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8"/>
  </p:notesMasterIdLst>
  <p:sldIdLst>
    <p:sldId id="256" r:id="rId2"/>
    <p:sldId id="287" r:id="rId3"/>
    <p:sldId id="1281" r:id="rId4"/>
    <p:sldId id="257" r:id="rId5"/>
    <p:sldId id="258" r:id="rId6"/>
    <p:sldId id="259" r:id="rId7"/>
    <p:sldId id="1283" r:id="rId8"/>
    <p:sldId id="260" r:id="rId9"/>
    <p:sldId id="261" r:id="rId10"/>
    <p:sldId id="262" r:id="rId11"/>
    <p:sldId id="263" r:id="rId12"/>
    <p:sldId id="1284" r:id="rId13"/>
    <p:sldId id="264" r:id="rId14"/>
    <p:sldId id="265" r:id="rId15"/>
    <p:sldId id="266" r:id="rId16"/>
    <p:sldId id="267" r:id="rId17"/>
    <p:sldId id="1285" r:id="rId18"/>
    <p:sldId id="270" r:id="rId19"/>
    <p:sldId id="271" r:id="rId20"/>
    <p:sldId id="273" r:id="rId21"/>
    <p:sldId id="274" r:id="rId22"/>
    <p:sldId id="275" r:id="rId23"/>
    <p:sldId id="1286" r:id="rId24"/>
    <p:sldId id="279" r:id="rId25"/>
    <p:sldId id="280" r:id="rId26"/>
    <p:sldId id="283" r:id="rId27"/>
    <p:sldId id="284" r:id="rId28"/>
    <p:sldId id="285" r:id="rId29"/>
    <p:sldId id="288" r:id="rId30"/>
    <p:sldId id="317" r:id="rId31"/>
    <p:sldId id="318" r:id="rId32"/>
    <p:sldId id="325" r:id="rId33"/>
    <p:sldId id="324" r:id="rId34"/>
    <p:sldId id="323" r:id="rId35"/>
    <p:sldId id="320" r:id="rId36"/>
    <p:sldId id="321" r:id="rId37"/>
  </p:sldIdLst>
  <p:sldSz cx="9144000" cy="5143500" type="screen16x9"/>
  <p:notesSz cx="6858000" cy="9144000"/>
  <p:embeddedFontLst>
    <p:embeddedFont>
      <p:font typeface="맑은 고딕" panose="020B0503020000020004" pitchFamily="34" charset="-127"/>
      <p:regular r:id="rId39"/>
      <p:bold r:id="rId40"/>
    </p:embeddedFont>
    <p:embeddedFont>
      <p:font typeface="Fira Sans Extra Condensed Medium" panose="020B0604020202020204" charset="0"/>
      <p:regular r:id="rId41"/>
      <p:bold r:id="rId42"/>
      <p:italic r:id="rId43"/>
      <p:boldItalic r:id="rId44"/>
    </p:embeddedFont>
    <p:embeddedFont>
      <p:font typeface="Didact Gothic" panose="020B0604020202020204" charset="0"/>
      <p:regular r:id="rId45"/>
    </p:embeddedFont>
    <p:embeddedFont>
      <p:font typeface="Fira Sans Extra Condensed" panose="020B0604020202020204" charset="0"/>
      <p:regular r:id="rId46"/>
      <p:bold r:id="rId47"/>
      <p:italic r:id="rId48"/>
      <p:boldItalic r:id="rId49"/>
    </p:embeddedFont>
    <p:embeddedFont>
      <p:font typeface="Montserrat" pitchFamily="2" charset="0"/>
      <p:regular r:id="rId50"/>
      <p:bold r:id="rId51"/>
      <p:italic r:id="rId52"/>
      <p:boldItalic r:id="rId53"/>
    </p:embeddedFont>
    <p:embeddedFont>
      <p:font typeface="Nunito" panose="020B0604020202020204" charset="0"/>
      <p:regular r:id="rId54"/>
      <p:bold r:id="rId55"/>
      <p:italic r:id="rId56"/>
      <p:boldItalic r:id="rId57"/>
    </p:embeddedFont>
    <p:embeddedFont>
      <p:font typeface="Kanit Light" panose="020B0604020202020204" charset="0"/>
      <p:regular r:id="rId58"/>
      <p:bold r:id="rId59"/>
      <p:italic r:id="rId60"/>
      <p:boldItalic r:id="rId61"/>
    </p:embeddedFont>
    <p:embeddedFont>
      <p:font typeface="Raleway" panose="020B0A03030101060003" pitchFamily="34" charset="0"/>
      <p:regular r:id="rId62"/>
      <p:bold r:id="rId63"/>
      <p:italic r:id="rId64"/>
      <p:boldItalic r:id="rId65"/>
    </p:embeddedFont>
    <p:embeddedFont>
      <p:font typeface="DM Sans" panose="020B0604020202020204" charset="0"/>
      <p:regular r:id="rId66"/>
      <p:bold r:id="rId67"/>
      <p:italic r:id="rId68"/>
      <p:boldItalic r:id="rId69"/>
    </p:embeddedFont>
    <p:embeddedFont>
      <p:font typeface="Fira Sans Extra Condensed SemiBold" panose="020B0604020202020204" charset="0"/>
      <p:regular r:id="rId70"/>
      <p:bold r:id="rId71"/>
      <p:italic r:id="rId72"/>
      <p:boldItalic r:id="rId73"/>
    </p:embeddedFont>
    <p:embeddedFont>
      <p:font typeface="Arvo" panose="020B0604020202020204" charset="0"/>
      <p:regular r:id="rId74"/>
      <p:bold r:id="rId75"/>
      <p:italic r:id="rId76"/>
      <p:boldItalic r:id="rId77"/>
    </p:embeddedFont>
    <p:embeddedFont>
      <p:font typeface="Fira Sans Condensed ExtraBold" panose="020B0604020202020204" charset="0"/>
      <p:bold r:id="rId78"/>
      <p:boldItalic r:id="rId79"/>
    </p:embeddedFont>
    <p:embeddedFont>
      <p:font typeface="Quicksand" panose="020B0604020202020204" charset="0"/>
      <p:regular r:id="rId80"/>
    </p:embeddedFont>
    <p:embeddedFont>
      <p:font typeface="Roboto" pitchFamily="2" charset="0"/>
      <p:regular r:id="rId81"/>
      <p:bold r:id="rId82"/>
      <p:italic r:id="rId83"/>
      <p:boldItalic r:id="rId84"/>
    </p:embeddedFont>
    <p:embeddedFont>
      <p:font typeface="Fira Sans" panose="020B0604020202020204" charset="0"/>
      <p:regular r:id="rId85"/>
      <p:bold r:id="rId86"/>
      <p:italic r:id="rId87"/>
      <p:boldItalic r:id="rId88"/>
    </p:embeddedFont>
    <p:embeddedFont>
      <p:font typeface="Fira Sans Condensed SemiBold" panose="020B0604020202020204" charset="0"/>
      <p:regular r:id="rId89"/>
      <p:bold r:id="rId90"/>
      <p:italic r:id="rId91"/>
      <p:boldItalic r:id="rId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A4D2"/>
    <a:srgbClr val="0070C0"/>
    <a:srgbClr val="00B0F0"/>
    <a:srgbClr val="A0E2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varScale="1">
        <p:scale>
          <a:sx n="143" d="100"/>
          <a:sy n="143" d="100"/>
        </p:scale>
        <p:origin x="714" y="114"/>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font" Target="fonts/font25.fntdata"/><Relationship Id="rId68" Type="http://schemas.openxmlformats.org/officeDocument/2006/relationships/font" Target="fonts/font30.fntdata"/><Relationship Id="rId76" Type="http://schemas.openxmlformats.org/officeDocument/2006/relationships/font" Target="fonts/font38.fntdata"/><Relationship Id="rId84" Type="http://schemas.openxmlformats.org/officeDocument/2006/relationships/font" Target="fonts/font46.fntdata"/><Relationship Id="rId89" Type="http://schemas.openxmlformats.org/officeDocument/2006/relationships/font" Target="fonts/font51.fntdata"/><Relationship Id="rId7" Type="http://schemas.openxmlformats.org/officeDocument/2006/relationships/slide" Target="slides/slide6.xml"/><Relationship Id="rId71" Type="http://schemas.openxmlformats.org/officeDocument/2006/relationships/font" Target="fonts/font33.fntdata"/><Relationship Id="rId92" Type="http://schemas.openxmlformats.org/officeDocument/2006/relationships/font" Target="fonts/font5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openxmlformats.org/officeDocument/2006/relationships/font" Target="fonts/font36.fntdata"/><Relationship Id="rId79" Type="http://schemas.openxmlformats.org/officeDocument/2006/relationships/font" Target="fonts/font41.fntdata"/><Relationship Id="rId87" Type="http://schemas.openxmlformats.org/officeDocument/2006/relationships/font" Target="fonts/font49.fntdata"/><Relationship Id="rId5" Type="http://schemas.openxmlformats.org/officeDocument/2006/relationships/slide" Target="slides/slide4.xml"/><Relationship Id="rId61" Type="http://schemas.openxmlformats.org/officeDocument/2006/relationships/font" Target="fonts/font23.fntdata"/><Relationship Id="rId82" Type="http://schemas.openxmlformats.org/officeDocument/2006/relationships/font" Target="fonts/font44.fntdata"/><Relationship Id="rId90" Type="http://schemas.openxmlformats.org/officeDocument/2006/relationships/font" Target="fonts/font52.fntdata"/><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77" Type="http://schemas.openxmlformats.org/officeDocument/2006/relationships/font" Target="fonts/font39.fntdata"/><Relationship Id="rId8" Type="http://schemas.openxmlformats.org/officeDocument/2006/relationships/slide" Target="slides/slide7.xml"/><Relationship Id="rId51" Type="http://schemas.openxmlformats.org/officeDocument/2006/relationships/font" Target="fonts/font13.fntdata"/><Relationship Id="rId72" Type="http://schemas.openxmlformats.org/officeDocument/2006/relationships/font" Target="fonts/font34.fntdata"/><Relationship Id="rId80" Type="http://schemas.openxmlformats.org/officeDocument/2006/relationships/font" Target="fonts/font42.fntdata"/><Relationship Id="rId85" Type="http://schemas.openxmlformats.org/officeDocument/2006/relationships/font" Target="fonts/font47.fntdata"/><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font" Target="fonts/font37.fntdata"/><Relationship Id="rId83" Type="http://schemas.openxmlformats.org/officeDocument/2006/relationships/font" Target="fonts/font45.fntdata"/><Relationship Id="rId88" Type="http://schemas.openxmlformats.org/officeDocument/2006/relationships/font" Target="fonts/font50.fntdata"/><Relationship Id="rId91" Type="http://schemas.openxmlformats.org/officeDocument/2006/relationships/font" Target="fonts/font53.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font" Target="fonts/font35.fntdata"/><Relationship Id="rId78" Type="http://schemas.openxmlformats.org/officeDocument/2006/relationships/font" Target="fonts/font40.fntdata"/><Relationship Id="rId81" Type="http://schemas.openxmlformats.org/officeDocument/2006/relationships/font" Target="fonts/font43.fntdata"/><Relationship Id="rId86" Type="http://schemas.openxmlformats.org/officeDocument/2006/relationships/font" Target="fonts/font48.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a502d2014c_3_2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a502d2014c_3_2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a502d2014c_3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a502d2014c_3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a502d2014c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a502d2014c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c30578362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c30578362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1008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ac16db692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ac16db692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ac16db6928_0_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gac16db6928_0_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ac16db6928_0_1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9" name="Google Shape;1259;gac16db6928_0_1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gac16db6928_0_1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9" name="Google Shape;1409;gac16db6928_0_19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c7389ce05c_0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c7389ce05c_0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5024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4"/>
        <p:cNvGrpSpPr/>
        <p:nvPr/>
      </p:nvGrpSpPr>
      <p:grpSpPr>
        <a:xfrm>
          <a:off x="0" y="0"/>
          <a:ext cx="0" cy="0"/>
          <a:chOff x="0" y="0"/>
          <a:chExt cx="0" cy="0"/>
        </a:xfrm>
      </p:grpSpPr>
      <p:sp>
        <p:nvSpPr>
          <p:cNvPr id="1605" name="Google Shape;1605;gac16db6928_0_2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6" name="Google Shape;1606;gac16db6928_0_2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ac16db6928_0_2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2" name="Google Shape;1792;gac16db6928_0_2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b1c2217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b1c2217c3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2166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4"/>
        <p:cNvGrpSpPr/>
        <p:nvPr/>
      </p:nvGrpSpPr>
      <p:grpSpPr>
        <a:xfrm>
          <a:off x="0" y="0"/>
          <a:ext cx="0" cy="0"/>
          <a:chOff x="0" y="0"/>
          <a:chExt cx="0" cy="0"/>
        </a:xfrm>
      </p:grpSpPr>
      <p:sp>
        <p:nvSpPr>
          <p:cNvPr id="1945" name="Google Shape;1945;gac16db6928_0_3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6" name="Google Shape;1946;gac16db6928_0_3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0"/>
        <p:cNvGrpSpPr/>
        <p:nvPr/>
      </p:nvGrpSpPr>
      <p:grpSpPr>
        <a:xfrm>
          <a:off x="0" y="0"/>
          <a:ext cx="0" cy="0"/>
          <a:chOff x="0" y="0"/>
          <a:chExt cx="0" cy="0"/>
        </a:xfrm>
      </p:grpSpPr>
      <p:sp>
        <p:nvSpPr>
          <p:cNvPr id="2001" name="Google Shape;2001;gac16db6928_0_3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2" name="Google Shape;2002;gac16db6928_0_3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9"/>
        <p:cNvGrpSpPr/>
        <p:nvPr/>
      </p:nvGrpSpPr>
      <p:grpSpPr>
        <a:xfrm>
          <a:off x="0" y="0"/>
          <a:ext cx="0" cy="0"/>
          <a:chOff x="0" y="0"/>
          <a:chExt cx="0" cy="0"/>
        </a:xfrm>
      </p:grpSpPr>
      <p:sp>
        <p:nvSpPr>
          <p:cNvPr id="2030" name="Google Shape;2030;gac16db6928_0_3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1" name="Google Shape;2031;gac16db6928_0_3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c7389ce05c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c7389ce05c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8765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4"/>
        <p:cNvGrpSpPr/>
        <p:nvPr/>
      </p:nvGrpSpPr>
      <p:grpSpPr>
        <a:xfrm>
          <a:off x="0" y="0"/>
          <a:ext cx="0" cy="0"/>
          <a:chOff x="0" y="0"/>
          <a:chExt cx="0" cy="0"/>
        </a:xfrm>
      </p:grpSpPr>
      <p:sp>
        <p:nvSpPr>
          <p:cNvPr id="2725" name="Google Shape;2725;gac43a48afa_0_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6" name="Google Shape;2726;gac43a48afa_0_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7"/>
        <p:cNvGrpSpPr/>
        <p:nvPr/>
      </p:nvGrpSpPr>
      <p:grpSpPr>
        <a:xfrm>
          <a:off x="0" y="0"/>
          <a:ext cx="0" cy="0"/>
          <a:chOff x="0" y="0"/>
          <a:chExt cx="0" cy="0"/>
        </a:xfrm>
      </p:grpSpPr>
      <p:sp>
        <p:nvSpPr>
          <p:cNvPr id="2878" name="Google Shape;2878;gac43a48afa_0_1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9" name="Google Shape;2879;gac43a48afa_0_1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2"/>
        <p:cNvGrpSpPr/>
        <p:nvPr/>
      </p:nvGrpSpPr>
      <p:grpSpPr>
        <a:xfrm>
          <a:off x="0" y="0"/>
          <a:ext cx="0" cy="0"/>
          <a:chOff x="0" y="0"/>
          <a:chExt cx="0" cy="0"/>
        </a:xfrm>
      </p:grpSpPr>
      <p:sp>
        <p:nvSpPr>
          <p:cNvPr id="3023" name="Google Shape;3023;gac43a48afa_0_18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4" name="Google Shape;3024;gac43a48afa_0_18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0"/>
        <p:cNvGrpSpPr/>
        <p:nvPr/>
      </p:nvGrpSpPr>
      <p:grpSpPr>
        <a:xfrm>
          <a:off x="0" y="0"/>
          <a:ext cx="0" cy="0"/>
          <a:chOff x="0" y="0"/>
          <a:chExt cx="0" cy="0"/>
        </a:xfrm>
      </p:grpSpPr>
      <p:sp>
        <p:nvSpPr>
          <p:cNvPr id="3491" name="Google Shape;3491;gac43a48afa_0_2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2" name="Google Shape;3492;gac43a48afa_0_2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1"/>
        <p:cNvGrpSpPr/>
        <p:nvPr/>
      </p:nvGrpSpPr>
      <p:grpSpPr>
        <a:xfrm>
          <a:off x="0" y="0"/>
          <a:ext cx="0" cy="0"/>
          <a:chOff x="0" y="0"/>
          <a:chExt cx="0" cy="0"/>
        </a:xfrm>
      </p:grpSpPr>
      <p:sp>
        <p:nvSpPr>
          <p:cNvPr id="3582" name="Google Shape;3582;gac43a48afa_0_3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3" name="Google Shape;3583;gac43a48afa_0_3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c7389ce05c_0_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1" name="Google Shape;1201;gc7389ce05c_0_8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92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95460ef7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95460ef7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4040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2751301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a:t>&lt;!-- </a:t>
            </a:r>
            <a:r>
              <a:rPr lang="es-PE" dirty="0" err="1"/>
              <a:t>Generator</a:t>
            </a:r>
            <a:r>
              <a:rPr lang="es-PE" dirty="0"/>
              <a:t>: Adobe </a:t>
            </a:r>
            <a:r>
              <a:rPr lang="es-PE" dirty="0" err="1"/>
              <a:t>Illustrator</a:t>
            </a:r>
            <a:r>
              <a:rPr lang="es-PE" dirty="0"/>
              <a:t> 24.0.2, SVG </a:t>
            </a:r>
            <a:r>
              <a:rPr lang="es-PE" dirty="0" err="1"/>
              <a:t>Export</a:t>
            </a:r>
            <a:r>
              <a:rPr lang="es-PE" dirty="0"/>
              <a:t> Plug-In  --&gt;</a:t>
            </a:r>
          </a:p>
          <a:p>
            <a:pPr marL="0" lvl="0" indent="0" algn="l" rtl="0">
              <a:spcBef>
                <a:spcPts val="0"/>
              </a:spcBef>
              <a:spcAft>
                <a:spcPts val="0"/>
              </a:spcAft>
              <a:buNone/>
            </a:pPr>
            <a:r>
              <a:rPr lang="es-PE" dirty="0"/>
              <a:t>&lt;</a:t>
            </a:r>
            <a:r>
              <a:rPr lang="es-PE" dirty="0" err="1"/>
              <a:t>svg</a:t>
            </a:r>
            <a:r>
              <a:rPr lang="es-PE" dirty="0"/>
              <a:t> </a:t>
            </a:r>
            <a:r>
              <a:rPr lang="es-PE" dirty="0" err="1"/>
              <a:t>version</a:t>
            </a:r>
            <a:r>
              <a:rPr lang="es-PE" dirty="0"/>
              <a:t>="1.1" </a:t>
            </a:r>
            <a:r>
              <a:rPr lang="es-PE" dirty="0" err="1"/>
              <a:t>xmlns</a:t>
            </a:r>
            <a:r>
              <a:rPr lang="es-PE" dirty="0"/>
              <a:t>="http://www.w3.org/2000/svg" </a:t>
            </a:r>
            <a:r>
              <a:rPr lang="es-PE" dirty="0" err="1"/>
              <a:t>xmlns:xlink</a:t>
            </a:r>
            <a:r>
              <a:rPr lang="es-PE" dirty="0"/>
              <a:t>="http://www.w3.org/1999/xlink" x="0px" y="0px"</a:t>
            </a:r>
          </a:p>
          <a:p>
            <a:pPr marL="0" lvl="0" indent="0" algn="l" rtl="0">
              <a:spcBef>
                <a:spcPts val="0"/>
              </a:spcBef>
              <a:spcAft>
                <a:spcPts val="0"/>
              </a:spcAft>
              <a:buNone/>
            </a:pPr>
            <a:r>
              <a:rPr lang="es-PE" dirty="0"/>
              <a:t>	 </a:t>
            </a:r>
            <a:r>
              <a:rPr lang="es-PE" dirty="0" err="1"/>
              <a:t>width</a:t>
            </a:r>
            <a:r>
              <a:rPr lang="es-PE" dirty="0"/>
              <a:t>="125.93px" </a:t>
            </a:r>
            <a:r>
              <a:rPr lang="es-PE" dirty="0" err="1"/>
              <a:t>height</a:t>
            </a:r>
            <a:r>
              <a:rPr lang="es-PE" dirty="0"/>
              <a:t>="312.84px" </a:t>
            </a:r>
            <a:r>
              <a:rPr lang="es-PE" dirty="0" err="1"/>
              <a:t>viewBox</a:t>
            </a:r>
            <a:r>
              <a:rPr lang="es-PE" dirty="0"/>
              <a:t>="0 0 125.93 312.84" </a:t>
            </a:r>
            <a:r>
              <a:rPr lang="es-PE" dirty="0" err="1"/>
              <a:t>style</a:t>
            </a:r>
            <a:r>
              <a:rPr lang="es-PE" dirty="0"/>
              <a:t>="</a:t>
            </a:r>
            <a:r>
              <a:rPr lang="es-PE" dirty="0" err="1"/>
              <a:t>enable-background:new</a:t>
            </a:r>
            <a:r>
              <a:rPr lang="es-PE" dirty="0"/>
              <a:t> 0 0 125.93 312.84;"</a:t>
            </a:r>
          </a:p>
          <a:p>
            <a:pPr marL="0" lvl="0" indent="0" algn="l" rtl="0">
              <a:spcBef>
                <a:spcPts val="0"/>
              </a:spcBef>
              <a:spcAft>
                <a:spcPts val="0"/>
              </a:spcAft>
              <a:buNone/>
            </a:pPr>
            <a:r>
              <a:rPr lang="es-PE" dirty="0"/>
              <a:t>	 </a:t>
            </a:r>
            <a:r>
              <a:rPr lang="es-PE" dirty="0" err="1"/>
              <a:t>xml:space</a:t>
            </a:r>
            <a:r>
              <a:rPr lang="es-PE" dirty="0"/>
              <a:t>="preserve"&gt;</a:t>
            </a:r>
          </a:p>
          <a:p>
            <a:pPr marL="0" lvl="0" indent="0" algn="l" rtl="0">
              <a:spcBef>
                <a:spcPts val="0"/>
              </a:spcBef>
              <a:spcAft>
                <a:spcPts val="0"/>
              </a:spcAft>
              <a:buNone/>
            </a:pPr>
            <a:r>
              <a:rPr lang="es-PE" dirty="0"/>
              <a:t>&lt;</a:t>
            </a:r>
            <a:r>
              <a:rPr lang="es-PE" dirty="0" err="1"/>
              <a:t>style</a:t>
            </a:r>
            <a:r>
              <a:rPr lang="es-PE" dirty="0"/>
              <a:t> </a:t>
            </a:r>
            <a:r>
              <a:rPr lang="es-PE" dirty="0" err="1"/>
              <a:t>type</a:t>
            </a:r>
            <a:r>
              <a:rPr lang="es-PE" dirty="0"/>
              <a:t>="</a:t>
            </a:r>
            <a:r>
              <a:rPr lang="es-PE" dirty="0" err="1"/>
              <a:t>text</a:t>
            </a:r>
            <a:r>
              <a:rPr lang="es-PE" dirty="0"/>
              <a:t>/</a:t>
            </a:r>
            <a:r>
              <a:rPr lang="es-PE" dirty="0" err="1"/>
              <a:t>css</a:t>
            </a:r>
            <a:r>
              <a:rPr lang="es-PE" dirty="0"/>
              <a:t>"&gt;</a:t>
            </a:r>
          </a:p>
          <a:p>
            <a:pPr marL="0" lvl="0" indent="0" algn="l" rtl="0">
              <a:spcBef>
                <a:spcPts val="0"/>
              </a:spcBef>
              <a:spcAft>
                <a:spcPts val="0"/>
              </a:spcAft>
              <a:buNone/>
            </a:pPr>
            <a:r>
              <a:rPr lang="es-PE" dirty="0"/>
              <a:t>	.st0{</a:t>
            </a:r>
            <a:r>
              <a:rPr lang="es-PE" dirty="0" err="1"/>
              <a:t>fill</a:t>
            </a:r>
            <a:r>
              <a:rPr lang="es-PE" dirty="0"/>
              <a:t>:#45A4DC;}</a:t>
            </a:r>
          </a:p>
          <a:p>
            <a:pPr marL="0" lvl="0" indent="0" algn="l" rtl="0">
              <a:spcBef>
                <a:spcPts val="0"/>
              </a:spcBef>
              <a:spcAft>
                <a:spcPts val="0"/>
              </a:spcAft>
              <a:buNone/>
            </a:pPr>
            <a:r>
              <a:rPr lang="es-PE" dirty="0"/>
              <a:t>	.st1{</a:t>
            </a:r>
            <a:r>
              <a:rPr lang="es-PE" dirty="0" err="1"/>
              <a:t>fill</a:t>
            </a:r>
            <a:r>
              <a:rPr lang="es-PE" dirty="0"/>
              <a:t>:#2C52A0;}</a:t>
            </a:r>
          </a:p>
          <a:p>
            <a:pPr marL="0" lvl="0" indent="0" algn="l" rtl="0">
              <a:spcBef>
                <a:spcPts val="0"/>
              </a:spcBef>
              <a:spcAft>
                <a:spcPts val="0"/>
              </a:spcAft>
              <a:buNone/>
            </a:pPr>
            <a:r>
              <a:rPr lang="es-PE" dirty="0"/>
              <a:t>	.st2{</a:t>
            </a:r>
            <a:r>
              <a:rPr lang="es-PE" dirty="0" err="1"/>
              <a:t>fill</a:t>
            </a:r>
            <a:r>
              <a:rPr lang="es-PE" dirty="0"/>
              <a:t>:#61C5E2;}</a:t>
            </a:r>
          </a:p>
          <a:p>
            <a:pPr marL="0" lvl="0" indent="0" algn="l" rtl="0">
              <a:spcBef>
                <a:spcPts val="0"/>
              </a:spcBef>
              <a:spcAft>
                <a:spcPts val="0"/>
              </a:spcAft>
              <a:buNone/>
            </a:pPr>
            <a:r>
              <a:rPr lang="es-PE" dirty="0"/>
              <a:t>	.st3{</a:t>
            </a:r>
            <a:r>
              <a:rPr lang="es-PE" dirty="0" err="1"/>
              <a:t>fill</a:t>
            </a:r>
            <a:r>
              <a:rPr lang="es-PE" dirty="0"/>
              <a:t>:#2F5CA8;}</a:t>
            </a:r>
          </a:p>
          <a:p>
            <a:pPr marL="0" lvl="0" indent="0" algn="l" rtl="0">
              <a:spcBef>
                <a:spcPts val="0"/>
              </a:spcBef>
              <a:spcAft>
                <a:spcPts val="0"/>
              </a:spcAft>
              <a:buNone/>
            </a:pPr>
            <a:r>
              <a:rPr lang="es-PE" dirty="0"/>
              <a:t>	.st4{</a:t>
            </a:r>
            <a:r>
              <a:rPr lang="es-PE" dirty="0" err="1"/>
              <a:t>fill</a:t>
            </a:r>
            <a:r>
              <a:rPr lang="es-PE" dirty="0"/>
              <a:t>:#1C3F92;}</a:t>
            </a:r>
          </a:p>
          <a:p>
            <a:pPr marL="0" lvl="0" indent="0" algn="l" rtl="0">
              <a:spcBef>
                <a:spcPts val="0"/>
              </a:spcBef>
              <a:spcAft>
                <a:spcPts val="0"/>
              </a:spcAft>
              <a:buNone/>
            </a:pPr>
            <a:r>
              <a:rPr lang="es-PE" dirty="0"/>
              <a:t>	.st5{</a:t>
            </a:r>
            <a:r>
              <a:rPr lang="es-PE" dirty="0" err="1"/>
              <a:t>fill</a:t>
            </a:r>
            <a:r>
              <a:rPr lang="es-PE" dirty="0"/>
              <a:t>:#283778;}</a:t>
            </a:r>
          </a:p>
          <a:p>
            <a:pPr marL="0" lvl="0" indent="0" algn="l" rtl="0">
              <a:spcBef>
                <a:spcPts val="0"/>
              </a:spcBef>
              <a:spcAft>
                <a:spcPts val="0"/>
              </a:spcAft>
              <a:buNone/>
            </a:pPr>
            <a:r>
              <a:rPr lang="es-PE" dirty="0"/>
              <a:t>	.st6{</a:t>
            </a:r>
            <a:r>
              <a:rPr lang="es-PE" dirty="0" err="1"/>
              <a:t>fill</a:t>
            </a:r>
            <a:r>
              <a:rPr lang="es-PE" dirty="0"/>
              <a:t>:#45A0D9;}</a:t>
            </a:r>
          </a:p>
          <a:p>
            <a:pPr marL="0" lvl="0" indent="0" algn="l" rtl="0">
              <a:spcBef>
                <a:spcPts val="0"/>
              </a:spcBef>
              <a:spcAft>
                <a:spcPts val="0"/>
              </a:spcAft>
              <a:buNone/>
            </a:pPr>
            <a:r>
              <a:rPr lang="es-PE" dirty="0"/>
              <a:t>	.st7{</a:t>
            </a:r>
            <a:r>
              <a:rPr lang="es-PE" dirty="0" err="1"/>
              <a:t>fill</a:t>
            </a:r>
            <a:r>
              <a:rPr lang="es-PE" dirty="0"/>
              <a:t>:#336CB4;}</a:t>
            </a:r>
          </a:p>
          <a:p>
            <a:pPr marL="0" lvl="0" indent="0" algn="l" rtl="0">
              <a:spcBef>
                <a:spcPts val="0"/>
              </a:spcBef>
              <a:spcAft>
                <a:spcPts val="0"/>
              </a:spcAft>
              <a:buNone/>
            </a:pPr>
            <a:r>
              <a:rPr lang="es-PE" dirty="0"/>
              <a:t>	.st8{</a:t>
            </a:r>
            <a:r>
              <a:rPr lang="es-PE" dirty="0" err="1"/>
              <a:t>fill</a:t>
            </a:r>
            <a:r>
              <a:rPr lang="es-PE" dirty="0"/>
              <a:t>:#26387D;}</a:t>
            </a:r>
          </a:p>
          <a:p>
            <a:pPr marL="0" lvl="0" indent="0" algn="l" rtl="0">
              <a:spcBef>
                <a:spcPts val="0"/>
              </a:spcBef>
              <a:spcAft>
                <a:spcPts val="0"/>
              </a:spcAft>
              <a:buNone/>
            </a:pPr>
            <a:r>
              <a:rPr lang="es-PE" dirty="0"/>
              <a:t>	.st9{</a:t>
            </a:r>
            <a:r>
              <a:rPr lang="es-PE" dirty="0" err="1"/>
              <a:t>fill</a:t>
            </a:r>
            <a:r>
              <a:rPr lang="es-PE" dirty="0"/>
              <a:t>:#3C87C8;}</a:t>
            </a:r>
          </a:p>
          <a:p>
            <a:pPr marL="0" lvl="0" indent="0" algn="l" rtl="0">
              <a:spcBef>
                <a:spcPts val="0"/>
              </a:spcBef>
              <a:spcAft>
                <a:spcPts val="0"/>
              </a:spcAft>
              <a:buNone/>
            </a:pPr>
            <a:r>
              <a:rPr lang="es-PE" dirty="0"/>
              <a:t>	.st10{</a:t>
            </a:r>
            <a:r>
              <a:rPr lang="es-PE" dirty="0" err="1"/>
              <a:t>fill</a:t>
            </a:r>
            <a:r>
              <a:rPr lang="es-PE" dirty="0"/>
              <a:t>:#346EB5;}</a:t>
            </a:r>
          </a:p>
          <a:p>
            <a:pPr marL="0" lvl="0" indent="0" algn="l" rtl="0">
              <a:spcBef>
                <a:spcPts val="0"/>
              </a:spcBef>
              <a:spcAft>
                <a:spcPts val="0"/>
              </a:spcAft>
              <a:buNone/>
            </a:pPr>
            <a:r>
              <a:rPr lang="es-PE" dirty="0"/>
              <a:t>	.st11{</a:t>
            </a:r>
            <a:r>
              <a:rPr lang="es-PE" dirty="0" err="1"/>
              <a:t>fill</a:t>
            </a:r>
            <a:r>
              <a:rPr lang="es-PE" dirty="0"/>
              <a:t>:#3E8CCB;}</a:t>
            </a:r>
          </a:p>
          <a:p>
            <a:pPr marL="0" lvl="0" indent="0" algn="l" rtl="0">
              <a:spcBef>
                <a:spcPts val="0"/>
              </a:spcBef>
              <a:spcAft>
                <a:spcPts val="0"/>
              </a:spcAft>
              <a:buNone/>
            </a:pPr>
            <a:r>
              <a:rPr lang="es-PE" dirty="0"/>
              <a:t>	.st12{</a:t>
            </a:r>
            <a:r>
              <a:rPr lang="es-PE" dirty="0" err="1"/>
              <a:t>fill</a:t>
            </a:r>
            <a:r>
              <a:rPr lang="es-PE" dirty="0"/>
              <a:t>:#3F90CE;}</a:t>
            </a:r>
          </a:p>
          <a:p>
            <a:pPr marL="0" lvl="0" indent="0" algn="l" rtl="0">
              <a:spcBef>
                <a:spcPts val="0"/>
              </a:spcBef>
              <a:spcAft>
                <a:spcPts val="0"/>
              </a:spcAft>
              <a:buNone/>
            </a:pPr>
            <a:r>
              <a:rPr lang="es-PE" dirty="0"/>
              <a:t>&lt;/</a:t>
            </a:r>
            <a:r>
              <a:rPr lang="es-PE" dirty="0" err="1"/>
              <a:t>style</a:t>
            </a:r>
            <a:r>
              <a:rPr lang="es-PE" dirty="0"/>
              <a:t>&gt;</a:t>
            </a:r>
          </a:p>
          <a:p>
            <a:pPr marL="0" lvl="0" indent="0" algn="l" rtl="0">
              <a:spcBef>
                <a:spcPts val="0"/>
              </a:spcBef>
              <a:spcAft>
                <a:spcPts val="0"/>
              </a:spcAft>
              <a:buNone/>
            </a:pPr>
            <a:r>
              <a:rPr lang="es-PE" dirty="0"/>
              <a:t>&lt;</a:t>
            </a:r>
            <a:r>
              <a:rPr lang="es-PE" dirty="0" err="1"/>
              <a:t>defs</a:t>
            </a:r>
            <a:r>
              <a:rPr lang="es-PE" dirty="0"/>
              <a:t>&gt;</a:t>
            </a:r>
          </a:p>
          <a:p>
            <a:pPr marL="0" lvl="0" indent="0" algn="l" rtl="0">
              <a:spcBef>
                <a:spcPts val="0"/>
              </a:spcBef>
              <a:spcAft>
                <a:spcPts val="0"/>
              </a:spcAft>
              <a:buNone/>
            </a:pPr>
            <a:r>
              <a:rPr lang="es-PE" dirty="0"/>
              <a:t>&lt;/</a:t>
            </a:r>
            <a:r>
              <a:rPr lang="es-PE" dirty="0" err="1"/>
              <a:t>defs</a:t>
            </a:r>
            <a:r>
              <a:rPr lang="es-PE" dirty="0"/>
              <a:t>&gt;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="st0" d="M63.4,66.12c-14.69,0.01-29.38,0.03-44.06,0.03c-1.42,0-2.86-0.03-4.2-0.64c1.26-0.62,2.19-1.63,3.16-2.6</a:t>
            </a:r>
          </a:p>
          <a:p>
            <a:pPr marL="0" lvl="0" indent="0" algn="l" rtl="0">
              <a:spcBef>
                <a:spcPts val="0"/>
              </a:spcBef>
              <a:spcAft>
                <a:spcPts val="0"/>
              </a:spcAft>
              <a:buNone/>
            </a:pPr>
            <a:r>
              <a:rPr lang="es-PE" dirty="0"/>
              <a:t>	C28.61,52.6,38.92,42.29,49.23,31.98c5.53-5.53,11.05-11.07,16.62-16.56c3.08-2.62,5.79-5.62,8.64-8.47</a:t>
            </a:r>
          </a:p>
          <a:p>
            <a:pPr marL="0" lvl="0" indent="0" algn="l" rtl="0">
              <a:spcBef>
                <a:spcPts val="0"/>
              </a:spcBef>
              <a:spcAft>
                <a:spcPts val="0"/>
              </a:spcAft>
              <a:buNone/>
            </a:pPr>
            <a:r>
              <a:rPr lang="es-PE" dirty="0"/>
              <a:t>	c3.27-3.26,7.1-5.47,11.63-6.44c14.74-3.15,28.43,8.71,27.38,23.75c-0.11,1.57-0.33,3.15-0.89,4.65c-0.31,1.34-1.33,1.43-2.38,1.27</a:t>
            </a:r>
          </a:p>
          <a:p>
            <a:pPr marL="0" lvl="0" indent="0" algn="l" rtl="0">
              <a:spcBef>
                <a:spcPts val="0"/>
              </a:spcBef>
              <a:spcAft>
                <a:spcPts val="0"/>
              </a:spcAft>
              <a:buNone/>
            </a:pPr>
            <a:r>
              <a:rPr lang="es-PE" dirty="0"/>
              <a:t>	c-4.26-0.63-8.2,0.28-11.95,2.32c-1.42,0.77-2.59,1.85-3.7,2.95c-4.43,4.37-8.84,8.77-13.23,13.19c-4.21,4.23-8.53,8.37-12.64,12.71</a:t>
            </a:r>
          </a:p>
          <a:p>
            <a:pPr marL="0" lvl="0" indent="0" algn="l" rtl="0">
              <a:spcBef>
                <a:spcPts val="0"/>
              </a:spcBef>
              <a:spcAft>
                <a:spcPts val="0"/>
              </a:spcAft>
              <a:buNone/>
            </a:pPr>
            <a:r>
              <a:rPr lang="es-PE" dirty="0"/>
              <a:t>	c-1.33,1.41-2.87,2.61-4.13,4.1C64.26,65.81,63.8,65.91,63.4,66.12z"/&gt;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="st1" d="M76.05,312.77c-15.15,0.02-30.29,0.03-45.44,0.05c-0.2,0-0.41-0.04-0.61-0.06c-0.05-0.43,0.3-0.5,0.58-0.55</a:t>
            </a:r>
          </a:p>
          <a:p>
            <a:pPr marL="0" lvl="0" indent="0" algn="l" rtl="0">
              <a:spcBef>
                <a:spcPts val="0"/>
              </a:spcBef>
              <a:spcAft>
                <a:spcPts val="0"/>
              </a:spcAft>
              <a:buNone/>
            </a:pPr>
            <a:r>
              <a:rPr lang="es-PE" dirty="0"/>
              <a:t>	c5.64-1.01,9.92-4.05,13.07-8.77c1.65-2.92,2.44-6.05,2.42-9.4c-0.03-3.89,0.02-7.78-0.02-11.66c-0.01-0.45-0.13-0.93,0.24-1.31</a:t>
            </a:r>
          </a:p>
          <a:p>
            <a:pPr marL="0" lvl="0" indent="0" algn="l" rtl="0">
              <a:spcBef>
                <a:spcPts val="0"/>
              </a:spcBef>
              <a:spcAft>
                <a:spcPts val="0"/>
              </a:spcAft>
              <a:buNone/>
            </a:pPr>
            <a:r>
              <a:rPr lang="es-PE" dirty="0"/>
              <a:t>	c0.74-1.06,0.53-2.34,0.82-3.51c2.94-11.89,10.31-19.65,22.2-22.3c11.83-2.65,21.83,1.17,29.45,10.68</a:t>
            </a:r>
          </a:p>
          <a:p>
            <a:pPr marL="0" lvl="0" indent="0" algn="l" rtl="0">
              <a:spcBef>
                <a:spcPts val="0"/>
              </a:spcBef>
              <a:spcAft>
                <a:spcPts val="0"/>
              </a:spcAft>
              <a:buNone/>
            </a:pPr>
            <a:r>
              <a:rPr lang="es-PE" dirty="0"/>
              <a:t>	c3.47,4.33,5.39,9.36,5.89,14.91c0.19,0.39,0.06,0.81,0.12,1.21c0.15,1.04-0.42,1.38-1.33,1.38c-1.03,0-2.04,0.14-3.05,0.35</a:t>
            </a:r>
          </a:p>
          <a:p>
            <a:pPr marL="0" lvl="0" indent="0" algn="l" rtl="0">
              <a:spcBef>
                <a:spcPts val="0"/>
              </a:spcBef>
              <a:spcAft>
                <a:spcPts val="0"/>
              </a:spcAft>
              <a:buNone/>
            </a:pPr>
            <a:r>
              <a:rPr lang="es-PE" dirty="0"/>
              <a:t>	c-6.87,1.41-11.62,7.22-11.64,14.26c0,0.97,0.03,1.95-0.03,2.92c-0.33,5.33-3.14,8.9-7.85,11.19</a:t>
            </a:r>
          </a:p>
          <a:p>
            <a:pPr marL="0" lvl="0" indent="0" algn="l" rtl="0">
              <a:spcBef>
                <a:spcPts val="0"/>
              </a:spcBef>
              <a:spcAft>
                <a:spcPts val="0"/>
              </a:spcAft>
              <a:buNone/>
            </a:pPr>
            <a:r>
              <a:rPr lang="es-PE" dirty="0"/>
              <a:t>	C79.29,312.9,77.64,312.47,76.05,312.77z"/&gt;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="st2" d="M63.4,66.12c4.76-4.84,9.58-9.63,14.41-14.41c2.54-2.52,5.1-5.05,7.56-7.66c2.92-3.09,5.93-6.08,9-9.01</a:t>
            </a:r>
          </a:p>
          <a:p>
            <a:pPr marL="0" lvl="0" indent="0" algn="l" rtl="0">
              <a:spcBef>
                <a:spcPts val="0"/>
              </a:spcBef>
              <a:spcAft>
                <a:spcPts val="0"/>
              </a:spcAft>
              <a:buNone/>
            </a:pPr>
            <a:r>
              <a:rPr lang="es-PE" dirty="0"/>
              <a:t>	c3.08-2.94,6.65-4.89,11.03-5.26c1.63-0.14,3.22-0.33,4.84,0.03c0.93,0.2,1.83,0.07,2.37-0.9c-0.11,0.87,0.2,1.35,1.1,1.69</a:t>
            </a:r>
          </a:p>
          <a:p>
            <a:pPr marL="0" lvl="0" indent="0" algn="l" rtl="0">
              <a:spcBef>
                <a:spcPts val="0"/>
              </a:spcBef>
              <a:spcAft>
                <a:spcPts val="0"/>
              </a:spcAft>
              <a:buNone/>
            </a:pPr>
            <a:r>
              <a:rPr lang="es-PE" dirty="0"/>
              <a:t>	c3.5,1.33,6.53,3.39,8.75,6.46c5.69,7.84,4.24,19.24-3.28,25.2c-3.8,3.01-8.14,4.08-12.83,4.09c-13.71,0.02-27.42,0.01-41.13,0.01</a:t>
            </a:r>
          </a:p>
          <a:p>
            <a:pPr marL="0" lvl="0" indent="0" algn="l" rtl="0">
              <a:spcBef>
                <a:spcPts val="0"/>
              </a:spcBef>
              <a:spcAft>
                <a:spcPts val="0"/>
              </a:spcAft>
              <a:buNone/>
            </a:pPr>
            <a:r>
              <a:rPr lang="es-PE" dirty="0"/>
              <a:t>	C64.6,66.35,63.98,66.38,63.4,66.12z"/&gt;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="st3" d="M65.84,15.42c0.06,0.69-0.52,0.96-0.9,1.34c-4.5,4.39-9,8.79-13.39,13.28C40.13,41.69,28.46,53.09,17.02,64.71</a:t>
            </a:r>
          </a:p>
          <a:p>
            <a:pPr marL="0" lvl="0" indent="0" algn="l" rtl="0">
              <a:spcBef>
                <a:spcPts val="0"/>
              </a:spcBef>
              <a:spcAft>
                <a:spcPts val="0"/>
              </a:spcAft>
              <a:buNone/>
            </a:pPr>
            <a:r>
              <a:rPr lang="es-PE" dirty="0"/>
              <a:t>	c-0.55,0.56-1.12,0.84-1.88,0.8c-6.38-1.74-10.96-5.54-13.49-11.7c0.02-0.66,0.37-1.14,0.82-1.58c7.92-7.74,15.71-15.62,23.52-23.48</a:t>
            </a:r>
          </a:p>
          <a:p>
            <a:pPr marL="0" lvl="0" indent="0" algn="l" rtl="0">
              <a:spcBef>
                <a:spcPts val="0"/>
              </a:spcBef>
              <a:spcAft>
                <a:spcPts val="0"/>
              </a:spcAft>
              <a:buNone/>
            </a:pPr>
            <a:r>
              <a:rPr lang="es-PE" dirty="0"/>
              <a:t>	c0.52-0.52,1.09-0.89,1.79-1.09c2.85-2.42,5.3-5.24,8-7.81c2.18-2.08,4.1-4.43,6.54-6.23C49.49,8.32,59.86,9.12,65.84,15.42z"/&gt;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="st4" d="M46.28,281.06c0.3,0.89,0.24,1.81,0.24,2.72c0,3.77,0.07,7.54-0.02,11.31c-0.08,3.18-0.85,6.19-2.74,8.84</a:t>
            </a:r>
          </a:p>
          <a:p>
            <a:pPr marL="0" lvl="0" indent="0" algn="l" rtl="0">
              <a:spcBef>
                <a:spcPts val="0"/>
              </a:spcBef>
              <a:spcAft>
                <a:spcPts val="0"/>
              </a:spcAft>
              <a:buNone/>
            </a:pPr>
            <a:r>
              <a:rPr lang="es-PE" dirty="0"/>
              <a:t>	c-0.6,0.13-1.21,0.16-1.82,0.16c-9.03-0.01-18.07-0.06-27.1,0.04c-2.17,0.02-3.54-0.59-4.39-2.67c-0.38-0.94-0.66-2.02-1.44-2.79</a:t>
            </a:r>
          </a:p>
          <a:p>
            <a:pPr marL="0" lvl="0" indent="0" algn="l" rtl="0">
              <a:spcBef>
                <a:spcPts val="0"/>
              </a:spcBef>
              <a:spcAft>
                <a:spcPts val="0"/>
              </a:spcAft>
              <a:buNone/>
            </a:pPr>
            <a:r>
              <a:rPr lang="es-PE" dirty="0"/>
              <a:t>	c-2.9-7.03-0.63-16.29,5.36-21.88c9.35-8.73,24.26-7.09,31.48,3.48C46.03,280.51,46.14,280.79,46.28,281.06z"/&gt;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="st0" d="M44.7,195.43c-6.01-0.06-12.09,0.76-17.97-1.2c-8.87-2.95-15.1-8.73-18.03-17.65</a:t>
            </a:r>
          </a:p>
          <a:p>
            <a:pPr marL="0" lvl="0" indent="0" algn="l" rtl="0">
              <a:spcBef>
                <a:spcPts val="0"/>
              </a:spcBef>
              <a:spcAft>
                <a:spcPts val="0"/>
              </a:spcAft>
              <a:buNone/>
            </a:pPr>
            <a:r>
              <a:rPr lang="es-PE" dirty="0"/>
              <a:t>	c-3.33-10.16-1.14-19.38,5.91-27.24c4.66-5.19,10.71-8.11,17.77-8.65c0.67-0.05,1.33-0.11,1.87-0.56c3.84,0,7.45,1.27,11.16,1.99</a:t>
            </a:r>
          </a:p>
          <a:p>
            <a:pPr marL="0" lvl="0" indent="0" algn="l" rtl="0">
              <a:spcBef>
                <a:spcPts val="0"/>
              </a:spcBef>
              <a:spcAft>
                <a:spcPts val="0"/>
              </a:spcAft>
              <a:buNone/>
            </a:pPr>
            <a:r>
              <a:rPr lang="es-PE" dirty="0"/>
              <a:t>	c2.73,1.44,5.43,2.93,7.75,4.99c0.72,0.64,1.74,1.12,1.72,2.33c-0.21,0.33-0.56,0.57-0.9,0.45c-1.47-0.53-1.69,0.44-1.98,1.49</a:t>
            </a:r>
          </a:p>
          <a:p>
            <a:pPr marL="0" lvl="0" indent="0" algn="l" rtl="0">
              <a:spcBef>
                <a:spcPts val="0"/>
              </a:spcBef>
              <a:spcAft>
                <a:spcPts val="0"/>
              </a:spcAft>
              <a:buNone/>
            </a:pPr>
            <a:r>
              <a:rPr lang="es-PE" dirty="0"/>
              <a:t>	c-0.24,0.89-0.6,1.74-1.24,2.43c-0.47,0.51-0.7,1.1-0.8,1.78c-0.18,1.25-0.91,2-2.2,2.16c-0.57-0.17-0.98-0.56-1.36-0.97</a:t>
            </a:r>
          </a:p>
          <a:p>
            <a:pPr marL="0" lvl="0" indent="0" algn="l" rtl="0">
              <a:spcBef>
                <a:spcPts val="0"/>
              </a:spcBef>
              <a:spcAft>
                <a:spcPts val="0"/>
              </a:spcAft>
              <a:buNone/>
            </a:pPr>
            <a:r>
              <a:rPr lang="es-PE" dirty="0"/>
              <a:t>	c-5.24-5.75-15.43-6.71-21.92-1.26c-8.15,6.84-7.69,19.14,0.42,25.24c3.16,2.38,6.75,3.5,10.75,3.5c20.13-0.04,40.25-0.03,60.38,0</a:t>
            </a:r>
          </a:p>
          <a:p>
            <a:pPr marL="0" lvl="0" indent="0" algn="l" rtl="0">
              <a:spcBef>
                <a:spcPts val="0"/>
              </a:spcBef>
              <a:spcAft>
                <a:spcPts val="0"/>
              </a:spcAft>
              <a:buNone/>
            </a:pPr>
            <a:r>
              <a:rPr lang="es-PE" dirty="0"/>
              <a:t>	c0.83,0,1.87-0.44,2.44,0.66c-0.63,0.72-1.49,0.56-2.28,0.56c-4.47,0.01-8.94,0.04-13.41-0.02c-6.66,0.04-13.32,0.07-19.98-0.01</a:t>
            </a:r>
          </a:p>
          <a:p>
            <a:pPr marL="0" lvl="0" indent="0" algn="l" rtl="0">
              <a:spcBef>
                <a:spcPts val="0"/>
              </a:spcBef>
              <a:spcAft>
                <a:spcPts val="0"/>
              </a:spcAft>
              <a:buNone/>
            </a:pPr>
            <a:r>
              <a:rPr lang="es-PE" dirty="0"/>
              <a:t>	c-5.37-0.04-10.74,0.01-16.11-0.03c-0.96-0.01-1.64,0.17-2.08,1.13c-0.32,0.71-1.03,1.2-1.76,1.41c-1.51,0.43-2,1.42-2.25,2.88</a:t>
            </a:r>
          </a:p>
          <a:p>
            <a:pPr marL="0" lvl="0" indent="0" algn="l" rtl="0">
              <a:spcBef>
                <a:spcPts val="0"/>
              </a:spcBef>
              <a:spcAft>
                <a:spcPts val="0"/>
              </a:spcAft>
              <a:buNone/>
            </a:pPr>
            <a:r>
              <a:rPr lang="es-PE" dirty="0"/>
              <a:t>	c-0.4,2.33-1.53,3.39-3.59,3.85c-0.2,0.01,0,0.33-0.07,0.14c-0.01-0.02,0.03-0.04,0.13-0.05c2.14-0.2,4.29-0.09,6.44-0.05</a:t>
            </a:r>
          </a:p>
          <a:p>
            <a:pPr marL="0" lvl="0" indent="0" algn="l" rtl="0">
              <a:spcBef>
                <a:spcPts val="0"/>
              </a:spcBef>
              <a:spcAft>
                <a:spcPts val="0"/>
              </a:spcAft>
              <a:buNone/>
            </a:pPr>
            <a:r>
              <a:rPr lang="es-PE" dirty="0"/>
              <a:t>	C43.99,194.75,44.61,194.71,44.7,195.43z"/&gt;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="st0" d="M76.05,312.77c2.07-0.24,4.12-0.45,5.94-1.64c3.13-2.06,5.44-4.6,6.1-8.49c0.45-2.64-0.02-5.29,0.54-7.91</a:t>
            </a:r>
          </a:p>
          <a:p>
            <a:pPr marL="0" lvl="0" indent="0" algn="l" rtl="0">
              <a:spcBef>
                <a:spcPts val="0"/>
              </a:spcBef>
              <a:spcAft>
                <a:spcPts val="0"/>
              </a:spcAft>
              <a:buNone/>
            </a:pPr>
            <a:r>
              <a:rPr lang="es-PE" dirty="0"/>
              <a:t>	c1.33-6.3,7.2-11.39,13.64-11.69c2.24-0.1,2.24-0.1,2.37-2.2c0.01,1.75,0.99,2.29,2.62,2.75c6.03,1.72,9.67,5.89,10.66,12.01</a:t>
            </a:r>
          </a:p>
          <a:p>
            <a:pPr marL="0" lvl="0" indent="0" algn="l" rtl="0">
              <a:spcBef>
                <a:spcPts val="0"/>
              </a:spcBef>
              <a:spcAft>
                <a:spcPts val="0"/>
              </a:spcAft>
              <a:buNone/>
            </a:pPr>
            <a:r>
              <a:rPr lang="es-PE" dirty="0"/>
              <a:t>	c0.94,5.82-1.14,10.66-5.83,14.29c-2.69,2.08-5.78,2.97-9.17,2.96C93.96,312.81,85,312.79,76.05,312.77z"/&gt;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="st3" d="M82.79,185.01c4.68-0.02,9.36-0.03,14.05-0.06c0.54,0,1.13,0.17,1.62-0.22c0.53-0.58,1.31-0.53,1.97-0.74</a:t>
            </a:r>
          </a:p>
          <a:p>
            <a:pPr marL="0" lvl="0" indent="0" algn="l" rtl="0">
              <a:spcBef>
                <a:spcPts val="0"/>
              </a:spcBef>
              <a:spcAft>
                <a:spcPts val="0"/>
              </a:spcAft>
              <a:buNone/>
            </a:pPr>
            <a:r>
              <a:rPr lang="es-PE" dirty="0"/>
              <a:t>	c3.7-1.16,6.01-3.66,6.78-7.41c0.78-3.81-0.62-6.91-3.65-9.29c-0.4-0.31-0.84-0.59-1.2-0.96c-0.59-0.67-0.38-1.46-0.27-2.2</a:t>
            </a:r>
          </a:p>
          <a:p>
            <a:pPr marL="0" lvl="0" indent="0" algn="l" rtl="0">
              <a:spcBef>
                <a:spcPts val="0"/>
              </a:spcBef>
              <a:spcAft>
                <a:spcPts val="0"/>
              </a:spcAft>
              <a:buNone/>
            </a:pPr>
            <a:r>
              <a:rPr lang="es-PE" dirty="0"/>
              <a:t>	c0.41-2.63,0.69-5.26,0.67-7.93c0-0.62,0.01-1.32,0.99-1.07c9.39,2.84,15.18,11.18,14.72,21.19c-0.41,8.86-7.48,16.86-16.55,18.71</a:t>
            </a:r>
          </a:p>
          <a:p>
            <a:pPr marL="0" lvl="0" indent="0" algn="l" rtl="0">
              <a:spcBef>
                <a:spcPts val="0"/>
              </a:spcBef>
              <a:spcAft>
                <a:spcPts val="0"/>
              </a:spcAft>
              <a:buNone/>
            </a:pPr>
            <a:r>
              <a:rPr lang="es-PE" dirty="0"/>
              <a:t>	c-0.5,0.1-1.01,0.1-1.52,0.15c-3.57,0.26-7.15,0.05-10.73,0.11c-1.79,0.03-3.58,0.01-5.37,0c-1.77,0-3.2-1.3-3.08-3.04</a:t>
            </a:r>
          </a:p>
          <a:p>
            <a:pPr marL="0" lvl="0" indent="0" algn="l" rtl="0">
              <a:spcBef>
                <a:spcPts val="0"/>
              </a:spcBef>
              <a:spcAft>
                <a:spcPts val="0"/>
              </a:spcAft>
              <a:buNone/>
            </a:pPr>
            <a:r>
              <a:rPr lang="es-PE" dirty="0"/>
              <a:t>	c0.1-1.52,0.31-3.11,1.96-3.89c0.7-0.33,0.6-0.8,0.36-1.39C83.28,186.32,82.69,185.8,82.79,185.01z"/&gt;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="st5" d="M27.78,27.66c-7.66,7.63-15.32,15.25-22.97,22.88c-1.07,1.07-2.29,2.01-3.16,3.27</a:t>
            </a:r>
          </a:p>
          <a:p>
            <a:pPr marL="0" lvl="0" indent="0" algn="l" rtl="0">
              <a:spcBef>
                <a:spcPts val="0"/>
              </a:spcBef>
              <a:spcAft>
                <a:spcPts val="0"/>
              </a:spcAft>
              <a:buNone/>
            </a:pPr>
            <a:r>
              <a:rPr lang="es-PE" dirty="0"/>
              <a:t>	c-4.58-9.9,0.8-22.61,11.21-26.4C17.85,25.58,22.84,25.52,27.78,27.66z"/&gt;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="st3" d="M45.58,142.3c-0.78,0.71-1.59,0.16-2.28-0.09c-2.65-0.94-5.36-1.48-8.17-1.48c-0.43,0-0.83-0.04-0.87-0.6</a:t>
            </a:r>
          </a:p>
          <a:p>
            <a:pPr marL="0" lvl="0" indent="0" algn="l" rtl="0">
              <a:spcBef>
                <a:spcPts val="0"/>
              </a:spcBef>
              <a:spcAft>
                <a:spcPts val="0"/>
              </a:spcAft>
              <a:buNone/>
            </a:pPr>
            <a:r>
              <a:rPr lang="es-PE" dirty="0"/>
              <a:t>	c5.28-9.45,13.13-15.59,23.64-18.24c1.78-0.45,3.65-0.56,5.48-0.83c1.97-0.21,3.94-0.21,5.92,0l0.02-0.01</a:t>
            </a:r>
          </a:p>
          <a:p>
            <a:pPr marL="0" lvl="0" indent="0" algn="l" rtl="0">
              <a:spcBef>
                <a:spcPts val="0"/>
              </a:spcBef>
              <a:spcAft>
                <a:spcPts val="0"/>
              </a:spcAft>
              <a:buNone/>
            </a:pPr>
            <a:r>
              <a:rPr lang="es-PE" dirty="0"/>
              <a:t>	c-0.06,0.86-0.84,0.74-1.34,0.92c-1.2,0.42-2.09,0.98-2.53,2.34c-0.51,1.58-1.37,3.04-1.5,4.74c-0.05,0.68-0.72,0.94-1,1.44</a:t>
            </a:r>
          </a:p>
          <a:p>
            <a:pPr marL="0" lvl="0" indent="0" algn="l" rtl="0">
              <a:spcBef>
                <a:spcPts val="0"/>
              </a:spcBef>
              <a:spcAft>
                <a:spcPts val="0"/>
              </a:spcAft>
              <a:buNone/>
            </a:pPr>
            <a:r>
              <a:rPr lang="es-PE" dirty="0"/>
              <a:t>	c0.28,0.51,1.18,0.28,1.15,1.06c-1.1,0.89-2.51,0.79-3.77,1.11c-5.5,1.41-9.97,4.36-13.59,8.68</a:t>
            </a:r>
          </a:p>
          <a:p>
            <a:pPr marL="0" lvl="0" indent="0" algn="l" rtl="0">
              <a:spcBef>
                <a:spcPts val="0"/>
              </a:spcBef>
              <a:spcAft>
                <a:spcPts val="0"/>
              </a:spcAft>
              <a:buNone/>
            </a:pPr>
            <a:r>
              <a:rPr lang="es-PE" dirty="0"/>
              <a:t>	C46.4,141.74,46.15,142.22,45.58,142.3z"/&gt;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="st6" d="M103.76,155.13c-0.3,0.09-0.66,0.18-0.62,0.56c0.32,3.27-0.31,6.46-0.79,9.66c-0.07,0.46,0.21,0.63,0.38,0.91</a:t>
            </a:r>
          </a:p>
          <a:p>
            <a:pPr marL="0" lvl="0" indent="0" algn="l" rtl="0">
              <a:spcBef>
                <a:spcPts val="0"/>
              </a:spcBef>
              <a:spcAft>
                <a:spcPts val="0"/>
              </a:spcAft>
              <a:buNone/>
            </a:pPr>
            <a:r>
              <a:rPr lang="es-PE" dirty="0"/>
              <a:t>	c-0.46,1.73-0.97,3.45-1.63,5.11c-0.44,1.12-1.15,1.48-2.29,0.95c-1.25-0.59-2.55-1.06-3.79-1.68c-3.04-1.51-4.09-3.69-3.59-7.04</a:t>
            </a:r>
          </a:p>
          <a:p>
            <a:pPr marL="0" lvl="0" indent="0" algn="l" rtl="0">
              <a:spcBef>
                <a:spcPts val="0"/>
              </a:spcBef>
              <a:spcAft>
                <a:spcPts val="0"/>
              </a:spcAft>
              <a:buNone/>
            </a:pPr>
            <a:r>
              <a:rPr lang="es-PE" dirty="0"/>
              <a:t>	c0.43-2.87,1.11-5.74,0.52-8.68c-0.08-0.4-0.02-0.82,0.22-1.18c0.21-0.24,0.72,0.32,0.82-0.49c0.24-1.96,0.59-3.91,1.03-5.84</a:t>
            </a:r>
          </a:p>
          <a:p>
            <a:pPr marL="0" lvl="0" indent="0" algn="l" rtl="0">
              <a:spcBef>
                <a:spcPts val="0"/>
              </a:spcBef>
              <a:spcAft>
                <a:spcPts val="0"/>
              </a:spcAft>
              <a:buNone/>
            </a:pPr>
            <a:r>
              <a:rPr lang="es-PE" dirty="0"/>
              <a:t>	c0.32-1.39,0.43-2.82,1.64-3.82c0.19-0.16,0.34-0.41,0.36-0.66c0.15-1.64,1.35-2.53,2.45-3.5c2.64,4.21,3.94,8.87,4.61,13.74</a:t>
            </a:r>
          </a:p>
          <a:p>
            <a:pPr marL="0" lvl="0" indent="0" algn="l" rtl="0">
              <a:spcBef>
                <a:spcPts val="0"/>
              </a:spcBef>
              <a:spcAft>
                <a:spcPts val="0"/>
              </a:spcAft>
              <a:buNone/>
            </a:pPr>
            <a:r>
              <a:rPr lang="es-PE" dirty="0"/>
              <a:t>	C103.19,153.87,103.2,154.59,103.76,155.13z"/&gt;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="st7" d="M82.79,185.01c0.86,0.61,0.97,1.72,1.63,2.49c0.43,0.5,0.11,0.92-0.48,1.16c-2.32,0.96-2.58,3.07-1.61,5.2</a:t>
            </a:r>
          </a:p>
          <a:p>
            <a:pPr marL="0" lvl="0" indent="0" algn="l" rtl="0">
              <a:spcBef>
                <a:spcPts val="0"/>
              </a:spcBef>
              <a:spcAft>
                <a:spcPts val="0"/>
              </a:spcAft>
              <a:buNone/>
            </a:pPr>
            <a:r>
              <a:rPr lang="es-PE" dirty="0"/>
              <a:t>	c0.78,1.71,1.81,1.25,2.87,1.26c5.07,0.06,10.14,0.05,15.21,0.06c-0.44,0.36-0.98,0.26-1.47,0.26c-8.56,0-17.11-0.01-25.67-0.02</a:t>
            </a:r>
          </a:p>
          <a:p>
            <a:pPr marL="0" lvl="0" indent="0" algn="l" rtl="0">
              <a:spcBef>
                <a:spcPts val="0"/>
              </a:spcBef>
              <a:spcAft>
                <a:spcPts val="0"/>
              </a:spcAft>
              <a:buNone/>
            </a:pPr>
            <a:r>
              <a:rPr lang="es-PE" dirty="0"/>
              <a:t>	c-3.76-0.29-7.53-0.05-11.3-0.12c-0.51-0.01-1.02,0.01-1.53,0c-1.41-0.03-2.02-1-1.27-2.23c0.5-0.83,0.75-1.65,0.78-2.59</a:t>
            </a:r>
          </a:p>
          <a:p>
            <a:pPr marL="0" lvl="0" indent="0" algn="l" rtl="0">
              <a:spcBef>
                <a:spcPts val="0"/>
              </a:spcBef>
              <a:spcAft>
                <a:spcPts val="0"/>
              </a:spcAft>
              <a:buNone/>
            </a:pPr>
            <a:r>
              <a:rPr lang="es-PE" dirty="0"/>
              <a:t>	c0.01-0.2,0-0.44,0.11-0.6c1.07-1.49,1.4-3.36,2.48-4.85C69.28,185.02,76.04,185.01,82.79,185.01z"/&gt;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="st8" d="M9.01,298.66c0.08-0.19,0.15-0.65,0.36-0.08c0.53,1.46,1.57,2.65,2.1,4.13c0.31,0.85,1.2,0.93,2.08,0.92</a:t>
            </a:r>
          </a:p>
          <a:p>
            <a:pPr marL="0" lvl="0" indent="0" algn="l" rtl="0">
              <a:spcBef>
                <a:spcPts val="0"/>
              </a:spcBef>
              <a:spcAft>
                <a:spcPts val="0"/>
              </a:spcAft>
              <a:buNone/>
            </a:pPr>
            <a:r>
              <a:rPr lang="es-PE" dirty="0"/>
              <a:t>	c9.44-0.03,18.88-0.02,28.32-0.01c0.63,0,1.34-0.25,1.89,0.3c-2.49,3.89-6.01,6.4-10.31,8.04c-1.16,0.44-2.35,0.38-3.46,0.79</a:t>
            </a:r>
          </a:p>
          <a:p>
            <a:pPr marL="0" lvl="0" indent="0" algn="l" rtl="0">
              <a:spcBef>
                <a:spcPts val="0"/>
              </a:spcBef>
              <a:spcAft>
                <a:spcPts val="0"/>
              </a:spcAft>
              <a:buNone/>
            </a:pPr>
            <a:r>
              <a:rPr lang="es-PE" dirty="0"/>
              <a:t>	c-10.03,0.6-17.99-5.75-20.8-13.36C9.11,299.16,9.07,298.9,9.01,298.66z"/&gt;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="st9" d="M62.52,185.02c-0.42,1.39-0.32,2.97-1.65,4.02c-0.49,0.38-0.54,1.07-0.52,1.7c0.03,0.96,0.18,1.93-0.94,2.52</a:t>
            </a:r>
          </a:p>
          <a:p>
            <a:pPr marL="0" lvl="0" indent="0" algn="l" rtl="0">
              <a:spcBef>
                <a:spcPts val="0"/>
              </a:spcBef>
              <a:spcAft>
                <a:spcPts val="0"/>
              </a:spcAft>
              <a:buNone/>
            </a:pPr>
            <a:r>
              <a:rPr lang="es-PE" dirty="0"/>
              <a:t>	c-0.5,0.27-0.14,0.81-0.02,1.25c0.18,0.7,0.72,0.61,1.22,0.61c3.68,0.01,7.36,0,11.04,0.02c0.54,0,1.13-0.18,1.61,0.26</a:t>
            </a:r>
          </a:p>
          <a:p>
            <a:pPr marL="0" lvl="0" indent="0" algn="l" rtl="0">
              <a:spcBef>
                <a:spcPts val="0"/>
              </a:spcBef>
              <a:spcAft>
                <a:spcPts val="0"/>
              </a:spcAft>
              <a:buNone/>
            </a:pPr>
            <a:r>
              <a:rPr lang="es-PE" dirty="0"/>
              <a:t>	c-6.72,0.02-13.44,0.05-20.17,0.06c-2.8,0-5.6-0.03-8.4-0.04c-0.79-0.57-1.68-0.25-2.53-0.27c-2.15-0.05-4.31-0.02-6.54-0.02</a:t>
            </a:r>
          </a:p>
          <a:p>
            <a:pPr marL="0" lvl="0" indent="0" algn="l" rtl="0">
              <a:spcBef>
                <a:spcPts val="0"/>
              </a:spcBef>
              <a:spcAft>
                <a:spcPts val="0"/>
              </a:spcAft>
              <a:buNone/>
            </a:pPr>
            <a:r>
              <a:rPr lang="es-PE" dirty="0"/>
              <a:t>	c0.17-0.52,0.41-0.56,0.67-0.61c2.6-0.49,3.92-1.89,4.05-4.57c0.06-1.2,0.41-1.78,1.64-2.14c1.19-0.34,2.56-0.77,2.64-2.5</a:t>
            </a:r>
          </a:p>
          <a:p>
            <a:pPr marL="0" lvl="0" indent="0" algn="l" rtl="0">
              <a:spcBef>
                <a:spcPts val="0"/>
              </a:spcBef>
              <a:spcAft>
                <a:spcPts val="0"/>
              </a:spcAft>
              <a:buNone/>
            </a:pPr>
            <a:r>
              <a:rPr lang="es-PE" dirty="0"/>
              <a:t>	c0.03-0.56,0.67-0.29,1.03-0.29C51.28,185.01,56.9,185.02,62.52,185.02z"/&gt;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="st10" d="M64.04,131.56c-0.51-0.59-1.53-0.22-1.98-1.13c2.24-0.54,1.62-2.73,2.13-4.15c0.92-2.57,1.86-4.7,4.9-5.03</a:t>
            </a:r>
          </a:p>
          <a:p>
            <a:pPr marL="0" lvl="0" indent="0" algn="l" rtl="0">
              <a:spcBef>
                <a:spcPts val="0"/>
              </a:spcBef>
              <a:spcAft>
                <a:spcPts val="0"/>
              </a:spcAft>
              <a:buNone/>
            </a:pPr>
            <a:r>
              <a:rPr lang="es-PE" dirty="0"/>
              <a:t>	c0.08-0.01,0.15-0.13,0.22-0.2c5.62,0.1,10.72,1.99,15.57,4.66c0.25,0.14,0.43,0.41,0.65,0.61c-0.28,1.83-1.39,3.34-2.04,5.03</a:t>
            </a:r>
          </a:p>
          <a:p>
            <a:pPr marL="0" lvl="0" indent="0" algn="l" rtl="0">
              <a:spcBef>
                <a:spcPts val="0"/>
              </a:spcBef>
              <a:spcAft>
                <a:spcPts val="0"/>
              </a:spcAft>
              <a:buNone/>
            </a:pPr>
            <a:r>
              <a:rPr lang="es-PE" dirty="0"/>
              <a:t>	c-0.54,1.42-1.44,2.67-0.41,4.26c0.37,0.56,0.05,1.2-0.76,1.33c-0.69-0.07-1.21-0.5-1.77-0.85c-4.33-2.72-9.04-4.14-14.17-4.14</a:t>
            </a:r>
          </a:p>
          <a:p>
            <a:pPr marL="0" lvl="0" indent="0" algn="l" rtl="0">
              <a:spcBef>
                <a:spcPts val="0"/>
              </a:spcBef>
              <a:spcAft>
                <a:spcPts val="0"/>
              </a:spcAft>
              <a:buNone/>
            </a:pPr>
            <a:r>
              <a:rPr lang="es-PE" dirty="0"/>
              <a:t>	C65.59,131.95,64.74,132.16,64.04,131.56z"/&gt;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="st11" d="M82.38,136.79c0.43-0.27,0.83-0.82,0.42-1.1c-1.65-1.13-0.62-2.63-0.17-3.5c1-1.94,1.52-4.12,2.9-5.87</a:t>
            </a:r>
          </a:p>
          <a:p>
            <a:pPr marL="0" lvl="0" indent="0" algn="l" rtl="0">
              <a:spcBef>
                <a:spcPts val="0"/>
              </a:spcBef>
              <a:spcAft>
                <a:spcPts val="0"/>
              </a:spcAft>
              <a:buNone/>
            </a:pPr>
            <a:r>
              <a:rPr lang="es-PE" dirty="0"/>
              <a:t>	c1.99,0.63,3.47,2.04,4.99,3.35c3.22,2.78,5.96,5.98,7.97,9.76c-0.02,0.2,0.02,0.55-0.07,0.59c-2,0.85-1.44,3.45-3.11,4.52</a:t>
            </a:r>
          </a:p>
          <a:p>
            <a:pPr marL="0" lvl="0" indent="0" algn="l" rtl="0">
              <a:spcBef>
                <a:spcPts val="0"/>
              </a:spcBef>
              <a:spcAft>
                <a:spcPts val="0"/>
              </a:spcAft>
              <a:buNone/>
            </a:pPr>
            <a:r>
              <a:rPr lang="es-PE" dirty="0"/>
              <a:t>	c-0.35,0.22-0.48,0.65-0.53,1.07c-0.29,2.42-1.08,4.74-1.27,7.18c-0.04,0.53-0.38,1.04-0.6,1.62c-0.24-0.31-0.41-0.54-0.59-0.77</a:t>
            </a:r>
          </a:p>
          <a:p>
            <a:pPr marL="0" lvl="0" indent="0" algn="l" rtl="0">
              <a:spcBef>
                <a:spcPts val="0"/>
              </a:spcBef>
              <a:spcAft>
                <a:spcPts val="0"/>
              </a:spcAft>
              <a:buNone/>
            </a:pPr>
            <a:r>
              <a:rPr lang="es-PE" dirty="0"/>
              <a:t>	c-0.66-0.4-0.64-1.12-0.79-1.75c-1.26-5.31-3.86-9.81-7.98-13.41C83.04,138.03,82.39,137.62,82.38,136.79z"/&gt;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="st10" d="M69.29,121.07c-1.97,0-3.94,0-5.92,0C65.34,120.72,67.32,120.67,69.29,121.07z"/&gt;</a:t>
            </a:r>
          </a:p>
          <a:p>
            <a:pPr marL="0" lvl="0" indent="0" algn="l" rtl="0">
              <a:spcBef>
                <a:spcPts val="0"/>
              </a:spcBef>
              <a:spcAft>
                <a:spcPts val="0"/>
              </a:spcAft>
              <a:buNone/>
            </a:pPr>
            <a:r>
              <a:rPr lang="es-PE" dirty="0"/>
              <a:t>&lt;</a:t>
            </a:r>
            <a:r>
              <a:rPr lang="es-PE" dirty="0" err="1"/>
              <a:t>path</a:t>
            </a:r>
            <a:r>
              <a:rPr lang="es-PE" dirty="0"/>
              <a:t> </a:t>
            </a:r>
            <a:r>
              <a:rPr lang="es-PE" dirty="0" err="1"/>
              <a:t>class</a:t>
            </a:r>
            <a:r>
              <a:rPr lang="es-PE" dirty="0"/>
              <a:t>="st12" d="M54.77,149.4c4.65,4.77,6.96,10.54,7.46,17.13c0.1,1.3-0.31,1.71-1.59,1.61c-1.37-0.11-2.75-0.01-4.13-0.03</a:t>
            </a:r>
          </a:p>
          <a:p>
            <a:pPr marL="0" lvl="0" indent="0" algn="l" rtl="0">
              <a:spcBef>
                <a:spcPts val="0"/>
              </a:spcBef>
              <a:spcAft>
                <a:spcPts val="0"/>
              </a:spcAft>
              <a:buNone/>
            </a:pPr>
            <a:r>
              <a:rPr lang="es-PE" dirty="0"/>
              <a:t>	c-2.65-0.03-4.59-1.37-5.43-3.9c-0.76-2.29-1.67-4.48-3.07-6.46c0.89-0.87,1.73-1.63,1.72-3.14c-0.01-0.95,1.48-1.47,1.65-2.63</a:t>
            </a:r>
          </a:p>
          <a:p>
            <a:pPr marL="0" lvl="0" indent="0" algn="l" rtl="0">
              <a:spcBef>
                <a:spcPts val="0"/>
              </a:spcBef>
              <a:spcAft>
                <a:spcPts val="0"/>
              </a:spcAft>
              <a:buNone/>
            </a:pPr>
            <a:r>
              <a:rPr lang="es-PE" dirty="0"/>
              <a:t>	c0.03-0.24,0.25-0.46,0.29-0.7c0.24-1.36,0.33-2.88,2.4-1.68C54.21,149.69,54.53,149.47,54.77,149.4z"/&gt;</a:t>
            </a:r>
          </a:p>
          <a:p>
            <a:pPr marL="0" lvl="0" indent="0" algn="l" rtl="0">
              <a:spcBef>
                <a:spcPts val="0"/>
              </a:spcBef>
              <a:spcAft>
                <a:spcPts val="0"/>
              </a:spcAft>
              <a:buNone/>
            </a:pPr>
            <a:r>
              <a:rPr lang="es-PE" dirty="0"/>
              <a:t>&lt;/</a:t>
            </a:r>
            <a:r>
              <a:rPr lang="es-PE" dirty="0" err="1"/>
              <a:t>svg</a:t>
            </a:r>
            <a:r>
              <a:rPr lang="es-PE" dirty="0"/>
              <a:t>&gt;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00440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7028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31139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4871f8ddf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a4871f8ddf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a502d2014c_3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a502d2014c_3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a502d2014c_3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a502d2014c_3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79e5e2b96d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79e5e2b96d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0225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a502d2014c_3_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a502d2014c_3_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a502d2014c_3_8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a502d2014c_3_8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759500" y="1541550"/>
            <a:ext cx="3927300" cy="1284300"/>
          </a:xfrm>
          <a:prstGeom prst="rect">
            <a:avLst/>
          </a:prstGeom>
        </p:spPr>
        <p:txBody>
          <a:bodyPr spcFirstLastPara="1" wrap="square" lIns="91425" tIns="91425" rIns="91425" bIns="91425" anchor="ctr" anchorCtr="0">
            <a:noAutofit/>
          </a:bodyPr>
          <a:lstStyle>
            <a:lvl1pPr lvl="0" algn="r">
              <a:spcBef>
                <a:spcPts val="0"/>
              </a:spcBef>
              <a:spcAft>
                <a:spcPts val="0"/>
              </a:spcAft>
              <a:buSzPts val="5200"/>
              <a:buNone/>
              <a:defRPr sz="3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6378750" y="2825850"/>
            <a:ext cx="2307900" cy="776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a:solidFill>
                  <a:schemeClr val="dk1"/>
                </a:solidFill>
                <a:latin typeface="Roboto"/>
                <a:ea typeface="Roboto"/>
                <a:cs typeface="Roboto"/>
                <a:sym typeface="Roboto"/>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2" name="Google Shape;42;p13"/>
          <p:cNvSpPr txBox="1">
            <a:spLocks noGrp="1"/>
          </p:cNvSpPr>
          <p:nvPr>
            <p:ph type="title" idx="2" hasCustomPrompt="1"/>
          </p:nvPr>
        </p:nvSpPr>
        <p:spPr>
          <a:xfrm>
            <a:off x="2496338" y="11487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3" name="Google Shape;43;p13"/>
          <p:cNvSpPr txBox="1">
            <a:spLocks noGrp="1"/>
          </p:cNvSpPr>
          <p:nvPr>
            <p:ph type="title" idx="3"/>
          </p:nvPr>
        </p:nvSpPr>
        <p:spPr>
          <a:xfrm>
            <a:off x="1873238" y="16126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44" name="Google Shape;44;p13"/>
          <p:cNvSpPr txBox="1">
            <a:spLocks noGrp="1"/>
          </p:cNvSpPr>
          <p:nvPr>
            <p:ph type="title" idx="4"/>
          </p:nvPr>
        </p:nvSpPr>
        <p:spPr>
          <a:xfrm>
            <a:off x="1873238" y="20365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45" name="Google Shape;45;p13"/>
          <p:cNvSpPr txBox="1">
            <a:spLocks noGrp="1"/>
          </p:cNvSpPr>
          <p:nvPr>
            <p:ph type="title" idx="5" hasCustomPrompt="1"/>
          </p:nvPr>
        </p:nvSpPr>
        <p:spPr>
          <a:xfrm>
            <a:off x="5303863" y="11487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6" name="Google Shape;46;p13"/>
          <p:cNvSpPr txBox="1">
            <a:spLocks noGrp="1"/>
          </p:cNvSpPr>
          <p:nvPr>
            <p:ph type="title" idx="6"/>
          </p:nvPr>
        </p:nvSpPr>
        <p:spPr>
          <a:xfrm>
            <a:off x="4680713" y="16126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47" name="Google Shape;47;p13"/>
          <p:cNvSpPr txBox="1">
            <a:spLocks noGrp="1"/>
          </p:cNvSpPr>
          <p:nvPr>
            <p:ph type="title" idx="7"/>
          </p:nvPr>
        </p:nvSpPr>
        <p:spPr>
          <a:xfrm>
            <a:off x="4680713" y="20365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48" name="Google Shape;48;p13"/>
          <p:cNvSpPr txBox="1">
            <a:spLocks noGrp="1"/>
          </p:cNvSpPr>
          <p:nvPr>
            <p:ph type="title" idx="8" hasCustomPrompt="1"/>
          </p:nvPr>
        </p:nvSpPr>
        <p:spPr>
          <a:xfrm>
            <a:off x="2496338" y="2655447"/>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9" name="Google Shape;49;p13"/>
          <p:cNvSpPr txBox="1">
            <a:spLocks noGrp="1"/>
          </p:cNvSpPr>
          <p:nvPr>
            <p:ph type="title" idx="9"/>
          </p:nvPr>
        </p:nvSpPr>
        <p:spPr>
          <a:xfrm>
            <a:off x="1873238" y="31261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0" name="Google Shape;50;p13"/>
          <p:cNvSpPr txBox="1">
            <a:spLocks noGrp="1"/>
          </p:cNvSpPr>
          <p:nvPr>
            <p:ph type="title" idx="13"/>
          </p:nvPr>
        </p:nvSpPr>
        <p:spPr>
          <a:xfrm>
            <a:off x="1873238" y="35500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51" name="Google Shape;51;p13"/>
          <p:cNvSpPr txBox="1">
            <a:spLocks noGrp="1"/>
          </p:cNvSpPr>
          <p:nvPr>
            <p:ph type="title" idx="14" hasCustomPrompt="1"/>
          </p:nvPr>
        </p:nvSpPr>
        <p:spPr>
          <a:xfrm>
            <a:off x="5303863" y="2655447"/>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2" name="Google Shape;52;p13"/>
          <p:cNvSpPr txBox="1">
            <a:spLocks noGrp="1"/>
          </p:cNvSpPr>
          <p:nvPr>
            <p:ph type="title" idx="15"/>
          </p:nvPr>
        </p:nvSpPr>
        <p:spPr>
          <a:xfrm>
            <a:off x="4680713" y="31261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3" name="Google Shape;53;p13"/>
          <p:cNvSpPr txBox="1">
            <a:spLocks noGrp="1"/>
          </p:cNvSpPr>
          <p:nvPr>
            <p:ph type="title" idx="16"/>
          </p:nvPr>
        </p:nvSpPr>
        <p:spPr>
          <a:xfrm>
            <a:off x="4680713" y="35500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extLst>
      <p:ext uri="{BB962C8B-B14F-4D97-AF65-F5344CB8AC3E}">
        <p14:creationId xmlns:p14="http://schemas.microsoft.com/office/powerpoint/2010/main" val="698922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p44"/>
          <p:cNvSpPr txBox="1">
            <a:spLocks noGrp="1"/>
          </p:cNvSpPr>
          <p:nvPr>
            <p:ph type="ctrTitle"/>
          </p:nvPr>
        </p:nvSpPr>
        <p:spPr>
          <a:xfrm>
            <a:off x="982848" y="1229001"/>
            <a:ext cx="2994600" cy="748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200"/>
              <a:buNone/>
              <a:defRPr sz="4400">
                <a:solidFill>
                  <a:schemeClr val="accent2"/>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0" name="Google Shape;270;p44"/>
          <p:cNvSpPr txBox="1">
            <a:spLocks noGrp="1"/>
          </p:cNvSpPr>
          <p:nvPr>
            <p:ph type="subTitle" idx="1"/>
          </p:nvPr>
        </p:nvSpPr>
        <p:spPr>
          <a:xfrm>
            <a:off x="4408775" y="1867330"/>
            <a:ext cx="4568100" cy="31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None/>
              <a:defRPr>
                <a:solidFill>
                  <a:schemeClr val="dk1"/>
                </a:solidFill>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a:endParaRPr/>
          </a:p>
        </p:txBody>
      </p:sp>
      <p:sp>
        <p:nvSpPr>
          <p:cNvPr id="272" name="Google Shape;272;p44"/>
          <p:cNvSpPr txBox="1">
            <a:spLocks noGrp="1"/>
          </p:cNvSpPr>
          <p:nvPr>
            <p:ph type="subTitle" idx="2"/>
          </p:nvPr>
        </p:nvSpPr>
        <p:spPr>
          <a:xfrm>
            <a:off x="4408775" y="2307564"/>
            <a:ext cx="3629400" cy="748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rgbClr val="000000"/>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36961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7"/>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2017287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1"/>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9" y="848695"/>
            <a:ext cx="2670575" cy="405192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0"/>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1" y="3912559"/>
            <a:ext cx="76235" cy="1668469"/>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1" y="972506"/>
            <a:ext cx="679333" cy="682777"/>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3351028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4254125" y="1665175"/>
            <a:ext cx="3795600" cy="6996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sz="2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9"/>
          <p:cNvSpPr txBox="1">
            <a:spLocks noGrp="1"/>
          </p:cNvSpPr>
          <p:nvPr>
            <p:ph type="subTitle" idx="1"/>
          </p:nvPr>
        </p:nvSpPr>
        <p:spPr>
          <a:xfrm>
            <a:off x="4953925" y="2271200"/>
            <a:ext cx="3096000" cy="15765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28493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12"/>
        <p:cNvGrpSpPr/>
        <p:nvPr/>
      </p:nvGrpSpPr>
      <p:grpSpPr>
        <a:xfrm>
          <a:off x="0" y="0"/>
          <a:ext cx="0" cy="0"/>
          <a:chOff x="0" y="0"/>
          <a:chExt cx="0" cy="0"/>
        </a:xfrm>
      </p:grpSpPr>
      <p:sp>
        <p:nvSpPr>
          <p:cNvPr id="161" name="Google Shape;161;p8"/>
          <p:cNvSpPr txBox="1">
            <a:spLocks noGrp="1"/>
          </p:cNvSpPr>
          <p:nvPr>
            <p:ph type="title"/>
          </p:nvPr>
        </p:nvSpPr>
        <p:spPr>
          <a:xfrm>
            <a:off x="2098050" y="859075"/>
            <a:ext cx="4947900" cy="171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2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162" name="Google Shape;162;p8"/>
          <p:cNvSpPr txBox="1">
            <a:spLocks noGrp="1"/>
          </p:cNvSpPr>
          <p:nvPr>
            <p:ph type="subTitle" idx="1"/>
          </p:nvPr>
        </p:nvSpPr>
        <p:spPr>
          <a:xfrm>
            <a:off x="2627550" y="2815875"/>
            <a:ext cx="3888900" cy="5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atin typeface="Kanit Light"/>
                <a:ea typeface="Kanit Light"/>
                <a:cs typeface="Kanit Light"/>
                <a:sym typeface="Kanit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4030987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1pPr>
            <a:lvl2pPr lvl="1"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2pPr>
            <a:lvl3pPr lvl="2"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3pPr>
            <a:lvl4pPr lvl="3"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4pPr>
            <a:lvl5pPr lvl="4"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5pPr>
            <a:lvl6pPr lvl="5"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6pPr>
            <a:lvl7pPr lvl="6"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7pPr>
            <a:lvl8pPr lvl="7"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8pPr>
            <a:lvl9pPr lvl="8" algn="ctr" rtl="0">
              <a:spcBef>
                <a:spcPts val="0"/>
              </a:spcBef>
              <a:spcAft>
                <a:spcPts val="0"/>
              </a:spcAft>
              <a:buClr>
                <a:srgbClr val="000000"/>
              </a:buClr>
              <a:buSzPts val="3000"/>
              <a:buFont typeface="Fira Sans Extra Condensed"/>
              <a:buNone/>
              <a:defRPr sz="3000">
                <a:solidFill>
                  <a:srgbClr val="000000"/>
                </a:solidFill>
                <a:latin typeface="Fira Sans Extra Condensed"/>
                <a:ea typeface="Fira Sans Extra Condensed"/>
                <a:cs typeface="Fira Sans Extra Condensed"/>
                <a:sym typeface="Fira Sans Extra Condensed"/>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1pPr>
            <a:lvl2pPr lvl="1">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2pPr>
            <a:lvl3pPr lvl="2">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3pPr>
            <a:lvl4pPr lvl="3">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4pPr>
            <a:lvl5pPr lvl="4">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5pPr>
            <a:lvl6pPr lvl="5">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6pPr>
            <a:lvl7pPr lvl="6">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7pPr>
            <a:lvl8pPr lvl="7">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8pPr>
            <a:lvl9pPr lvl="8">
              <a:spcBef>
                <a:spcPts val="0"/>
              </a:spcBef>
              <a:spcAft>
                <a:spcPts val="0"/>
              </a:spcAft>
              <a:buClr>
                <a:schemeClr val="dk1"/>
              </a:buClr>
              <a:buSzPts val="2800"/>
              <a:buFont typeface="Fira Sans"/>
              <a:buNone/>
              <a:defRPr sz="2800" b="1">
                <a:solidFill>
                  <a:schemeClr val="dk1"/>
                </a:solidFill>
                <a:latin typeface="Fira Sans"/>
                <a:ea typeface="Fira Sans"/>
                <a:cs typeface="Fira Sans"/>
                <a:sym typeface="Fira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Fira Sans"/>
              <a:buChar char="●"/>
              <a:defRPr sz="1800">
                <a:latin typeface="Fira Sans"/>
                <a:ea typeface="Fira Sans"/>
                <a:cs typeface="Fira Sans"/>
                <a:sym typeface="Fira Sans"/>
              </a:defRPr>
            </a:lvl1pPr>
            <a:lvl2pPr marL="914400" lvl="1" indent="-317500">
              <a:lnSpc>
                <a:spcPct val="115000"/>
              </a:lnSpc>
              <a:spcBef>
                <a:spcPts val="1600"/>
              </a:spcBef>
              <a:spcAft>
                <a:spcPts val="0"/>
              </a:spcAft>
              <a:buSzPts val="1400"/>
              <a:buFont typeface="Fira Sans"/>
              <a:buChar char="○"/>
              <a:defRPr>
                <a:latin typeface="Fira Sans"/>
                <a:ea typeface="Fira Sans"/>
                <a:cs typeface="Fira Sans"/>
                <a:sym typeface="Fira Sans"/>
              </a:defRPr>
            </a:lvl2pPr>
            <a:lvl3pPr marL="1371600" lvl="2" indent="-317500">
              <a:lnSpc>
                <a:spcPct val="115000"/>
              </a:lnSpc>
              <a:spcBef>
                <a:spcPts val="1600"/>
              </a:spcBef>
              <a:spcAft>
                <a:spcPts val="0"/>
              </a:spcAft>
              <a:buSzPts val="1400"/>
              <a:buFont typeface="Fira Sans"/>
              <a:buChar char="■"/>
              <a:defRPr>
                <a:latin typeface="Fira Sans"/>
                <a:ea typeface="Fira Sans"/>
                <a:cs typeface="Fira Sans"/>
                <a:sym typeface="Fira Sans"/>
              </a:defRPr>
            </a:lvl3pPr>
            <a:lvl4pPr marL="1828800" lvl="3" indent="-317500">
              <a:lnSpc>
                <a:spcPct val="115000"/>
              </a:lnSpc>
              <a:spcBef>
                <a:spcPts val="1600"/>
              </a:spcBef>
              <a:spcAft>
                <a:spcPts val="0"/>
              </a:spcAft>
              <a:buSzPts val="1400"/>
              <a:buFont typeface="Fira Sans"/>
              <a:buChar char="●"/>
              <a:defRPr>
                <a:latin typeface="Fira Sans"/>
                <a:ea typeface="Fira Sans"/>
                <a:cs typeface="Fira Sans"/>
                <a:sym typeface="Fira Sans"/>
              </a:defRPr>
            </a:lvl4pPr>
            <a:lvl5pPr marL="2286000" lvl="4" indent="-317500">
              <a:lnSpc>
                <a:spcPct val="115000"/>
              </a:lnSpc>
              <a:spcBef>
                <a:spcPts val="1600"/>
              </a:spcBef>
              <a:spcAft>
                <a:spcPts val="0"/>
              </a:spcAft>
              <a:buSzPts val="1400"/>
              <a:buFont typeface="Fira Sans"/>
              <a:buChar char="○"/>
              <a:defRPr>
                <a:latin typeface="Fira Sans"/>
                <a:ea typeface="Fira Sans"/>
                <a:cs typeface="Fira Sans"/>
                <a:sym typeface="Fira Sans"/>
              </a:defRPr>
            </a:lvl5pPr>
            <a:lvl6pPr marL="2743200" lvl="5" indent="-317500">
              <a:lnSpc>
                <a:spcPct val="115000"/>
              </a:lnSpc>
              <a:spcBef>
                <a:spcPts val="1600"/>
              </a:spcBef>
              <a:spcAft>
                <a:spcPts val="0"/>
              </a:spcAft>
              <a:buSzPts val="1400"/>
              <a:buFont typeface="Fira Sans"/>
              <a:buChar char="■"/>
              <a:defRPr>
                <a:latin typeface="Fira Sans"/>
                <a:ea typeface="Fira Sans"/>
                <a:cs typeface="Fira Sans"/>
                <a:sym typeface="Fira Sans"/>
              </a:defRPr>
            </a:lvl6pPr>
            <a:lvl7pPr marL="3200400" lvl="6" indent="-317500">
              <a:lnSpc>
                <a:spcPct val="115000"/>
              </a:lnSpc>
              <a:spcBef>
                <a:spcPts val="1600"/>
              </a:spcBef>
              <a:spcAft>
                <a:spcPts val="0"/>
              </a:spcAft>
              <a:buSzPts val="1400"/>
              <a:buFont typeface="Fira Sans"/>
              <a:buChar char="●"/>
              <a:defRPr>
                <a:latin typeface="Fira Sans"/>
                <a:ea typeface="Fira Sans"/>
                <a:cs typeface="Fira Sans"/>
                <a:sym typeface="Fira Sans"/>
              </a:defRPr>
            </a:lvl7pPr>
            <a:lvl8pPr marL="3657600" lvl="7" indent="-317500">
              <a:lnSpc>
                <a:spcPct val="115000"/>
              </a:lnSpc>
              <a:spcBef>
                <a:spcPts val="1600"/>
              </a:spcBef>
              <a:spcAft>
                <a:spcPts val="0"/>
              </a:spcAft>
              <a:buSzPts val="1400"/>
              <a:buFont typeface="Fira Sans"/>
              <a:buChar char="○"/>
              <a:defRPr>
                <a:latin typeface="Fira Sans"/>
                <a:ea typeface="Fira Sans"/>
                <a:cs typeface="Fira Sans"/>
                <a:sym typeface="Fira Sans"/>
              </a:defRPr>
            </a:lvl8pPr>
            <a:lvl9pPr marL="4114800" lvl="8" indent="-317500">
              <a:lnSpc>
                <a:spcPct val="115000"/>
              </a:lnSpc>
              <a:spcBef>
                <a:spcPts val="1600"/>
              </a:spcBef>
              <a:spcAft>
                <a:spcPts val="1600"/>
              </a:spcAft>
              <a:buSzPts val="1400"/>
              <a:buFont typeface="Fira Sans"/>
              <a:buChar char="■"/>
              <a:defRPr>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pos="5472">
          <p15:clr>
            <a:srgbClr val="EA4335"/>
          </p15:clr>
        </p15:guide>
        <p15:guide id="3" orient="horz" pos="259">
          <p15:clr>
            <a:srgbClr val="EA4335"/>
          </p15:clr>
        </p15:guide>
        <p15:guide id="4" orient="horz" pos="2981">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awZj7TO2CFvLG2zMNikiFXIwoi5IzQe-4tRbNCu3Jr4/copy"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1026" name="Picture 2" descr="pasillo de madera marrón con puertas de metal gris">
            <a:extLst>
              <a:ext uri="{FF2B5EF4-FFF2-40B4-BE49-F238E27FC236}">
                <a16:creationId xmlns:a16="http://schemas.microsoft.com/office/drawing/2014/main" id="{B67F26C1-052C-4CDC-84C1-9D32DBA9C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3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2BF73CB4-5E1B-4633-BA05-F5E3CD6BB989}"/>
              </a:ext>
            </a:extLst>
          </p:cNvPr>
          <p:cNvSpPr/>
          <p:nvPr/>
        </p:nvSpPr>
        <p:spPr>
          <a:xfrm>
            <a:off x="165100" y="190500"/>
            <a:ext cx="5046750" cy="4787900"/>
          </a:xfrm>
          <a:prstGeom prst="rect">
            <a:avLst/>
          </a:pr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Google Shape;56;p15"/>
          <p:cNvSpPr txBox="1">
            <a:spLocks noGrp="1"/>
          </p:cNvSpPr>
          <p:nvPr>
            <p:ph type="subTitle" idx="1"/>
          </p:nvPr>
        </p:nvSpPr>
        <p:spPr>
          <a:xfrm>
            <a:off x="6125020" y="3865051"/>
            <a:ext cx="2307900" cy="776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000" dirty="0">
                <a:solidFill>
                  <a:schemeClr val="tx2">
                    <a:lumMod val="25000"/>
                  </a:schemeClr>
                </a:solidFill>
              </a:rPr>
              <a:t>Free Template</a:t>
            </a:r>
            <a:endParaRPr sz="2000" dirty="0">
              <a:solidFill>
                <a:schemeClr val="tx2">
                  <a:lumMod val="25000"/>
                </a:schemeClr>
              </a:solidFill>
            </a:endParaRPr>
          </a:p>
        </p:txBody>
      </p:sp>
      <p:sp>
        <p:nvSpPr>
          <p:cNvPr id="57" name="Google Shape;57;p15"/>
          <p:cNvSpPr txBox="1">
            <a:spLocks noGrp="1"/>
          </p:cNvSpPr>
          <p:nvPr>
            <p:ph type="ctrTitle"/>
          </p:nvPr>
        </p:nvSpPr>
        <p:spPr>
          <a:xfrm>
            <a:off x="5211850" y="2692401"/>
            <a:ext cx="3927300" cy="128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PE" dirty="0">
                <a:solidFill>
                  <a:srgbClr val="00B0F0"/>
                </a:solidFill>
              </a:rPr>
              <a:t>DOCUMENTS IN THE CLOUD</a:t>
            </a:r>
            <a:endParaRPr dirty="0">
              <a:solidFill>
                <a:srgbClr val="00B0F0"/>
              </a:solidFill>
            </a:endParaRPr>
          </a:p>
        </p:txBody>
      </p:sp>
      <p:grpSp>
        <p:nvGrpSpPr>
          <p:cNvPr id="20" name="Grupo 19">
            <a:extLst>
              <a:ext uri="{FF2B5EF4-FFF2-40B4-BE49-F238E27FC236}">
                <a16:creationId xmlns:a16="http://schemas.microsoft.com/office/drawing/2014/main" id="{A6C6871B-C2A9-4430-9A52-6A41B1EE6FE0}"/>
              </a:ext>
            </a:extLst>
          </p:cNvPr>
          <p:cNvGrpSpPr/>
          <p:nvPr/>
        </p:nvGrpSpPr>
        <p:grpSpPr>
          <a:xfrm>
            <a:off x="711080" y="652463"/>
            <a:ext cx="3794541" cy="4325937"/>
            <a:chOff x="628650" y="296863"/>
            <a:chExt cx="4511675" cy="5143500"/>
          </a:xfrm>
          <a:solidFill>
            <a:schemeClr val="bg1"/>
          </a:solidFill>
        </p:grpSpPr>
        <p:sp>
          <p:nvSpPr>
            <p:cNvPr id="9" name="Freeform 6">
              <a:extLst>
                <a:ext uri="{FF2B5EF4-FFF2-40B4-BE49-F238E27FC236}">
                  <a16:creationId xmlns:a16="http://schemas.microsoft.com/office/drawing/2014/main" id="{AA9ED835-5D32-4A28-8F98-9838082B4F27}"/>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49A79D89-73C5-4BDE-A375-C52DF16E5767}"/>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2B855B27-4306-46D7-A9F3-008AE1AC38DF}"/>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746EDD4C-2A6D-456C-ADD1-05D81A170192}"/>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0">
              <a:extLst>
                <a:ext uri="{FF2B5EF4-FFF2-40B4-BE49-F238E27FC236}">
                  <a16:creationId xmlns:a16="http://schemas.microsoft.com/office/drawing/2014/main" id="{7BB6CA22-DB06-4A1B-80F1-A699AA0F2BD3}"/>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5334360D-2986-406D-9D17-3B21EC9530D4}"/>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2">
              <a:extLst>
                <a:ext uri="{FF2B5EF4-FFF2-40B4-BE49-F238E27FC236}">
                  <a16:creationId xmlns:a16="http://schemas.microsoft.com/office/drawing/2014/main" id="{5975FA9B-3B96-413D-A3EF-7BE0E1644EE8}"/>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3">
              <a:extLst>
                <a:ext uri="{FF2B5EF4-FFF2-40B4-BE49-F238E27FC236}">
                  <a16:creationId xmlns:a16="http://schemas.microsoft.com/office/drawing/2014/main" id="{867D9676-54BC-4178-BCD7-D7DB97E8CF56}"/>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736BD9CF-AA5E-4074-8009-1CC505D4C11D}"/>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5">
              <a:extLst>
                <a:ext uri="{FF2B5EF4-FFF2-40B4-BE49-F238E27FC236}">
                  <a16:creationId xmlns:a16="http://schemas.microsoft.com/office/drawing/2014/main" id="{6161A307-6D2A-4B10-B493-D88E7D569B70}"/>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6">
              <a:extLst>
                <a:ext uri="{FF2B5EF4-FFF2-40B4-BE49-F238E27FC236}">
                  <a16:creationId xmlns:a16="http://schemas.microsoft.com/office/drawing/2014/main" id="{C5D6ED3B-E423-4060-A7F7-0A78ACD11F00}"/>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25" name="Freeform 20">
            <a:extLst>
              <a:ext uri="{FF2B5EF4-FFF2-40B4-BE49-F238E27FC236}">
                <a16:creationId xmlns:a16="http://schemas.microsoft.com/office/drawing/2014/main" id="{54002D97-AEFA-4555-9092-9090AF690D27}"/>
              </a:ext>
            </a:extLst>
          </p:cNvPr>
          <p:cNvSpPr>
            <a:spLocks noEditPoints="1"/>
          </p:cNvSpPr>
          <p:nvPr/>
        </p:nvSpPr>
        <p:spPr bwMode="auto">
          <a:xfrm>
            <a:off x="6782082" y="1193801"/>
            <a:ext cx="993775" cy="1263650"/>
          </a:xfrm>
          <a:custGeom>
            <a:avLst/>
            <a:gdLst>
              <a:gd name="T0" fmla="*/ 261 w 261"/>
              <a:gd name="T1" fmla="*/ 166 h 333"/>
              <a:gd name="T2" fmla="*/ 261 w 261"/>
              <a:gd name="T3" fmla="*/ 285 h 333"/>
              <a:gd name="T4" fmla="*/ 213 w 261"/>
              <a:gd name="T5" fmla="*/ 333 h 333"/>
              <a:gd name="T6" fmla="*/ 46 w 261"/>
              <a:gd name="T7" fmla="*/ 333 h 333"/>
              <a:gd name="T8" fmla="*/ 0 w 261"/>
              <a:gd name="T9" fmla="*/ 288 h 333"/>
              <a:gd name="T10" fmla="*/ 0 w 261"/>
              <a:gd name="T11" fmla="*/ 107 h 333"/>
              <a:gd name="T12" fmla="*/ 14 w 261"/>
              <a:gd name="T13" fmla="*/ 73 h 333"/>
              <a:gd name="T14" fmla="*/ 78 w 261"/>
              <a:gd name="T15" fmla="*/ 12 h 333"/>
              <a:gd name="T16" fmla="*/ 109 w 261"/>
              <a:gd name="T17" fmla="*/ 0 h 333"/>
              <a:gd name="T18" fmla="*/ 216 w 261"/>
              <a:gd name="T19" fmla="*/ 1 h 333"/>
              <a:gd name="T20" fmla="*/ 261 w 261"/>
              <a:gd name="T21" fmla="*/ 46 h 333"/>
              <a:gd name="T22" fmla="*/ 261 w 261"/>
              <a:gd name="T23" fmla="*/ 166 h 333"/>
              <a:gd name="T24" fmla="*/ 261 w 261"/>
              <a:gd name="T25" fmla="*/ 166 h 333"/>
              <a:gd name="T26" fmla="*/ 132 w 261"/>
              <a:gd name="T27" fmla="*/ 267 h 333"/>
              <a:gd name="T28" fmla="*/ 173 w 261"/>
              <a:gd name="T29" fmla="*/ 267 h 333"/>
              <a:gd name="T30" fmla="*/ 202 w 261"/>
              <a:gd name="T31" fmla="*/ 247 h 333"/>
              <a:gd name="T32" fmla="*/ 193 w 261"/>
              <a:gd name="T33" fmla="*/ 214 h 333"/>
              <a:gd name="T34" fmla="*/ 188 w 261"/>
              <a:gd name="T35" fmla="*/ 203 h 333"/>
              <a:gd name="T36" fmla="*/ 150 w 261"/>
              <a:gd name="T37" fmla="*/ 177 h 333"/>
              <a:gd name="T38" fmla="*/ 138 w 261"/>
              <a:gd name="T39" fmla="*/ 175 h 333"/>
              <a:gd name="T40" fmla="*/ 90 w 261"/>
              <a:gd name="T41" fmla="*/ 191 h 333"/>
              <a:gd name="T42" fmla="*/ 81 w 261"/>
              <a:gd name="T43" fmla="*/ 201 h 333"/>
              <a:gd name="T44" fmla="*/ 57 w 261"/>
              <a:gd name="T45" fmla="*/ 237 h 333"/>
              <a:gd name="T46" fmla="*/ 92 w 261"/>
              <a:gd name="T47" fmla="*/ 267 h 333"/>
              <a:gd name="T48" fmla="*/ 132 w 261"/>
              <a:gd name="T49" fmla="*/ 267 h 333"/>
              <a:gd name="T50" fmla="*/ 109 w 261"/>
              <a:gd name="T51" fmla="*/ 26 h 333"/>
              <a:gd name="T52" fmla="*/ 94 w 261"/>
              <a:gd name="T53" fmla="*/ 36 h 333"/>
              <a:gd name="T54" fmla="*/ 34 w 261"/>
              <a:gd name="T55" fmla="*/ 93 h 333"/>
              <a:gd name="T56" fmla="*/ 27 w 261"/>
              <a:gd name="T57" fmla="*/ 105 h 333"/>
              <a:gd name="T58" fmla="*/ 88 w 261"/>
              <a:gd name="T59" fmla="*/ 105 h 333"/>
              <a:gd name="T60" fmla="*/ 109 w 261"/>
              <a:gd name="T61" fmla="*/ 82 h 333"/>
              <a:gd name="T62" fmla="*/ 109 w 261"/>
              <a:gd name="T63" fmla="*/ 26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1" h="333">
                <a:moveTo>
                  <a:pt x="261" y="166"/>
                </a:moveTo>
                <a:cubicBezTo>
                  <a:pt x="261" y="206"/>
                  <a:pt x="261" y="246"/>
                  <a:pt x="261" y="285"/>
                </a:cubicBezTo>
                <a:cubicBezTo>
                  <a:pt x="261" y="316"/>
                  <a:pt x="244" y="333"/>
                  <a:pt x="213" y="333"/>
                </a:cubicBezTo>
                <a:cubicBezTo>
                  <a:pt x="157" y="333"/>
                  <a:pt x="101" y="333"/>
                  <a:pt x="46" y="333"/>
                </a:cubicBezTo>
                <a:cubicBezTo>
                  <a:pt x="18" y="333"/>
                  <a:pt x="0" y="316"/>
                  <a:pt x="0" y="288"/>
                </a:cubicBezTo>
                <a:cubicBezTo>
                  <a:pt x="0" y="228"/>
                  <a:pt x="0" y="167"/>
                  <a:pt x="0" y="107"/>
                </a:cubicBezTo>
                <a:cubicBezTo>
                  <a:pt x="0" y="93"/>
                  <a:pt x="4" y="82"/>
                  <a:pt x="14" y="73"/>
                </a:cubicBezTo>
                <a:cubicBezTo>
                  <a:pt x="35" y="53"/>
                  <a:pt x="56" y="32"/>
                  <a:pt x="78" y="12"/>
                </a:cubicBezTo>
                <a:cubicBezTo>
                  <a:pt x="86" y="4"/>
                  <a:pt x="97" y="0"/>
                  <a:pt x="109" y="0"/>
                </a:cubicBezTo>
                <a:cubicBezTo>
                  <a:pt x="145" y="1"/>
                  <a:pt x="180" y="0"/>
                  <a:pt x="216" y="1"/>
                </a:cubicBezTo>
                <a:cubicBezTo>
                  <a:pt x="243" y="1"/>
                  <a:pt x="261" y="19"/>
                  <a:pt x="261" y="46"/>
                </a:cubicBezTo>
                <a:cubicBezTo>
                  <a:pt x="261" y="86"/>
                  <a:pt x="261" y="126"/>
                  <a:pt x="261" y="166"/>
                </a:cubicBezTo>
                <a:cubicBezTo>
                  <a:pt x="261" y="166"/>
                  <a:pt x="261" y="166"/>
                  <a:pt x="261" y="166"/>
                </a:cubicBezTo>
                <a:close/>
                <a:moveTo>
                  <a:pt x="132" y="267"/>
                </a:moveTo>
                <a:cubicBezTo>
                  <a:pt x="146" y="267"/>
                  <a:pt x="159" y="267"/>
                  <a:pt x="173" y="267"/>
                </a:cubicBezTo>
                <a:cubicBezTo>
                  <a:pt x="186" y="266"/>
                  <a:pt x="197" y="259"/>
                  <a:pt x="202" y="247"/>
                </a:cubicBezTo>
                <a:cubicBezTo>
                  <a:pt x="206" y="235"/>
                  <a:pt x="203" y="224"/>
                  <a:pt x="193" y="214"/>
                </a:cubicBezTo>
                <a:cubicBezTo>
                  <a:pt x="190" y="211"/>
                  <a:pt x="188" y="207"/>
                  <a:pt x="188" y="203"/>
                </a:cubicBezTo>
                <a:cubicBezTo>
                  <a:pt x="187" y="182"/>
                  <a:pt x="169" y="169"/>
                  <a:pt x="150" y="177"/>
                </a:cubicBezTo>
                <a:cubicBezTo>
                  <a:pt x="145" y="179"/>
                  <a:pt x="142" y="178"/>
                  <a:pt x="138" y="175"/>
                </a:cubicBezTo>
                <a:cubicBezTo>
                  <a:pt x="120" y="160"/>
                  <a:pt x="95" y="169"/>
                  <a:pt x="90" y="191"/>
                </a:cubicBezTo>
                <a:cubicBezTo>
                  <a:pt x="88" y="197"/>
                  <a:pt x="86" y="199"/>
                  <a:pt x="81" y="201"/>
                </a:cubicBezTo>
                <a:cubicBezTo>
                  <a:pt x="65" y="206"/>
                  <a:pt x="55" y="222"/>
                  <a:pt x="57" y="237"/>
                </a:cubicBezTo>
                <a:cubicBezTo>
                  <a:pt x="61" y="255"/>
                  <a:pt x="74" y="266"/>
                  <a:pt x="92" y="267"/>
                </a:cubicBezTo>
                <a:cubicBezTo>
                  <a:pt x="105" y="267"/>
                  <a:pt x="119" y="267"/>
                  <a:pt x="132" y="267"/>
                </a:cubicBezTo>
                <a:close/>
                <a:moveTo>
                  <a:pt x="109" y="26"/>
                </a:moveTo>
                <a:cubicBezTo>
                  <a:pt x="102" y="31"/>
                  <a:pt x="97" y="33"/>
                  <a:pt x="94" y="36"/>
                </a:cubicBezTo>
                <a:cubicBezTo>
                  <a:pt x="74" y="55"/>
                  <a:pt x="54" y="74"/>
                  <a:pt x="34" y="93"/>
                </a:cubicBezTo>
                <a:cubicBezTo>
                  <a:pt x="31" y="96"/>
                  <a:pt x="30" y="100"/>
                  <a:pt x="27" y="105"/>
                </a:cubicBezTo>
                <a:cubicBezTo>
                  <a:pt x="49" y="105"/>
                  <a:pt x="69" y="106"/>
                  <a:pt x="88" y="105"/>
                </a:cubicBezTo>
                <a:cubicBezTo>
                  <a:pt x="99" y="104"/>
                  <a:pt x="108" y="94"/>
                  <a:pt x="109" y="82"/>
                </a:cubicBezTo>
                <a:cubicBezTo>
                  <a:pt x="109" y="65"/>
                  <a:pt x="109" y="47"/>
                  <a:pt x="109" y="2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88" name="Grupo 87">
            <a:extLst>
              <a:ext uri="{FF2B5EF4-FFF2-40B4-BE49-F238E27FC236}">
                <a16:creationId xmlns:a16="http://schemas.microsoft.com/office/drawing/2014/main" id="{C7B6D268-BC78-465A-9056-4FDB85B3B98F}"/>
              </a:ext>
            </a:extLst>
          </p:cNvPr>
          <p:cNvGrpSpPr/>
          <p:nvPr/>
        </p:nvGrpSpPr>
        <p:grpSpPr>
          <a:xfrm>
            <a:off x="190501" y="4234464"/>
            <a:ext cx="8763146" cy="803827"/>
            <a:chOff x="228601" y="145064"/>
            <a:chExt cx="8763146" cy="803827"/>
          </a:xfrm>
        </p:grpSpPr>
        <p:grpSp>
          <p:nvGrpSpPr>
            <p:cNvPr id="89" name="Grupo 88">
              <a:extLst>
                <a:ext uri="{FF2B5EF4-FFF2-40B4-BE49-F238E27FC236}">
                  <a16:creationId xmlns:a16="http://schemas.microsoft.com/office/drawing/2014/main" id="{051BC5BC-67C9-4CD4-9BFE-19C4AF5875F6}"/>
                </a:ext>
              </a:extLst>
            </p:cNvPr>
            <p:cNvGrpSpPr/>
            <p:nvPr/>
          </p:nvGrpSpPr>
          <p:grpSpPr>
            <a:xfrm>
              <a:off x="228601" y="145064"/>
              <a:ext cx="8763146" cy="803827"/>
              <a:chOff x="-3275791" y="-61425"/>
              <a:chExt cx="12001498" cy="1100875"/>
            </a:xfrm>
          </p:grpSpPr>
          <p:grpSp>
            <p:nvGrpSpPr>
              <p:cNvPr id="91" name="Grupo 90">
                <a:extLst>
                  <a:ext uri="{FF2B5EF4-FFF2-40B4-BE49-F238E27FC236}">
                    <a16:creationId xmlns:a16="http://schemas.microsoft.com/office/drawing/2014/main" id="{E7B5B91E-E1D0-4314-BFCE-56C3D2CDA064}"/>
                  </a:ext>
                </a:extLst>
              </p:cNvPr>
              <p:cNvGrpSpPr/>
              <p:nvPr/>
            </p:nvGrpSpPr>
            <p:grpSpPr>
              <a:xfrm>
                <a:off x="7760062" y="-61425"/>
                <a:ext cx="965645" cy="1100875"/>
                <a:chOff x="628650" y="296863"/>
                <a:chExt cx="4511675" cy="5143500"/>
              </a:xfrm>
              <a:solidFill>
                <a:srgbClr val="0070C0"/>
              </a:solidFill>
            </p:grpSpPr>
            <p:sp>
              <p:nvSpPr>
                <p:cNvPr id="93" name="Freeform 6">
                  <a:extLst>
                    <a:ext uri="{FF2B5EF4-FFF2-40B4-BE49-F238E27FC236}">
                      <a16:creationId xmlns:a16="http://schemas.microsoft.com/office/drawing/2014/main" id="{456C0516-46C5-44BC-A3A2-4523B6A9D3BA}"/>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4" name="Freeform 7">
                  <a:extLst>
                    <a:ext uri="{FF2B5EF4-FFF2-40B4-BE49-F238E27FC236}">
                      <a16:creationId xmlns:a16="http://schemas.microsoft.com/office/drawing/2014/main" id="{0D17722A-49BC-4DEA-97C1-19862687282F}"/>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5" name="Freeform 8">
                  <a:extLst>
                    <a:ext uri="{FF2B5EF4-FFF2-40B4-BE49-F238E27FC236}">
                      <a16:creationId xmlns:a16="http://schemas.microsoft.com/office/drawing/2014/main" id="{474CC24B-D6F2-4890-ACF2-0BA6AA0D48DC}"/>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6" name="Freeform 9">
                  <a:extLst>
                    <a:ext uri="{FF2B5EF4-FFF2-40B4-BE49-F238E27FC236}">
                      <a16:creationId xmlns:a16="http://schemas.microsoft.com/office/drawing/2014/main" id="{A6BB48E3-5FF7-49FF-AD9C-ACD821F3A5D8}"/>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7" name="Freeform 10">
                  <a:extLst>
                    <a:ext uri="{FF2B5EF4-FFF2-40B4-BE49-F238E27FC236}">
                      <a16:creationId xmlns:a16="http://schemas.microsoft.com/office/drawing/2014/main" id="{CDDA1C21-E289-4793-B208-979B993D965F}"/>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8" name="Freeform 11">
                  <a:extLst>
                    <a:ext uri="{FF2B5EF4-FFF2-40B4-BE49-F238E27FC236}">
                      <a16:creationId xmlns:a16="http://schemas.microsoft.com/office/drawing/2014/main" id="{F05AD6FD-88EC-4461-963F-57A055C4FF1D}"/>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9" name="Freeform 12">
                  <a:extLst>
                    <a:ext uri="{FF2B5EF4-FFF2-40B4-BE49-F238E27FC236}">
                      <a16:creationId xmlns:a16="http://schemas.microsoft.com/office/drawing/2014/main" id="{20F8207E-6743-4B47-B5A8-7B97A8DB64C2}"/>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0" name="Freeform 13">
                  <a:extLst>
                    <a:ext uri="{FF2B5EF4-FFF2-40B4-BE49-F238E27FC236}">
                      <a16:creationId xmlns:a16="http://schemas.microsoft.com/office/drawing/2014/main" id="{141EACED-A6C2-4A21-9E93-24EF0F3643CE}"/>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 name="Freeform 14">
                  <a:extLst>
                    <a:ext uri="{FF2B5EF4-FFF2-40B4-BE49-F238E27FC236}">
                      <a16:creationId xmlns:a16="http://schemas.microsoft.com/office/drawing/2014/main" id="{D8F085FB-4AD9-4F25-AB37-A0436E42A8EC}"/>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2" name="Freeform 15">
                  <a:extLst>
                    <a:ext uri="{FF2B5EF4-FFF2-40B4-BE49-F238E27FC236}">
                      <a16:creationId xmlns:a16="http://schemas.microsoft.com/office/drawing/2014/main" id="{C3617FE6-B2DB-4CBC-9B3B-19ABA4F7A0EC}"/>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3" name="Freeform 16">
                  <a:extLst>
                    <a:ext uri="{FF2B5EF4-FFF2-40B4-BE49-F238E27FC236}">
                      <a16:creationId xmlns:a16="http://schemas.microsoft.com/office/drawing/2014/main" id="{6D8ABBC0-6EBD-4940-BCEB-C1E0964B6288}"/>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92" name="Rectángulo 91">
                <a:extLst>
                  <a:ext uri="{FF2B5EF4-FFF2-40B4-BE49-F238E27FC236}">
                    <a16:creationId xmlns:a16="http://schemas.microsoft.com/office/drawing/2014/main" id="{23ECF1D0-91C5-4BAF-AF03-2069B20C68BD}"/>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90" name="Conector recto 89">
              <a:extLst>
                <a:ext uri="{FF2B5EF4-FFF2-40B4-BE49-F238E27FC236}">
                  <a16:creationId xmlns:a16="http://schemas.microsoft.com/office/drawing/2014/main" id="{702A22A2-DDA9-481E-AE2B-5B8A4A9410C9}"/>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1"/>
          <p:cNvSpPr/>
          <p:nvPr/>
        </p:nvSpPr>
        <p:spPr>
          <a:xfrm>
            <a:off x="4587150" y="2639800"/>
            <a:ext cx="635100" cy="6351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1"/>
          <p:cNvSpPr/>
          <p:nvPr/>
        </p:nvSpPr>
        <p:spPr>
          <a:xfrm>
            <a:off x="4587150" y="3854850"/>
            <a:ext cx="635100" cy="635100"/>
          </a:xfrm>
          <a:prstGeom prst="ellipse">
            <a:avLst/>
          </a:pr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0" name="Google Shape;360;p21"/>
          <p:cNvCxnSpPr>
            <a:stCxn id="359" idx="2"/>
          </p:cNvCxnSpPr>
          <p:nvPr/>
        </p:nvCxnSpPr>
        <p:spPr>
          <a:xfrm flipH="1">
            <a:off x="3661950" y="4172400"/>
            <a:ext cx="925200" cy="600"/>
          </a:xfrm>
          <a:prstGeom prst="curvedConnector3">
            <a:avLst>
              <a:gd name="adj1" fmla="val 50000"/>
            </a:avLst>
          </a:prstGeom>
          <a:noFill/>
          <a:ln w="9525" cap="flat" cmpd="sng">
            <a:solidFill>
              <a:schemeClr val="accent5"/>
            </a:solidFill>
            <a:prstDash val="solid"/>
            <a:round/>
            <a:headEnd type="none" w="med" len="med"/>
            <a:tailEnd type="oval" w="med" len="med"/>
          </a:ln>
        </p:spPr>
      </p:cxnSp>
      <p:sp>
        <p:nvSpPr>
          <p:cNvPr id="361" name="Google Shape;361;p21"/>
          <p:cNvSpPr/>
          <p:nvPr/>
        </p:nvSpPr>
        <p:spPr>
          <a:xfrm flipH="1">
            <a:off x="-4019225" y="1371600"/>
            <a:ext cx="8005800" cy="8005800"/>
          </a:xfrm>
          <a:prstGeom prst="pie">
            <a:avLst>
              <a:gd name="adj1" fmla="val 10796357"/>
              <a:gd name="adj2" fmla="val 1620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2" name="Google Shape;362;p21"/>
          <p:cNvCxnSpPr>
            <a:stCxn id="363" idx="2"/>
          </p:cNvCxnSpPr>
          <p:nvPr/>
        </p:nvCxnSpPr>
        <p:spPr>
          <a:xfrm flipH="1">
            <a:off x="1174350" y="1742300"/>
            <a:ext cx="3412800" cy="600"/>
          </a:xfrm>
          <a:prstGeom prst="curvedConnector3">
            <a:avLst>
              <a:gd name="adj1" fmla="val 50000"/>
            </a:avLst>
          </a:prstGeom>
          <a:noFill/>
          <a:ln w="9525" cap="flat" cmpd="sng">
            <a:solidFill>
              <a:schemeClr val="accent3"/>
            </a:solidFill>
            <a:prstDash val="solid"/>
            <a:round/>
            <a:headEnd type="none" w="med" len="med"/>
            <a:tailEnd type="oval" w="med" len="med"/>
          </a:ln>
        </p:spPr>
      </p:cxnSp>
      <p:cxnSp>
        <p:nvCxnSpPr>
          <p:cNvPr id="364" name="Google Shape;364;p21"/>
          <p:cNvCxnSpPr>
            <a:stCxn id="358" idx="2"/>
          </p:cNvCxnSpPr>
          <p:nvPr/>
        </p:nvCxnSpPr>
        <p:spPr>
          <a:xfrm flipH="1">
            <a:off x="3084750" y="2957350"/>
            <a:ext cx="1502400" cy="600"/>
          </a:xfrm>
          <a:prstGeom prst="curvedConnector3">
            <a:avLst>
              <a:gd name="adj1" fmla="val 50000"/>
            </a:avLst>
          </a:prstGeom>
          <a:noFill/>
          <a:ln w="9525" cap="flat" cmpd="sng">
            <a:solidFill>
              <a:schemeClr val="accent4"/>
            </a:solidFill>
            <a:prstDash val="solid"/>
            <a:round/>
            <a:headEnd type="none" w="med" len="med"/>
            <a:tailEnd type="oval" w="med" len="med"/>
          </a:ln>
        </p:spPr>
      </p:cxnSp>
      <p:sp>
        <p:nvSpPr>
          <p:cNvPr id="363" name="Google Shape;363;p21"/>
          <p:cNvSpPr/>
          <p:nvPr/>
        </p:nvSpPr>
        <p:spPr>
          <a:xfrm>
            <a:off x="4587150" y="1424750"/>
            <a:ext cx="635100" cy="635100"/>
          </a:xfrm>
          <a:prstGeom prst="ellipse">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1"/>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66" name="Google Shape;366;p21"/>
          <p:cNvSpPr txBox="1"/>
          <p:nvPr/>
        </p:nvSpPr>
        <p:spPr>
          <a:xfrm>
            <a:off x="5505825" y="1371600"/>
            <a:ext cx="2522400" cy="365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Mars</a:t>
            </a:r>
            <a:endParaRPr sz="2000" b="1">
              <a:solidFill>
                <a:schemeClr val="dk1"/>
              </a:solidFill>
              <a:latin typeface="Fira Sans Extra Condensed"/>
              <a:ea typeface="Fira Sans Extra Condensed"/>
              <a:cs typeface="Fira Sans Extra Condensed"/>
              <a:sym typeface="Fira Sans Extra Condensed"/>
            </a:endParaRPr>
          </a:p>
        </p:txBody>
      </p:sp>
      <p:sp>
        <p:nvSpPr>
          <p:cNvPr id="367" name="Google Shape;367;p21"/>
          <p:cNvSpPr txBox="1"/>
          <p:nvPr/>
        </p:nvSpPr>
        <p:spPr>
          <a:xfrm>
            <a:off x="5505829" y="1737275"/>
            <a:ext cx="2522400" cy="457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Despite being red, Mars is a cold place. It’s full of iron oxide dust</a:t>
            </a:r>
            <a:endParaRPr sz="1200">
              <a:solidFill>
                <a:schemeClr val="dk1"/>
              </a:solidFill>
              <a:latin typeface="Roboto"/>
              <a:ea typeface="Roboto"/>
              <a:cs typeface="Roboto"/>
              <a:sym typeface="Roboto"/>
            </a:endParaRPr>
          </a:p>
        </p:txBody>
      </p:sp>
      <p:sp>
        <p:nvSpPr>
          <p:cNvPr id="368" name="Google Shape;368;p21"/>
          <p:cNvSpPr txBox="1"/>
          <p:nvPr/>
        </p:nvSpPr>
        <p:spPr>
          <a:xfrm>
            <a:off x="4587150" y="1532850"/>
            <a:ext cx="635100" cy="408900"/>
          </a:xfrm>
          <a:prstGeom prst="rect">
            <a:avLst/>
          </a:prstGeom>
          <a:noFill/>
          <a:ln>
            <a:noFill/>
          </a:ln>
        </p:spPr>
        <p:txBody>
          <a:bodyPr spcFirstLastPara="1" wrap="square" lIns="91425" tIns="91425" rIns="92625" bIns="91425" anchor="ctr" anchorCtr="0">
            <a:noAutofit/>
          </a:bodyPr>
          <a:lstStyle/>
          <a:p>
            <a:pPr marL="0" lvl="0" indent="0" algn="ctr" rtl="0">
              <a:spcBef>
                <a:spcPts val="0"/>
              </a:spcBef>
              <a:spcAft>
                <a:spcPts val="0"/>
              </a:spcAft>
              <a:buNone/>
            </a:pPr>
            <a:r>
              <a:rPr lang="en" sz="3000" b="1">
                <a:solidFill>
                  <a:schemeClr val="accent3"/>
                </a:solidFill>
                <a:latin typeface="Fira Sans Extra Condensed"/>
                <a:ea typeface="Fira Sans Extra Condensed"/>
                <a:cs typeface="Fira Sans Extra Condensed"/>
                <a:sym typeface="Fira Sans Extra Condensed"/>
              </a:rPr>
              <a:t>01</a:t>
            </a:r>
            <a:endParaRPr sz="3000" b="1">
              <a:solidFill>
                <a:schemeClr val="accent3"/>
              </a:solidFill>
              <a:latin typeface="Fira Sans Extra Condensed"/>
              <a:ea typeface="Fira Sans Extra Condensed"/>
              <a:cs typeface="Fira Sans Extra Condensed"/>
              <a:sym typeface="Fira Sans Extra Condensed"/>
            </a:endParaRPr>
          </a:p>
        </p:txBody>
      </p:sp>
      <p:sp>
        <p:nvSpPr>
          <p:cNvPr id="369" name="Google Shape;369;p21"/>
          <p:cNvSpPr txBox="1"/>
          <p:nvPr/>
        </p:nvSpPr>
        <p:spPr>
          <a:xfrm>
            <a:off x="5505825" y="2591650"/>
            <a:ext cx="2522400" cy="365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Mercury</a:t>
            </a:r>
            <a:endParaRPr sz="2000" b="1">
              <a:solidFill>
                <a:schemeClr val="dk1"/>
              </a:solidFill>
              <a:latin typeface="Fira Sans Extra Condensed"/>
              <a:ea typeface="Fira Sans Extra Condensed"/>
              <a:cs typeface="Fira Sans Extra Condensed"/>
              <a:sym typeface="Fira Sans Extra Condensed"/>
            </a:endParaRPr>
          </a:p>
        </p:txBody>
      </p:sp>
      <p:sp>
        <p:nvSpPr>
          <p:cNvPr id="370" name="Google Shape;370;p21"/>
          <p:cNvSpPr txBox="1"/>
          <p:nvPr/>
        </p:nvSpPr>
        <p:spPr>
          <a:xfrm>
            <a:off x="5505829" y="2957338"/>
            <a:ext cx="2522400" cy="457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Mercury is the closest planet to the Sun and the smallest one</a:t>
            </a:r>
            <a:endParaRPr sz="1200">
              <a:solidFill>
                <a:schemeClr val="dk1"/>
              </a:solidFill>
              <a:latin typeface="Roboto"/>
              <a:ea typeface="Roboto"/>
              <a:cs typeface="Roboto"/>
              <a:sym typeface="Roboto"/>
            </a:endParaRPr>
          </a:p>
        </p:txBody>
      </p:sp>
      <p:sp>
        <p:nvSpPr>
          <p:cNvPr id="371" name="Google Shape;371;p21"/>
          <p:cNvSpPr txBox="1"/>
          <p:nvPr/>
        </p:nvSpPr>
        <p:spPr>
          <a:xfrm>
            <a:off x="4587150" y="2752902"/>
            <a:ext cx="635100" cy="408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4"/>
                </a:solidFill>
                <a:latin typeface="Fira Sans Extra Condensed"/>
                <a:ea typeface="Fira Sans Extra Condensed"/>
                <a:cs typeface="Fira Sans Extra Condensed"/>
                <a:sym typeface="Fira Sans Extra Condensed"/>
              </a:rPr>
              <a:t>02</a:t>
            </a:r>
            <a:endParaRPr sz="3000" b="1">
              <a:solidFill>
                <a:schemeClr val="accent4"/>
              </a:solidFill>
              <a:latin typeface="Fira Sans Extra Condensed"/>
              <a:ea typeface="Fira Sans Extra Condensed"/>
              <a:cs typeface="Fira Sans Extra Condensed"/>
              <a:sym typeface="Fira Sans Extra Condensed"/>
            </a:endParaRPr>
          </a:p>
        </p:txBody>
      </p:sp>
      <p:sp>
        <p:nvSpPr>
          <p:cNvPr id="372" name="Google Shape;372;p21"/>
          <p:cNvSpPr txBox="1"/>
          <p:nvPr/>
        </p:nvSpPr>
        <p:spPr>
          <a:xfrm>
            <a:off x="5505825" y="3811725"/>
            <a:ext cx="2522400" cy="365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Venus</a:t>
            </a:r>
            <a:endParaRPr sz="2000" b="1">
              <a:solidFill>
                <a:schemeClr val="dk1"/>
              </a:solidFill>
              <a:latin typeface="Fira Sans Extra Condensed"/>
              <a:ea typeface="Fira Sans Extra Condensed"/>
              <a:cs typeface="Fira Sans Extra Condensed"/>
              <a:sym typeface="Fira Sans Extra Condensed"/>
            </a:endParaRPr>
          </a:p>
        </p:txBody>
      </p:sp>
      <p:sp>
        <p:nvSpPr>
          <p:cNvPr id="373" name="Google Shape;373;p21"/>
          <p:cNvSpPr txBox="1"/>
          <p:nvPr/>
        </p:nvSpPr>
        <p:spPr>
          <a:xfrm>
            <a:off x="5505829" y="4177400"/>
            <a:ext cx="2522400" cy="457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Venus has a beautiful name and is the second planet from the Sun</a:t>
            </a:r>
            <a:endParaRPr sz="1200">
              <a:solidFill>
                <a:schemeClr val="dk1"/>
              </a:solidFill>
              <a:latin typeface="Roboto"/>
              <a:ea typeface="Roboto"/>
              <a:cs typeface="Roboto"/>
              <a:sym typeface="Roboto"/>
            </a:endParaRPr>
          </a:p>
        </p:txBody>
      </p:sp>
      <p:sp>
        <p:nvSpPr>
          <p:cNvPr id="374" name="Google Shape;374;p21"/>
          <p:cNvSpPr txBox="1"/>
          <p:nvPr/>
        </p:nvSpPr>
        <p:spPr>
          <a:xfrm>
            <a:off x="4587150" y="3972949"/>
            <a:ext cx="635100" cy="408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5"/>
                </a:solidFill>
                <a:latin typeface="Fira Sans Extra Condensed"/>
                <a:ea typeface="Fira Sans Extra Condensed"/>
                <a:cs typeface="Fira Sans Extra Condensed"/>
                <a:sym typeface="Fira Sans Extra Condensed"/>
              </a:rPr>
              <a:t>03</a:t>
            </a:r>
            <a:endParaRPr sz="3000" b="1">
              <a:solidFill>
                <a:schemeClr val="accent5"/>
              </a:solidFill>
              <a:latin typeface="Fira Sans Extra Condensed"/>
              <a:ea typeface="Fira Sans Extra Condensed"/>
              <a:cs typeface="Fira Sans Extra Condensed"/>
              <a:sym typeface="Fira Sans Extra Condensed"/>
            </a:endParaRPr>
          </a:p>
        </p:txBody>
      </p:sp>
      <p:grpSp>
        <p:nvGrpSpPr>
          <p:cNvPr id="375" name="Google Shape;375;p21"/>
          <p:cNvGrpSpPr/>
          <p:nvPr/>
        </p:nvGrpSpPr>
        <p:grpSpPr>
          <a:xfrm>
            <a:off x="3133616" y="3528466"/>
            <a:ext cx="910250" cy="932210"/>
            <a:chOff x="2346241" y="2755279"/>
            <a:chExt cx="910250" cy="932210"/>
          </a:xfrm>
        </p:grpSpPr>
        <p:sp>
          <p:nvSpPr>
            <p:cNvPr id="376" name="Google Shape;376;p21"/>
            <p:cNvSpPr/>
            <p:nvPr/>
          </p:nvSpPr>
          <p:spPr>
            <a:xfrm>
              <a:off x="2346241" y="3155570"/>
              <a:ext cx="910250" cy="526424"/>
            </a:xfrm>
            <a:custGeom>
              <a:avLst/>
              <a:gdLst/>
              <a:ahLst/>
              <a:cxnLst/>
              <a:rect l="l" t="t" r="r" b="b"/>
              <a:pathLst>
                <a:path w="55835" h="32291" extrusionOk="0">
                  <a:moveTo>
                    <a:pt x="22368" y="1"/>
                  </a:moveTo>
                  <a:lnTo>
                    <a:pt x="0" y="12950"/>
                  </a:lnTo>
                  <a:lnTo>
                    <a:pt x="33636" y="32291"/>
                  </a:lnTo>
                  <a:lnTo>
                    <a:pt x="55835" y="19341"/>
                  </a:lnTo>
                  <a:lnTo>
                    <a:pt x="223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1"/>
            <p:cNvSpPr/>
            <p:nvPr/>
          </p:nvSpPr>
          <p:spPr>
            <a:xfrm>
              <a:off x="2894576" y="3470877"/>
              <a:ext cx="361915" cy="216611"/>
            </a:xfrm>
            <a:custGeom>
              <a:avLst/>
              <a:gdLst/>
              <a:ahLst/>
              <a:cxnLst/>
              <a:rect l="l" t="t" r="r" b="b"/>
              <a:pathLst>
                <a:path w="22200" h="13287" extrusionOk="0">
                  <a:moveTo>
                    <a:pt x="22200" y="0"/>
                  </a:moveTo>
                  <a:lnTo>
                    <a:pt x="1" y="12950"/>
                  </a:lnTo>
                  <a:lnTo>
                    <a:pt x="1" y="13286"/>
                  </a:lnTo>
                  <a:lnTo>
                    <a:pt x="22200" y="505"/>
                  </a:lnTo>
                  <a:lnTo>
                    <a:pt x="222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1"/>
            <p:cNvSpPr/>
            <p:nvPr/>
          </p:nvSpPr>
          <p:spPr>
            <a:xfrm>
              <a:off x="2710879" y="2755279"/>
              <a:ext cx="545612" cy="721092"/>
            </a:xfrm>
            <a:custGeom>
              <a:avLst/>
              <a:gdLst/>
              <a:ahLst/>
              <a:cxnLst/>
              <a:rect l="l" t="t" r="r" b="b"/>
              <a:pathLst>
                <a:path w="33468" h="44232" extrusionOk="0">
                  <a:moveTo>
                    <a:pt x="1683" y="1"/>
                  </a:moveTo>
                  <a:lnTo>
                    <a:pt x="1178" y="169"/>
                  </a:lnTo>
                  <a:lnTo>
                    <a:pt x="842" y="337"/>
                  </a:lnTo>
                  <a:lnTo>
                    <a:pt x="505" y="505"/>
                  </a:lnTo>
                  <a:lnTo>
                    <a:pt x="169" y="841"/>
                  </a:lnTo>
                  <a:lnTo>
                    <a:pt x="1" y="1346"/>
                  </a:lnTo>
                  <a:lnTo>
                    <a:pt x="1" y="1851"/>
                  </a:lnTo>
                  <a:lnTo>
                    <a:pt x="1" y="24723"/>
                  </a:lnTo>
                  <a:lnTo>
                    <a:pt x="32963" y="43727"/>
                  </a:lnTo>
                  <a:lnTo>
                    <a:pt x="33132" y="44231"/>
                  </a:lnTo>
                  <a:lnTo>
                    <a:pt x="33468" y="44063"/>
                  </a:lnTo>
                  <a:lnTo>
                    <a:pt x="33468" y="20014"/>
                  </a:lnTo>
                  <a:lnTo>
                    <a:pt x="33468" y="19173"/>
                  </a:lnTo>
                  <a:lnTo>
                    <a:pt x="33132" y="18500"/>
                  </a:lnTo>
                  <a:lnTo>
                    <a:pt x="32627" y="17827"/>
                  </a:lnTo>
                  <a:lnTo>
                    <a:pt x="31954" y="17155"/>
                  </a:lnTo>
                  <a:lnTo>
                    <a:pt x="2523" y="337"/>
                  </a:lnTo>
                  <a:lnTo>
                    <a:pt x="2019" y="169"/>
                  </a:lnTo>
                  <a:lnTo>
                    <a:pt x="16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1"/>
            <p:cNvSpPr/>
            <p:nvPr/>
          </p:nvSpPr>
          <p:spPr>
            <a:xfrm>
              <a:off x="2346241" y="3363949"/>
              <a:ext cx="548351" cy="323539"/>
            </a:xfrm>
            <a:custGeom>
              <a:avLst/>
              <a:gdLst/>
              <a:ahLst/>
              <a:cxnLst/>
              <a:rect l="l" t="t" r="r" b="b"/>
              <a:pathLst>
                <a:path w="33636" h="19846" extrusionOk="0">
                  <a:moveTo>
                    <a:pt x="0" y="0"/>
                  </a:moveTo>
                  <a:lnTo>
                    <a:pt x="0" y="505"/>
                  </a:lnTo>
                  <a:lnTo>
                    <a:pt x="33636" y="19845"/>
                  </a:lnTo>
                  <a:lnTo>
                    <a:pt x="33636" y="1950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1"/>
            <p:cNvSpPr/>
            <p:nvPr/>
          </p:nvSpPr>
          <p:spPr>
            <a:xfrm>
              <a:off x="2702663" y="2760757"/>
              <a:ext cx="548351" cy="715615"/>
            </a:xfrm>
            <a:custGeom>
              <a:avLst/>
              <a:gdLst/>
              <a:ahLst/>
              <a:cxnLst/>
              <a:rect l="l" t="t" r="r" b="b"/>
              <a:pathLst>
                <a:path w="33636" h="43896" extrusionOk="0">
                  <a:moveTo>
                    <a:pt x="1346" y="1"/>
                  </a:moveTo>
                  <a:lnTo>
                    <a:pt x="1009" y="169"/>
                  </a:lnTo>
                  <a:lnTo>
                    <a:pt x="673" y="505"/>
                  </a:lnTo>
                  <a:lnTo>
                    <a:pt x="337" y="842"/>
                  </a:lnTo>
                  <a:lnTo>
                    <a:pt x="168" y="1178"/>
                  </a:lnTo>
                  <a:lnTo>
                    <a:pt x="0" y="1683"/>
                  </a:lnTo>
                  <a:lnTo>
                    <a:pt x="0" y="24555"/>
                  </a:lnTo>
                  <a:lnTo>
                    <a:pt x="33636" y="43895"/>
                  </a:lnTo>
                  <a:lnTo>
                    <a:pt x="33636" y="19846"/>
                  </a:lnTo>
                  <a:lnTo>
                    <a:pt x="33467" y="19005"/>
                  </a:lnTo>
                  <a:lnTo>
                    <a:pt x="33131" y="18332"/>
                  </a:lnTo>
                  <a:lnTo>
                    <a:pt x="32627" y="17660"/>
                  </a:lnTo>
                  <a:lnTo>
                    <a:pt x="31954" y="17155"/>
                  </a:lnTo>
                  <a:lnTo>
                    <a:pt x="2691" y="169"/>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1"/>
            <p:cNvSpPr/>
            <p:nvPr/>
          </p:nvSpPr>
          <p:spPr>
            <a:xfrm>
              <a:off x="2724590" y="2777206"/>
              <a:ext cx="507236" cy="671745"/>
            </a:xfrm>
            <a:custGeom>
              <a:avLst/>
              <a:gdLst/>
              <a:ahLst/>
              <a:cxnLst/>
              <a:rect l="l" t="t" r="r" b="b"/>
              <a:pathLst>
                <a:path w="31114" h="41205" extrusionOk="0">
                  <a:moveTo>
                    <a:pt x="1" y="1"/>
                  </a:moveTo>
                  <a:lnTo>
                    <a:pt x="1" y="23378"/>
                  </a:lnTo>
                  <a:lnTo>
                    <a:pt x="31113" y="41205"/>
                  </a:lnTo>
                  <a:lnTo>
                    <a:pt x="31113" y="17996"/>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1"/>
            <p:cNvSpPr/>
            <p:nvPr/>
          </p:nvSpPr>
          <p:spPr>
            <a:xfrm>
              <a:off x="2699924" y="3196702"/>
              <a:ext cx="57580" cy="32915"/>
            </a:xfrm>
            <a:custGeom>
              <a:avLst/>
              <a:gdLst/>
              <a:ahLst/>
              <a:cxnLst/>
              <a:rect l="l" t="t" r="r" b="b"/>
              <a:pathLst>
                <a:path w="3532" h="2019" extrusionOk="0">
                  <a:moveTo>
                    <a:pt x="1345" y="0"/>
                  </a:moveTo>
                  <a:lnTo>
                    <a:pt x="1009" y="168"/>
                  </a:lnTo>
                  <a:lnTo>
                    <a:pt x="0" y="673"/>
                  </a:lnTo>
                  <a:lnTo>
                    <a:pt x="0" y="841"/>
                  </a:lnTo>
                  <a:lnTo>
                    <a:pt x="2186" y="2018"/>
                  </a:lnTo>
                  <a:lnTo>
                    <a:pt x="2523" y="2018"/>
                  </a:lnTo>
                  <a:lnTo>
                    <a:pt x="3364" y="1514"/>
                  </a:lnTo>
                  <a:lnTo>
                    <a:pt x="3532" y="1346"/>
                  </a:lnTo>
                  <a:lnTo>
                    <a:pt x="13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1"/>
            <p:cNvSpPr/>
            <p:nvPr/>
          </p:nvSpPr>
          <p:spPr>
            <a:xfrm>
              <a:off x="2743778" y="3221367"/>
              <a:ext cx="57597" cy="32915"/>
            </a:xfrm>
            <a:custGeom>
              <a:avLst/>
              <a:gdLst/>
              <a:ahLst/>
              <a:cxnLst/>
              <a:rect l="l" t="t" r="r" b="b"/>
              <a:pathLst>
                <a:path w="3533" h="2019" extrusionOk="0">
                  <a:moveTo>
                    <a:pt x="1346" y="1"/>
                  </a:moveTo>
                  <a:lnTo>
                    <a:pt x="1010" y="169"/>
                  </a:lnTo>
                  <a:lnTo>
                    <a:pt x="1" y="674"/>
                  </a:lnTo>
                  <a:lnTo>
                    <a:pt x="1" y="842"/>
                  </a:lnTo>
                  <a:lnTo>
                    <a:pt x="2019" y="2019"/>
                  </a:lnTo>
                  <a:lnTo>
                    <a:pt x="2524" y="2019"/>
                  </a:lnTo>
                  <a:lnTo>
                    <a:pt x="3364" y="1514"/>
                  </a:lnTo>
                  <a:lnTo>
                    <a:pt x="3533" y="1346"/>
                  </a:lnTo>
                  <a:lnTo>
                    <a:pt x="13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1"/>
            <p:cNvSpPr/>
            <p:nvPr/>
          </p:nvSpPr>
          <p:spPr>
            <a:xfrm>
              <a:off x="2784909" y="3248788"/>
              <a:ext cx="60336" cy="32915"/>
            </a:xfrm>
            <a:custGeom>
              <a:avLst/>
              <a:gdLst/>
              <a:ahLst/>
              <a:cxnLst/>
              <a:rect l="l" t="t" r="r" b="b"/>
              <a:pathLst>
                <a:path w="3701" h="2019" extrusionOk="0">
                  <a:moveTo>
                    <a:pt x="1010" y="1"/>
                  </a:moveTo>
                  <a:lnTo>
                    <a:pt x="169" y="505"/>
                  </a:lnTo>
                  <a:lnTo>
                    <a:pt x="1" y="673"/>
                  </a:lnTo>
                  <a:lnTo>
                    <a:pt x="169" y="673"/>
                  </a:lnTo>
                  <a:lnTo>
                    <a:pt x="2187" y="2019"/>
                  </a:lnTo>
                  <a:lnTo>
                    <a:pt x="2691" y="1851"/>
                  </a:lnTo>
                  <a:lnTo>
                    <a:pt x="3532" y="1346"/>
                  </a:lnTo>
                  <a:lnTo>
                    <a:pt x="3700" y="1346"/>
                  </a:lnTo>
                  <a:lnTo>
                    <a:pt x="3532" y="1178"/>
                  </a:lnTo>
                  <a:lnTo>
                    <a:pt x="15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1"/>
            <p:cNvSpPr/>
            <p:nvPr/>
          </p:nvSpPr>
          <p:spPr>
            <a:xfrm>
              <a:off x="2828779" y="3273470"/>
              <a:ext cx="60336" cy="32915"/>
            </a:xfrm>
            <a:custGeom>
              <a:avLst/>
              <a:gdLst/>
              <a:ahLst/>
              <a:cxnLst/>
              <a:rect l="l" t="t" r="r" b="b"/>
              <a:pathLst>
                <a:path w="3701" h="2019" extrusionOk="0">
                  <a:moveTo>
                    <a:pt x="1009" y="0"/>
                  </a:moveTo>
                  <a:lnTo>
                    <a:pt x="169" y="505"/>
                  </a:lnTo>
                  <a:lnTo>
                    <a:pt x="0" y="673"/>
                  </a:lnTo>
                  <a:lnTo>
                    <a:pt x="2187" y="2018"/>
                  </a:lnTo>
                  <a:lnTo>
                    <a:pt x="2523" y="2018"/>
                  </a:lnTo>
                  <a:lnTo>
                    <a:pt x="3532" y="1346"/>
                  </a:lnTo>
                  <a:lnTo>
                    <a:pt x="3700" y="1346"/>
                  </a:lnTo>
                  <a:lnTo>
                    <a:pt x="3532" y="1177"/>
                  </a:lnTo>
                  <a:lnTo>
                    <a:pt x="15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1"/>
            <p:cNvSpPr/>
            <p:nvPr/>
          </p:nvSpPr>
          <p:spPr>
            <a:xfrm>
              <a:off x="2872649" y="3298136"/>
              <a:ext cx="57580" cy="32915"/>
            </a:xfrm>
            <a:custGeom>
              <a:avLst/>
              <a:gdLst/>
              <a:ahLst/>
              <a:cxnLst/>
              <a:rect l="l" t="t" r="r" b="b"/>
              <a:pathLst>
                <a:path w="3532" h="2019" extrusionOk="0">
                  <a:moveTo>
                    <a:pt x="1009" y="1"/>
                  </a:moveTo>
                  <a:lnTo>
                    <a:pt x="168" y="505"/>
                  </a:lnTo>
                  <a:lnTo>
                    <a:pt x="0" y="674"/>
                  </a:lnTo>
                  <a:lnTo>
                    <a:pt x="0" y="842"/>
                  </a:lnTo>
                  <a:lnTo>
                    <a:pt x="2186" y="2019"/>
                  </a:lnTo>
                  <a:lnTo>
                    <a:pt x="2523" y="2019"/>
                  </a:lnTo>
                  <a:lnTo>
                    <a:pt x="3532" y="1514"/>
                  </a:lnTo>
                  <a:lnTo>
                    <a:pt x="3532" y="1346"/>
                  </a:lnTo>
                  <a:lnTo>
                    <a:pt x="3532" y="1178"/>
                  </a:lnTo>
                  <a:lnTo>
                    <a:pt x="13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1"/>
            <p:cNvSpPr/>
            <p:nvPr/>
          </p:nvSpPr>
          <p:spPr>
            <a:xfrm>
              <a:off x="2916519" y="3322818"/>
              <a:ext cx="57580" cy="32915"/>
            </a:xfrm>
            <a:custGeom>
              <a:avLst/>
              <a:gdLst/>
              <a:ahLst/>
              <a:cxnLst/>
              <a:rect l="l" t="t" r="r" b="b"/>
              <a:pathLst>
                <a:path w="3532" h="2019" extrusionOk="0">
                  <a:moveTo>
                    <a:pt x="1009" y="0"/>
                  </a:moveTo>
                  <a:lnTo>
                    <a:pt x="0" y="505"/>
                  </a:lnTo>
                  <a:lnTo>
                    <a:pt x="0" y="673"/>
                  </a:lnTo>
                  <a:lnTo>
                    <a:pt x="0" y="841"/>
                  </a:lnTo>
                  <a:lnTo>
                    <a:pt x="2186" y="2019"/>
                  </a:lnTo>
                  <a:lnTo>
                    <a:pt x="2523" y="2019"/>
                  </a:lnTo>
                  <a:lnTo>
                    <a:pt x="3532" y="1514"/>
                  </a:lnTo>
                  <a:lnTo>
                    <a:pt x="3532" y="1346"/>
                  </a:lnTo>
                  <a:lnTo>
                    <a:pt x="3532" y="1178"/>
                  </a:lnTo>
                  <a:lnTo>
                    <a:pt x="134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1"/>
            <p:cNvSpPr/>
            <p:nvPr/>
          </p:nvSpPr>
          <p:spPr>
            <a:xfrm>
              <a:off x="2960373" y="3347500"/>
              <a:ext cx="57597" cy="32915"/>
            </a:xfrm>
            <a:custGeom>
              <a:avLst/>
              <a:gdLst/>
              <a:ahLst/>
              <a:cxnLst/>
              <a:rect l="l" t="t" r="r" b="b"/>
              <a:pathLst>
                <a:path w="3533" h="2019" extrusionOk="0">
                  <a:moveTo>
                    <a:pt x="1010" y="0"/>
                  </a:moveTo>
                  <a:lnTo>
                    <a:pt x="1" y="673"/>
                  </a:lnTo>
                  <a:lnTo>
                    <a:pt x="1" y="841"/>
                  </a:lnTo>
                  <a:lnTo>
                    <a:pt x="2187" y="2018"/>
                  </a:lnTo>
                  <a:lnTo>
                    <a:pt x="2524" y="2018"/>
                  </a:lnTo>
                  <a:lnTo>
                    <a:pt x="3364" y="1514"/>
                  </a:lnTo>
                  <a:lnTo>
                    <a:pt x="3533" y="1345"/>
                  </a:lnTo>
                  <a:lnTo>
                    <a:pt x="13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1"/>
            <p:cNvSpPr/>
            <p:nvPr/>
          </p:nvSpPr>
          <p:spPr>
            <a:xfrm>
              <a:off x="3001504" y="3372165"/>
              <a:ext cx="60336" cy="32915"/>
            </a:xfrm>
            <a:custGeom>
              <a:avLst/>
              <a:gdLst/>
              <a:ahLst/>
              <a:cxnLst/>
              <a:rect l="l" t="t" r="r" b="b"/>
              <a:pathLst>
                <a:path w="3701" h="2019" extrusionOk="0">
                  <a:moveTo>
                    <a:pt x="1514" y="1"/>
                  </a:moveTo>
                  <a:lnTo>
                    <a:pt x="1178" y="169"/>
                  </a:lnTo>
                  <a:lnTo>
                    <a:pt x="169" y="673"/>
                  </a:lnTo>
                  <a:lnTo>
                    <a:pt x="1" y="673"/>
                  </a:lnTo>
                  <a:lnTo>
                    <a:pt x="169" y="842"/>
                  </a:lnTo>
                  <a:lnTo>
                    <a:pt x="2187" y="2019"/>
                  </a:lnTo>
                  <a:lnTo>
                    <a:pt x="2691" y="2019"/>
                  </a:lnTo>
                  <a:lnTo>
                    <a:pt x="3532" y="1514"/>
                  </a:lnTo>
                  <a:lnTo>
                    <a:pt x="3700" y="1346"/>
                  </a:lnTo>
                  <a:lnTo>
                    <a:pt x="15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1"/>
            <p:cNvSpPr/>
            <p:nvPr/>
          </p:nvSpPr>
          <p:spPr>
            <a:xfrm>
              <a:off x="3045374" y="3399586"/>
              <a:ext cx="60336" cy="32915"/>
            </a:xfrm>
            <a:custGeom>
              <a:avLst/>
              <a:gdLst/>
              <a:ahLst/>
              <a:cxnLst/>
              <a:rect l="l" t="t" r="r" b="b"/>
              <a:pathLst>
                <a:path w="3701" h="2019" extrusionOk="0">
                  <a:moveTo>
                    <a:pt x="1009" y="0"/>
                  </a:moveTo>
                  <a:lnTo>
                    <a:pt x="169" y="505"/>
                  </a:lnTo>
                  <a:lnTo>
                    <a:pt x="0" y="673"/>
                  </a:lnTo>
                  <a:lnTo>
                    <a:pt x="169" y="673"/>
                  </a:lnTo>
                  <a:lnTo>
                    <a:pt x="2187" y="2019"/>
                  </a:lnTo>
                  <a:lnTo>
                    <a:pt x="2691" y="1850"/>
                  </a:lnTo>
                  <a:lnTo>
                    <a:pt x="3532" y="1346"/>
                  </a:lnTo>
                  <a:lnTo>
                    <a:pt x="3700" y="1178"/>
                  </a:lnTo>
                  <a:lnTo>
                    <a:pt x="3532" y="1178"/>
                  </a:lnTo>
                  <a:lnTo>
                    <a:pt x="15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1"/>
            <p:cNvSpPr/>
            <p:nvPr/>
          </p:nvSpPr>
          <p:spPr>
            <a:xfrm>
              <a:off x="3089244" y="3424268"/>
              <a:ext cx="57580" cy="32915"/>
            </a:xfrm>
            <a:custGeom>
              <a:avLst/>
              <a:gdLst/>
              <a:ahLst/>
              <a:cxnLst/>
              <a:rect l="l" t="t" r="r" b="b"/>
              <a:pathLst>
                <a:path w="3532" h="2019" extrusionOk="0">
                  <a:moveTo>
                    <a:pt x="1009" y="0"/>
                  </a:moveTo>
                  <a:lnTo>
                    <a:pt x="168" y="505"/>
                  </a:lnTo>
                  <a:lnTo>
                    <a:pt x="0" y="673"/>
                  </a:lnTo>
                  <a:lnTo>
                    <a:pt x="2186" y="2018"/>
                  </a:lnTo>
                  <a:lnTo>
                    <a:pt x="2523" y="1850"/>
                  </a:lnTo>
                  <a:lnTo>
                    <a:pt x="3532" y="1345"/>
                  </a:lnTo>
                  <a:lnTo>
                    <a:pt x="3532" y="1177"/>
                  </a:lnTo>
                  <a:lnTo>
                    <a:pt x="151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1"/>
            <p:cNvSpPr/>
            <p:nvPr/>
          </p:nvSpPr>
          <p:spPr>
            <a:xfrm>
              <a:off x="3133114" y="3448934"/>
              <a:ext cx="57580" cy="32915"/>
            </a:xfrm>
            <a:custGeom>
              <a:avLst/>
              <a:gdLst/>
              <a:ahLst/>
              <a:cxnLst/>
              <a:rect l="l" t="t" r="r" b="b"/>
              <a:pathLst>
                <a:path w="3532" h="2019" extrusionOk="0">
                  <a:moveTo>
                    <a:pt x="1009" y="1"/>
                  </a:moveTo>
                  <a:lnTo>
                    <a:pt x="168" y="505"/>
                  </a:lnTo>
                  <a:lnTo>
                    <a:pt x="0" y="673"/>
                  </a:lnTo>
                  <a:lnTo>
                    <a:pt x="0" y="842"/>
                  </a:lnTo>
                  <a:lnTo>
                    <a:pt x="2186" y="2019"/>
                  </a:lnTo>
                  <a:lnTo>
                    <a:pt x="2523" y="2019"/>
                  </a:lnTo>
                  <a:lnTo>
                    <a:pt x="3532" y="1346"/>
                  </a:lnTo>
                  <a:lnTo>
                    <a:pt x="3532" y="1178"/>
                  </a:lnTo>
                  <a:lnTo>
                    <a:pt x="134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1"/>
            <p:cNvSpPr/>
            <p:nvPr/>
          </p:nvSpPr>
          <p:spPr>
            <a:xfrm>
              <a:off x="2661532" y="3213151"/>
              <a:ext cx="68552" cy="38392"/>
            </a:xfrm>
            <a:custGeom>
              <a:avLst/>
              <a:gdLst/>
              <a:ahLst/>
              <a:cxnLst/>
              <a:rect l="l" t="t" r="r" b="b"/>
              <a:pathLst>
                <a:path w="4205" h="2355" extrusionOk="0">
                  <a:moveTo>
                    <a:pt x="1682" y="0"/>
                  </a:moveTo>
                  <a:lnTo>
                    <a:pt x="169" y="1009"/>
                  </a:lnTo>
                  <a:lnTo>
                    <a:pt x="1" y="1009"/>
                  </a:lnTo>
                  <a:lnTo>
                    <a:pt x="1" y="1178"/>
                  </a:lnTo>
                  <a:lnTo>
                    <a:pt x="2019" y="2355"/>
                  </a:lnTo>
                  <a:lnTo>
                    <a:pt x="2523" y="2355"/>
                  </a:lnTo>
                  <a:lnTo>
                    <a:pt x="4205" y="1514"/>
                  </a:lnTo>
                  <a:lnTo>
                    <a:pt x="4205"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1"/>
            <p:cNvSpPr/>
            <p:nvPr/>
          </p:nvSpPr>
          <p:spPr>
            <a:xfrm>
              <a:off x="2705402" y="3237817"/>
              <a:ext cx="68552" cy="41148"/>
            </a:xfrm>
            <a:custGeom>
              <a:avLst/>
              <a:gdLst/>
              <a:ahLst/>
              <a:cxnLst/>
              <a:rect l="l" t="t" r="r" b="b"/>
              <a:pathLst>
                <a:path w="4205" h="2524" extrusionOk="0">
                  <a:moveTo>
                    <a:pt x="1682" y="1"/>
                  </a:moveTo>
                  <a:lnTo>
                    <a:pt x="0" y="1010"/>
                  </a:lnTo>
                  <a:lnTo>
                    <a:pt x="0" y="1178"/>
                  </a:lnTo>
                  <a:lnTo>
                    <a:pt x="2019" y="2355"/>
                  </a:lnTo>
                  <a:lnTo>
                    <a:pt x="2355" y="2524"/>
                  </a:lnTo>
                  <a:lnTo>
                    <a:pt x="2523" y="2355"/>
                  </a:lnTo>
                  <a:lnTo>
                    <a:pt x="4037" y="1515"/>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1"/>
            <p:cNvSpPr/>
            <p:nvPr/>
          </p:nvSpPr>
          <p:spPr>
            <a:xfrm>
              <a:off x="2749272" y="3262499"/>
              <a:ext cx="68552" cy="41148"/>
            </a:xfrm>
            <a:custGeom>
              <a:avLst/>
              <a:gdLst/>
              <a:ahLst/>
              <a:cxnLst/>
              <a:rect l="l" t="t" r="r" b="b"/>
              <a:pathLst>
                <a:path w="4205" h="2524" extrusionOk="0">
                  <a:moveTo>
                    <a:pt x="1850" y="1"/>
                  </a:moveTo>
                  <a:lnTo>
                    <a:pt x="1682" y="169"/>
                  </a:lnTo>
                  <a:lnTo>
                    <a:pt x="0" y="1010"/>
                  </a:lnTo>
                  <a:lnTo>
                    <a:pt x="0" y="1178"/>
                  </a:lnTo>
                  <a:lnTo>
                    <a:pt x="0" y="1346"/>
                  </a:lnTo>
                  <a:lnTo>
                    <a:pt x="2018" y="2523"/>
                  </a:lnTo>
                  <a:lnTo>
                    <a:pt x="2187" y="2523"/>
                  </a:lnTo>
                  <a:lnTo>
                    <a:pt x="2523" y="2355"/>
                  </a:lnTo>
                  <a:lnTo>
                    <a:pt x="4036" y="1514"/>
                  </a:lnTo>
                  <a:lnTo>
                    <a:pt x="4205" y="1346"/>
                  </a:lnTo>
                  <a:lnTo>
                    <a:pt x="4205" y="1178"/>
                  </a:lnTo>
                  <a:lnTo>
                    <a:pt x="20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1"/>
            <p:cNvSpPr/>
            <p:nvPr/>
          </p:nvSpPr>
          <p:spPr>
            <a:xfrm>
              <a:off x="2790387" y="3287181"/>
              <a:ext cx="71307" cy="41131"/>
            </a:xfrm>
            <a:custGeom>
              <a:avLst/>
              <a:gdLst/>
              <a:ahLst/>
              <a:cxnLst/>
              <a:rect l="l" t="t" r="r" b="b"/>
              <a:pathLst>
                <a:path w="4374" h="2523" extrusionOk="0">
                  <a:moveTo>
                    <a:pt x="2019" y="0"/>
                  </a:moveTo>
                  <a:lnTo>
                    <a:pt x="1683" y="168"/>
                  </a:lnTo>
                  <a:lnTo>
                    <a:pt x="169" y="1009"/>
                  </a:lnTo>
                  <a:lnTo>
                    <a:pt x="1" y="1177"/>
                  </a:lnTo>
                  <a:lnTo>
                    <a:pt x="169" y="1346"/>
                  </a:lnTo>
                  <a:lnTo>
                    <a:pt x="2187" y="2523"/>
                  </a:lnTo>
                  <a:lnTo>
                    <a:pt x="2355" y="2523"/>
                  </a:lnTo>
                  <a:lnTo>
                    <a:pt x="2692" y="2355"/>
                  </a:lnTo>
                  <a:lnTo>
                    <a:pt x="4205" y="1514"/>
                  </a:lnTo>
                  <a:lnTo>
                    <a:pt x="4373"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1"/>
            <p:cNvSpPr/>
            <p:nvPr/>
          </p:nvSpPr>
          <p:spPr>
            <a:xfrm>
              <a:off x="2834257" y="3311846"/>
              <a:ext cx="71307" cy="41148"/>
            </a:xfrm>
            <a:custGeom>
              <a:avLst/>
              <a:gdLst/>
              <a:ahLst/>
              <a:cxnLst/>
              <a:rect l="l" t="t" r="r" b="b"/>
              <a:pathLst>
                <a:path w="4374" h="2524" extrusionOk="0">
                  <a:moveTo>
                    <a:pt x="2019" y="1"/>
                  </a:moveTo>
                  <a:lnTo>
                    <a:pt x="1682" y="169"/>
                  </a:lnTo>
                  <a:lnTo>
                    <a:pt x="169" y="1010"/>
                  </a:lnTo>
                  <a:lnTo>
                    <a:pt x="1" y="1178"/>
                  </a:lnTo>
                  <a:lnTo>
                    <a:pt x="169" y="1346"/>
                  </a:lnTo>
                  <a:lnTo>
                    <a:pt x="2187" y="2523"/>
                  </a:lnTo>
                  <a:lnTo>
                    <a:pt x="2692" y="2523"/>
                  </a:lnTo>
                  <a:lnTo>
                    <a:pt x="4205" y="1514"/>
                  </a:lnTo>
                  <a:lnTo>
                    <a:pt x="4373"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1"/>
            <p:cNvSpPr/>
            <p:nvPr/>
          </p:nvSpPr>
          <p:spPr>
            <a:xfrm>
              <a:off x="2878127" y="3339267"/>
              <a:ext cx="68552" cy="38392"/>
            </a:xfrm>
            <a:custGeom>
              <a:avLst/>
              <a:gdLst/>
              <a:ahLst/>
              <a:cxnLst/>
              <a:rect l="l" t="t" r="r" b="b"/>
              <a:pathLst>
                <a:path w="4205" h="2355" extrusionOk="0">
                  <a:moveTo>
                    <a:pt x="1682" y="0"/>
                  </a:moveTo>
                  <a:lnTo>
                    <a:pt x="169" y="841"/>
                  </a:lnTo>
                  <a:lnTo>
                    <a:pt x="1" y="1010"/>
                  </a:lnTo>
                  <a:lnTo>
                    <a:pt x="1" y="1178"/>
                  </a:lnTo>
                  <a:lnTo>
                    <a:pt x="2187" y="2355"/>
                  </a:lnTo>
                  <a:lnTo>
                    <a:pt x="2523" y="2355"/>
                  </a:lnTo>
                  <a:lnTo>
                    <a:pt x="4205"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1"/>
            <p:cNvSpPr/>
            <p:nvPr/>
          </p:nvSpPr>
          <p:spPr>
            <a:xfrm>
              <a:off x="2921997" y="3363949"/>
              <a:ext cx="68552" cy="38392"/>
            </a:xfrm>
            <a:custGeom>
              <a:avLst/>
              <a:gdLst/>
              <a:ahLst/>
              <a:cxnLst/>
              <a:rect l="l" t="t" r="r" b="b"/>
              <a:pathLst>
                <a:path w="4205" h="2355" extrusionOk="0">
                  <a:moveTo>
                    <a:pt x="1682" y="0"/>
                  </a:moveTo>
                  <a:lnTo>
                    <a:pt x="169" y="841"/>
                  </a:lnTo>
                  <a:lnTo>
                    <a:pt x="0" y="1009"/>
                  </a:lnTo>
                  <a:lnTo>
                    <a:pt x="0" y="1177"/>
                  </a:lnTo>
                  <a:lnTo>
                    <a:pt x="2019" y="2355"/>
                  </a:lnTo>
                  <a:lnTo>
                    <a:pt x="2523" y="2355"/>
                  </a:lnTo>
                  <a:lnTo>
                    <a:pt x="4037" y="1514"/>
                  </a:lnTo>
                  <a:lnTo>
                    <a:pt x="4205"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p:nvPr/>
          </p:nvSpPr>
          <p:spPr>
            <a:xfrm>
              <a:off x="2965867" y="3388615"/>
              <a:ext cx="68552" cy="41148"/>
            </a:xfrm>
            <a:custGeom>
              <a:avLst/>
              <a:gdLst/>
              <a:ahLst/>
              <a:cxnLst/>
              <a:rect l="l" t="t" r="r" b="b"/>
              <a:pathLst>
                <a:path w="4205" h="2524" extrusionOk="0">
                  <a:moveTo>
                    <a:pt x="1682" y="1"/>
                  </a:moveTo>
                  <a:lnTo>
                    <a:pt x="0" y="1010"/>
                  </a:lnTo>
                  <a:lnTo>
                    <a:pt x="0" y="1178"/>
                  </a:lnTo>
                  <a:lnTo>
                    <a:pt x="2018" y="2355"/>
                  </a:lnTo>
                  <a:lnTo>
                    <a:pt x="2355" y="2523"/>
                  </a:lnTo>
                  <a:lnTo>
                    <a:pt x="2523" y="2355"/>
                  </a:lnTo>
                  <a:lnTo>
                    <a:pt x="4036" y="1514"/>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1"/>
            <p:cNvSpPr/>
            <p:nvPr/>
          </p:nvSpPr>
          <p:spPr>
            <a:xfrm>
              <a:off x="3006982" y="3413297"/>
              <a:ext cx="71307" cy="41131"/>
            </a:xfrm>
            <a:custGeom>
              <a:avLst/>
              <a:gdLst/>
              <a:ahLst/>
              <a:cxnLst/>
              <a:rect l="l" t="t" r="r" b="b"/>
              <a:pathLst>
                <a:path w="4374" h="2523" extrusionOk="0">
                  <a:moveTo>
                    <a:pt x="1683" y="0"/>
                  </a:moveTo>
                  <a:lnTo>
                    <a:pt x="169" y="1009"/>
                  </a:lnTo>
                  <a:lnTo>
                    <a:pt x="1" y="1178"/>
                  </a:lnTo>
                  <a:lnTo>
                    <a:pt x="169" y="1178"/>
                  </a:lnTo>
                  <a:lnTo>
                    <a:pt x="2187" y="2355"/>
                  </a:lnTo>
                  <a:lnTo>
                    <a:pt x="2355" y="2523"/>
                  </a:lnTo>
                  <a:lnTo>
                    <a:pt x="2692" y="2355"/>
                  </a:lnTo>
                  <a:lnTo>
                    <a:pt x="4205" y="1514"/>
                  </a:lnTo>
                  <a:lnTo>
                    <a:pt x="4373"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1"/>
            <p:cNvSpPr/>
            <p:nvPr/>
          </p:nvSpPr>
          <p:spPr>
            <a:xfrm>
              <a:off x="3050852" y="3437962"/>
              <a:ext cx="71307" cy="41148"/>
            </a:xfrm>
            <a:custGeom>
              <a:avLst/>
              <a:gdLst/>
              <a:ahLst/>
              <a:cxnLst/>
              <a:rect l="l" t="t" r="r" b="b"/>
              <a:pathLst>
                <a:path w="4374" h="2524" extrusionOk="0">
                  <a:moveTo>
                    <a:pt x="2019" y="1"/>
                  </a:moveTo>
                  <a:lnTo>
                    <a:pt x="1682" y="169"/>
                  </a:lnTo>
                  <a:lnTo>
                    <a:pt x="169" y="1010"/>
                  </a:lnTo>
                  <a:lnTo>
                    <a:pt x="1" y="1178"/>
                  </a:lnTo>
                  <a:lnTo>
                    <a:pt x="169" y="1346"/>
                  </a:lnTo>
                  <a:lnTo>
                    <a:pt x="2187" y="2524"/>
                  </a:lnTo>
                  <a:lnTo>
                    <a:pt x="2355" y="2524"/>
                  </a:lnTo>
                  <a:lnTo>
                    <a:pt x="2692" y="2355"/>
                  </a:lnTo>
                  <a:lnTo>
                    <a:pt x="4205" y="1515"/>
                  </a:lnTo>
                  <a:lnTo>
                    <a:pt x="4373"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1"/>
            <p:cNvSpPr/>
            <p:nvPr/>
          </p:nvSpPr>
          <p:spPr>
            <a:xfrm>
              <a:off x="3094722" y="3462644"/>
              <a:ext cx="71307" cy="41148"/>
            </a:xfrm>
            <a:custGeom>
              <a:avLst/>
              <a:gdLst/>
              <a:ahLst/>
              <a:cxnLst/>
              <a:rect l="l" t="t" r="r" b="b"/>
              <a:pathLst>
                <a:path w="4374" h="2524" extrusionOk="0">
                  <a:moveTo>
                    <a:pt x="2019" y="1"/>
                  </a:moveTo>
                  <a:lnTo>
                    <a:pt x="1682" y="169"/>
                  </a:lnTo>
                  <a:lnTo>
                    <a:pt x="169" y="1010"/>
                  </a:lnTo>
                  <a:lnTo>
                    <a:pt x="1" y="1178"/>
                  </a:lnTo>
                  <a:lnTo>
                    <a:pt x="1" y="1346"/>
                  </a:lnTo>
                  <a:lnTo>
                    <a:pt x="2187" y="2523"/>
                  </a:lnTo>
                  <a:lnTo>
                    <a:pt x="2691" y="2523"/>
                  </a:lnTo>
                  <a:lnTo>
                    <a:pt x="4205" y="1514"/>
                  </a:lnTo>
                  <a:lnTo>
                    <a:pt x="4373"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1"/>
            <p:cNvSpPr/>
            <p:nvPr/>
          </p:nvSpPr>
          <p:spPr>
            <a:xfrm>
              <a:off x="2623155" y="3235078"/>
              <a:ext cx="68552" cy="41148"/>
            </a:xfrm>
            <a:custGeom>
              <a:avLst/>
              <a:gdLst/>
              <a:ahLst/>
              <a:cxnLst/>
              <a:rect l="l" t="t" r="r" b="b"/>
              <a:pathLst>
                <a:path w="4205" h="2524" extrusionOk="0">
                  <a:moveTo>
                    <a:pt x="1682" y="1"/>
                  </a:moveTo>
                  <a:lnTo>
                    <a:pt x="168" y="1010"/>
                  </a:lnTo>
                  <a:lnTo>
                    <a:pt x="0" y="1178"/>
                  </a:lnTo>
                  <a:lnTo>
                    <a:pt x="2018" y="2355"/>
                  </a:lnTo>
                  <a:lnTo>
                    <a:pt x="2355" y="2523"/>
                  </a:lnTo>
                  <a:lnTo>
                    <a:pt x="2523" y="2355"/>
                  </a:lnTo>
                  <a:lnTo>
                    <a:pt x="4204" y="1514"/>
                  </a:lnTo>
                  <a:lnTo>
                    <a:pt x="4204" y="1346"/>
                  </a:lnTo>
                  <a:lnTo>
                    <a:pt x="4204" y="1178"/>
                  </a:lnTo>
                  <a:lnTo>
                    <a:pt x="2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1"/>
            <p:cNvSpPr/>
            <p:nvPr/>
          </p:nvSpPr>
          <p:spPr>
            <a:xfrm>
              <a:off x="2667009" y="3259760"/>
              <a:ext cx="68568" cy="41131"/>
            </a:xfrm>
            <a:custGeom>
              <a:avLst/>
              <a:gdLst/>
              <a:ahLst/>
              <a:cxnLst/>
              <a:rect l="l" t="t" r="r" b="b"/>
              <a:pathLst>
                <a:path w="4206" h="2523" extrusionOk="0">
                  <a:moveTo>
                    <a:pt x="1683" y="0"/>
                  </a:moveTo>
                  <a:lnTo>
                    <a:pt x="169" y="1009"/>
                  </a:lnTo>
                  <a:lnTo>
                    <a:pt x="1" y="1178"/>
                  </a:lnTo>
                  <a:lnTo>
                    <a:pt x="2019" y="2355"/>
                  </a:lnTo>
                  <a:lnTo>
                    <a:pt x="2355" y="2523"/>
                  </a:lnTo>
                  <a:lnTo>
                    <a:pt x="2524" y="2355"/>
                  </a:lnTo>
                  <a:lnTo>
                    <a:pt x="4037" y="1514"/>
                  </a:lnTo>
                  <a:lnTo>
                    <a:pt x="4205"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p:nvPr/>
          </p:nvSpPr>
          <p:spPr>
            <a:xfrm>
              <a:off x="2710879" y="3284425"/>
              <a:ext cx="68568" cy="41148"/>
            </a:xfrm>
            <a:custGeom>
              <a:avLst/>
              <a:gdLst/>
              <a:ahLst/>
              <a:cxnLst/>
              <a:rect l="l" t="t" r="r" b="b"/>
              <a:pathLst>
                <a:path w="4206" h="2524" extrusionOk="0">
                  <a:moveTo>
                    <a:pt x="1851" y="1"/>
                  </a:moveTo>
                  <a:lnTo>
                    <a:pt x="1683" y="169"/>
                  </a:lnTo>
                  <a:lnTo>
                    <a:pt x="1" y="1010"/>
                  </a:lnTo>
                  <a:lnTo>
                    <a:pt x="1" y="1178"/>
                  </a:lnTo>
                  <a:lnTo>
                    <a:pt x="1" y="1346"/>
                  </a:lnTo>
                  <a:lnTo>
                    <a:pt x="2019" y="2524"/>
                  </a:lnTo>
                  <a:lnTo>
                    <a:pt x="2187" y="2524"/>
                  </a:lnTo>
                  <a:lnTo>
                    <a:pt x="2523" y="2355"/>
                  </a:lnTo>
                  <a:lnTo>
                    <a:pt x="4037" y="1515"/>
                  </a:lnTo>
                  <a:lnTo>
                    <a:pt x="4205" y="1346"/>
                  </a:lnTo>
                  <a:lnTo>
                    <a:pt x="4205" y="1178"/>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1"/>
            <p:cNvSpPr/>
            <p:nvPr/>
          </p:nvSpPr>
          <p:spPr>
            <a:xfrm>
              <a:off x="2752010" y="3309107"/>
              <a:ext cx="71291" cy="41148"/>
            </a:xfrm>
            <a:custGeom>
              <a:avLst/>
              <a:gdLst/>
              <a:ahLst/>
              <a:cxnLst/>
              <a:rect l="l" t="t" r="r" b="b"/>
              <a:pathLst>
                <a:path w="4373" h="2524" extrusionOk="0">
                  <a:moveTo>
                    <a:pt x="2019" y="1"/>
                  </a:moveTo>
                  <a:lnTo>
                    <a:pt x="1682" y="169"/>
                  </a:lnTo>
                  <a:lnTo>
                    <a:pt x="169" y="1010"/>
                  </a:lnTo>
                  <a:lnTo>
                    <a:pt x="0" y="1178"/>
                  </a:lnTo>
                  <a:lnTo>
                    <a:pt x="169" y="1346"/>
                  </a:lnTo>
                  <a:lnTo>
                    <a:pt x="2187" y="2523"/>
                  </a:lnTo>
                  <a:lnTo>
                    <a:pt x="2691" y="2523"/>
                  </a:lnTo>
                  <a:lnTo>
                    <a:pt x="4205" y="1514"/>
                  </a:lnTo>
                  <a:lnTo>
                    <a:pt x="4373"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1"/>
            <p:cNvSpPr/>
            <p:nvPr/>
          </p:nvSpPr>
          <p:spPr>
            <a:xfrm>
              <a:off x="2795880" y="3333789"/>
              <a:ext cx="71291" cy="41131"/>
            </a:xfrm>
            <a:custGeom>
              <a:avLst/>
              <a:gdLst/>
              <a:ahLst/>
              <a:cxnLst/>
              <a:rect l="l" t="t" r="r" b="b"/>
              <a:pathLst>
                <a:path w="4373" h="2523" extrusionOk="0">
                  <a:moveTo>
                    <a:pt x="2018" y="0"/>
                  </a:moveTo>
                  <a:lnTo>
                    <a:pt x="1682" y="168"/>
                  </a:lnTo>
                  <a:lnTo>
                    <a:pt x="168" y="1009"/>
                  </a:lnTo>
                  <a:lnTo>
                    <a:pt x="0" y="1177"/>
                  </a:lnTo>
                  <a:lnTo>
                    <a:pt x="168" y="1346"/>
                  </a:lnTo>
                  <a:lnTo>
                    <a:pt x="2187" y="2523"/>
                  </a:lnTo>
                  <a:lnTo>
                    <a:pt x="2691" y="2523"/>
                  </a:lnTo>
                  <a:lnTo>
                    <a:pt x="4205" y="1514"/>
                  </a:lnTo>
                  <a:lnTo>
                    <a:pt x="4373" y="1346"/>
                  </a:lnTo>
                  <a:lnTo>
                    <a:pt x="4205" y="1346"/>
                  </a:lnTo>
                  <a:lnTo>
                    <a:pt x="2187" y="168"/>
                  </a:lnTo>
                  <a:lnTo>
                    <a:pt x="20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1"/>
            <p:cNvSpPr/>
            <p:nvPr/>
          </p:nvSpPr>
          <p:spPr>
            <a:xfrm>
              <a:off x="2839751" y="3361194"/>
              <a:ext cx="68552" cy="38409"/>
            </a:xfrm>
            <a:custGeom>
              <a:avLst/>
              <a:gdLst/>
              <a:ahLst/>
              <a:cxnLst/>
              <a:rect l="l" t="t" r="r" b="b"/>
              <a:pathLst>
                <a:path w="4205" h="2356" extrusionOk="0">
                  <a:moveTo>
                    <a:pt x="1682" y="1"/>
                  </a:moveTo>
                  <a:lnTo>
                    <a:pt x="168" y="842"/>
                  </a:lnTo>
                  <a:lnTo>
                    <a:pt x="0" y="1010"/>
                  </a:lnTo>
                  <a:lnTo>
                    <a:pt x="0" y="1178"/>
                  </a:lnTo>
                  <a:lnTo>
                    <a:pt x="2186" y="2355"/>
                  </a:lnTo>
                  <a:lnTo>
                    <a:pt x="2523" y="2355"/>
                  </a:lnTo>
                  <a:lnTo>
                    <a:pt x="4204" y="1515"/>
                  </a:lnTo>
                  <a:lnTo>
                    <a:pt x="4204" y="1346"/>
                  </a:lnTo>
                  <a:lnTo>
                    <a:pt x="4204" y="1178"/>
                  </a:lnTo>
                  <a:lnTo>
                    <a:pt x="2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1"/>
            <p:cNvSpPr/>
            <p:nvPr/>
          </p:nvSpPr>
          <p:spPr>
            <a:xfrm>
              <a:off x="2883604" y="3385876"/>
              <a:ext cx="68568" cy="38409"/>
            </a:xfrm>
            <a:custGeom>
              <a:avLst/>
              <a:gdLst/>
              <a:ahLst/>
              <a:cxnLst/>
              <a:rect l="l" t="t" r="r" b="b"/>
              <a:pathLst>
                <a:path w="4206" h="2356" extrusionOk="0">
                  <a:moveTo>
                    <a:pt x="1683" y="1"/>
                  </a:moveTo>
                  <a:lnTo>
                    <a:pt x="169" y="1010"/>
                  </a:lnTo>
                  <a:lnTo>
                    <a:pt x="1" y="1010"/>
                  </a:lnTo>
                  <a:lnTo>
                    <a:pt x="1" y="1178"/>
                  </a:lnTo>
                  <a:lnTo>
                    <a:pt x="2019" y="2355"/>
                  </a:lnTo>
                  <a:lnTo>
                    <a:pt x="2524" y="2355"/>
                  </a:lnTo>
                  <a:lnTo>
                    <a:pt x="4037" y="1514"/>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1"/>
            <p:cNvSpPr/>
            <p:nvPr/>
          </p:nvSpPr>
          <p:spPr>
            <a:xfrm>
              <a:off x="2927474" y="3410558"/>
              <a:ext cx="68568" cy="41131"/>
            </a:xfrm>
            <a:custGeom>
              <a:avLst/>
              <a:gdLst/>
              <a:ahLst/>
              <a:cxnLst/>
              <a:rect l="l" t="t" r="r" b="b"/>
              <a:pathLst>
                <a:path w="4206" h="2523" extrusionOk="0">
                  <a:moveTo>
                    <a:pt x="1683" y="0"/>
                  </a:moveTo>
                  <a:lnTo>
                    <a:pt x="1" y="1009"/>
                  </a:lnTo>
                  <a:lnTo>
                    <a:pt x="1" y="1177"/>
                  </a:lnTo>
                  <a:lnTo>
                    <a:pt x="2019" y="2355"/>
                  </a:lnTo>
                  <a:lnTo>
                    <a:pt x="2355" y="2523"/>
                  </a:lnTo>
                  <a:lnTo>
                    <a:pt x="2523" y="2355"/>
                  </a:lnTo>
                  <a:lnTo>
                    <a:pt x="4037" y="1514"/>
                  </a:lnTo>
                  <a:lnTo>
                    <a:pt x="4205"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1"/>
            <p:cNvSpPr/>
            <p:nvPr/>
          </p:nvSpPr>
          <p:spPr>
            <a:xfrm>
              <a:off x="2968605" y="3435224"/>
              <a:ext cx="71291" cy="41148"/>
            </a:xfrm>
            <a:custGeom>
              <a:avLst/>
              <a:gdLst/>
              <a:ahLst/>
              <a:cxnLst/>
              <a:rect l="l" t="t" r="r" b="b"/>
              <a:pathLst>
                <a:path w="4373" h="2524" extrusionOk="0">
                  <a:moveTo>
                    <a:pt x="2019" y="1"/>
                  </a:moveTo>
                  <a:lnTo>
                    <a:pt x="1682" y="169"/>
                  </a:lnTo>
                  <a:lnTo>
                    <a:pt x="169" y="1010"/>
                  </a:lnTo>
                  <a:lnTo>
                    <a:pt x="0" y="1178"/>
                  </a:lnTo>
                  <a:lnTo>
                    <a:pt x="169" y="1346"/>
                  </a:lnTo>
                  <a:lnTo>
                    <a:pt x="2187" y="2523"/>
                  </a:lnTo>
                  <a:lnTo>
                    <a:pt x="2355" y="2523"/>
                  </a:lnTo>
                  <a:lnTo>
                    <a:pt x="2691" y="2355"/>
                  </a:lnTo>
                  <a:lnTo>
                    <a:pt x="4205" y="1514"/>
                  </a:lnTo>
                  <a:lnTo>
                    <a:pt x="4373" y="1346"/>
                  </a:lnTo>
                  <a:lnTo>
                    <a:pt x="4373"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1"/>
            <p:cNvSpPr/>
            <p:nvPr/>
          </p:nvSpPr>
          <p:spPr>
            <a:xfrm>
              <a:off x="3012475" y="3459906"/>
              <a:ext cx="71291" cy="41131"/>
            </a:xfrm>
            <a:custGeom>
              <a:avLst/>
              <a:gdLst/>
              <a:ahLst/>
              <a:cxnLst/>
              <a:rect l="l" t="t" r="r" b="b"/>
              <a:pathLst>
                <a:path w="4373" h="2523" extrusionOk="0">
                  <a:moveTo>
                    <a:pt x="2018" y="0"/>
                  </a:moveTo>
                  <a:lnTo>
                    <a:pt x="1682" y="169"/>
                  </a:lnTo>
                  <a:lnTo>
                    <a:pt x="168" y="1009"/>
                  </a:lnTo>
                  <a:lnTo>
                    <a:pt x="0" y="1178"/>
                  </a:lnTo>
                  <a:lnTo>
                    <a:pt x="168" y="1346"/>
                  </a:lnTo>
                  <a:lnTo>
                    <a:pt x="2187" y="2523"/>
                  </a:lnTo>
                  <a:lnTo>
                    <a:pt x="2355" y="2523"/>
                  </a:lnTo>
                  <a:lnTo>
                    <a:pt x="2691" y="2355"/>
                  </a:lnTo>
                  <a:lnTo>
                    <a:pt x="4205" y="1514"/>
                  </a:lnTo>
                  <a:lnTo>
                    <a:pt x="4373"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1"/>
            <p:cNvSpPr/>
            <p:nvPr/>
          </p:nvSpPr>
          <p:spPr>
            <a:xfrm>
              <a:off x="3056346" y="3484571"/>
              <a:ext cx="71291" cy="41148"/>
            </a:xfrm>
            <a:custGeom>
              <a:avLst/>
              <a:gdLst/>
              <a:ahLst/>
              <a:cxnLst/>
              <a:rect l="l" t="t" r="r" b="b"/>
              <a:pathLst>
                <a:path w="4373" h="2524" extrusionOk="0">
                  <a:moveTo>
                    <a:pt x="2018" y="1"/>
                  </a:moveTo>
                  <a:lnTo>
                    <a:pt x="1682" y="169"/>
                  </a:lnTo>
                  <a:lnTo>
                    <a:pt x="168" y="1010"/>
                  </a:lnTo>
                  <a:lnTo>
                    <a:pt x="0" y="1178"/>
                  </a:lnTo>
                  <a:lnTo>
                    <a:pt x="0" y="1346"/>
                  </a:lnTo>
                  <a:lnTo>
                    <a:pt x="2186" y="2524"/>
                  </a:lnTo>
                  <a:lnTo>
                    <a:pt x="2691" y="2524"/>
                  </a:lnTo>
                  <a:lnTo>
                    <a:pt x="4204" y="1515"/>
                  </a:lnTo>
                  <a:lnTo>
                    <a:pt x="4373" y="1346"/>
                  </a:lnTo>
                  <a:lnTo>
                    <a:pt x="4204" y="1346"/>
                  </a:lnTo>
                  <a:lnTo>
                    <a:pt x="2186" y="169"/>
                  </a:lnTo>
                  <a:lnTo>
                    <a:pt x="20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1"/>
            <p:cNvSpPr/>
            <p:nvPr/>
          </p:nvSpPr>
          <p:spPr>
            <a:xfrm>
              <a:off x="2584763" y="3257021"/>
              <a:ext cx="68552" cy="41131"/>
            </a:xfrm>
            <a:custGeom>
              <a:avLst/>
              <a:gdLst/>
              <a:ahLst/>
              <a:cxnLst/>
              <a:rect l="l" t="t" r="r" b="b"/>
              <a:pathLst>
                <a:path w="4205" h="2523" extrusionOk="0">
                  <a:moveTo>
                    <a:pt x="1682" y="0"/>
                  </a:moveTo>
                  <a:lnTo>
                    <a:pt x="169" y="1009"/>
                  </a:lnTo>
                  <a:lnTo>
                    <a:pt x="1" y="1177"/>
                  </a:lnTo>
                  <a:lnTo>
                    <a:pt x="2019" y="2355"/>
                  </a:lnTo>
                  <a:lnTo>
                    <a:pt x="2355" y="2523"/>
                  </a:lnTo>
                  <a:lnTo>
                    <a:pt x="2523" y="2355"/>
                  </a:lnTo>
                  <a:lnTo>
                    <a:pt x="4205" y="1514"/>
                  </a:lnTo>
                  <a:lnTo>
                    <a:pt x="4205"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1"/>
            <p:cNvSpPr/>
            <p:nvPr/>
          </p:nvSpPr>
          <p:spPr>
            <a:xfrm>
              <a:off x="2628633" y="3281687"/>
              <a:ext cx="68552" cy="41148"/>
            </a:xfrm>
            <a:custGeom>
              <a:avLst/>
              <a:gdLst/>
              <a:ahLst/>
              <a:cxnLst/>
              <a:rect l="l" t="t" r="r" b="b"/>
              <a:pathLst>
                <a:path w="4205" h="2524" extrusionOk="0">
                  <a:moveTo>
                    <a:pt x="1850" y="1"/>
                  </a:moveTo>
                  <a:lnTo>
                    <a:pt x="1682" y="169"/>
                  </a:lnTo>
                  <a:lnTo>
                    <a:pt x="169" y="1010"/>
                  </a:lnTo>
                  <a:lnTo>
                    <a:pt x="0" y="1178"/>
                  </a:lnTo>
                  <a:lnTo>
                    <a:pt x="0" y="1346"/>
                  </a:lnTo>
                  <a:lnTo>
                    <a:pt x="2019" y="2523"/>
                  </a:lnTo>
                  <a:lnTo>
                    <a:pt x="2355" y="2523"/>
                  </a:lnTo>
                  <a:lnTo>
                    <a:pt x="2523" y="2355"/>
                  </a:lnTo>
                  <a:lnTo>
                    <a:pt x="4037" y="1514"/>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1"/>
            <p:cNvSpPr/>
            <p:nvPr/>
          </p:nvSpPr>
          <p:spPr>
            <a:xfrm>
              <a:off x="2672503" y="3306369"/>
              <a:ext cx="68552" cy="41148"/>
            </a:xfrm>
            <a:custGeom>
              <a:avLst/>
              <a:gdLst/>
              <a:ahLst/>
              <a:cxnLst/>
              <a:rect l="l" t="t" r="r" b="b"/>
              <a:pathLst>
                <a:path w="4205" h="2524" extrusionOk="0">
                  <a:moveTo>
                    <a:pt x="1850" y="0"/>
                  </a:moveTo>
                  <a:lnTo>
                    <a:pt x="1682" y="169"/>
                  </a:lnTo>
                  <a:lnTo>
                    <a:pt x="0" y="1009"/>
                  </a:lnTo>
                  <a:lnTo>
                    <a:pt x="0" y="1178"/>
                  </a:lnTo>
                  <a:lnTo>
                    <a:pt x="0" y="1346"/>
                  </a:lnTo>
                  <a:lnTo>
                    <a:pt x="2018" y="2523"/>
                  </a:lnTo>
                  <a:lnTo>
                    <a:pt x="2187" y="2523"/>
                  </a:lnTo>
                  <a:lnTo>
                    <a:pt x="2523" y="2355"/>
                  </a:lnTo>
                  <a:lnTo>
                    <a:pt x="4037" y="1514"/>
                  </a:lnTo>
                  <a:lnTo>
                    <a:pt x="4205" y="1346"/>
                  </a:lnTo>
                  <a:lnTo>
                    <a:pt x="4205" y="1178"/>
                  </a:lnTo>
                  <a:lnTo>
                    <a:pt x="20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1"/>
            <p:cNvSpPr/>
            <p:nvPr/>
          </p:nvSpPr>
          <p:spPr>
            <a:xfrm>
              <a:off x="2713618" y="3331034"/>
              <a:ext cx="71307" cy="41148"/>
            </a:xfrm>
            <a:custGeom>
              <a:avLst/>
              <a:gdLst/>
              <a:ahLst/>
              <a:cxnLst/>
              <a:rect l="l" t="t" r="r" b="b"/>
              <a:pathLst>
                <a:path w="4374" h="2524" extrusionOk="0">
                  <a:moveTo>
                    <a:pt x="2019" y="1"/>
                  </a:moveTo>
                  <a:lnTo>
                    <a:pt x="1683" y="169"/>
                  </a:lnTo>
                  <a:lnTo>
                    <a:pt x="169" y="1010"/>
                  </a:lnTo>
                  <a:lnTo>
                    <a:pt x="1" y="1178"/>
                  </a:lnTo>
                  <a:lnTo>
                    <a:pt x="169" y="1346"/>
                  </a:lnTo>
                  <a:lnTo>
                    <a:pt x="2187" y="2524"/>
                  </a:lnTo>
                  <a:lnTo>
                    <a:pt x="2692" y="2524"/>
                  </a:lnTo>
                  <a:lnTo>
                    <a:pt x="4205" y="1515"/>
                  </a:lnTo>
                  <a:lnTo>
                    <a:pt x="4374"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1"/>
            <p:cNvSpPr/>
            <p:nvPr/>
          </p:nvSpPr>
          <p:spPr>
            <a:xfrm>
              <a:off x="2757488" y="3358455"/>
              <a:ext cx="71307" cy="38409"/>
            </a:xfrm>
            <a:custGeom>
              <a:avLst/>
              <a:gdLst/>
              <a:ahLst/>
              <a:cxnLst/>
              <a:rect l="l" t="t" r="r" b="b"/>
              <a:pathLst>
                <a:path w="4374" h="2356" extrusionOk="0">
                  <a:moveTo>
                    <a:pt x="1683" y="1"/>
                  </a:moveTo>
                  <a:lnTo>
                    <a:pt x="169" y="842"/>
                  </a:lnTo>
                  <a:lnTo>
                    <a:pt x="1" y="1010"/>
                  </a:lnTo>
                  <a:lnTo>
                    <a:pt x="169" y="1178"/>
                  </a:lnTo>
                  <a:lnTo>
                    <a:pt x="2187" y="2355"/>
                  </a:lnTo>
                  <a:lnTo>
                    <a:pt x="2692" y="2355"/>
                  </a:lnTo>
                  <a:lnTo>
                    <a:pt x="4205" y="1346"/>
                  </a:lnTo>
                  <a:lnTo>
                    <a:pt x="4373"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1"/>
            <p:cNvSpPr/>
            <p:nvPr/>
          </p:nvSpPr>
          <p:spPr>
            <a:xfrm>
              <a:off x="2801358" y="3383137"/>
              <a:ext cx="68552" cy="38392"/>
            </a:xfrm>
            <a:custGeom>
              <a:avLst/>
              <a:gdLst/>
              <a:ahLst/>
              <a:cxnLst/>
              <a:rect l="l" t="t" r="r" b="b"/>
              <a:pathLst>
                <a:path w="4205" h="2355" extrusionOk="0">
                  <a:moveTo>
                    <a:pt x="1682" y="0"/>
                  </a:moveTo>
                  <a:lnTo>
                    <a:pt x="169" y="841"/>
                  </a:lnTo>
                  <a:lnTo>
                    <a:pt x="1" y="1009"/>
                  </a:lnTo>
                  <a:lnTo>
                    <a:pt x="1" y="1178"/>
                  </a:lnTo>
                  <a:lnTo>
                    <a:pt x="2187" y="2355"/>
                  </a:lnTo>
                  <a:lnTo>
                    <a:pt x="2523" y="2355"/>
                  </a:lnTo>
                  <a:lnTo>
                    <a:pt x="4205" y="1514"/>
                  </a:lnTo>
                  <a:lnTo>
                    <a:pt x="4205"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1"/>
            <p:cNvSpPr/>
            <p:nvPr/>
          </p:nvSpPr>
          <p:spPr>
            <a:xfrm>
              <a:off x="2845228" y="3407803"/>
              <a:ext cx="68552" cy="41148"/>
            </a:xfrm>
            <a:custGeom>
              <a:avLst/>
              <a:gdLst/>
              <a:ahLst/>
              <a:cxnLst/>
              <a:rect l="l" t="t" r="r" b="b"/>
              <a:pathLst>
                <a:path w="4205" h="2524" extrusionOk="0">
                  <a:moveTo>
                    <a:pt x="1682" y="1"/>
                  </a:moveTo>
                  <a:lnTo>
                    <a:pt x="169" y="1010"/>
                  </a:lnTo>
                  <a:lnTo>
                    <a:pt x="0" y="1010"/>
                  </a:lnTo>
                  <a:lnTo>
                    <a:pt x="0" y="1178"/>
                  </a:lnTo>
                  <a:lnTo>
                    <a:pt x="2019" y="2355"/>
                  </a:lnTo>
                  <a:lnTo>
                    <a:pt x="2355" y="2524"/>
                  </a:lnTo>
                  <a:lnTo>
                    <a:pt x="2523" y="2355"/>
                  </a:lnTo>
                  <a:lnTo>
                    <a:pt x="4037" y="1515"/>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1"/>
            <p:cNvSpPr/>
            <p:nvPr/>
          </p:nvSpPr>
          <p:spPr>
            <a:xfrm>
              <a:off x="2889098" y="3432485"/>
              <a:ext cx="68552" cy="41148"/>
            </a:xfrm>
            <a:custGeom>
              <a:avLst/>
              <a:gdLst/>
              <a:ahLst/>
              <a:cxnLst/>
              <a:rect l="l" t="t" r="r" b="b"/>
              <a:pathLst>
                <a:path w="4205" h="2524" extrusionOk="0">
                  <a:moveTo>
                    <a:pt x="1682" y="1"/>
                  </a:moveTo>
                  <a:lnTo>
                    <a:pt x="0" y="1010"/>
                  </a:lnTo>
                  <a:lnTo>
                    <a:pt x="0" y="1178"/>
                  </a:lnTo>
                  <a:lnTo>
                    <a:pt x="2018" y="2355"/>
                  </a:lnTo>
                  <a:lnTo>
                    <a:pt x="2355" y="2523"/>
                  </a:lnTo>
                  <a:lnTo>
                    <a:pt x="2523" y="2355"/>
                  </a:lnTo>
                  <a:lnTo>
                    <a:pt x="4037" y="1514"/>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1"/>
            <p:cNvSpPr/>
            <p:nvPr/>
          </p:nvSpPr>
          <p:spPr>
            <a:xfrm>
              <a:off x="2930213" y="3457167"/>
              <a:ext cx="71307" cy="41131"/>
            </a:xfrm>
            <a:custGeom>
              <a:avLst/>
              <a:gdLst/>
              <a:ahLst/>
              <a:cxnLst/>
              <a:rect l="l" t="t" r="r" b="b"/>
              <a:pathLst>
                <a:path w="4374" h="2523" extrusionOk="0">
                  <a:moveTo>
                    <a:pt x="2019" y="0"/>
                  </a:moveTo>
                  <a:lnTo>
                    <a:pt x="1683" y="168"/>
                  </a:lnTo>
                  <a:lnTo>
                    <a:pt x="169" y="1009"/>
                  </a:lnTo>
                  <a:lnTo>
                    <a:pt x="1" y="1177"/>
                  </a:lnTo>
                  <a:lnTo>
                    <a:pt x="169" y="1346"/>
                  </a:lnTo>
                  <a:lnTo>
                    <a:pt x="2187" y="2523"/>
                  </a:lnTo>
                  <a:lnTo>
                    <a:pt x="2355" y="2523"/>
                  </a:lnTo>
                  <a:lnTo>
                    <a:pt x="2692" y="2355"/>
                  </a:lnTo>
                  <a:lnTo>
                    <a:pt x="4205" y="1514"/>
                  </a:lnTo>
                  <a:lnTo>
                    <a:pt x="4374" y="1346"/>
                  </a:lnTo>
                  <a:lnTo>
                    <a:pt x="4374"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1"/>
            <p:cNvSpPr/>
            <p:nvPr/>
          </p:nvSpPr>
          <p:spPr>
            <a:xfrm>
              <a:off x="2974083" y="3481832"/>
              <a:ext cx="71307" cy="41148"/>
            </a:xfrm>
            <a:custGeom>
              <a:avLst/>
              <a:gdLst/>
              <a:ahLst/>
              <a:cxnLst/>
              <a:rect l="l" t="t" r="r" b="b"/>
              <a:pathLst>
                <a:path w="4374" h="2524" extrusionOk="0">
                  <a:moveTo>
                    <a:pt x="2019" y="1"/>
                  </a:moveTo>
                  <a:lnTo>
                    <a:pt x="1683" y="169"/>
                  </a:lnTo>
                  <a:lnTo>
                    <a:pt x="169" y="1010"/>
                  </a:lnTo>
                  <a:lnTo>
                    <a:pt x="1" y="1178"/>
                  </a:lnTo>
                  <a:lnTo>
                    <a:pt x="169" y="1346"/>
                  </a:lnTo>
                  <a:lnTo>
                    <a:pt x="2187" y="2523"/>
                  </a:lnTo>
                  <a:lnTo>
                    <a:pt x="2692" y="2523"/>
                  </a:lnTo>
                  <a:lnTo>
                    <a:pt x="4205" y="1514"/>
                  </a:lnTo>
                  <a:lnTo>
                    <a:pt x="4373"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1"/>
            <p:cNvSpPr/>
            <p:nvPr/>
          </p:nvSpPr>
          <p:spPr>
            <a:xfrm>
              <a:off x="3017953" y="3506514"/>
              <a:ext cx="71307" cy="41148"/>
            </a:xfrm>
            <a:custGeom>
              <a:avLst/>
              <a:gdLst/>
              <a:ahLst/>
              <a:cxnLst/>
              <a:rect l="l" t="t" r="r" b="b"/>
              <a:pathLst>
                <a:path w="4374" h="2524" extrusionOk="0">
                  <a:moveTo>
                    <a:pt x="2019" y="0"/>
                  </a:moveTo>
                  <a:lnTo>
                    <a:pt x="1682" y="169"/>
                  </a:lnTo>
                  <a:lnTo>
                    <a:pt x="169" y="1009"/>
                  </a:lnTo>
                  <a:lnTo>
                    <a:pt x="1" y="1178"/>
                  </a:lnTo>
                  <a:lnTo>
                    <a:pt x="169" y="1346"/>
                  </a:lnTo>
                  <a:lnTo>
                    <a:pt x="2187" y="2523"/>
                  </a:lnTo>
                  <a:lnTo>
                    <a:pt x="2691" y="2523"/>
                  </a:lnTo>
                  <a:lnTo>
                    <a:pt x="4205" y="1514"/>
                  </a:lnTo>
                  <a:lnTo>
                    <a:pt x="4373" y="1346"/>
                  </a:lnTo>
                  <a:lnTo>
                    <a:pt x="4205" y="1346"/>
                  </a:lnTo>
                  <a:lnTo>
                    <a:pt x="2187" y="169"/>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1"/>
            <p:cNvSpPr/>
            <p:nvPr/>
          </p:nvSpPr>
          <p:spPr>
            <a:xfrm>
              <a:off x="2546387" y="3278948"/>
              <a:ext cx="68552" cy="41148"/>
            </a:xfrm>
            <a:custGeom>
              <a:avLst/>
              <a:gdLst/>
              <a:ahLst/>
              <a:cxnLst/>
              <a:rect l="l" t="t" r="r" b="b"/>
              <a:pathLst>
                <a:path w="4205" h="2524" extrusionOk="0">
                  <a:moveTo>
                    <a:pt x="1682" y="1"/>
                  </a:moveTo>
                  <a:lnTo>
                    <a:pt x="168" y="1010"/>
                  </a:lnTo>
                  <a:lnTo>
                    <a:pt x="0" y="1178"/>
                  </a:lnTo>
                  <a:lnTo>
                    <a:pt x="2018" y="2355"/>
                  </a:lnTo>
                  <a:lnTo>
                    <a:pt x="2355" y="2523"/>
                  </a:lnTo>
                  <a:lnTo>
                    <a:pt x="2523" y="2355"/>
                  </a:lnTo>
                  <a:lnTo>
                    <a:pt x="4205" y="1514"/>
                  </a:lnTo>
                  <a:lnTo>
                    <a:pt x="4205" y="1346"/>
                  </a:lnTo>
                  <a:lnTo>
                    <a:pt x="4205" y="1178"/>
                  </a:lnTo>
                  <a:lnTo>
                    <a:pt x="2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1"/>
            <p:cNvSpPr/>
            <p:nvPr/>
          </p:nvSpPr>
          <p:spPr>
            <a:xfrm>
              <a:off x="2590241" y="3303630"/>
              <a:ext cx="68568" cy="41131"/>
            </a:xfrm>
            <a:custGeom>
              <a:avLst/>
              <a:gdLst/>
              <a:ahLst/>
              <a:cxnLst/>
              <a:rect l="l" t="t" r="r" b="b"/>
              <a:pathLst>
                <a:path w="4206" h="2523" extrusionOk="0">
                  <a:moveTo>
                    <a:pt x="1851" y="0"/>
                  </a:moveTo>
                  <a:lnTo>
                    <a:pt x="1683" y="168"/>
                  </a:lnTo>
                  <a:lnTo>
                    <a:pt x="169" y="1009"/>
                  </a:lnTo>
                  <a:lnTo>
                    <a:pt x="1" y="1177"/>
                  </a:lnTo>
                  <a:lnTo>
                    <a:pt x="1" y="1346"/>
                  </a:lnTo>
                  <a:lnTo>
                    <a:pt x="2019" y="2523"/>
                  </a:lnTo>
                  <a:lnTo>
                    <a:pt x="2355" y="2523"/>
                  </a:lnTo>
                  <a:lnTo>
                    <a:pt x="2524" y="2355"/>
                  </a:lnTo>
                  <a:lnTo>
                    <a:pt x="4037" y="1514"/>
                  </a:lnTo>
                  <a:lnTo>
                    <a:pt x="4205"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1"/>
            <p:cNvSpPr/>
            <p:nvPr/>
          </p:nvSpPr>
          <p:spPr>
            <a:xfrm>
              <a:off x="2634111" y="3328295"/>
              <a:ext cx="68568" cy="41148"/>
            </a:xfrm>
            <a:custGeom>
              <a:avLst/>
              <a:gdLst/>
              <a:ahLst/>
              <a:cxnLst/>
              <a:rect l="l" t="t" r="r" b="b"/>
              <a:pathLst>
                <a:path w="4206" h="2524" extrusionOk="0">
                  <a:moveTo>
                    <a:pt x="1851" y="1"/>
                  </a:moveTo>
                  <a:lnTo>
                    <a:pt x="1683" y="169"/>
                  </a:lnTo>
                  <a:lnTo>
                    <a:pt x="1" y="1010"/>
                  </a:lnTo>
                  <a:lnTo>
                    <a:pt x="1" y="1178"/>
                  </a:lnTo>
                  <a:lnTo>
                    <a:pt x="1" y="1346"/>
                  </a:lnTo>
                  <a:lnTo>
                    <a:pt x="2019" y="2523"/>
                  </a:lnTo>
                  <a:lnTo>
                    <a:pt x="2523" y="2523"/>
                  </a:lnTo>
                  <a:lnTo>
                    <a:pt x="4037" y="1514"/>
                  </a:lnTo>
                  <a:lnTo>
                    <a:pt x="4205" y="1346"/>
                  </a:lnTo>
                  <a:lnTo>
                    <a:pt x="2019" y="169"/>
                  </a:lnTo>
                  <a:lnTo>
                    <a:pt x="18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1"/>
            <p:cNvSpPr/>
            <p:nvPr/>
          </p:nvSpPr>
          <p:spPr>
            <a:xfrm>
              <a:off x="2675242" y="3352977"/>
              <a:ext cx="71307" cy="41148"/>
            </a:xfrm>
            <a:custGeom>
              <a:avLst/>
              <a:gdLst/>
              <a:ahLst/>
              <a:cxnLst/>
              <a:rect l="l" t="t" r="r" b="b"/>
              <a:pathLst>
                <a:path w="4374" h="2524" extrusionOk="0">
                  <a:moveTo>
                    <a:pt x="2019" y="0"/>
                  </a:moveTo>
                  <a:lnTo>
                    <a:pt x="1682" y="169"/>
                  </a:lnTo>
                  <a:lnTo>
                    <a:pt x="169" y="1009"/>
                  </a:lnTo>
                  <a:lnTo>
                    <a:pt x="0" y="1178"/>
                  </a:lnTo>
                  <a:lnTo>
                    <a:pt x="169" y="1346"/>
                  </a:lnTo>
                  <a:lnTo>
                    <a:pt x="2187" y="2523"/>
                  </a:lnTo>
                  <a:lnTo>
                    <a:pt x="2691" y="2523"/>
                  </a:lnTo>
                  <a:lnTo>
                    <a:pt x="4205" y="1514"/>
                  </a:lnTo>
                  <a:lnTo>
                    <a:pt x="4373" y="1346"/>
                  </a:lnTo>
                  <a:lnTo>
                    <a:pt x="4205" y="1346"/>
                  </a:lnTo>
                  <a:lnTo>
                    <a:pt x="2187" y="169"/>
                  </a:lnTo>
                  <a:lnTo>
                    <a:pt x="20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1"/>
            <p:cNvSpPr/>
            <p:nvPr/>
          </p:nvSpPr>
          <p:spPr>
            <a:xfrm>
              <a:off x="2719112" y="3380398"/>
              <a:ext cx="71291" cy="38392"/>
            </a:xfrm>
            <a:custGeom>
              <a:avLst/>
              <a:gdLst/>
              <a:ahLst/>
              <a:cxnLst/>
              <a:rect l="l" t="t" r="r" b="b"/>
              <a:pathLst>
                <a:path w="4373" h="2355" extrusionOk="0">
                  <a:moveTo>
                    <a:pt x="1682" y="0"/>
                  </a:moveTo>
                  <a:lnTo>
                    <a:pt x="168" y="841"/>
                  </a:lnTo>
                  <a:lnTo>
                    <a:pt x="0" y="1009"/>
                  </a:lnTo>
                  <a:lnTo>
                    <a:pt x="168" y="1177"/>
                  </a:lnTo>
                  <a:lnTo>
                    <a:pt x="2187" y="2355"/>
                  </a:lnTo>
                  <a:lnTo>
                    <a:pt x="2691" y="2355"/>
                  </a:lnTo>
                  <a:lnTo>
                    <a:pt x="4205" y="1514"/>
                  </a:lnTo>
                  <a:lnTo>
                    <a:pt x="4373" y="1346"/>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1"/>
            <p:cNvSpPr/>
            <p:nvPr/>
          </p:nvSpPr>
          <p:spPr>
            <a:xfrm>
              <a:off x="2762982" y="3405064"/>
              <a:ext cx="68552" cy="38409"/>
            </a:xfrm>
            <a:custGeom>
              <a:avLst/>
              <a:gdLst/>
              <a:ahLst/>
              <a:cxnLst/>
              <a:rect l="l" t="t" r="r" b="b"/>
              <a:pathLst>
                <a:path w="4205" h="2356" extrusionOk="0">
                  <a:moveTo>
                    <a:pt x="1682" y="1"/>
                  </a:moveTo>
                  <a:lnTo>
                    <a:pt x="168" y="1010"/>
                  </a:lnTo>
                  <a:lnTo>
                    <a:pt x="0" y="1010"/>
                  </a:lnTo>
                  <a:lnTo>
                    <a:pt x="0" y="1178"/>
                  </a:lnTo>
                  <a:lnTo>
                    <a:pt x="2186" y="2355"/>
                  </a:lnTo>
                  <a:lnTo>
                    <a:pt x="2523" y="2355"/>
                  </a:lnTo>
                  <a:lnTo>
                    <a:pt x="4205" y="1514"/>
                  </a:lnTo>
                  <a:lnTo>
                    <a:pt x="4205" y="1346"/>
                  </a:lnTo>
                  <a:lnTo>
                    <a:pt x="4205" y="1178"/>
                  </a:lnTo>
                  <a:lnTo>
                    <a:pt x="2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1"/>
            <p:cNvSpPr/>
            <p:nvPr/>
          </p:nvSpPr>
          <p:spPr>
            <a:xfrm>
              <a:off x="2806836" y="3429746"/>
              <a:ext cx="68568" cy="41148"/>
            </a:xfrm>
            <a:custGeom>
              <a:avLst/>
              <a:gdLst/>
              <a:ahLst/>
              <a:cxnLst/>
              <a:rect l="l" t="t" r="r" b="b"/>
              <a:pathLst>
                <a:path w="4206" h="2524" extrusionOk="0">
                  <a:moveTo>
                    <a:pt x="1683" y="0"/>
                  </a:moveTo>
                  <a:lnTo>
                    <a:pt x="169" y="1009"/>
                  </a:lnTo>
                  <a:lnTo>
                    <a:pt x="1" y="1178"/>
                  </a:lnTo>
                  <a:lnTo>
                    <a:pt x="2019" y="2355"/>
                  </a:lnTo>
                  <a:lnTo>
                    <a:pt x="2355" y="2523"/>
                  </a:lnTo>
                  <a:lnTo>
                    <a:pt x="2524" y="2355"/>
                  </a:lnTo>
                  <a:lnTo>
                    <a:pt x="4205" y="1514"/>
                  </a:lnTo>
                  <a:lnTo>
                    <a:pt x="4205"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1"/>
            <p:cNvSpPr/>
            <p:nvPr/>
          </p:nvSpPr>
          <p:spPr>
            <a:xfrm>
              <a:off x="2850706" y="3454412"/>
              <a:ext cx="68568" cy="41148"/>
            </a:xfrm>
            <a:custGeom>
              <a:avLst/>
              <a:gdLst/>
              <a:ahLst/>
              <a:cxnLst/>
              <a:rect l="l" t="t" r="r" b="b"/>
              <a:pathLst>
                <a:path w="4206" h="2524" extrusionOk="0">
                  <a:moveTo>
                    <a:pt x="1683" y="1"/>
                  </a:moveTo>
                  <a:lnTo>
                    <a:pt x="1" y="1010"/>
                  </a:lnTo>
                  <a:lnTo>
                    <a:pt x="1" y="1178"/>
                  </a:lnTo>
                  <a:lnTo>
                    <a:pt x="1" y="1346"/>
                  </a:lnTo>
                  <a:lnTo>
                    <a:pt x="2019" y="2524"/>
                  </a:lnTo>
                  <a:lnTo>
                    <a:pt x="2355" y="2524"/>
                  </a:lnTo>
                  <a:lnTo>
                    <a:pt x="2523" y="2355"/>
                  </a:lnTo>
                  <a:lnTo>
                    <a:pt x="4037" y="1515"/>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1"/>
            <p:cNvSpPr/>
            <p:nvPr/>
          </p:nvSpPr>
          <p:spPr>
            <a:xfrm>
              <a:off x="2891837" y="3479094"/>
              <a:ext cx="71307" cy="41148"/>
            </a:xfrm>
            <a:custGeom>
              <a:avLst/>
              <a:gdLst/>
              <a:ahLst/>
              <a:cxnLst/>
              <a:rect l="l" t="t" r="r" b="b"/>
              <a:pathLst>
                <a:path w="4374" h="2524" extrusionOk="0">
                  <a:moveTo>
                    <a:pt x="2019" y="1"/>
                  </a:moveTo>
                  <a:lnTo>
                    <a:pt x="1850" y="169"/>
                  </a:lnTo>
                  <a:lnTo>
                    <a:pt x="169" y="1010"/>
                  </a:lnTo>
                  <a:lnTo>
                    <a:pt x="0" y="1178"/>
                  </a:lnTo>
                  <a:lnTo>
                    <a:pt x="169" y="1346"/>
                  </a:lnTo>
                  <a:lnTo>
                    <a:pt x="2187" y="2523"/>
                  </a:lnTo>
                  <a:lnTo>
                    <a:pt x="2355" y="2523"/>
                  </a:lnTo>
                  <a:lnTo>
                    <a:pt x="2691" y="2355"/>
                  </a:lnTo>
                  <a:lnTo>
                    <a:pt x="4205" y="1514"/>
                  </a:lnTo>
                  <a:lnTo>
                    <a:pt x="4373" y="1346"/>
                  </a:lnTo>
                  <a:lnTo>
                    <a:pt x="4373"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1"/>
            <p:cNvSpPr/>
            <p:nvPr/>
          </p:nvSpPr>
          <p:spPr>
            <a:xfrm>
              <a:off x="2935707" y="3503776"/>
              <a:ext cx="71291" cy="41131"/>
            </a:xfrm>
            <a:custGeom>
              <a:avLst/>
              <a:gdLst/>
              <a:ahLst/>
              <a:cxnLst/>
              <a:rect l="l" t="t" r="r" b="b"/>
              <a:pathLst>
                <a:path w="4373" h="2523" extrusionOk="0">
                  <a:moveTo>
                    <a:pt x="2018" y="0"/>
                  </a:moveTo>
                  <a:lnTo>
                    <a:pt x="1682" y="168"/>
                  </a:lnTo>
                  <a:lnTo>
                    <a:pt x="168" y="1009"/>
                  </a:lnTo>
                  <a:lnTo>
                    <a:pt x="0" y="1177"/>
                  </a:lnTo>
                  <a:lnTo>
                    <a:pt x="168" y="1346"/>
                  </a:lnTo>
                  <a:lnTo>
                    <a:pt x="2187" y="2523"/>
                  </a:lnTo>
                  <a:lnTo>
                    <a:pt x="2691" y="2523"/>
                  </a:lnTo>
                  <a:lnTo>
                    <a:pt x="4205" y="1514"/>
                  </a:lnTo>
                  <a:lnTo>
                    <a:pt x="4373" y="1346"/>
                  </a:lnTo>
                  <a:lnTo>
                    <a:pt x="4205" y="1346"/>
                  </a:lnTo>
                  <a:lnTo>
                    <a:pt x="2187" y="168"/>
                  </a:lnTo>
                  <a:lnTo>
                    <a:pt x="20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1"/>
            <p:cNvSpPr/>
            <p:nvPr/>
          </p:nvSpPr>
          <p:spPr>
            <a:xfrm>
              <a:off x="2979577" y="3528441"/>
              <a:ext cx="71291" cy="41148"/>
            </a:xfrm>
            <a:custGeom>
              <a:avLst/>
              <a:gdLst/>
              <a:ahLst/>
              <a:cxnLst/>
              <a:rect l="l" t="t" r="r" b="b"/>
              <a:pathLst>
                <a:path w="4373" h="2524" extrusionOk="0">
                  <a:moveTo>
                    <a:pt x="2018" y="1"/>
                  </a:moveTo>
                  <a:lnTo>
                    <a:pt x="1682" y="169"/>
                  </a:lnTo>
                  <a:lnTo>
                    <a:pt x="168" y="1010"/>
                  </a:lnTo>
                  <a:lnTo>
                    <a:pt x="0" y="1178"/>
                  </a:lnTo>
                  <a:lnTo>
                    <a:pt x="168" y="1346"/>
                  </a:lnTo>
                  <a:lnTo>
                    <a:pt x="2186" y="2523"/>
                  </a:lnTo>
                  <a:lnTo>
                    <a:pt x="2691" y="2523"/>
                  </a:lnTo>
                  <a:lnTo>
                    <a:pt x="4205" y="1514"/>
                  </a:lnTo>
                  <a:lnTo>
                    <a:pt x="4373" y="1514"/>
                  </a:lnTo>
                  <a:lnTo>
                    <a:pt x="4205" y="1346"/>
                  </a:lnTo>
                  <a:lnTo>
                    <a:pt x="2186" y="169"/>
                  </a:lnTo>
                  <a:lnTo>
                    <a:pt x="20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p:nvPr/>
          </p:nvSpPr>
          <p:spPr>
            <a:xfrm>
              <a:off x="2507995" y="3300891"/>
              <a:ext cx="68568" cy="41131"/>
            </a:xfrm>
            <a:custGeom>
              <a:avLst/>
              <a:gdLst/>
              <a:ahLst/>
              <a:cxnLst/>
              <a:rect l="l" t="t" r="r" b="b"/>
              <a:pathLst>
                <a:path w="4206" h="2523" extrusionOk="0">
                  <a:moveTo>
                    <a:pt x="1682" y="0"/>
                  </a:moveTo>
                  <a:lnTo>
                    <a:pt x="169" y="1009"/>
                  </a:lnTo>
                  <a:lnTo>
                    <a:pt x="1" y="1177"/>
                  </a:lnTo>
                  <a:lnTo>
                    <a:pt x="1" y="1345"/>
                  </a:lnTo>
                  <a:lnTo>
                    <a:pt x="2019" y="2523"/>
                  </a:lnTo>
                  <a:lnTo>
                    <a:pt x="2355" y="2523"/>
                  </a:lnTo>
                  <a:lnTo>
                    <a:pt x="2523" y="2354"/>
                  </a:lnTo>
                  <a:lnTo>
                    <a:pt x="4205" y="1514"/>
                  </a:lnTo>
                  <a:lnTo>
                    <a:pt x="4205" y="1345"/>
                  </a:lnTo>
                  <a:lnTo>
                    <a:pt x="4205" y="1177"/>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1"/>
            <p:cNvSpPr/>
            <p:nvPr/>
          </p:nvSpPr>
          <p:spPr>
            <a:xfrm>
              <a:off x="2551865" y="3325557"/>
              <a:ext cx="68552" cy="41148"/>
            </a:xfrm>
            <a:custGeom>
              <a:avLst/>
              <a:gdLst/>
              <a:ahLst/>
              <a:cxnLst/>
              <a:rect l="l" t="t" r="r" b="b"/>
              <a:pathLst>
                <a:path w="4205" h="2524" extrusionOk="0">
                  <a:moveTo>
                    <a:pt x="1850" y="1"/>
                  </a:moveTo>
                  <a:lnTo>
                    <a:pt x="1682" y="169"/>
                  </a:lnTo>
                  <a:lnTo>
                    <a:pt x="169" y="1010"/>
                  </a:lnTo>
                  <a:lnTo>
                    <a:pt x="0" y="1178"/>
                  </a:lnTo>
                  <a:lnTo>
                    <a:pt x="0" y="1346"/>
                  </a:lnTo>
                  <a:lnTo>
                    <a:pt x="2019" y="2523"/>
                  </a:lnTo>
                  <a:lnTo>
                    <a:pt x="2355" y="2523"/>
                  </a:lnTo>
                  <a:lnTo>
                    <a:pt x="2523" y="2355"/>
                  </a:lnTo>
                  <a:lnTo>
                    <a:pt x="4037" y="1514"/>
                  </a:lnTo>
                  <a:lnTo>
                    <a:pt x="4205" y="1346"/>
                  </a:lnTo>
                  <a:lnTo>
                    <a:pt x="4205" y="1178"/>
                  </a:lnTo>
                  <a:lnTo>
                    <a:pt x="21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1"/>
            <p:cNvSpPr/>
            <p:nvPr/>
          </p:nvSpPr>
          <p:spPr>
            <a:xfrm>
              <a:off x="2595735" y="3350239"/>
              <a:ext cx="68552" cy="41131"/>
            </a:xfrm>
            <a:custGeom>
              <a:avLst/>
              <a:gdLst/>
              <a:ahLst/>
              <a:cxnLst/>
              <a:rect l="l" t="t" r="r" b="b"/>
              <a:pathLst>
                <a:path w="4205" h="2523" extrusionOk="0">
                  <a:moveTo>
                    <a:pt x="1850" y="0"/>
                  </a:moveTo>
                  <a:lnTo>
                    <a:pt x="1682" y="168"/>
                  </a:lnTo>
                  <a:lnTo>
                    <a:pt x="0" y="1009"/>
                  </a:lnTo>
                  <a:lnTo>
                    <a:pt x="0" y="1177"/>
                  </a:lnTo>
                  <a:lnTo>
                    <a:pt x="0" y="1346"/>
                  </a:lnTo>
                  <a:lnTo>
                    <a:pt x="2018" y="2523"/>
                  </a:lnTo>
                  <a:lnTo>
                    <a:pt x="2523" y="2523"/>
                  </a:lnTo>
                  <a:lnTo>
                    <a:pt x="4037" y="1514"/>
                  </a:lnTo>
                  <a:lnTo>
                    <a:pt x="4205" y="1346"/>
                  </a:lnTo>
                  <a:lnTo>
                    <a:pt x="2187" y="168"/>
                  </a:lnTo>
                  <a:lnTo>
                    <a:pt x="185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2639605" y="3377643"/>
              <a:ext cx="285147" cy="164525"/>
            </a:xfrm>
            <a:custGeom>
              <a:avLst/>
              <a:gdLst/>
              <a:ahLst/>
              <a:cxnLst/>
              <a:rect l="l" t="t" r="r" b="b"/>
              <a:pathLst>
                <a:path w="17491" h="10092" extrusionOk="0">
                  <a:moveTo>
                    <a:pt x="1514" y="1"/>
                  </a:moveTo>
                  <a:lnTo>
                    <a:pt x="0" y="842"/>
                  </a:lnTo>
                  <a:lnTo>
                    <a:pt x="0" y="1010"/>
                  </a:lnTo>
                  <a:lnTo>
                    <a:pt x="0" y="1178"/>
                  </a:lnTo>
                  <a:lnTo>
                    <a:pt x="15304" y="10092"/>
                  </a:lnTo>
                  <a:lnTo>
                    <a:pt x="15472" y="10092"/>
                  </a:lnTo>
                  <a:lnTo>
                    <a:pt x="15809" y="9924"/>
                  </a:lnTo>
                  <a:lnTo>
                    <a:pt x="17322" y="9083"/>
                  </a:lnTo>
                  <a:lnTo>
                    <a:pt x="17491" y="8914"/>
                  </a:lnTo>
                  <a:lnTo>
                    <a:pt x="17322" y="8746"/>
                  </a:lnTo>
                  <a:lnTo>
                    <a:pt x="2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1"/>
            <p:cNvSpPr/>
            <p:nvPr/>
          </p:nvSpPr>
          <p:spPr>
            <a:xfrm>
              <a:off x="2897315" y="3525702"/>
              <a:ext cx="71307" cy="41148"/>
            </a:xfrm>
            <a:custGeom>
              <a:avLst/>
              <a:gdLst/>
              <a:ahLst/>
              <a:cxnLst/>
              <a:rect l="l" t="t" r="r" b="b"/>
              <a:pathLst>
                <a:path w="4374" h="2524" extrusionOk="0">
                  <a:moveTo>
                    <a:pt x="2019" y="1"/>
                  </a:moveTo>
                  <a:lnTo>
                    <a:pt x="1683" y="169"/>
                  </a:lnTo>
                  <a:lnTo>
                    <a:pt x="169" y="1010"/>
                  </a:lnTo>
                  <a:lnTo>
                    <a:pt x="1" y="1178"/>
                  </a:lnTo>
                  <a:lnTo>
                    <a:pt x="169" y="1346"/>
                  </a:lnTo>
                  <a:lnTo>
                    <a:pt x="2187" y="2523"/>
                  </a:lnTo>
                  <a:lnTo>
                    <a:pt x="2692" y="2523"/>
                  </a:lnTo>
                  <a:lnTo>
                    <a:pt x="4205" y="1514"/>
                  </a:lnTo>
                  <a:lnTo>
                    <a:pt x="4373" y="1346"/>
                  </a:lnTo>
                  <a:lnTo>
                    <a:pt x="4205" y="1346"/>
                  </a:lnTo>
                  <a:lnTo>
                    <a:pt x="2187" y="169"/>
                  </a:lnTo>
                  <a:lnTo>
                    <a:pt x="20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a:off x="2941185" y="3553123"/>
              <a:ext cx="71307" cy="38392"/>
            </a:xfrm>
            <a:custGeom>
              <a:avLst/>
              <a:gdLst/>
              <a:ahLst/>
              <a:cxnLst/>
              <a:rect l="l" t="t" r="r" b="b"/>
              <a:pathLst>
                <a:path w="4374" h="2355" extrusionOk="0">
                  <a:moveTo>
                    <a:pt x="1682" y="0"/>
                  </a:moveTo>
                  <a:lnTo>
                    <a:pt x="169" y="841"/>
                  </a:lnTo>
                  <a:lnTo>
                    <a:pt x="1" y="1009"/>
                  </a:lnTo>
                  <a:lnTo>
                    <a:pt x="169" y="1178"/>
                  </a:lnTo>
                  <a:lnTo>
                    <a:pt x="2187" y="2355"/>
                  </a:lnTo>
                  <a:lnTo>
                    <a:pt x="2691" y="2355"/>
                  </a:lnTo>
                  <a:lnTo>
                    <a:pt x="4205" y="1346"/>
                  </a:lnTo>
                  <a:lnTo>
                    <a:pt x="4373" y="1346"/>
                  </a:lnTo>
                  <a:lnTo>
                    <a:pt x="4205" y="1178"/>
                  </a:lnTo>
                  <a:lnTo>
                    <a:pt x="21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 name="Google Shape;443;p21"/>
          <p:cNvGrpSpPr/>
          <p:nvPr/>
        </p:nvGrpSpPr>
        <p:grpSpPr>
          <a:xfrm>
            <a:off x="929518" y="1256132"/>
            <a:ext cx="485293" cy="962353"/>
            <a:chOff x="457205" y="1315882"/>
            <a:chExt cx="485293" cy="962353"/>
          </a:xfrm>
        </p:grpSpPr>
        <p:sp>
          <p:nvSpPr>
            <p:cNvPr id="444" name="Google Shape;444;p21"/>
            <p:cNvSpPr/>
            <p:nvPr/>
          </p:nvSpPr>
          <p:spPr>
            <a:xfrm>
              <a:off x="462683" y="1315882"/>
              <a:ext cx="479815" cy="959614"/>
            </a:xfrm>
            <a:custGeom>
              <a:avLst/>
              <a:gdLst/>
              <a:ahLst/>
              <a:cxnLst/>
              <a:rect l="l" t="t" r="r" b="b"/>
              <a:pathLst>
                <a:path w="29432" h="58863" extrusionOk="0">
                  <a:moveTo>
                    <a:pt x="2018" y="0"/>
                  </a:moveTo>
                  <a:lnTo>
                    <a:pt x="1682" y="168"/>
                  </a:lnTo>
                  <a:lnTo>
                    <a:pt x="505" y="841"/>
                  </a:lnTo>
                  <a:lnTo>
                    <a:pt x="673" y="1177"/>
                  </a:lnTo>
                  <a:lnTo>
                    <a:pt x="1009" y="1009"/>
                  </a:lnTo>
                  <a:lnTo>
                    <a:pt x="1009" y="1514"/>
                  </a:lnTo>
                  <a:lnTo>
                    <a:pt x="1009" y="6895"/>
                  </a:lnTo>
                  <a:lnTo>
                    <a:pt x="0" y="41372"/>
                  </a:lnTo>
                  <a:lnTo>
                    <a:pt x="0" y="42213"/>
                  </a:lnTo>
                  <a:lnTo>
                    <a:pt x="337" y="43054"/>
                  </a:lnTo>
                  <a:lnTo>
                    <a:pt x="1009" y="43726"/>
                  </a:lnTo>
                  <a:lnTo>
                    <a:pt x="1682" y="44399"/>
                  </a:lnTo>
                  <a:lnTo>
                    <a:pt x="27581" y="58862"/>
                  </a:lnTo>
                  <a:lnTo>
                    <a:pt x="28759" y="58021"/>
                  </a:lnTo>
                  <a:lnTo>
                    <a:pt x="29263" y="57685"/>
                  </a:lnTo>
                  <a:lnTo>
                    <a:pt x="29431" y="57012"/>
                  </a:lnTo>
                  <a:lnTo>
                    <a:pt x="29431" y="23377"/>
                  </a:lnTo>
                  <a:lnTo>
                    <a:pt x="29431" y="16650"/>
                  </a:lnTo>
                  <a:lnTo>
                    <a:pt x="29263" y="15977"/>
                  </a:lnTo>
                  <a:lnTo>
                    <a:pt x="29095" y="15472"/>
                  </a:lnTo>
                  <a:lnTo>
                    <a:pt x="28590" y="14968"/>
                  </a:lnTo>
                  <a:lnTo>
                    <a:pt x="28086" y="14632"/>
                  </a:lnTo>
                  <a:lnTo>
                    <a:pt x="3196" y="168"/>
                  </a:lnTo>
                  <a:lnTo>
                    <a:pt x="28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p:nvPr/>
          </p:nvSpPr>
          <p:spPr>
            <a:xfrm>
              <a:off x="457205" y="1326838"/>
              <a:ext cx="463350" cy="951398"/>
            </a:xfrm>
            <a:custGeom>
              <a:avLst/>
              <a:gdLst/>
              <a:ahLst/>
              <a:cxnLst/>
              <a:rect l="l" t="t" r="r" b="b"/>
              <a:pathLst>
                <a:path w="28422" h="58359" extrusionOk="0">
                  <a:moveTo>
                    <a:pt x="1514" y="1"/>
                  </a:moveTo>
                  <a:lnTo>
                    <a:pt x="841" y="169"/>
                  </a:lnTo>
                  <a:lnTo>
                    <a:pt x="336" y="673"/>
                  </a:lnTo>
                  <a:lnTo>
                    <a:pt x="168" y="1178"/>
                  </a:lnTo>
                  <a:lnTo>
                    <a:pt x="0" y="1514"/>
                  </a:lnTo>
                  <a:lnTo>
                    <a:pt x="0" y="41036"/>
                  </a:lnTo>
                  <a:lnTo>
                    <a:pt x="168" y="41877"/>
                  </a:lnTo>
                  <a:lnTo>
                    <a:pt x="505" y="42550"/>
                  </a:lnTo>
                  <a:lnTo>
                    <a:pt x="1009" y="43054"/>
                  </a:lnTo>
                  <a:lnTo>
                    <a:pt x="1514" y="43559"/>
                  </a:lnTo>
                  <a:lnTo>
                    <a:pt x="26740" y="58190"/>
                  </a:lnTo>
                  <a:lnTo>
                    <a:pt x="27245" y="58359"/>
                  </a:lnTo>
                  <a:lnTo>
                    <a:pt x="27917" y="58190"/>
                  </a:lnTo>
                  <a:lnTo>
                    <a:pt x="28254" y="57686"/>
                  </a:lnTo>
                  <a:lnTo>
                    <a:pt x="28422" y="57013"/>
                  </a:lnTo>
                  <a:lnTo>
                    <a:pt x="28422" y="16650"/>
                  </a:lnTo>
                  <a:lnTo>
                    <a:pt x="28422" y="15978"/>
                  </a:lnTo>
                  <a:lnTo>
                    <a:pt x="28086" y="15473"/>
                  </a:lnTo>
                  <a:lnTo>
                    <a:pt x="27749" y="14969"/>
                  </a:lnTo>
                  <a:lnTo>
                    <a:pt x="27245" y="14632"/>
                  </a:lnTo>
                  <a:lnTo>
                    <a:pt x="2354" y="169"/>
                  </a:lnTo>
                  <a:lnTo>
                    <a:pt x="20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a:off x="487349" y="1359736"/>
              <a:ext cx="397569" cy="877368"/>
            </a:xfrm>
            <a:custGeom>
              <a:avLst/>
              <a:gdLst/>
              <a:ahLst/>
              <a:cxnLst/>
              <a:rect l="l" t="t" r="r" b="b"/>
              <a:pathLst>
                <a:path w="24387" h="53818" extrusionOk="0">
                  <a:moveTo>
                    <a:pt x="1" y="1"/>
                  </a:moveTo>
                  <a:lnTo>
                    <a:pt x="1" y="39859"/>
                  </a:lnTo>
                  <a:lnTo>
                    <a:pt x="24387" y="53818"/>
                  </a:lnTo>
                  <a:lnTo>
                    <a:pt x="24387" y="13960"/>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 name="Google Shape;447;p21"/>
          <p:cNvGrpSpPr/>
          <p:nvPr/>
        </p:nvGrpSpPr>
        <p:grpSpPr>
          <a:xfrm>
            <a:off x="2455766" y="1941748"/>
            <a:ext cx="849947" cy="1170731"/>
            <a:chOff x="1589528" y="1441998"/>
            <a:chExt cx="849947" cy="1170731"/>
          </a:xfrm>
        </p:grpSpPr>
        <p:sp>
          <p:nvSpPr>
            <p:cNvPr id="448" name="Google Shape;448;p21"/>
            <p:cNvSpPr/>
            <p:nvPr/>
          </p:nvSpPr>
          <p:spPr>
            <a:xfrm>
              <a:off x="1745804" y="2239843"/>
              <a:ext cx="315307" cy="372887"/>
            </a:xfrm>
            <a:custGeom>
              <a:avLst/>
              <a:gdLst/>
              <a:ahLst/>
              <a:cxnLst/>
              <a:rect l="l" t="t" r="r" b="b"/>
              <a:pathLst>
                <a:path w="19341" h="22873" extrusionOk="0">
                  <a:moveTo>
                    <a:pt x="10091" y="0"/>
                  </a:moveTo>
                  <a:lnTo>
                    <a:pt x="9250" y="8913"/>
                  </a:lnTo>
                  <a:lnTo>
                    <a:pt x="9082" y="10427"/>
                  </a:lnTo>
                  <a:lnTo>
                    <a:pt x="8409" y="11773"/>
                  </a:lnTo>
                  <a:lnTo>
                    <a:pt x="7568" y="12950"/>
                  </a:lnTo>
                  <a:lnTo>
                    <a:pt x="6391" y="13959"/>
                  </a:lnTo>
                  <a:lnTo>
                    <a:pt x="0" y="17659"/>
                  </a:lnTo>
                  <a:lnTo>
                    <a:pt x="9250" y="22872"/>
                  </a:lnTo>
                  <a:lnTo>
                    <a:pt x="16482" y="18836"/>
                  </a:lnTo>
                  <a:lnTo>
                    <a:pt x="17659" y="17827"/>
                  </a:lnTo>
                  <a:lnTo>
                    <a:pt x="18668" y="16650"/>
                  </a:lnTo>
                  <a:lnTo>
                    <a:pt x="19173" y="15304"/>
                  </a:lnTo>
                  <a:lnTo>
                    <a:pt x="19341" y="13791"/>
                  </a:lnTo>
                  <a:lnTo>
                    <a:pt x="19341" y="5382"/>
                  </a:lnTo>
                  <a:lnTo>
                    <a:pt x="1009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a:off x="1745804" y="2248059"/>
              <a:ext cx="301596" cy="348221"/>
            </a:xfrm>
            <a:custGeom>
              <a:avLst/>
              <a:gdLst/>
              <a:ahLst/>
              <a:cxnLst/>
              <a:rect l="l" t="t" r="r" b="b"/>
              <a:pathLst>
                <a:path w="18500" h="21360" extrusionOk="0">
                  <a:moveTo>
                    <a:pt x="9250" y="1"/>
                  </a:moveTo>
                  <a:lnTo>
                    <a:pt x="9250" y="7400"/>
                  </a:lnTo>
                  <a:lnTo>
                    <a:pt x="9082" y="8914"/>
                  </a:lnTo>
                  <a:lnTo>
                    <a:pt x="8409" y="10259"/>
                  </a:lnTo>
                  <a:lnTo>
                    <a:pt x="7568" y="11437"/>
                  </a:lnTo>
                  <a:lnTo>
                    <a:pt x="6391" y="12446"/>
                  </a:lnTo>
                  <a:lnTo>
                    <a:pt x="0" y="16146"/>
                  </a:lnTo>
                  <a:lnTo>
                    <a:pt x="9250" y="21359"/>
                  </a:lnTo>
                  <a:lnTo>
                    <a:pt x="15641" y="17659"/>
                  </a:lnTo>
                  <a:lnTo>
                    <a:pt x="16818" y="16818"/>
                  </a:lnTo>
                  <a:lnTo>
                    <a:pt x="17659" y="15641"/>
                  </a:lnTo>
                  <a:lnTo>
                    <a:pt x="18332" y="14296"/>
                  </a:lnTo>
                  <a:lnTo>
                    <a:pt x="18500" y="12782"/>
                  </a:lnTo>
                  <a:lnTo>
                    <a:pt x="18500" y="5382"/>
                  </a:lnTo>
                  <a:lnTo>
                    <a:pt x="92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1"/>
            <p:cNvSpPr/>
            <p:nvPr/>
          </p:nvSpPr>
          <p:spPr>
            <a:xfrm>
              <a:off x="1896602" y="2239843"/>
              <a:ext cx="164509" cy="95973"/>
            </a:xfrm>
            <a:custGeom>
              <a:avLst/>
              <a:gdLst/>
              <a:ahLst/>
              <a:cxnLst/>
              <a:rect l="l" t="t" r="r" b="b"/>
              <a:pathLst>
                <a:path w="10091" h="5887" extrusionOk="0">
                  <a:moveTo>
                    <a:pt x="841" y="0"/>
                  </a:moveTo>
                  <a:lnTo>
                    <a:pt x="0" y="505"/>
                  </a:lnTo>
                  <a:lnTo>
                    <a:pt x="9250" y="5886"/>
                  </a:lnTo>
                  <a:lnTo>
                    <a:pt x="10091" y="5382"/>
                  </a:lnTo>
                  <a:lnTo>
                    <a:pt x="841" y="0"/>
                  </a:lnTo>
                  <a:close/>
                </a:path>
              </a:pathLst>
            </a:cu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1"/>
            <p:cNvSpPr/>
            <p:nvPr/>
          </p:nvSpPr>
          <p:spPr>
            <a:xfrm>
              <a:off x="1745804" y="2511263"/>
              <a:ext cx="150814" cy="101467"/>
            </a:xfrm>
            <a:custGeom>
              <a:avLst/>
              <a:gdLst/>
              <a:ahLst/>
              <a:cxnLst/>
              <a:rect l="l" t="t" r="r" b="b"/>
              <a:pathLst>
                <a:path w="9251" h="6224" extrusionOk="0">
                  <a:moveTo>
                    <a:pt x="0" y="1"/>
                  </a:moveTo>
                  <a:lnTo>
                    <a:pt x="0" y="1010"/>
                  </a:lnTo>
                  <a:lnTo>
                    <a:pt x="9250" y="6223"/>
                  </a:lnTo>
                  <a:lnTo>
                    <a:pt x="9250" y="5214"/>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a:off x="1605977" y="2080812"/>
              <a:ext cx="833498" cy="523685"/>
            </a:xfrm>
            <a:custGeom>
              <a:avLst/>
              <a:gdLst/>
              <a:ahLst/>
              <a:cxnLst/>
              <a:rect l="l" t="t" r="r" b="b"/>
              <a:pathLst>
                <a:path w="51127" h="32123" extrusionOk="0">
                  <a:moveTo>
                    <a:pt x="0" y="1"/>
                  </a:moveTo>
                  <a:lnTo>
                    <a:pt x="0" y="1851"/>
                  </a:lnTo>
                  <a:lnTo>
                    <a:pt x="0" y="2355"/>
                  </a:lnTo>
                  <a:lnTo>
                    <a:pt x="168" y="2692"/>
                  </a:lnTo>
                  <a:lnTo>
                    <a:pt x="505" y="3028"/>
                  </a:lnTo>
                  <a:lnTo>
                    <a:pt x="841" y="3196"/>
                  </a:lnTo>
                  <a:lnTo>
                    <a:pt x="49276" y="31114"/>
                  </a:lnTo>
                  <a:lnTo>
                    <a:pt x="49108" y="31786"/>
                  </a:lnTo>
                  <a:lnTo>
                    <a:pt x="49444" y="32123"/>
                  </a:lnTo>
                  <a:lnTo>
                    <a:pt x="50622" y="31450"/>
                  </a:lnTo>
                  <a:lnTo>
                    <a:pt x="50958" y="31114"/>
                  </a:lnTo>
                  <a:lnTo>
                    <a:pt x="51126" y="30609"/>
                  </a:lnTo>
                  <a:lnTo>
                    <a:pt x="51126" y="24555"/>
                  </a:lnTo>
                  <a:lnTo>
                    <a:pt x="50117" y="25059"/>
                  </a:lnTo>
                  <a:lnTo>
                    <a:pt x="43054" y="24218"/>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1"/>
            <p:cNvSpPr/>
            <p:nvPr/>
          </p:nvSpPr>
          <p:spPr>
            <a:xfrm>
              <a:off x="1600483" y="1441998"/>
              <a:ext cx="838992" cy="1047354"/>
            </a:xfrm>
            <a:custGeom>
              <a:avLst/>
              <a:gdLst/>
              <a:ahLst/>
              <a:cxnLst/>
              <a:rect l="l" t="t" r="r" b="b"/>
              <a:pathLst>
                <a:path w="51464" h="64245" extrusionOk="0">
                  <a:moveTo>
                    <a:pt x="1515" y="0"/>
                  </a:moveTo>
                  <a:lnTo>
                    <a:pt x="1010" y="168"/>
                  </a:lnTo>
                  <a:lnTo>
                    <a:pt x="1" y="673"/>
                  </a:lnTo>
                  <a:lnTo>
                    <a:pt x="169" y="1009"/>
                  </a:lnTo>
                  <a:lnTo>
                    <a:pt x="337" y="841"/>
                  </a:lnTo>
                  <a:lnTo>
                    <a:pt x="337" y="1177"/>
                  </a:lnTo>
                  <a:lnTo>
                    <a:pt x="337" y="5550"/>
                  </a:lnTo>
                  <a:lnTo>
                    <a:pt x="337" y="34309"/>
                  </a:lnTo>
                  <a:lnTo>
                    <a:pt x="337" y="39186"/>
                  </a:lnTo>
                  <a:lnTo>
                    <a:pt x="43391" y="63403"/>
                  </a:lnTo>
                  <a:lnTo>
                    <a:pt x="50454" y="64244"/>
                  </a:lnTo>
                  <a:lnTo>
                    <a:pt x="51463" y="63740"/>
                  </a:lnTo>
                  <a:lnTo>
                    <a:pt x="51463" y="35149"/>
                  </a:lnTo>
                  <a:lnTo>
                    <a:pt x="51463" y="29768"/>
                  </a:lnTo>
                  <a:lnTo>
                    <a:pt x="51295" y="29263"/>
                  </a:lnTo>
                  <a:lnTo>
                    <a:pt x="51127" y="28759"/>
                  </a:lnTo>
                  <a:lnTo>
                    <a:pt x="50790" y="28422"/>
                  </a:lnTo>
                  <a:lnTo>
                    <a:pt x="50454" y="28086"/>
                  </a:lnTo>
                  <a:lnTo>
                    <a:pt x="2187" y="168"/>
                  </a:lnTo>
                  <a:lnTo>
                    <a:pt x="15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1"/>
            <p:cNvSpPr/>
            <p:nvPr/>
          </p:nvSpPr>
          <p:spPr>
            <a:xfrm>
              <a:off x="1589528" y="2009537"/>
              <a:ext cx="833498" cy="594960"/>
            </a:xfrm>
            <a:custGeom>
              <a:avLst/>
              <a:gdLst/>
              <a:ahLst/>
              <a:cxnLst/>
              <a:rect l="l" t="t" r="r" b="b"/>
              <a:pathLst>
                <a:path w="51127" h="36495" extrusionOk="0">
                  <a:moveTo>
                    <a:pt x="0" y="0"/>
                  </a:moveTo>
                  <a:lnTo>
                    <a:pt x="0" y="6895"/>
                  </a:lnTo>
                  <a:lnTo>
                    <a:pt x="168" y="7232"/>
                  </a:lnTo>
                  <a:lnTo>
                    <a:pt x="337" y="7568"/>
                  </a:lnTo>
                  <a:lnTo>
                    <a:pt x="505" y="7904"/>
                  </a:lnTo>
                  <a:lnTo>
                    <a:pt x="841" y="8241"/>
                  </a:lnTo>
                  <a:lnTo>
                    <a:pt x="49781" y="36495"/>
                  </a:lnTo>
                  <a:lnTo>
                    <a:pt x="50622" y="36495"/>
                  </a:lnTo>
                  <a:lnTo>
                    <a:pt x="50958" y="36158"/>
                  </a:lnTo>
                  <a:lnTo>
                    <a:pt x="51126" y="35654"/>
                  </a:lnTo>
                  <a:lnTo>
                    <a:pt x="51126" y="29431"/>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p:nvPr/>
          </p:nvSpPr>
          <p:spPr>
            <a:xfrm>
              <a:off x="1589528" y="1452954"/>
              <a:ext cx="833498" cy="1036399"/>
            </a:xfrm>
            <a:custGeom>
              <a:avLst/>
              <a:gdLst/>
              <a:ahLst/>
              <a:cxnLst/>
              <a:rect l="l" t="t" r="r" b="b"/>
              <a:pathLst>
                <a:path w="51127" h="63573" extrusionOk="0">
                  <a:moveTo>
                    <a:pt x="673" y="1"/>
                  </a:moveTo>
                  <a:lnTo>
                    <a:pt x="168" y="505"/>
                  </a:lnTo>
                  <a:lnTo>
                    <a:pt x="0" y="1178"/>
                  </a:lnTo>
                  <a:lnTo>
                    <a:pt x="0" y="34141"/>
                  </a:lnTo>
                  <a:lnTo>
                    <a:pt x="51126" y="63572"/>
                  </a:lnTo>
                  <a:lnTo>
                    <a:pt x="51126" y="29600"/>
                  </a:lnTo>
                  <a:lnTo>
                    <a:pt x="50958" y="29096"/>
                  </a:lnTo>
                  <a:lnTo>
                    <a:pt x="50790" y="28591"/>
                  </a:lnTo>
                  <a:lnTo>
                    <a:pt x="50453" y="28255"/>
                  </a:lnTo>
                  <a:lnTo>
                    <a:pt x="50117" y="27918"/>
                  </a:lnTo>
                  <a:lnTo>
                    <a:pt x="185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1"/>
            <p:cNvSpPr/>
            <p:nvPr/>
          </p:nvSpPr>
          <p:spPr>
            <a:xfrm>
              <a:off x="1614194" y="1477636"/>
              <a:ext cx="778673" cy="970586"/>
            </a:xfrm>
            <a:custGeom>
              <a:avLst/>
              <a:gdLst/>
              <a:ahLst/>
              <a:cxnLst/>
              <a:rect l="l" t="t" r="r" b="b"/>
              <a:pathLst>
                <a:path w="47764" h="59536" extrusionOk="0">
                  <a:moveTo>
                    <a:pt x="1" y="1"/>
                  </a:moveTo>
                  <a:lnTo>
                    <a:pt x="1" y="31954"/>
                  </a:lnTo>
                  <a:lnTo>
                    <a:pt x="47763" y="59536"/>
                  </a:lnTo>
                  <a:lnTo>
                    <a:pt x="47763" y="27582"/>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21"/>
          <p:cNvSpPr/>
          <p:nvPr/>
        </p:nvSpPr>
        <p:spPr>
          <a:xfrm>
            <a:off x="583321" y="3045904"/>
            <a:ext cx="474321" cy="227583"/>
          </a:xfrm>
          <a:custGeom>
            <a:avLst/>
            <a:gdLst/>
            <a:ahLst/>
            <a:cxnLst/>
            <a:rect l="l" t="t" r="r" b="b"/>
            <a:pathLst>
              <a:path w="29095" h="13960" extrusionOk="0">
                <a:moveTo>
                  <a:pt x="26909" y="0"/>
                </a:moveTo>
                <a:lnTo>
                  <a:pt x="25899" y="169"/>
                </a:lnTo>
                <a:lnTo>
                  <a:pt x="24890" y="169"/>
                </a:lnTo>
                <a:lnTo>
                  <a:pt x="24554" y="337"/>
                </a:lnTo>
                <a:lnTo>
                  <a:pt x="23040" y="673"/>
                </a:lnTo>
                <a:lnTo>
                  <a:pt x="21359" y="1514"/>
                </a:lnTo>
                <a:lnTo>
                  <a:pt x="0" y="13959"/>
                </a:lnTo>
                <a:lnTo>
                  <a:pt x="0" y="13959"/>
                </a:lnTo>
                <a:lnTo>
                  <a:pt x="1850" y="13118"/>
                </a:lnTo>
                <a:lnTo>
                  <a:pt x="3532" y="12614"/>
                </a:lnTo>
                <a:lnTo>
                  <a:pt x="3868" y="12614"/>
                </a:lnTo>
                <a:lnTo>
                  <a:pt x="5718" y="12446"/>
                </a:lnTo>
                <a:lnTo>
                  <a:pt x="7904" y="12614"/>
                </a:lnTo>
                <a:lnTo>
                  <a:pt x="29095" y="169"/>
                </a:lnTo>
                <a:lnTo>
                  <a:pt x="28927" y="169"/>
                </a:lnTo>
                <a:lnTo>
                  <a:pt x="280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 name="Google Shape;458;p21"/>
          <p:cNvGrpSpPr/>
          <p:nvPr/>
        </p:nvGrpSpPr>
        <p:grpSpPr>
          <a:xfrm>
            <a:off x="457191" y="2504002"/>
            <a:ext cx="2067213" cy="2227945"/>
            <a:chOff x="479132" y="2527712"/>
            <a:chExt cx="2045328" cy="2204359"/>
          </a:xfrm>
        </p:grpSpPr>
        <p:sp>
          <p:nvSpPr>
            <p:cNvPr id="459" name="Google Shape;459;p21"/>
            <p:cNvSpPr/>
            <p:nvPr/>
          </p:nvSpPr>
          <p:spPr>
            <a:xfrm>
              <a:off x="797161" y="2527712"/>
              <a:ext cx="1727299" cy="2179693"/>
            </a:xfrm>
            <a:custGeom>
              <a:avLst/>
              <a:gdLst/>
              <a:ahLst/>
              <a:cxnLst/>
              <a:rect l="l" t="t" r="r" b="b"/>
              <a:pathLst>
                <a:path w="105953" h="133703" extrusionOk="0">
                  <a:moveTo>
                    <a:pt x="1795" y="13088"/>
                  </a:moveTo>
                  <a:lnTo>
                    <a:pt x="1683" y="13119"/>
                  </a:lnTo>
                  <a:lnTo>
                    <a:pt x="1" y="14128"/>
                  </a:lnTo>
                  <a:lnTo>
                    <a:pt x="1795" y="13088"/>
                  </a:lnTo>
                  <a:close/>
                  <a:moveTo>
                    <a:pt x="27750" y="1"/>
                  </a:moveTo>
                  <a:lnTo>
                    <a:pt x="25900" y="169"/>
                  </a:lnTo>
                  <a:lnTo>
                    <a:pt x="24219" y="505"/>
                  </a:lnTo>
                  <a:lnTo>
                    <a:pt x="22537" y="1178"/>
                  </a:lnTo>
                  <a:lnTo>
                    <a:pt x="20855" y="1851"/>
                  </a:lnTo>
                  <a:lnTo>
                    <a:pt x="17828" y="3701"/>
                  </a:lnTo>
                  <a:lnTo>
                    <a:pt x="14801" y="5551"/>
                  </a:lnTo>
                  <a:lnTo>
                    <a:pt x="1795" y="13088"/>
                  </a:lnTo>
                  <a:lnTo>
                    <a:pt x="1795" y="13088"/>
                  </a:lnTo>
                  <a:lnTo>
                    <a:pt x="3533" y="12614"/>
                  </a:lnTo>
                  <a:lnTo>
                    <a:pt x="5383" y="12278"/>
                  </a:lnTo>
                  <a:lnTo>
                    <a:pt x="7233" y="12278"/>
                  </a:lnTo>
                  <a:lnTo>
                    <a:pt x="9251" y="12446"/>
                  </a:lnTo>
                  <a:lnTo>
                    <a:pt x="11101" y="12782"/>
                  </a:lnTo>
                  <a:lnTo>
                    <a:pt x="12951" y="13287"/>
                  </a:lnTo>
                  <a:lnTo>
                    <a:pt x="14801" y="13960"/>
                  </a:lnTo>
                  <a:lnTo>
                    <a:pt x="16651" y="14800"/>
                  </a:lnTo>
                  <a:lnTo>
                    <a:pt x="18332" y="15810"/>
                  </a:lnTo>
                  <a:lnTo>
                    <a:pt x="20014" y="16987"/>
                  </a:lnTo>
                  <a:lnTo>
                    <a:pt x="21696" y="17996"/>
                  </a:lnTo>
                  <a:lnTo>
                    <a:pt x="24723" y="20518"/>
                  </a:lnTo>
                  <a:lnTo>
                    <a:pt x="27414" y="23041"/>
                  </a:lnTo>
                  <a:lnTo>
                    <a:pt x="29096" y="24723"/>
                  </a:lnTo>
                  <a:lnTo>
                    <a:pt x="30609" y="26573"/>
                  </a:lnTo>
                  <a:lnTo>
                    <a:pt x="32123" y="28591"/>
                  </a:lnTo>
                  <a:lnTo>
                    <a:pt x="33636" y="30441"/>
                  </a:lnTo>
                  <a:lnTo>
                    <a:pt x="36327" y="34645"/>
                  </a:lnTo>
                  <a:lnTo>
                    <a:pt x="38514" y="38850"/>
                  </a:lnTo>
                  <a:lnTo>
                    <a:pt x="39186" y="40532"/>
                  </a:lnTo>
                  <a:lnTo>
                    <a:pt x="39859" y="42550"/>
                  </a:lnTo>
                  <a:lnTo>
                    <a:pt x="40532" y="44568"/>
                  </a:lnTo>
                  <a:lnTo>
                    <a:pt x="41036" y="45409"/>
                  </a:lnTo>
                  <a:lnTo>
                    <a:pt x="41373" y="45913"/>
                  </a:lnTo>
                  <a:lnTo>
                    <a:pt x="41877" y="46250"/>
                  </a:lnTo>
                  <a:lnTo>
                    <a:pt x="42550" y="46586"/>
                  </a:lnTo>
                  <a:lnTo>
                    <a:pt x="44232" y="46922"/>
                  </a:lnTo>
                  <a:lnTo>
                    <a:pt x="45913" y="47427"/>
                  </a:lnTo>
                  <a:lnTo>
                    <a:pt x="47259" y="47932"/>
                  </a:lnTo>
                  <a:lnTo>
                    <a:pt x="49277" y="48941"/>
                  </a:lnTo>
                  <a:lnTo>
                    <a:pt x="51295" y="50118"/>
                  </a:lnTo>
                  <a:lnTo>
                    <a:pt x="53145" y="51463"/>
                  </a:lnTo>
                  <a:lnTo>
                    <a:pt x="54827" y="52809"/>
                  </a:lnTo>
                  <a:lnTo>
                    <a:pt x="56677" y="54322"/>
                  </a:lnTo>
                  <a:lnTo>
                    <a:pt x="58190" y="56004"/>
                  </a:lnTo>
                  <a:lnTo>
                    <a:pt x="59872" y="57686"/>
                  </a:lnTo>
                  <a:lnTo>
                    <a:pt x="61218" y="59368"/>
                  </a:lnTo>
                  <a:lnTo>
                    <a:pt x="62731" y="61218"/>
                  </a:lnTo>
                  <a:lnTo>
                    <a:pt x="64077" y="63236"/>
                  </a:lnTo>
                  <a:lnTo>
                    <a:pt x="66431" y="67104"/>
                  </a:lnTo>
                  <a:lnTo>
                    <a:pt x="68449" y="71308"/>
                  </a:lnTo>
                  <a:lnTo>
                    <a:pt x="70131" y="75345"/>
                  </a:lnTo>
                  <a:lnTo>
                    <a:pt x="70972" y="77531"/>
                  </a:lnTo>
                  <a:lnTo>
                    <a:pt x="71645" y="79717"/>
                  </a:lnTo>
                  <a:lnTo>
                    <a:pt x="72149" y="82072"/>
                  </a:lnTo>
                  <a:lnTo>
                    <a:pt x="72485" y="84258"/>
                  </a:lnTo>
                  <a:lnTo>
                    <a:pt x="72654" y="85772"/>
                  </a:lnTo>
                  <a:lnTo>
                    <a:pt x="72654" y="87453"/>
                  </a:lnTo>
                  <a:lnTo>
                    <a:pt x="72654" y="89303"/>
                  </a:lnTo>
                  <a:lnTo>
                    <a:pt x="72822" y="89976"/>
                  </a:lnTo>
                  <a:lnTo>
                    <a:pt x="72990" y="90649"/>
                  </a:lnTo>
                  <a:lnTo>
                    <a:pt x="73494" y="91490"/>
                  </a:lnTo>
                  <a:lnTo>
                    <a:pt x="74167" y="92499"/>
                  </a:lnTo>
                  <a:lnTo>
                    <a:pt x="75681" y="94181"/>
                  </a:lnTo>
                  <a:lnTo>
                    <a:pt x="77194" y="96367"/>
                  </a:lnTo>
                  <a:lnTo>
                    <a:pt x="78540" y="98553"/>
                  </a:lnTo>
                  <a:lnTo>
                    <a:pt x="80222" y="102085"/>
                  </a:lnTo>
                  <a:lnTo>
                    <a:pt x="81903" y="105617"/>
                  </a:lnTo>
                  <a:lnTo>
                    <a:pt x="83081" y="108980"/>
                  </a:lnTo>
                  <a:lnTo>
                    <a:pt x="83921" y="112848"/>
                  </a:lnTo>
                  <a:lnTo>
                    <a:pt x="84258" y="114698"/>
                  </a:lnTo>
                  <a:lnTo>
                    <a:pt x="84594" y="116716"/>
                  </a:lnTo>
                  <a:lnTo>
                    <a:pt x="84762" y="118735"/>
                  </a:lnTo>
                  <a:lnTo>
                    <a:pt x="84762" y="120753"/>
                  </a:lnTo>
                  <a:lnTo>
                    <a:pt x="84594" y="122771"/>
                  </a:lnTo>
                  <a:lnTo>
                    <a:pt x="84426" y="124621"/>
                  </a:lnTo>
                  <a:lnTo>
                    <a:pt x="83921" y="126471"/>
                  </a:lnTo>
                  <a:lnTo>
                    <a:pt x="83249" y="128153"/>
                  </a:lnTo>
                  <a:lnTo>
                    <a:pt x="82408" y="129834"/>
                  </a:lnTo>
                  <a:lnTo>
                    <a:pt x="81231" y="131348"/>
                  </a:lnTo>
                  <a:lnTo>
                    <a:pt x="79885" y="132693"/>
                  </a:lnTo>
                  <a:lnTo>
                    <a:pt x="78372" y="133702"/>
                  </a:lnTo>
                  <a:lnTo>
                    <a:pt x="78372" y="133702"/>
                  </a:lnTo>
                  <a:lnTo>
                    <a:pt x="97039" y="122771"/>
                  </a:lnTo>
                  <a:lnTo>
                    <a:pt x="99394" y="121425"/>
                  </a:lnTo>
                  <a:lnTo>
                    <a:pt x="101244" y="119744"/>
                  </a:lnTo>
                  <a:lnTo>
                    <a:pt x="102757" y="117894"/>
                  </a:lnTo>
                  <a:lnTo>
                    <a:pt x="104103" y="116044"/>
                  </a:lnTo>
                  <a:lnTo>
                    <a:pt x="104944" y="113857"/>
                  </a:lnTo>
                  <a:lnTo>
                    <a:pt x="105616" y="111671"/>
                  </a:lnTo>
                  <a:lnTo>
                    <a:pt x="105953" y="109148"/>
                  </a:lnTo>
                  <a:lnTo>
                    <a:pt x="105953" y="106458"/>
                  </a:lnTo>
                  <a:lnTo>
                    <a:pt x="105616" y="102758"/>
                  </a:lnTo>
                  <a:lnTo>
                    <a:pt x="104944" y="99226"/>
                  </a:lnTo>
                  <a:lnTo>
                    <a:pt x="104103" y="95862"/>
                  </a:lnTo>
                  <a:lnTo>
                    <a:pt x="102757" y="92499"/>
                  </a:lnTo>
                  <a:lnTo>
                    <a:pt x="101244" y="88967"/>
                  </a:lnTo>
                  <a:lnTo>
                    <a:pt x="99394" y="85435"/>
                  </a:lnTo>
                  <a:lnTo>
                    <a:pt x="98048" y="83585"/>
                  </a:lnTo>
                  <a:lnTo>
                    <a:pt x="96535" y="81735"/>
                  </a:lnTo>
                  <a:lnTo>
                    <a:pt x="95189" y="79717"/>
                  </a:lnTo>
                  <a:lnTo>
                    <a:pt x="94685" y="78708"/>
                  </a:lnTo>
                  <a:lnTo>
                    <a:pt x="94348" y="77867"/>
                  </a:lnTo>
                  <a:lnTo>
                    <a:pt x="93844" y="75681"/>
                  </a:lnTo>
                  <a:lnTo>
                    <a:pt x="93676" y="73495"/>
                  </a:lnTo>
                  <a:lnTo>
                    <a:pt x="93508" y="71308"/>
                  </a:lnTo>
                  <a:lnTo>
                    <a:pt x="93339" y="69122"/>
                  </a:lnTo>
                  <a:lnTo>
                    <a:pt x="92667" y="66767"/>
                  </a:lnTo>
                  <a:lnTo>
                    <a:pt x="91994" y="64413"/>
                  </a:lnTo>
                  <a:lnTo>
                    <a:pt x="91153" y="62227"/>
                  </a:lnTo>
                  <a:lnTo>
                    <a:pt x="90312" y="60040"/>
                  </a:lnTo>
                  <a:lnTo>
                    <a:pt x="89135" y="57686"/>
                  </a:lnTo>
                  <a:lnTo>
                    <a:pt x="87958" y="55500"/>
                  </a:lnTo>
                  <a:lnTo>
                    <a:pt x="86780" y="53313"/>
                  </a:lnTo>
                  <a:lnTo>
                    <a:pt x="85435" y="51127"/>
                  </a:lnTo>
                  <a:lnTo>
                    <a:pt x="83921" y="49109"/>
                  </a:lnTo>
                  <a:lnTo>
                    <a:pt x="82408" y="47091"/>
                  </a:lnTo>
                  <a:lnTo>
                    <a:pt x="80726" y="45073"/>
                  </a:lnTo>
                  <a:lnTo>
                    <a:pt x="79044" y="43223"/>
                  </a:lnTo>
                  <a:lnTo>
                    <a:pt x="77363" y="41709"/>
                  </a:lnTo>
                  <a:lnTo>
                    <a:pt x="75681" y="40195"/>
                  </a:lnTo>
                  <a:lnTo>
                    <a:pt x="73999" y="39018"/>
                  </a:lnTo>
                  <a:lnTo>
                    <a:pt x="72317" y="37841"/>
                  </a:lnTo>
                  <a:lnTo>
                    <a:pt x="70467" y="36664"/>
                  </a:lnTo>
                  <a:lnTo>
                    <a:pt x="68449" y="35655"/>
                  </a:lnTo>
                  <a:lnTo>
                    <a:pt x="64413" y="33973"/>
                  </a:lnTo>
                  <a:lnTo>
                    <a:pt x="63404" y="33468"/>
                  </a:lnTo>
                  <a:lnTo>
                    <a:pt x="62731" y="32964"/>
                  </a:lnTo>
                  <a:lnTo>
                    <a:pt x="62395" y="32291"/>
                  </a:lnTo>
                  <a:lnTo>
                    <a:pt x="61890" y="31114"/>
                  </a:lnTo>
                  <a:lnTo>
                    <a:pt x="59872" y="26741"/>
                  </a:lnTo>
                  <a:lnTo>
                    <a:pt x="57686" y="22537"/>
                  </a:lnTo>
                  <a:lnTo>
                    <a:pt x="55163" y="18500"/>
                  </a:lnTo>
                  <a:lnTo>
                    <a:pt x="52640" y="15137"/>
                  </a:lnTo>
                  <a:lnTo>
                    <a:pt x="49950" y="11941"/>
                  </a:lnTo>
                  <a:lnTo>
                    <a:pt x="46922" y="8746"/>
                  </a:lnTo>
                  <a:lnTo>
                    <a:pt x="45241" y="7232"/>
                  </a:lnTo>
                  <a:lnTo>
                    <a:pt x="43391" y="5887"/>
                  </a:lnTo>
                  <a:lnTo>
                    <a:pt x="41709" y="4542"/>
                  </a:lnTo>
                  <a:lnTo>
                    <a:pt x="39859" y="3364"/>
                  </a:lnTo>
                  <a:lnTo>
                    <a:pt x="37841" y="2355"/>
                  </a:lnTo>
                  <a:lnTo>
                    <a:pt x="35991" y="1514"/>
                  </a:lnTo>
                  <a:lnTo>
                    <a:pt x="33973" y="842"/>
                  </a:lnTo>
                  <a:lnTo>
                    <a:pt x="31955" y="337"/>
                  </a:lnTo>
                  <a:lnTo>
                    <a:pt x="297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1"/>
            <p:cNvSpPr/>
            <p:nvPr/>
          </p:nvSpPr>
          <p:spPr>
            <a:xfrm>
              <a:off x="479132" y="2727858"/>
              <a:ext cx="1699878" cy="2004213"/>
            </a:xfrm>
            <a:custGeom>
              <a:avLst/>
              <a:gdLst/>
              <a:ahLst/>
              <a:cxnLst/>
              <a:rect l="l" t="t" r="r" b="b"/>
              <a:pathLst>
                <a:path w="104271" h="122939" extrusionOk="0">
                  <a:moveTo>
                    <a:pt x="25563" y="1"/>
                  </a:moveTo>
                  <a:lnTo>
                    <a:pt x="23377" y="337"/>
                  </a:lnTo>
                  <a:lnTo>
                    <a:pt x="21359" y="842"/>
                  </a:lnTo>
                  <a:lnTo>
                    <a:pt x="19509" y="1683"/>
                  </a:lnTo>
                  <a:lnTo>
                    <a:pt x="17827" y="2860"/>
                  </a:lnTo>
                  <a:lnTo>
                    <a:pt x="16314" y="4373"/>
                  </a:lnTo>
                  <a:lnTo>
                    <a:pt x="15136" y="6055"/>
                  </a:lnTo>
                  <a:lnTo>
                    <a:pt x="13959" y="7905"/>
                  </a:lnTo>
                  <a:lnTo>
                    <a:pt x="13118" y="10260"/>
                  </a:lnTo>
                  <a:lnTo>
                    <a:pt x="12446" y="12614"/>
                  </a:lnTo>
                  <a:lnTo>
                    <a:pt x="12109" y="15305"/>
                  </a:lnTo>
                  <a:lnTo>
                    <a:pt x="11941" y="18332"/>
                  </a:lnTo>
                  <a:lnTo>
                    <a:pt x="12109" y="21696"/>
                  </a:lnTo>
                  <a:lnTo>
                    <a:pt x="12614" y="25059"/>
                  </a:lnTo>
                  <a:lnTo>
                    <a:pt x="13286" y="28591"/>
                  </a:lnTo>
                  <a:lnTo>
                    <a:pt x="14295" y="32123"/>
                  </a:lnTo>
                  <a:lnTo>
                    <a:pt x="12782" y="31955"/>
                  </a:lnTo>
                  <a:lnTo>
                    <a:pt x="11268" y="31955"/>
                  </a:lnTo>
                  <a:lnTo>
                    <a:pt x="9923" y="32123"/>
                  </a:lnTo>
                  <a:lnTo>
                    <a:pt x="8577" y="32459"/>
                  </a:lnTo>
                  <a:lnTo>
                    <a:pt x="7400" y="32964"/>
                  </a:lnTo>
                  <a:lnTo>
                    <a:pt x="6223" y="33468"/>
                  </a:lnTo>
                  <a:lnTo>
                    <a:pt x="5046" y="34309"/>
                  </a:lnTo>
                  <a:lnTo>
                    <a:pt x="4037" y="35318"/>
                  </a:lnTo>
                  <a:lnTo>
                    <a:pt x="3196" y="36327"/>
                  </a:lnTo>
                  <a:lnTo>
                    <a:pt x="2355" y="37504"/>
                  </a:lnTo>
                  <a:lnTo>
                    <a:pt x="1682" y="38850"/>
                  </a:lnTo>
                  <a:lnTo>
                    <a:pt x="1178" y="40195"/>
                  </a:lnTo>
                  <a:lnTo>
                    <a:pt x="673" y="41877"/>
                  </a:lnTo>
                  <a:lnTo>
                    <a:pt x="337" y="43559"/>
                  </a:lnTo>
                  <a:lnTo>
                    <a:pt x="169" y="45409"/>
                  </a:lnTo>
                  <a:lnTo>
                    <a:pt x="0" y="47427"/>
                  </a:lnTo>
                  <a:lnTo>
                    <a:pt x="169" y="49950"/>
                  </a:lnTo>
                  <a:lnTo>
                    <a:pt x="505" y="52641"/>
                  </a:lnTo>
                  <a:lnTo>
                    <a:pt x="1009" y="55331"/>
                  </a:lnTo>
                  <a:lnTo>
                    <a:pt x="1850" y="58022"/>
                  </a:lnTo>
                  <a:lnTo>
                    <a:pt x="2691" y="60881"/>
                  </a:lnTo>
                  <a:lnTo>
                    <a:pt x="3700" y="63572"/>
                  </a:lnTo>
                  <a:lnTo>
                    <a:pt x="5046" y="66095"/>
                  </a:lnTo>
                  <a:lnTo>
                    <a:pt x="6391" y="68786"/>
                  </a:lnTo>
                  <a:lnTo>
                    <a:pt x="7905" y="71308"/>
                  </a:lnTo>
                  <a:lnTo>
                    <a:pt x="9587" y="73663"/>
                  </a:lnTo>
                  <a:lnTo>
                    <a:pt x="11436" y="76017"/>
                  </a:lnTo>
                  <a:lnTo>
                    <a:pt x="13286" y="78204"/>
                  </a:lnTo>
                  <a:lnTo>
                    <a:pt x="15305" y="80222"/>
                  </a:lnTo>
                  <a:lnTo>
                    <a:pt x="17491" y="81904"/>
                  </a:lnTo>
                  <a:lnTo>
                    <a:pt x="19509" y="83585"/>
                  </a:lnTo>
                  <a:lnTo>
                    <a:pt x="21863" y="85099"/>
                  </a:lnTo>
                  <a:lnTo>
                    <a:pt x="82239" y="119912"/>
                  </a:lnTo>
                  <a:lnTo>
                    <a:pt x="84594" y="121089"/>
                  </a:lnTo>
                  <a:lnTo>
                    <a:pt x="86780" y="121930"/>
                  </a:lnTo>
                  <a:lnTo>
                    <a:pt x="88798" y="122603"/>
                  </a:lnTo>
                  <a:lnTo>
                    <a:pt x="90816" y="122939"/>
                  </a:lnTo>
                  <a:lnTo>
                    <a:pt x="92666" y="122939"/>
                  </a:lnTo>
                  <a:lnTo>
                    <a:pt x="94516" y="122771"/>
                  </a:lnTo>
                  <a:lnTo>
                    <a:pt x="96198" y="122266"/>
                  </a:lnTo>
                  <a:lnTo>
                    <a:pt x="97711" y="121594"/>
                  </a:lnTo>
                  <a:lnTo>
                    <a:pt x="99225" y="120585"/>
                  </a:lnTo>
                  <a:lnTo>
                    <a:pt x="100402" y="119407"/>
                  </a:lnTo>
                  <a:lnTo>
                    <a:pt x="101580" y="117894"/>
                  </a:lnTo>
                  <a:lnTo>
                    <a:pt x="102420" y="116212"/>
                  </a:lnTo>
                  <a:lnTo>
                    <a:pt x="103261" y="114362"/>
                  </a:lnTo>
                  <a:lnTo>
                    <a:pt x="103766" y="112344"/>
                  </a:lnTo>
                  <a:lnTo>
                    <a:pt x="104102" y="109989"/>
                  </a:lnTo>
                  <a:lnTo>
                    <a:pt x="104270" y="107467"/>
                  </a:lnTo>
                  <a:lnTo>
                    <a:pt x="104102" y="105617"/>
                  </a:lnTo>
                  <a:lnTo>
                    <a:pt x="103934" y="103767"/>
                  </a:lnTo>
                  <a:lnTo>
                    <a:pt x="103429" y="100067"/>
                  </a:lnTo>
                  <a:lnTo>
                    <a:pt x="102420" y="96199"/>
                  </a:lnTo>
                  <a:lnTo>
                    <a:pt x="100907" y="92331"/>
                  </a:lnTo>
                  <a:lnTo>
                    <a:pt x="99225" y="88631"/>
                  </a:lnTo>
                  <a:lnTo>
                    <a:pt x="97207" y="85099"/>
                  </a:lnTo>
                  <a:lnTo>
                    <a:pt x="95021" y="81567"/>
                  </a:lnTo>
                  <a:lnTo>
                    <a:pt x="92498" y="78372"/>
                  </a:lnTo>
                  <a:lnTo>
                    <a:pt x="92498" y="77867"/>
                  </a:lnTo>
                  <a:lnTo>
                    <a:pt x="92330" y="74840"/>
                  </a:lnTo>
                  <a:lnTo>
                    <a:pt x="91993" y="71981"/>
                  </a:lnTo>
                  <a:lnTo>
                    <a:pt x="91489" y="68954"/>
                  </a:lnTo>
                  <a:lnTo>
                    <a:pt x="90648" y="66095"/>
                  </a:lnTo>
                  <a:lnTo>
                    <a:pt x="89639" y="63068"/>
                  </a:lnTo>
                  <a:lnTo>
                    <a:pt x="88462" y="60040"/>
                  </a:lnTo>
                  <a:lnTo>
                    <a:pt x="87116" y="57181"/>
                  </a:lnTo>
                  <a:lnTo>
                    <a:pt x="85603" y="54322"/>
                  </a:lnTo>
                  <a:lnTo>
                    <a:pt x="83921" y="51631"/>
                  </a:lnTo>
                  <a:lnTo>
                    <a:pt x="82071" y="48941"/>
                  </a:lnTo>
                  <a:lnTo>
                    <a:pt x="80053" y="46418"/>
                  </a:lnTo>
                  <a:lnTo>
                    <a:pt x="78035" y="44063"/>
                  </a:lnTo>
                  <a:lnTo>
                    <a:pt x="75848" y="41877"/>
                  </a:lnTo>
                  <a:lnTo>
                    <a:pt x="73494" y="40027"/>
                  </a:lnTo>
                  <a:lnTo>
                    <a:pt x="71139" y="38177"/>
                  </a:lnTo>
                  <a:lnTo>
                    <a:pt x="68785" y="36664"/>
                  </a:lnTo>
                  <a:lnTo>
                    <a:pt x="66767" y="35486"/>
                  </a:lnTo>
                  <a:lnTo>
                    <a:pt x="64749" y="34645"/>
                  </a:lnTo>
                  <a:lnTo>
                    <a:pt x="62899" y="34141"/>
                  </a:lnTo>
                  <a:lnTo>
                    <a:pt x="60881" y="33636"/>
                  </a:lnTo>
                  <a:lnTo>
                    <a:pt x="60040" y="31282"/>
                  </a:lnTo>
                  <a:lnTo>
                    <a:pt x="59199" y="29096"/>
                  </a:lnTo>
                  <a:lnTo>
                    <a:pt x="57013" y="24555"/>
                  </a:lnTo>
                  <a:lnTo>
                    <a:pt x="54490" y="20350"/>
                  </a:lnTo>
                  <a:lnTo>
                    <a:pt x="51631" y="16146"/>
                  </a:lnTo>
                  <a:lnTo>
                    <a:pt x="50117" y="14296"/>
                  </a:lnTo>
                  <a:lnTo>
                    <a:pt x="48604" y="12446"/>
                  </a:lnTo>
                  <a:lnTo>
                    <a:pt x="46922" y="10764"/>
                  </a:lnTo>
                  <a:lnTo>
                    <a:pt x="45072" y="9082"/>
                  </a:lnTo>
                  <a:lnTo>
                    <a:pt x="43390" y="7569"/>
                  </a:lnTo>
                  <a:lnTo>
                    <a:pt x="41540" y="6055"/>
                  </a:lnTo>
                  <a:lnTo>
                    <a:pt x="39690" y="4710"/>
                  </a:lnTo>
                  <a:lnTo>
                    <a:pt x="37840" y="3533"/>
                  </a:lnTo>
                  <a:lnTo>
                    <a:pt x="35149" y="2187"/>
                  </a:lnTo>
                  <a:lnTo>
                    <a:pt x="32627" y="1178"/>
                  </a:lnTo>
                  <a:lnTo>
                    <a:pt x="30104" y="505"/>
                  </a:lnTo>
                  <a:lnTo>
                    <a:pt x="27750" y="169"/>
                  </a:lnTo>
                  <a:lnTo>
                    <a:pt x="2556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rupo 104">
            <a:extLst>
              <a:ext uri="{FF2B5EF4-FFF2-40B4-BE49-F238E27FC236}">
                <a16:creationId xmlns:a16="http://schemas.microsoft.com/office/drawing/2014/main" id="{DA647527-731B-43D8-9226-23287996E1F2}"/>
              </a:ext>
            </a:extLst>
          </p:cNvPr>
          <p:cNvGrpSpPr/>
          <p:nvPr/>
        </p:nvGrpSpPr>
        <p:grpSpPr>
          <a:xfrm>
            <a:off x="190501" y="259364"/>
            <a:ext cx="8763146" cy="803827"/>
            <a:chOff x="228601" y="145064"/>
            <a:chExt cx="8763146" cy="803827"/>
          </a:xfrm>
        </p:grpSpPr>
        <p:grpSp>
          <p:nvGrpSpPr>
            <p:cNvPr id="106" name="Grupo 105">
              <a:extLst>
                <a:ext uri="{FF2B5EF4-FFF2-40B4-BE49-F238E27FC236}">
                  <a16:creationId xmlns:a16="http://schemas.microsoft.com/office/drawing/2014/main" id="{762EBE96-0E2C-46FC-9C74-B42FDEFF6789}"/>
                </a:ext>
              </a:extLst>
            </p:cNvPr>
            <p:cNvGrpSpPr/>
            <p:nvPr/>
          </p:nvGrpSpPr>
          <p:grpSpPr>
            <a:xfrm>
              <a:off x="228601" y="145064"/>
              <a:ext cx="8763146" cy="803827"/>
              <a:chOff x="-3275791" y="-61425"/>
              <a:chExt cx="12001498" cy="1100875"/>
            </a:xfrm>
          </p:grpSpPr>
          <p:grpSp>
            <p:nvGrpSpPr>
              <p:cNvPr id="108" name="Grupo 107">
                <a:extLst>
                  <a:ext uri="{FF2B5EF4-FFF2-40B4-BE49-F238E27FC236}">
                    <a16:creationId xmlns:a16="http://schemas.microsoft.com/office/drawing/2014/main" id="{29CFD60C-EBD6-41A4-BFBD-669B5C8D34A1}"/>
                  </a:ext>
                </a:extLst>
              </p:cNvPr>
              <p:cNvGrpSpPr/>
              <p:nvPr/>
            </p:nvGrpSpPr>
            <p:grpSpPr>
              <a:xfrm>
                <a:off x="7760062" y="-61425"/>
                <a:ext cx="965645" cy="1100875"/>
                <a:chOff x="628650" y="296863"/>
                <a:chExt cx="4511675" cy="5143500"/>
              </a:xfrm>
              <a:solidFill>
                <a:srgbClr val="0070C0"/>
              </a:solidFill>
            </p:grpSpPr>
            <p:sp>
              <p:nvSpPr>
                <p:cNvPr id="110" name="Freeform 6">
                  <a:extLst>
                    <a:ext uri="{FF2B5EF4-FFF2-40B4-BE49-F238E27FC236}">
                      <a16:creationId xmlns:a16="http://schemas.microsoft.com/office/drawing/2014/main" id="{9A31E0F6-931F-4A09-97C1-9BF003B2B68D}"/>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1" name="Freeform 7">
                  <a:extLst>
                    <a:ext uri="{FF2B5EF4-FFF2-40B4-BE49-F238E27FC236}">
                      <a16:creationId xmlns:a16="http://schemas.microsoft.com/office/drawing/2014/main" id="{48EDEA77-714E-4BE3-9566-88579716C411}"/>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2" name="Freeform 8">
                  <a:extLst>
                    <a:ext uri="{FF2B5EF4-FFF2-40B4-BE49-F238E27FC236}">
                      <a16:creationId xmlns:a16="http://schemas.microsoft.com/office/drawing/2014/main" id="{B84B4ACA-7A70-469E-90A3-15D88B513AE1}"/>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3" name="Freeform 9">
                  <a:extLst>
                    <a:ext uri="{FF2B5EF4-FFF2-40B4-BE49-F238E27FC236}">
                      <a16:creationId xmlns:a16="http://schemas.microsoft.com/office/drawing/2014/main" id="{96130D0F-BFD6-4A6E-85F3-52C5094670E2}"/>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4" name="Freeform 10">
                  <a:extLst>
                    <a:ext uri="{FF2B5EF4-FFF2-40B4-BE49-F238E27FC236}">
                      <a16:creationId xmlns:a16="http://schemas.microsoft.com/office/drawing/2014/main" id="{A31024A3-5E3D-4847-90EB-80080A17A023}"/>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5" name="Freeform 11">
                  <a:extLst>
                    <a:ext uri="{FF2B5EF4-FFF2-40B4-BE49-F238E27FC236}">
                      <a16:creationId xmlns:a16="http://schemas.microsoft.com/office/drawing/2014/main" id="{69272586-49DA-4648-A256-9A35F9CDFAD0}"/>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6" name="Freeform 12">
                  <a:extLst>
                    <a:ext uri="{FF2B5EF4-FFF2-40B4-BE49-F238E27FC236}">
                      <a16:creationId xmlns:a16="http://schemas.microsoft.com/office/drawing/2014/main" id="{0CF43CD8-D35A-4EE4-B641-CFE90EBB0057}"/>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7" name="Freeform 13">
                  <a:extLst>
                    <a:ext uri="{FF2B5EF4-FFF2-40B4-BE49-F238E27FC236}">
                      <a16:creationId xmlns:a16="http://schemas.microsoft.com/office/drawing/2014/main" id="{B8443F51-FEAF-45E2-A53D-00E3288B9B0E}"/>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8" name="Freeform 14">
                  <a:extLst>
                    <a:ext uri="{FF2B5EF4-FFF2-40B4-BE49-F238E27FC236}">
                      <a16:creationId xmlns:a16="http://schemas.microsoft.com/office/drawing/2014/main" id="{4A97F2C6-258F-450F-9D03-49716B948290}"/>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9" name="Freeform 15">
                  <a:extLst>
                    <a:ext uri="{FF2B5EF4-FFF2-40B4-BE49-F238E27FC236}">
                      <a16:creationId xmlns:a16="http://schemas.microsoft.com/office/drawing/2014/main" id="{338ED7B4-BBF1-4729-A76B-16C6D3AD3C23}"/>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0" name="Freeform 16">
                  <a:extLst>
                    <a:ext uri="{FF2B5EF4-FFF2-40B4-BE49-F238E27FC236}">
                      <a16:creationId xmlns:a16="http://schemas.microsoft.com/office/drawing/2014/main" id="{8888DF43-1537-4851-9A64-5DCE3D871B5F}"/>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09" name="Rectángulo 108">
                <a:extLst>
                  <a:ext uri="{FF2B5EF4-FFF2-40B4-BE49-F238E27FC236}">
                    <a16:creationId xmlns:a16="http://schemas.microsoft.com/office/drawing/2014/main" id="{88B18D19-C4F7-42CF-AFBC-09917FD75863}"/>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107" name="Conector recto 106">
              <a:extLst>
                <a:ext uri="{FF2B5EF4-FFF2-40B4-BE49-F238E27FC236}">
                  <a16:creationId xmlns:a16="http://schemas.microsoft.com/office/drawing/2014/main" id="{65C454CB-3C26-4642-A181-C4988D3A4BDE}"/>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2"/>
          <p:cNvSpPr/>
          <p:nvPr/>
        </p:nvSpPr>
        <p:spPr>
          <a:xfrm>
            <a:off x="562653" y="1138000"/>
            <a:ext cx="2117400" cy="855300"/>
          </a:xfrm>
          <a:prstGeom prst="roundRect">
            <a:avLst>
              <a:gd name="adj" fmla="val 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2"/>
          <p:cNvSpPr/>
          <p:nvPr/>
        </p:nvSpPr>
        <p:spPr>
          <a:xfrm>
            <a:off x="562550" y="3708150"/>
            <a:ext cx="2117400" cy="855300"/>
          </a:xfrm>
          <a:prstGeom prst="roundRect">
            <a:avLst>
              <a:gd name="adj" fmla="val 0"/>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2"/>
          <p:cNvSpPr/>
          <p:nvPr/>
        </p:nvSpPr>
        <p:spPr>
          <a:xfrm>
            <a:off x="6464050" y="1138000"/>
            <a:ext cx="2117400" cy="855300"/>
          </a:xfrm>
          <a:prstGeom prst="roundRect">
            <a:avLst>
              <a:gd name="adj" fmla="val 0"/>
            </a:avLst>
          </a:pr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2"/>
          <p:cNvSpPr/>
          <p:nvPr/>
        </p:nvSpPr>
        <p:spPr>
          <a:xfrm>
            <a:off x="6464050" y="3708100"/>
            <a:ext cx="2117400" cy="855300"/>
          </a:xfrm>
          <a:prstGeom prst="roundRect">
            <a:avLst>
              <a:gd name="adj" fmla="val 0"/>
            </a:avLst>
          </a:pr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9" name="Google Shape;469;p22"/>
          <p:cNvCxnSpPr>
            <a:stCxn id="465" idx="3"/>
          </p:cNvCxnSpPr>
          <p:nvPr/>
        </p:nvCxnSpPr>
        <p:spPr>
          <a:xfrm>
            <a:off x="2680053" y="1565650"/>
            <a:ext cx="843900" cy="871500"/>
          </a:xfrm>
          <a:prstGeom prst="bentConnector2">
            <a:avLst/>
          </a:prstGeom>
          <a:noFill/>
          <a:ln w="9525" cap="flat" cmpd="sng">
            <a:solidFill>
              <a:schemeClr val="accent3"/>
            </a:solidFill>
            <a:prstDash val="solid"/>
            <a:round/>
            <a:headEnd type="none" w="med" len="med"/>
            <a:tailEnd type="none" w="med" len="med"/>
          </a:ln>
        </p:spPr>
      </p:cxnSp>
      <p:cxnSp>
        <p:nvCxnSpPr>
          <p:cNvPr id="470" name="Google Shape;470;p22"/>
          <p:cNvCxnSpPr>
            <a:stCxn id="466" idx="3"/>
          </p:cNvCxnSpPr>
          <p:nvPr/>
        </p:nvCxnSpPr>
        <p:spPr>
          <a:xfrm rot="10800000" flipH="1">
            <a:off x="2679950" y="3871500"/>
            <a:ext cx="1316100" cy="264300"/>
          </a:xfrm>
          <a:prstGeom prst="bentConnector3">
            <a:avLst>
              <a:gd name="adj1" fmla="val 86637"/>
            </a:avLst>
          </a:prstGeom>
          <a:noFill/>
          <a:ln w="9525" cap="flat" cmpd="sng">
            <a:solidFill>
              <a:schemeClr val="accent4"/>
            </a:solidFill>
            <a:prstDash val="solid"/>
            <a:round/>
            <a:headEnd type="none" w="med" len="med"/>
            <a:tailEnd type="none" w="med" len="med"/>
          </a:ln>
        </p:spPr>
      </p:cxnSp>
      <p:cxnSp>
        <p:nvCxnSpPr>
          <p:cNvPr id="471" name="Google Shape;471;p22"/>
          <p:cNvCxnSpPr>
            <a:stCxn id="467" idx="1"/>
          </p:cNvCxnSpPr>
          <p:nvPr/>
        </p:nvCxnSpPr>
        <p:spPr>
          <a:xfrm flipH="1">
            <a:off x="5671150" y="1565650"/>
            <a:ext cx="792900" cy="806700"/>
          </a:xfrm>
          <a:prstGeom prst="bentConnector2">
            <a:avLst/>
          </a:prstGeom>
          <a:noFill/>
          <a:ln w="9525" cap="flat" cmpd="sng">
            <a:solidFill>
              <a:schemeClr val="accent6"/>
            </a:solidFill>
            <a:prstDash val="solid"/>
            <a:round/>
            <a:headEnd type="none" w="med" len="med"/>
            <a:tailEnd type="none" w="med" len="med"/>
          </a:ln>
        </p:spPr>
      </p:cxnSp>
      <p:cxnSp>
        <p:nvCxnSpPr>
          <p:cNvPr id="472" name="Google Shape;472;p22"/>
          <p:cNvCxnSpPr>
            <a:stCxn id="468" idx="1"/>
          </p:cNvCxnSpPr>
          <p:nvPr/>
        </p:nvCxnSpPr>
        <p:spPr>
          <a:xfrm rot="10800000">
            <a:off x="5699050" y="2927650"/>
            <a:ext cx="765000" cy="1208100"/>
          </a:xfrm>
          <a:prstGeom prst="bentConnector2">
            <a:avLst/>
          </a:prstGeom>
          <a:noFill/>
          <a:ln w="9525" cap="flat" cmpd="sng">
            <a:solidFill>
              <a:schemeClr val="accent5"/>
            </a:solidFill>
            <a:prstDash val="solid"/>
            <a:round/>
            <a:headEnd type="none" w="med" len="med"/>
            <a:tailEnd type="none" w="med" len="med"/>
          </a:ln>
        </p:spPr>
      </p:cxnSp>
      <p:sp>
        <p:nvSpPr>
          <p:cNvPr id="473" name="Google Shape;473;p22"/>
          <p:cNvSpPr/>
          <p:nvPr/>
        </p:nvSpPr>
        <p:spPr>
          <a:xfrm>
            <a:off x="6575275" y="1325047"/>
            <a:ext cx="481200" cy="4812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2</a:t>
            </a:r>
            <a:endParaRPr sz="2000" b="1">
              <a:solidFill>
                <a:schemeClr val="lt1"/>
              </a:solidFill>
              <a:latin typeface="Fira Sans Extra Condensed"/>
              <a:ea typeface="Fira Sans Extra Condensed"/>
              <a:cs typeface="Fira Sans Extra Condensed"/>
              <a:sym typeface="Fira Sans Extra Condensed"/>
            </a:endParaRPr>
          </a:p>
        </p:txBody>
      </p:sp>
      <p:sp>
        <p:nvSpPr>
          <p:cNvPr id="474" name="Google Shape;474;p22"/>
          <p:cNvSpPr/>
          <p:nvPr/>
        </p:nvSpPr>
        <p:spPr>
          <a:xfrm>
            <a:off x="6575275" y="3895147"/>
            <a:ext cx="481200" cy="481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4</a:t>
            </a:r>
            <a:endParaRPr sz="2000" b="1">
              <a:solidFill>
                <a:schemeClr val="lt1"/>
              </a:solidFill>
              <a:latin typeface="Fira Sans Extra Condensed"/>
              <a:ea typeface="Fira Sans Extra Condensed"/>
              <a:cs typeface="Fira Sans Extra Condensed"/>
              <a:sym typeface="Fira Sans Extra Condensed"/>
            </a:endParaRPr>
          </a:p>
        </p:txBody>
      </p:sp>
      <p:sp>
        <p:nvSpPr>
          <p:cNvPr id="475" name="Google Shape;475;p22"/>
          <p:cNvSpPr/>
          <p:nvPr/>
        </p:nvSpPr>
        <p:spPr>
          <a:xfrm>
            <a:off x="2087425" y="1325047"/>
            <a:ext cx="481200" cy="481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1</a:t>
            </a:r>
            <a:endParaRPr sz="2000" b="1">
              <a:solidFill>
                <a:schemeClr val="lt1"/>
              </a:solidFill>
              <a:latin typeface="Fira Sans Extra Condensed"/>
              <a:ea typeface="Fira Sans Extra Condensed"/>
              <a:cs typeface="Fira Sans Extra Condensed"/>
              <a:sym typeface="Fira Sans Extra Condensed"/>
            </a:endParaRPr>
          </a:p>
        </p:txBody>
      </p:sp>
      <p:sp>
        <p:nvSpPr>
          <p:cNvPr id="476" name="Google Shape;476;p22"/>
          <p:cNvSpPr/>
          <p:nvPr/>
        </p:nvSpPr>
        <p:spPr>
          <a:xfrm>
            <a:off x="2087425" y="3895147"/>
            <a:ext cx="481200" cy="481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3</a:t>
            </a:r>
            <a:endParaRPr sz="2000" b="1">
              <a:solidFill>
                <a:schemeClr val="lt1"/>
              </a:solidFill>
              <a:latin typeface="Fira Sans Extra Condensed"/>
              <a:ea typeface="Fira Sans Extra Condensed"/>
              <a:cs typeface="Fira Sans Extra Condensed"/>
              <a:sym typeface="Fira Sans Extra Condensed"/>
            </a:endParaRPr>
          </a:p>
        </p:txBody>
      </p:sp>
      <p:sp>
        <p:nvSpPr>
          <p:cNvPr id="477" name="Google Shape;477;p22"/>
          <p:cNvSpPr txBox="1"/>
          <p:nvPr/>
        </p:nvSpPr>
        <p:spPr>
          <a:xfrm>
            <a:off x="562550" y="4029400"/>
            <a:ext cx="1337700" cy="404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Venus has a beautiful name</a:t>
            </a:r>
            <a:endParaRPr sz="1200">
              <a:solidFill>
                <a:schemeClr val="dk1"/>
              </a:solidFill>
              <a:latin typeface="Roboto"/>
              <a:ea typeface="Roboto"/>
              <a:cs typeface="Roboto"/>
              <a:sym typeface="Roboto"/>
            </a:endParaRPr>
          </a:p>
        </p:txBody>
      </p:sp>
      <p:sp>
        <p:nvSpPr>
          <p:cNvPr id="478" name="Google Shape;478;p22"/>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479" name="Google Shape;479;p22"/>
          <p:cNvSpPr txBox="1"/>
          <p:nvPr/>
        </p:nvSpPr>
        <p:spPr>
          <a:xfrm>
            <a:off x="928000" y="3837396"/>
            <a:ext cx="976200" cy="192000"/>
          </a:xfrm>
          <a:prstGeom prst="rect">
            <a:avLst/>
          </a:prstGeom>
          <a:noFill/>
          <a:ln>
            <a:noFill/>
          </a:ln>
        </p:spPr>
        <p:txBody>
          <a:bodyPr spcFirstLastPara="1" wrap="square" lIns="0" tIns="91425" rIns="91425" bIns="91425" anchor="ctr" anchorCtr="0">
            <a:noAutofit/>
          </a:bodyPr>
          <a:lstStyle/>
          <a:p>
            <a:pPr marL="0" lvl="0" indent="0" algn="r" rtl="0">
              <a:spcBef>
                <a:spcPts val="0"/>
              </a:spcBef>
              <a:spcAft>
                <a:spcPts val="0"/>
              </a:spcAft>
              <a:buNone/>
            </a:pPr>
            <a:r>
              <a:rPr lang="en" sz="1800" b="1">
                <a:latin typeface="Fira Sans Extra Condensed"/>
                <a:ea typeface="Fira Sans Extra Condensed"/>
                <a:cs typeface="Fira Sans Extra Condensed"/>
                <a:sym typeface="Fira Sans Extra Condensed"/>
              </a:rPr>
              <a:t>Venus</a:t>
            </a:r>
            <a:endParaRPr sz="1800" b="1">
              <a:solidFill>
                <a:srgbClr val="000000"/>
              </a:solidFill>
              <a:latin typeface="Fira Sans Extra Condensed"/>
              <a:ea typeface="Fira Sans Extra Condensed"/>
              <a:cs typeface="Fira Sans Extra Condensed"/>
              <a:sym typeface="Fira Sans Extra Condensed"/>
            </a:endParaRPr>
          </a:p>
        </p:txBody>
      </p:sp>
      <p:sp>
        <p:nvSpPr>
          <p:cNvPr id="480" name="Google Shape;480;p22"/>
          <p:cNvSpPr txBox="1"/>
          <p:nvPr/>
        </p:nvSpPr>
        <p:spPr>
          <a:xfrm>
            <a:off x="593375" y="1459300"/>
            <a:ext cx="1337700" cy="404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Jupiter is the biggest planet</a:t>
            </a:r>
            <a:endParaRPr sz="1200">
              <a:solidFill>
                <a:schemeClr val="dk1"/>
              </a:solidFill>
              <a:latin typeface="Roboto"/>
              <a:ea typeface="Roboto"/>
              <a:cs typeface="Roboto"/>
              <a:sym typeface="Roboto"/>
            </a:endParaRPr>
          </a:p>
        </p:txBody>
      </p:sp>
      <p:sp>
        <p:nvSpPr>
          <p:cNvPr id="481" name="Google Shape;481;p22"/>
          <p:cNvSpPr txBox="1"/>
          <p:nvPr/>
        </p:nvSpPr>
        <p:spPr>
          <a:xfrm>
            <a:off x="958825" y="1267296"/>
            <a:ext cx="976200" cy="192000"/>
          </a:xfrm>
          <a:prstGeom prst="rect">
            <a:avLst/>
          </a:prstGeom>
          <a:noFill/>
          <a:ln>
            <a:noFill/>
          </a:ln>
        </p:spPr>
        <p:txBody>
          <a:bodyPr spcFirstLastPara="1" wrap="square" lIns="0" tIns="91425" rIns="91425" bIns="91425" anchor="ctr" anchorCtr="0">
            <a:noAutofit/>
          </a:bodyPr>
          <a:lstStyle/>
          <a:p>
            <a:pPr marL="0" lvl="0" indent="0" algn="r" rtl="0">
              <a:spcBef>
                <a:spcPts val="0"/>
              </a:spcBef>
              <a:spcAft>
                <a:spcPts val="0"/>
              </a:spcAft>
              <a:buNone/>
            </a:pPr>
            <a:r>
              <a:rPr lang="en" sz="1800" b="1">
                <a:latin typeface="Fira Sans Extra Condensed"/>
                <a:ea typeface="Fira Sans Extra Condensed"/>
                <a:cs typeface="Fira Sans Extra Condensed"/>
                <a:sym typeface="Fira Sans Extra Condensed"/>
              </a:rPr>
              <a:t>Jupiter</a:t>
            </a:r>
            <a:endParaRPr sz="1800" b="1">
              <a:solidFill>
                <a:srgbClr val="000000"/>
              </a:solidFill>
              <a:latin typeface="Fira Sans Extra Condensed"/>
              <a:ea typeface="Fira Sans Extra Condensed"/>
              <a:cs typeface="Fira Sans Extra Condensed"/>
              <a:sym typeface="Fira Sans Extra Condensed"/>
            </a:endParaRPr>
          </a:p>
        </p:txBody>
      </p:sp>
      <p:sp>
        <p:nvSpPr>
          <p:cNvPr id="482" name="Google Shape;482;p22"/>
          <p:cNvSpPr txBox="1"/>
          <p:nvPr/>
        </p:nvSpPr>
        <p:spPr>
          <a:xfrm>
            <a:off x="7208775" y="1459300"/>
            <a:ext cx="1337700" cy="404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Saturn is the ringed planet</a:t>
            </a:r>
            <a:endParaRPr sz="1200">
              <a:solidFill>
                <a:schemeClr val="dk1"/>
              </a:solidFill>
              <a:latin typeface="Roboto"/>
              <a:ea typeface="Roboto"/>
              <a:cs typeface="Roboto"/>
              <a:sym typeface="Roboto"/>
            </a:endParaRPr>
          </a:p>
        </p:txBody>
      </p:sp>
      <p:sp>
        <p:nvSpPr>
          <p:cNvPr id="483" name="Google Shape;483;p22"/>
          <p:cNvSpPr txBox="1"/>
          <p:nvPr/>
        </p:nvSpPr>
        <p:spPr>
          <a:xfrm>
            <a:off x="7208775" y="1267296"/>
            <a:ext cx="976200" cy="19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Saturn</a:t>
            </a:r>
            <a:endParaRPr sz="1800" b="1">
              <a:solidFill>
                <a:srgbClr val="000000"/>
              </a:solidFill>
              <a:latin typeface="Fira Sans Extra Condensed"/>
              <a:ea typeface="Fira Sans Extra Condensed"/>
              <a:cs typeface="Fira Sans Extra Condensed"/>
              <a:sym typeface="Fira Sans Extra Condensed"/>
            </a:endParaRPr>
          </a:p>
        </p:txBody>
      </p:sp>
      <p:sp>
        <p:nvSpPr>
          <p:cNvPr id="484" name="Google Shape;484;p22"/>
          <p:cNvSpPr txBox="1"/>
          <p:nvPr/>
        </p:nvSpPr>
        <p:spPr>
          <a:xfrm>
            <a:off x="7208775" y="4029400"/>
            <a:ext cx="1337700" cy="404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Neptune is the farthest planet</a:t>
            </a:r>
            <a:endParaRPr sz="1200">
              <a:solidFill>
                <a:schemeClr val="dk1"/>
              </a:solidFill>
              <a:latin typeface="Roboto"/>
              <a:ea typeface="Roboto"/>
              <a:cs typeface="Roboto"/>
              <a:sym typeface="Roboto"/>
            </a:endParaRPr>
          </a:p>
        </p:txBody>
      </p:sp>
      <p:sp>
        <p:nvSpPr>
          <p:cNvPr id="485" name="Google Shape;485;p22"/>
          <p:cNvSpPr txBox="1"/>
          <p:nvPr/>
        </p:nvSpPr>
        <p:spPr>
          <a:xfrm>
            <a:off x="7208775" y="3837396"/>
            <a:ext cx="976200" cy="192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Neptune</a:t>
            </a:r>
            <a:endParaRPr sz="1800" b="1">
              <a:solidFill>
                <a:srgbClr val="000000"/>
              </a:solidFill>
              <a:latin typeface="Fira Sans Extra Condensed"/>
              <a:ea typeface="Fira Sans Extra Condensed"/>
              <a:cs typeface="Fira Sans Extra Condensed"/>
              <a:sym typeface="Fira Sans Extra Condensed"/>
            </a:endParaRPr>
          </a:p>
        </p:txBody>
      </p:sp>
      <p:grpSp>
        <p:nvGrpSpPr>
          <p:cNvPr id="486" name="Google Shape;486;p22"/>
          <p:cNvGrpSpPr/>
          <p:nvPr/>
        </p:nvGrpSpPr>
        <p:grpSpPr>
          <a:xfrm>
            <a:off x="3123991" y="1690963"/>
            <a:ext cx="2896011" cy="2685383"/>
            <a:chOff x="987875" y="238125"/>
            <a:chExt cx="5649650" cy="5238750"/>
          </a:xfrm>
        </p:grpSpPr>
        <p:sp>
          <p:nvSpPr>
            <p:cNvPr id="487" name="Google Shape;487;p22"/>
            <p:cNvSpPr/>
            <p:nvPr/>
          </p:nvSpPr>
          <p:spPr>
            <a:xfrm>
              <a:off x="987875" y="627375"/>
              <a:ext cx="5649650" cy="4849500"/>
            </a:xfrm>
            <a:custGeom>
              <a:avLst/>
              <a:gdLst/>
              <a:ahLst/>
              <a:cxnLst/>
              <a:rect l="l" t="t" r="r" b="b"/>
              <a:pathLst>
                <a:path w="225986" h="193980" extrusionOk="0">
                  <a:moveTo>
                    <a:pt x="83474" y="0"/>
                  </a:moveTo>
                  <a:lnTo>
                    <a:pt x="77851" y="433"/>
                  </a:lnTo>
                  <a:lnTo>
                    <a:pt x="72445" y="1082"/>
                  </a:lnTo>
                  <a:lnTo>
                    <a:pt x="67255" y="2379"/>
                  </a:lnTo>
                  <a:lnTo>
                    <a:pt x="62065" y="4109"/>
                  </a:lnTo>
                  <a:lnTo>
                    <a:pt x="59686" y="5190"/>
                  </a:lnTo>
                  <a:lnTo>
                    <a:pt x="57307" y="6272"/>
                  </a:lnTo>
                  <a:lnTo>
                    <a:pt x="54929" y="7569"/>
                  </a:lnTo>
                  <a:lnTo>
                    <a:pt x="52766" y="9083"/>
                  </a:lnTo>
                  <a:lnTo>
                    <a:pt x="50604" y="10597"/>
                  </a:lnTo>
                  <a:lnTo>
                    <a:pt x="48657" y="12110"/>
                  </a:lnTo>
                  <a:lnTo>
                    <a:pt x="46495" y="13841"/>
                  </a:lnTo>
                  <a:lnTo>
                    <a:pt x="44548" y="15787"/>
                  </a:lnTo>
                  <a:lnTo>
                    <a:pt x="42818" y="17733"/>
                  </a:lnTo>
                  <a:lnTo>
                    <a:pt x="41305" y="19896"/>
                  </a:lnTo>
                  <a:lnTo>
                    <a:pt x="39791" y="21842"/>
                  </a:lnTo>
                  <a:lnTo>
                    <a:pt x="38493" y="24004"/>
                  </a:lnTo>
                  <a:lnTo>
                    <a:pt x="37412" y="26383"/>
                  </a:lnTo>
                  <a:lnTo>
                    <a:pt x="36331" y="28546"/>
                  </a:lnTo>
                  <a:lnTo>
                    <a:pt x="35466" y="30925"/>
                  </a:lnTo>
                  <a:lnTo>
                    <a:pt x="34601" y="33303"/>
                  </a:lnTo>
                  <a:lnTo>
                    <a:pt x="33952" y="35682"/>
                  </a:lnTo>
                  <a:lnTo>
                    <a:pt x="33520" y="38061"/>
                  </a:lnTo>
                  <a:lnTo>
                    <a:pt x="33087" y="40656"/>
                  </a:lnTo>
                  <a:lnTo>
                    <a:pt x="32871" y="43035"/>
                  </a:lnTo>
                  <a:lnTo>
                    <a:pt x="32871" y="45630"/>
                  </a:lnTo>
                  <a:lnTo>
                    <a:pt x="32871" y="48225"/>
                  </a:lnTo>
                  <a:lnTo>
                    <a:pt x="30276" y="48657"/>
                  </a:lnTo>
                  <a:lnTo>
                    <a:pt x="27897" y="49306"/>
                  </a:lnTo>
                  <a:lnTo>
                    <a:pt x="25302" y="50171"/>
                  </a:lnTo>
                  <a:lnTo>
                    <a:pt x="22923" y="51252"/>
                  </a:lnTo>
                  <a:lnTo>
                    <a:pt x="20761" y="52334"/>
                  </a:lnTo>
                  <a:lnTo>
                    <a:pt x="18382" y="53631"/>
                  </a:lnTo>
                  <a:lnTo>
                    <a:pt x="16219" y="55145"/>
                  </a:lnTo>
                  <a:lnTo>
                    <a:pt x="14273" y="56659"/>
                  </a:lnTo>
                  <a:lnTo>
                    <a:pt x="11029" y="59470"/>
                  </a:lnTo>
                  <a:lnTo>
                    <a:pt x="8434" y="62498"/>
                  </a:lnTo>
                  <a:lnTo>
                    <a:pt x="6055" y="65958"/>
                  </a:lnTo>
                  <a:lnTo>
                    <a:pt x="4109" y="69418"/>
                  </a:lnTo>
                  <a:lnTo>
                    <a:pt x="2379" y="73310"/>
                  </a:lnTo>
                  <a:lnTo>
                    <a:pt x="1298" y="77203"/>
                  </a:lnTo>
                  <a:lnTo>
                    <a:pt x="433" y="81312"/>
                  </a:lnTo>
                  <a:lnTo>
                    <a:pt x="0" y="85421"/>
                  </a:lnTo>
                  <a:lnTo>
                    <a:pt x="0" y="89746"/>
                  </a:lnTo>
                  <a:lnTo>
                    <a:pt x="217" y="94071"/>
                  </a:lnTo>
                  <a:lnTo>
                    <a:pt x="1082" y="98612"/>
                  </a:lnTo>
                  <a:lnTo>
                    <a:pt x="2163" y="102937"/>
                  </a:lnTo>
                  <a:lnTo>
                    <a:pt x="3677" y="107262"/>
                  </a:lnTo>
                  <a:lnTo>
                    <a:pt x="5407" y="111804"/>
                  </a:lnTo>
                  <a:lnTo>
                    <a:pt x="7785" y="116129"/>
                  </a:lnTo>
                  <a:lnTo>
                    <a:pt x="10380" y="120237"/>
                  </a:lnTo>
                  <a:lnTo>
                    <a:pt x="8434" y="122400"/>
                  </a:lnTo>
                  <a:lnTo>
                    <a:pt x="6488" y="124779"/>
                  </a:lnTo>
                  <a:lnTo>
                    <a:pt x="4974" y="127374"/>
                  </a:lnTo>
                  <a:lnTo>
                    <a:pt x="3677" y="130185"/>
                  </a:lnTo>
                  <a:lnTo>
                    <a:pt x="2812" y="132996"/>
                  </a:lnTo>
                  <a:lnTo>
                    <a:pt x="1947" y="136240"/>
                  </a:lnTo>
                  <a:lnTo>
                    <a:pt x="1730" y="139268"/>
                  </a:lnTo>
                  <a:lnTo>
                    <a:pt x="1514" y="142728"/>
                  </a:lnTo>
                  <a:lnTo>
                    <a:pt x="1730" y="145972"/>
                  </a:lnTo>
                  <a:lnTo>
                    <a:pt x="2163" y="149432"/>
                  </a:lnTo>
                  <a:lnTo>
                    <a:pt x="3028" y="152892"/>
                  </a:lnTo>
                  <a:lnTo>
                    <a:pt x="4109" y="156352"/>
                  </a:lnTo>
                  <a:lnTo>
                    <a:pt x="5407" y="160028"/>
                  </a:lnTo>
                  <a:lnTo>
                    <a:pt x="7137" y="163488"/>
                  </a:lnTo>
                  <a:lnTo>
                    <a:pt x="9083" y="166948"/>
                  </a:lnTo>
                  <a:lnTo>
                    <a:pt x="11245" y="170192"/>
                  </a:lnTo>
                  <a:lnTo>
                    <a:pt x="14057" y="173868"/>
                  </a:lnTo>
                  <a:lnTo>
                    <a:pt x="17084" y="177328"/>
                  </a:lnTo>
                  <a:lnTo>
                    <a:pt x="20328" y="180356"/>
                  </a:lnTo>
                  <a:lnTo>
                    <a:pt x="23788" y="183167"/>
                  </a:lnTo>
                  <a:lnTo>
                    <a:pt x="27248" y="185762"/>
                  </a:lnTo>
                  <a:lnTo>
                    <a:pt x="30924" y="187925"/>
                  </a:lnTo>
                  <a:lnTo>
                    <a:pt x="34817" y="189655"/>
                  </a:lnTo>
                  <a:lnTo>
                    <a:pt x="38493" y="191385"/>
                  </a:lnTo>
                  <a:lnTo>
                    <a:pt x="42386" y="192466"/>
                  </a:lnTo>
                  <a:lnTo>
                    <a:pt x="46278" y="193331"/>
                  </a:lnTo>
                  <a:lnTo>
                    <a:pt x="50171" y="193764"/>
                  </a:lnTo>
                  <a:lnTo>
                    <a:pt x="53847" y="193980"/>
                  </a:lnTo>
                  <a:lnTo>
                    <a:pt x="57524" y="193548"/>
                  </a:lnTo>
                  <a:lnTo>
                    <a:pt x="61200" y="192899"/>
                  </a:lnTo>
                  <a:lnTo>
                    <a:pt x="64660" y="191817"/>
                  </a:lnTo>
                  <a:lnTo>
                    <a:pt x="67904" y="190087"/>
                  </a:lnTo>
                  <a:lnTo>
                    <a:pt x="203062" y="114399"/>
                  </a:lnTo>
                  <a:lnTo>
                    <a:pt x="203927" y="113966"/>
                  </a:lnTo>
                  <a:lnTo>
                    <a:pt x="206522" y="112452"/>
                  </a:lnTo>
                  <a:lnTo>
                    <a:pt x="209117" y="110722"/>
                  </a:lnTo>
                  <a:lnTo>
                    <a:pt x="211280" y="108992"/>
                  </a:lnTo>
                  <a:lnTo>
                    <a:pt x="213442" y="107046"/>
                  </a:lnTo>
                  <a:lnTo>
                    <a:pt x="215605" y="105100"/>
                  </a:lnTo>
                  <a:lnTo>
                    <a:pt x="217335" y="102937"/>
                  </a:lnTo>
                  <a:lnTo>
                    <a:pt x="218849" y="100775"/>
                  </a:lnTo>
                  <a:lnTo>
                    <a:pt x="220362" y="98612"/>
                  </a:lnTo>
                  <a:lnTo>
                    <a:pt x="221660" y="96233"/>
                  </a:lnTo>
                  <a:lnTo>
                    <a:pt x="222741" y="93854"/>
                  </a:lnTo>
                  <a:lnTo>
                    <a:pt x="223822" y="91476"/>
                  </a:lnTo>
                  <a:lnTo>
                    <a:pt x="224471" y="89097"/>
                  </a:lnTo>
                  <a:lnTo>
                    <a:pt x="225120" y="86502"/>
                  </a:lnTo>
                  <a:lnTo>
                    <a:pt x="225553" y="83907"/>
                  </a:lnTo>
                  <a:lnTo>
                    <a:pt x="225985" y="81312"/>
                  </a:lnTo>
                  <a:lnTo>
                    <a:pt x="225985" y="78717"/>
                  </a:lnTo>
                  <a:lnTo>
                    <a:pt x="225985" y="76122"/>
                  </a:lnTo>
                  <a:lnTo>
                    <a:pt x="225769" y="73310"/>
                  </a:lnTo>
                  <a:lnTo>
                    <a:pt x="225336" y="70715"/>
                  </a:lnTo>
                  <a:lnTo>
                    <a:pt x="224687" y="68120"/>
                  </a:lnTo>
                  <a:lnTo>
                    <a:pt x="223822" y="65309"/>
                  </a:lnTo>
                  <a:lnTo>
                    <a:pt x="222957" y="62714"/>
                  </a:lnTo>
                  <a:lnTo>
                    <a:pt x="221876" y="60119"/>
                  </a:lnTo>
                  <a:lnTo>
                    <a:pt x="220579" y="57308"/>
                  </a:lnTo>
                  <a:lnTo>
                    <a:pt x="219065" y="54713"/>
                  </a:lnTo>
                  <a:lnTo>
                    <a:pt x="217551" y="52117"/>
                  </a:lnTo>
                  <a:lnTo>
                    <a:pt x="215821" y="49522"/>
                  </a:lnTo>
                  <a:lnTo>
                    <a:pt x="213875" y="46927"/>
                  </a:lnTo>
                  <a:lnTo>
                    <a:pt x="211712" y="44549"/>
                  </a:lnTo>
                  <a:lnTo>
                    <a:pt x="209334" y="41954"/>
                  </a:lnTo>
                  <a:lnTo>
                    <a:pt x="206955" y="39575"/>
                  </a:lnTo>
                  <a:lnTo>
                    <a:pt x="204360" y="37412"/>
                  </a:lnTo>
                  <a:lnTo>
                    <a:pt x="200467" y="34168"/>
                  </a:lnTo>
                  <a:lnTo>
                    <a:pt x="196358" y="31357"/>
                  </a:lnTo>
                  <a:lnTo>
                    <a:pt x="192033" y="28762"/>
                  </a:lnTo>
                  <a:lnTo>
                    <a:pt x="187708" y="26383"/>
                  </a:lnTo>
                  <a:lnTo>
                    <a:pt x="183167" y="24437"/>
                  </a:lnTo>
                  <a:lnTo>
                    <a:pt x="178626" y="22707"/>
                  </a:lnTo>
                  <a:lnTo>
                    <a:pt x="174084" y="21193"/>
                  </a:lnTo>
                  <a:lnTo>
                    <a:pt x="169543" y="19896"/>
                  </a:lnTo>
                  <a:lnTo>
                    <a:pt x="164785" y="19031"/>
                  </a:lnTo>
                  <a:lnTo>
                    <a:pt x="160244" y="18382"/>
                  </a:lnTo>
                  <a:lnTo>
                    <a:pt x="155486" y="17949"/>
                  </a:lnTo>
                  <a:lnTo>
                    <a:pt x="150945" y="17733"/>
                  </a:lnTo>
                  <a:lnTo>
                    <a:pt x="146404" y="17949"/>
                  </a:lnTo>
                  <a:lnTo>
                    <a:pt x="141862" y="18382"/>
                  </a:lnTo>
                  <a:lnTo>
                    <a:pt x="137537" y="19031"/>
                  </a:lnTo>
                  <a:lnTo>
                    <a:pt x="133212" y="19896"/>
                  </a:lnTo>
                  <a:lnTo>
                    <a:pt x="132131" y="18814"/>
                  </a:lnTo>
                  <a:lnTo>
                    <a:pt x="129752" y="16652"/>
                  </a:lnTo>
                  <a:lnTo>
                    <a:pt x="127157" y="14706"/>
                  </a:lnTo>
                  <a:lnTo>
                    <a:pt x="124778" y="12976"/>
                  </a:lnTo>
                  <a:lnTo>
                    <a:pt x="122183" y="11245"/>
                  </a:lnTo>
                  <a:lnTo>
                    <a:pt x="116993" y="8218"/>
                  </a:lnTo>
                  <a:lnTo>
                    <a:pt x="111587" y="5623"/>
                  </a:lnTo>
                  <a:lnTo>
                    <a:pt x="105964" y="3460"/>
                  </a:lnTo>
                  <a:lnTo>
                    <a:pt x="100342" y="1947"/>
                  </a:lnTo>
                  <a:lnTo>
                    <a:pt x="94719" y="865"/>
                  </a:lnTo>
                  <a:lnTo>
                    <a:pt x="89097" y="217"/>
                  </a:lnTo>
                  <a:lnTo>
                    <a:pt x="834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2"/>
            <p:cNvSpPr/>
            <p:nvPr/>
          </p:nvSpPr>
          <p:spPr>
            <a:xfrm>
              <a:off x="987875" y="2638525"/>
              <a:ext cx="1605700" cy="2838350"/>
            </a:xfrm>
            <a:custGeom>
              <a:avLst/>
              <a:gdLst/>
              <a:ahLst/>
              <a:cxnLst/>
              <a:rect l="l" t="t" r="r" b="b"/>
              <a:pathLst>
                <a:path w="64228" h="113534" extrusionOk="0">
                  <a:moveTo>
                    <a:pt x="433" y="1"/>
                  </a:moveTo>
                  <a:lnTo>
                    <a:pt x="217" y="2380"/>
                  </a:lnTo>
                  <a:lnTo>
                    <a:pt x="0" y="4975"/>
                  </a:lnTo>
                  <a:lnTo>
                    <a:pt x="0" y="9732"/>
                  </a:lnTo>
                  <a:lnTo>
                    <a:pt x="433" y="14922"/>
                  </a:lnTo>
                  <a:lnTo>
                    <a:pt x="1298" y="19896"/>
                  </a:lnTo>
                  <a:lnTo>
                    <a:pt x="2812" y="24870"/>
                  </a:lnTo>
                  <a:lnTo>
                    <a:pt x="4974" y="30060"/>
                  </a:lnTo>
                  <a:lnTo>
                    <a:pt x="7353" y="35034"/>
                  </a:lnTo>
                  <a:lnTo>
                    <a:pt x="10380" y="39791"/>
                  </a:lnTo>
                  <a:lnTo>
                    <a:pt x="8434" y="41954"/>
                  </a:lnTo>
                  <a:lnTo>
                    <a:pt x="6488" y="44333"/>
                  </a:lnTo>
                  <a:lnTo>
                    <a:pt x="4974" y="46928"/>
                  </a:lnTo>
                  <a:lnTo>
                    <a:pt x="3677" y="49739"/>
                  </a:lnTo>
                  <a:lnTo>
                    <a:pt x="2812" y="52550"/>
                  </a:lnTo>
                  <a:lnTo>
                    <a:pt x="1947" y="55794"/>
                  </a:lnTo>
                  <a:lnTo>
                    <a:pt x="1730" y="58822"/>
                  </a:lnTo>
                  <a:lnTo>
                    <a:pt x="1514" y="62282"/>
                  </a:lnTo>
                  <a:lnTo>
                    <a:pt x="1730" y="65526"/>
                  </a:lnTo>
                  <a:lnTo>
                    <a:pt x="2163" y="68986"/>
                  </a:lnTo>
                  <a:lnTo>
                    <a:pt x="3028" y="72446"/>
                  </a:lnTo>
                  <a:lnTo>
                    <a:pt x="4109" y="75906"/>
                  </a:lnTo>
                  <a:lnTo>
                    <a:pt x="5407" y="79582"/>
                  </a:lnTo>
                  <a:lnTo>
                    <a:pt x="7137" y="83042"/>
                  </a:lnTo>
                  <a:lnTo>
                    <a:pt x="9083" y="86502"/>
                  </a:lnTo>
                  <a:lnTo>
                    <a:pt x="11245" y="89746"/>
                  </a:lnTo>
                  <a:lnTo>
                    <a:pt x="13408" y="92557"/>
                  </a:lnTo>
                  <a:lnTo>
                    <a:pt x="15570" y="95152"/>
                  </a:lnTo>
                  <a:lnTo>
                    <a:pt x="17949" y="97747"/>
                  </a:lnTo>
                  <a:lnTo>
                    <a:pt x="20544" y="100126"/>
                  </a:lnTo>
                  <a:lnTo>
                    <a:pt x="23139" y="102289"/>
                  </a:lnTo>
                  <a:lnTo>
                    <a:pt x="25734" y="104235"/>
                  </a:lnTo>
                  <a:lnTo>
                    <a:pt x="28546" y="105965"/>
                  </a:lnTo>
                  <a:lnTo>
                    <a:pt x="31357" y="107695"/>
                  </a:lnTo>
                  <a:lnTo>
                    <a:pt x="34168" y="108993"/>
                  </a:lnTo>
                  <a:lnTo>
                    <a:pt x="37196" y="110290"/>
                  </a:lnTo>
                  <a:lnTo>
                    <a:pt x="40007" y="111371"/>
                  </a:lnTo>
                  <a:lnTo>
                    <a:pt x="43035" y="112236"/>
                  </a:lnTo>
                  <a:lnTo>
                    <a:pt x="46062" y="112885"/>
                  </a:lnTo>
                  <a:lnTo>
                    <a:pt x="48874" y="113318"/>
                  </a:lnTo>
                  <a:lnTo>
                    <a:pt x="51901" y="113534"/>
                  </a:lnTo>
                  <a:lnTo>
                    <a:pt x="54712" y="113534"/>
                  </a:lnTo>
                  <a:lnTo>
                    <a:pt x="54712" y="97747"/>
                  </a:lnTo>
                  <a:lnTo>
                    <a:pt x="56442" y="84988"/>
                  </a:lnTo>
                  <a:lnTo>
                    <a:pt x="60335" y="56875"/>
                  </a:lnTo>
                  <a:lnTo>
                    <a:pt x="62065" y="41738"/>
                  </a:lnTo>
                  <a:lnTo>
                    <a:pt x="63579" y="28546"/>
                  </a:lnTo>
                  <a:lnTo>
                    <a:pt x="64228" y="19247"/>
                  </a:lnTo>
                  <a:lnTo>
                    <a:pt x="64228" y="16652"/>
                  </a:lnTo>
                  <a:lnTo>
                    <a:pt x="64228" y="16004"/>
                  </a:lnTo>
                  <a:lnTo>
                    <a:pt x="64011" y="15787"/>
                  </a:lnTo>
                  <a:lnTo>
                    <a:pt x="60551" y="15138"/>
                  </a:lnTo>
                  <a:lnTo>
                    <a:pt x="53199" y="13408"/>
                  </a:lnTo>
                  <a:lnTo>
                    <a:pt x="31357" y="8002"/>
                  </a:lnTo>
                  <a:lnTo>
                    <a:pt x="4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2"/>
            <p:cNvSpPr/>
            <p:nvPr/>
          </p:nvSpPr>
          <p:spPr>
            <a:xfrm>
              <a:off x="987875" y="238125"/>
              <a:ext cx="5649650" cy="4849500"/>
            </a:xfrm>
            <a:custGeom>
              <a:avLst/>
              <a:gdLst/>
              <a:ahLst/>
              <a:cxnLst/>
              <a:rect l="l" t="t" r="r" b="b"/>
              <a:pathLst>
                <a:path w="225986" h="193980" extrusionOk="0">
                  <a:moveTo>
                    <a:pt x="83474" y="0"/>
                  </a:moveTo>
                  <a:lnTo>
                    <a:pt x="77851" y="433"/>
                  </a:lnTo>
                  <a:lnTo>
                    <a:pt x="72445" y="1081"/>
                  </a:lnTo>
                  <a:lnTo>
                    <a:pt x="67255" y="2379"/>
                  </a:lnTo>
                  <a:lnTo>
                    <a:pt x="62065" y="4109"/>
                  </a:lnTo>
                  <a:lnTo>
                    <a:pt x="59686" y="5190"/>
                  </a:lnTo>
                  <a:lnTo>
                    <a:pt x="57307" y="6271"/>
                  </a:lnTo>
                  <a:lnTo>
                    <a:pt x="54929" y="7569"/>
                  </a:lnTo>
                  <a:lnTo>
                    <a:pt x="52766" y="9083"/>
                  </a:lnTo>
                  <a:lnTo>
                    <a:pt x="50604" y="10596"/>
                  </a:lnTo>
                  <a:lnTo>
                    <a:pt x="48657" y="12110"/>
                  </a:lnTo>
                  <a:lnTo>
                    <a:pt x="46495" y="13840"/>
                  </a:lnTo>
                  <a:lnTo>
                    <a:pt x="44548" y="15787"/>
                  </a:lnTo>
                  <a:lnTo>
                    <a:pt x="42818" y="17733"/>
                  </a:lnTo>
                  <a:lnTo>
                    <a:pt x="41305" y="19895"/>
                  </a:lnTo>
                  <a:lnTo>
                    <a:pt x="39791" y="21842"/>
                  </a:lnTo>
                  <a:lnTo>
                    <a:pt x="38493" y="24004"/>
                  </a:lnTo>
                  <a:lnTo>
                    <a:pt x="37412" y="26383"/>
                  </a:lnTo>
                  <a:lnTo>
                    <a:pt x="36331" y="28546"/>
                  </a:lnTo>
                  <a:lnTo>
                    <a:pt x="35466" y="30924"/>
                  </a:lnTo>
                  <a:lnTo>
                    <a:pt x="34601" y="33303"/>
                  </a:lnTo>
                  <a:lnTo>
                    <a:pt x="33952" y="35682"/>
                  </a:lnTo>
                  <a:lnTo>
                    <a:pt x="33520" y="38061"/>
                  </a:lnTo>
                  <a:lnTo>
                    <a:pt x="33087" y="40656"/>
                  </a:lnTo>
                  <a:lnTo>
                    <a:pt x="32871" y="43035"/>
                  </a:lnTo>
                  <a:lnTo>
                    <a:pt x="32871" y="45630"/>
                  </a:lnTo>
                  <a:lnTo>
                    <a:pt x="32871" y="48225"/>
                  </a:lnTo>
                  <a:lnTo>
                    <a:pt x="30276" y="48657"/>
                  </a:lnTo>
                  <a:lnTo>
                    <a:pt x="27897" y="49522"/>
                  </a:lnTo>
                  <a:lnTo>
                    <a:pt x="25302" y="50171"/>
                  </a:lnTo>
                  <a:lnTo>
                    <a:pt x="22923" y="51252"/>
                  </a:lnTo>
                  <a:lnTo>
                    <a:pt x="20761" y="52333"/>
                  </a:lnTo>
                  <a:lnTo>
                    <a:pt x="18382" y="53631"/>
                  </a:lnTo>
                  <a:lnTo>
                    <a:pt x="16219" y="55145"/>
                  </a:lnTo>
                  <a:lnTo>
                    <a:pt x="14273" y="56659"/>
                  </a:lnTo>
                  <a:lnTo>
                    <a:pt x="11029" y="59470"/>
                  </a:lnTo>
                  <a:lnTo>
                    <a:pt x="8434" y="62497"/>
                  </a:lnTo>
                  <a:lnTo>
                    <a:pt x="6055" y="65957"/>
                  </a:lnTo>
                  <a:lnTo>
                    <a:pt x="4109" y="69417"/>
                  </a:lnTo>
                  <a:lnTo>
                    <a:pt x="2379" y="73310"/>
                  </a:lnTo>
                  <a:lnTo>
                    <a:pt x="1298" y="77203"/>
                  </a:lnTo>
                  <a:lnTo>
                    <a:pt x="433" y="81311"/>
                  </a:lnTo>
                  <a:lnTo>
                    <a:pt x="0" y="85420"/>
                  </a:lnTo>
                  <a:lnTo>
                    <a:pt x="0" y="89745"/>
                  </a:lnTo>
                  <a:lnTo>
                    <a:pt x="217" y="94070"/>
                  </a:lnTo>
                  <a:lnTo>
                    <a:pt x="1082" y="98612"/>
                  </a:lnTo>
                  <a:lnTo>
                    <a:pt x="2163" y="102937"/>
                  </a:lnTo>
                  <a:lnTo>
                    <a:pt x="3677" y="107478"/>
                  </a:lnTo>
                  <a:lnTo>
                    <a:pt x="5407" y="111803"/>
                  </a:lnTo>
                  <a:lnTo>
                    <a:pt x="7785" y="116128"/>
                  </a:lnTo>
                  <a:lnTo>
                    <a:pt x="10380" y="120237"/>
                  </a:lnTo>
                  <a:lnTo>
                    <a:pt x="8434" y="122400"/>
                  </a:lnTo>
                  <a:lnTo>
                    <a:pt x="6488" y="124778"/>
                  </a:lnTo>
                  <a:lnTo>
                    <a:pt x="4974" y="127374"/>
                  </a:lnTo>
                  <a:lnTo>
                    <a:pt x="3677" y="130185"/>
                  </a:lnTo>
                  <a:lnTo>
                    <a:pt x="2812" y="132996"/>
                  </a:lnTo>
                  <a:lnTo>
                    <a:pt x="1947" y="136240"/>
                  </a:lnTo>
                  <a:lnTo>
                    <a:pt x="1730" y="139268"/>
                  </a:lnTo>
                  <a:lnTo>
                    <a:pt x="1514" y="142728"/>
                  </a:lnTo>
                  <a:lnTo>
                    <a:pt x="1730" y="145971"/>
                  </a:lnTo>
                  <a:lnTo>
                    <a:pt x="2163" y="149431"/>
                  </a:lnTo>
                  <a:lnTo>
                    <a:pt x="3028" y="152891"/>
                  </a:lnTo>
                  <a:lnTo>
                    <a:pt x="4109" y="156352"/>
                  </a:lnTo>
                  <a:lnTo>
                    <a:pt x="5407" y="160028"/>
                  </a:lnTo>
                  <a:lnTo>
                    <a:pt x="7137" y="163488"/>
                  </a:lnTo>
                  <a:lnTo>
                    <a:pt x="9083" y="166948"/>
                  </a:lnTo>
                  <a:lnTo>
                    <a:pt x="11245" y="170192"/>
                  </a:lnTo>
                  <a:lnTo>
                    <a:pt x="14057" y="173868"/>
                  </a:lnTo>
                  <a:lnTo>
                    <a:pt x="17084" y="177328"/>
                  </a:lnTo>
                  <a:lnTo>
                    <a:pt x="20328" y="180356"/>
                  </a:lnTo>
                  <a:lnTo>
                    <a:pt x="23788" y="183167"/>
                  </a:lnTo>
                  <a:lnTo>
                    <a:pt x="27248" y="185762"/>
                  </a:lnTo>
                  <a:lnTo>
                    <a:pt x="30924" y="187925"/>
                  </a:lnTo>
                  <a:lnTo>
                    <a:pt x="34817" y="189871"/>
                  </a:lnTo>
                  <a:lnTo>
                    <a:pt x="38493" y="191385"/>
                  </a:lnTo>
                  <a:lnTo>
                    <a:pt x="42386" y="192466"/>
                  </a:lnTo>
                  <a:lnTo>
                    <a:pt x="46278" y="193331"/>
                  </a:lnTo>
                  <a:lnTo>
                    <a:pt x="50171" y="193763"/>
                  </a:lnTo>
                  <a:lnTo>
                    <a:pt x="53847" y="193980"/>
                  </a:lnTo>
                  <a:lnTo>
                    <a:pt x="57524" y="193547"/>
                  </a:lnTo>
                  <a:lnTo>
                    <a:pt x="61200" y="192898"/>
                  </a:lnTo>
                  <a:lnTo>
                    <a:pt x="64660" y="191817"/>
                  </a:lnTo>
                  <a:lnTo>
                    <a:pt x="67904" y="190303"/>
                  </a:lnTo>
                  <a:lnTo>
                    <a:pt x="203062" y="114398"/>
                  </a:lnTo>
                  <a:lnTo>
                    <a:pt x="203927" y="113966"/>
                  </a:lnTo>
                  <a:lnTo>
                    <a:pt x="206522" y="112452"/>
                  </a:lnTo>
                  <a:lnTo>
                    <a:pt x="209117" y="110722"/>
                  </a:lnTo>
                  <a:lnTo>
                    <a:pt x="211280" y="108992"/>
                  </a:lnTo>
                  <a:lnTo>
                    <a:pt x="213442" y="107046"/>
                  </a:lnTo>
                  <a:lnTo>
                    <a:pt x="215605" y="105099"/>
                  </a:lnTo>
                  <a:lnTo>
                    <a:pt x="217335" y="102937"/>
                  </a:lnTo>
                  <a:lnTo>
                    <a:pt x="218849" y="100774"/>
                  </a:lnTo>
                  <a:lnTo>
                    <a:pt x="220362" y="98612"/>
                  </a:lnTo>
                  <a:lnTo>
                    <a:pt x="221660" y="96233"/>
                  </a:lnTo>
                  <a:lnTo>
                    <a:pt x="222741" y="93854"/>
                  </a:lnTo>
                  <a:lnTo>
                    <a:pt x="223822" y="91475"/>
                  </a:lnTo>
                  <a:lnTo>
                    <a:pt x="224471" y="89097"/>
                  </a:lnTo>
                  <a:lnTo>
                    <a:pt x="225120" y="86502"/>
                  </a:lnTo>
                  <a:lnTo>
                    <a:pt x="225553" y="83907"/>
                  </a:lnTo>
                  <a:lnTo>
                    <a:pt x="225985" y="81311"/>
                  </a:lnTo>
                  <a:lnTo>
                    <a:pt x="225985" y="78716"/>
                  </a:lnTo>
                  <a:lnTo>
                    <a:pt x="225985" y="76121"/>
                  </a:lnTo>
                  <a:lnTo>
                    <a:pt x="225769" y="73526"/>
                  </a:lnTo>
                  <a:lnTo>
                    <a:pt x="225336" y="70715"/>
                  </a:lnTo>
                  <a:lnTo>
                    <a:pt x="224687" y="68120"/>
                  </a:lnTo>
                  <a:lnTo>
                    <a:pt x="223822" y="65309"/>
                  </a:lnTo>
                  <a:lnTo>
                    <a:pt x="222957" y="62714"/>
                  </a:lnTo>
                  <a:lnTo>
                    <a:pt x="221876" y="60119"/>
                  </a:lnTo>
                  <a:lnTo>
                    <a:pt x="220579" y="57307"/>
                  </a:lnTo>
                  <a:lnTo>
                    <a:pt x="219065" y="54712"/>
                  </a:lnTo>
                  <a:lnTo>
                    <a:pt x="217551" y="52117"/>
                  </a:lnTo>
                  <a:lnTo>
                    <a:pt x="215821" y="49522"/>
                  </a:lnTo>
                  <a:lnTo>
                    <a:pt x="213875" y="46927"/>
                  </a:lnTo>
                  <a:lnTo>
                    <a:pt x="211712" y="44548"/>
                  </a:lnTo>
                  <a:lnTo>
                    <a:pt x="209334" y="42170"/>
                  </a:lnTo>
                  <a:lnTo>
                    <a:pt x="206955" y="39791"/>
                  </a:lnTo>
                  <a:lnTo>
                    <a:pt x="204360" y="37412"/>
                  </a:lnTo>
                  <a:lnTo>
                    <a:pt x="200467" y="34168"/>
                  </a:lnTo>
                  <a:lnTo>
                    <a:pt x="196358" y="31357"/>
                  </a:lnTo>
                  <a:lnTo>
                    <a:pt x="192033" y="28762"/>
                  </a:lnTo>
                  <a:lnTo>
                    <a:pt x="187708" y="26599"/>
                  </a:lnTo>
                  <a:lnTo>
                    <a:pt x="183167" y="24437"/>
                  </a:lnTo>
                  <a:lnTo>
                    <a:pt x="178626" y="22707"/>
                  </a:lnTo>
                  <a:lnTo>
                    <a:pt x="174084" y="21193"/>
                  </a:lnTo>
                  <a:lnTo>
                    <a:pt x="169543" y="19895"/>
                  </a:lnTo>
                  <a:lnTo>
                    <a:pt x="164785" y="19030"/>
                  </a:lnTo>
                  <a:lnTo>
                    <a:pt x="160244" y="18382"/>
                  </a:lnTo>
                  <a:lnTo>
                    <a:pt x="155486" y="17949"/>
                  </a:lnTo>
                  <a:lnTo>
                    <a:pt x="150945" y="17733"/>
                  </a:lnTo>
                  <a:lnTo>
                    <a:pt x="146404" y="17949"/>
                  </a:lnTo>
                  <a:lnTo>
                    <a:pt x="141862" y="18382"/>
                  </a:lnTo>
                  <a:lnTo>
                    <a:pt x="137537" y="19030"/>
                  </a:lnTo>
                  <a:lnTo>
                    <a:pt x="133212" y="19895"/>
                  </a:lnTo>
                  <a:lnTo>
                    <a:pt x="132131" y="18814"/>
                  </a:lnTo>
                  <a:lnTo>
                    <a:pt x="129752" y="16652"/>
                  </a:lnTo>
                  <a:lnTo>
                    <a:pt x="127157" y="14705"/>
                  </a:lnTo>
                  <a:lnTo>
                    <a:pt x="124778" y="12975"/>
                  </a:lnTo>
                  <a:lnTo>
                    <a:pt x="122183" y="11245"/>
                  </a:lnTo>
                  <a:lnTo>
                    <a:pt x="116993" y="8218"/>
                  </a:lnTo>
                  <a:lnTo>
                    <a:pt x="111587" y="5623"/>
                  </a:lnTo>
                  <a:lnTo>
                    <a:pt x="105964" y="3676"/>
                  </a:lnTo>
                  <a:lnTo>
                    <a:pt x="100342" y="1946"/>
                  </a:lnTo>
                  <a:lnTo>
                    <a:pt x="94719" y="865"/>
                  </a:lnTo>
                  <a:lnTo>
                    <a:pt x="89097" y="216"/>
                  </a:lnTo>
                  <a:lnTo>
                    <a:pt x="834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1217;p74">
            <a:extLst>
              <a:ext uri="{FF2B5EF4-FFF2-40B4-BE49-F238E27FC236}">
                <a16:creationId xmlns:a16="http://schemas.microsoft.com/office/drawing/2014/main" id="{FC3D541C-4102-42CF-A7B6-CB78F4480C1F}"/>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28" name="Google Shape;1217;p74">
            <a:extLst>
              <a:ext uri="{FF2B5EF4-FFF2-40B4-BE49-F238E27FC236}">
                <a16:creationId xmlns:a16="http://schemas.microsoft.com/office/drawing/2014/main" id="{0AD661F9-DC05-4C9A-8352-86A9760FB5E4}"/>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pic>
        <p:nvPicPr>
          <p:cNvPr id="5122" name="Picture 2" descr="cable UTP azul">
            <a:extLst>
              <a:ext uri="{FF2B5EF4-FFF2-40B4-BE49-F238E27FC236}">
                <a16:creationId xmlns:a16="http://schemas.microsoft.com/office/drawing/2014/main" id="{8B9DC47F-8500-4750-A8B0-40D082C348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42" name="Google Shape;1242;p47"/>
          <p:cNvSpPr txBox="1">
            <a:spLocks noGrp="1"/>
          </p:cNvSpPr>
          <p:nvPr>
            <p:ph type="title"/>
          </p:nvPr>
        </p:nvSpPr>
        <p:spPr>
          <a:xfrm>
            <a:off x="217100" y="177595"/>
            <a:ext cx="4947900" cy="171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400" dirty="0">
                <a:solidFill>
                  <a:srgbClr val="00B0F0"/>
                </a:solidFill>
              </a:rPr>
              <a:t>Awesome words</a:t>
            </a:r>
            <a:endParaRPr sz="5400" dirty="0">
              <a:solidFill>
                <a:srgbClr val="00B0F0"/>
              </a:solidFill>
            </a:endParaRPr>
          </a:p>
        </p:txBody>
      </p:sp>
      <p:sp>
        <p:nvSpPr>
          <p:cNvPr id="1243" name="Google Shape;1243;p47"/>
          <p:cNvSpPr txBox="1">
            <a:spLocks noGrp="1"/>
          </p:cNvSpPr>
          <p:nvPr>
            <p:ph type="subTitle" idx="1"/>
          </p:nvPr>
        </p:nvSpPr>
        <p:spPr>
          <a:xfrm>
            <a:off x="5038000" y="4288589"/>
            <a:ext cx="3888900" cy="559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bg1"/>
                </a:solidFill>
              </a:rPr>
              <a:t>Because key words are great for catching your audience’s attention</a:t>
            </a:r>
            <a:endParaRPr dirty="0">
              <a:solidFill>
                <a:schemeClr val="bg1"/>
              </a:solidFill>
            </a:endParaRPr>
          </a:p>
          <a:p>
            <a:pPr marL="0" lvl="0" indent="0" algn="r" rtl="0">
              <a:spcBef>
                <a:spcPts val="0"/>
              </a:spcBef>
              <a:spcAft>
                <a:spcPts val="0"/>
              </a:spcAft>
              <a:buNone/>
            </a:pPr>
            <a:endParaRPr dirty="0">
              <a:solidFill>
                <a:schemeClr val="bg1"/>
              </a:solidFill>
            </a:endParaRPr>
          </a:p>
        </p:txBody>
      </p:sp>
    </p:spTree>
    <p:extLst>
      <p:ext uri="{BB962C8B-B14F-4D97-AF65-F5344CB8AC3E}">
        <p14:creationId xmlns:p14="http://schemas.microsoft.com/office/powerpoint/2010/main" val="1927671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3"/>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495" name="Google Shape;495;p23"/>
          <p:cNvSpPr/>
          <p:nvPr/>
        </p:nvSpPr>
        <p:spPr>
          <a:xfrm>
            <a:off x="380555" y="999555"/>
            <a:ext cx="3840528" cy="3840528"/>
          </a:xfrm>
          <a:custGeom>
            <a:avLst/>
            <a:gdLst/>
            <a:ahLst/>
            <a:cxnLst/>
            <a:rect l="l" t="t" r="r" b="b"/>
            <a:pathLst>
              <a:path w="209550" h="209550" extrusionOk="0">
                <a:moveTo>
                  <a:pt x="103419" y="0"/>
                </a:moveTo>
                <a:lnTo>
                  <a:pt x="102064" y="26"/>
                </a:lnTo>
                <a:lnTo>
                  <a:pt x="100733" y="77"/>
                </a:lnTo>
                <a:lnTo>
                  <a:pt x="99378" y="128"/>
                </a:lnTo>
                <a:lnTo>
                  <a:pt x="98048" y="205"/>
                </a:lnTo>
                <a:lnTo>
                  <a:pt x="96717" y="307"/>
                </a:lnTo>
                <a:lnTo>
                  <a:pt x="95387" y="409"/>
                </a:lnTo>
                <a:lnTo>
                  <a:pt x="94057" y="537"/>
                </a:lnTo>
                <a:lnTo>
                  <a:pt x="92752" y="665"/>
                </a:lnTo>
                <a:lnTo>
                  <a:pt x="91422" y="819"/>
                </a:lnTo>
                <a:lnTo>
                  <a:pt x="90118" y="998"/>
                </a:lnTo>
                <a:lnTo>
                  <a:pt x="88813" y="1202"/>
                </a:lnTo>
                <a:lnTo>
                  <a:pt x="87509" y="1407"/>
                </a:lnTo>
                <a:lnTo>
                  <a:pt x="86230" y="1637"/>
                </a:lnTo>
                <a:lnTo>
                  <a:pt x="84951" y="1867"/>
                </a:lnTo>
                <a:lnTo>
                  <a:pt x="83672" y="2123"/>
                </a:lnTo>
                <a:lnTo>
                  <a:pt x="82393" y="2379"/>
                </a:lnTo>
                <a:lnTo>
                  <a:pt x="81114" y="2660"/>
                </a:lnTo>
                <a:lnTo>
                  <a:pt x="79860" y="2967"/>
                </a:lnTo>
                <a:lnTo>
                  <a:pt x="78581" y="3300"/>
                </a:lnTo>
                <a:lnTo>
                  <a:pt x="77328" y="3607"/>
                </a:lnTo>
                <a:lnTo>
                  <a:pt x="76100" y="3965"/>
                </a:lnTo>
                <a:lnTo>
                  <a:pt x="74847" y="4323"/>
                </a:lnTo>
                <a:lnTo>
                  <a:pt x="73619" y="4707"/>
                </a:lnTo>
                <a:lnTo>
                  <a:pt x="72391" y="5090"/>
                </a:lnTo>
                <a:lnTo>
                  <a:pt x="71163" y="5500"/>
                </a:lnTo>
                <a:lnTo>
                  <a:pt x="69961" y="5909"/>
                </a:lnTo>
                <a:lnTo>
                  <a:pt x="68759" y="6344"/>
                </a:lnTo>
                <a:lnTo>
                  <a:pt x="67556" y="6804"/>
                </a:lnTo>
                <a:lnTo>
                  <a:pt x="66354" y="7265"/>
                </a:lnTo>
                <a:lnTo>
                  <a:pt x="65177" y="7725"/>
                </a:lnTo>
                <a:lnTo>
                  <a:pt x="64001" y="8211"/>
                </a:lnTo>
                <a:lnTo>
                  <a:pt x="62824" y="8723"/>
                </a:lnTo>
                <a:lnTo>
                  <a:pt x="61647" y="9234"/>
                </a:lnTo>
                <a:lnTo>
                  <a:pt x="60496" y="9771"/>
                </a:lnTo>
                <a:lnTo>
                  <a:pt x="59345" y="10309"/>
                </a:lnTo>
                <a:lnTo>
                  <a:pt x="58220" y="10871"/>
                </a:lnTo>
                <a:lnTo>
                  <a:pt x="57069" y="11460"/>
                </a:lnTo>
                <a:lnTo>
                  <a:pt x="55943" y="12048"/>
                </a:lnTo>
                <a:lnTo>
                  <a:pt x="54843" y="12636"/>
                </a:lnTo>
                <a:lnTo>
                  <a:pt x="53718" y="13250"/>
                </a:lnTo>
                <a:lnTo>
                  <a:pt x="52618" y="13864"/>
                </a:lnTo>
                <a:lnTo>
                  <a:pt x="50443" y="15169"/>
                </a:lnTo>
                <a:lnTo>
                  <a:pt x="48295" y="16499"/>
                </a:lnTo>
                <a:lnTo>
                  <a:pt x="46197" y="17880"/>
                </a:lnTo>
                <a:lnTo>
                  <a:pt x="44125" y="19313"/>
                </a:lnTo>
                <a:lnTo>
                  <a:pt x="42079" y="20796"/>
                </a:lnTo>
                <a:lnTo>
                  <a:pt x="40084" y="22331"/>
                </a:lnTo>
                <a:lnTo>
                  <a:pt x="38140" y="23917"/>
                </a:lnTo>
                <a:lnTo>
                  <a:pt x="36195" y="25529"/>
                </a:lnTo>
                <a:lnTo>
                  <a:pt x="34328" y="27217"/>
                </a:lnTo>
                <a:lnTo>
                  <a:pt x="32486" y="28931"/>
                </a:lnTo>
                <a:lnTo>
                  <a:pt x="30696" y="30670"/>
                </a:lnTo>
                <a:lnTo>
                  <a:pt x="28931" y="32486"/>
                </a:lnTo>
                <a:lnTo>
                  <a:pt x="27217" y="34328"/>
                </a:lnTo>
                <a:lnTo>
                  <a:pt x="25554" y="36195"/>
                </a:lnTo>
                <a:lnTo>
                  <a:pt x="23917" y="38114"/>
                </a:lnTo>
                <a:lnTo>
                  <a:pt x="22357" y="40084"/>
                </a:lnTo>
                <a:lnTo>
                  <a:pt x="20822" y="42079"/>
                </a:lnTo>
                <a:lnTo>
                  <a:pt x="19338" y="44100"/>
                </a:lnTo>
                <a:lnTo>
                  <a:pt x="17906" y="46172"/>
                </a:lnTo>
                <a:lnTo>
                  <a:pt x="16499" y="48295"/>
                </a:lnTo>
                <a:lnTo>
                  <a:pt x="15169" y="50443"/>
                </a:lnTo>
                <a:lnTo>
                  <a:pt x="13890" y="52618"/>
                </a:lnTo>
                <a:lnTo>
                  <a:pt x="12636" y="54818"/>
                </a:lnTo>
                <a:lnTo>
                  <a:pt x="12048" y="55943"/>
                </a:lnTo>
                <a:lnTo>
                  <a:pt x="11460" y="57069"/>
                </a:lnTo>
                <a:lnTo>
                  <a:pt x="10897" y="58194"/>
                </a:lnTo>
                <a:lnTo>
                  <a:pt x="10334" y="59345"/>
                </a:lnTo>
                <a:lnTo>
                  <a:pt x="9797" y="60496"/>
                </a:lnTo>
                <a:lnTo>
                  <a:pt x="9260" y="61647"/>
                </a:lnTo>
                <a:lnTo>
                  <a:pt x="8748" y="62798"/>
                </a:lnTo>
                <a:lnTo>
                  <a:pt x="8237" y="63975"/>
                </a:lnTo>
                <a:lnTo>
                  <a:pt x="7751" y="65152"/>
                </a:lnTo>
                <a:lnTo>
                  <a:pt x="7265" y="66354"/>
                </a:lnTo>
                <a:lnTo>
                  <a:pt x="6804" y="67531"/>
                </a:lnTo>
                <a:lnTo>
                  <a:pt x="6369" y="68733"/>
                </a:lnTo>
                <a:lnTo>
                  <a:pt x="5935" y="69935"/>
                </a:lnTo>
                <a:lnTo>
                  <a:pt x="5500" y="71163"/>
                </a:lnTo>
                <a:lnTo>
                  <a:pt x="5090" y="72391"/>
                </a:lnTo>
                <a:lnTo>
                  <a:pt x="4707" y="73619"/>
                </a:lnTo>
                <a:lnTo>
                  <a:pt x="4323" y="74847"/>
                </a:lnTo>
                <a:lnTo>
                  <a:pt x="3965" y="76074"/>
                </a:lnTo>
                <a:lnTo>
                  <a:pt x="3632" y="77328"/>
                </a:lnTo>
                <a:lnTo>
                  <a:pt x="3300" y="78581"/>
                </a:lnTo>
                <a:lnTo>
                  <a:pt x="2993" y="79835"/>
                </a:lnTo>
                <a:lnTo>
                  <a:pt x="2686" y="81114"/>
                </a:lnTo>
                <a:lnTo>
                  <a:pt x="2405" y="82367"/>
                </a:lnTo>
                <a:lnTo>
                  <a:pt x="2123" y="83646"/>
                </a:lnTo>
                <a:lnTo>
                  <a:pt x="1867" y="84925"/>
                </a:lnTo>
                <a:lnTo>
                  <a:pt x="1637" y="86230"/>
                </a:lnTo>
                <a:lnTo>
                  <a:pt x="1407" y="87509"/>
                </a:lnTo>
                <a:lnTo>
                  <a:pt x="1202" y="88813"/>
                </a:lnTo>
                <a:lnTo>
                  <a:pt x="1023" y="90118"/>
                </a:lnTo>
                <a:lnTo>
                  <a:pt x="844" y="91422"/>
                </a:lnTo>
                <a:lnTo>
                  <a:pt x="691" y="92727"/>
                </a:lnTo>
                <a:lnTo>
                  <a:pt x="537" y="94057"/>
                </a:lnTo>
                <a:lnTo>
                  <a:pt x="409" y="95362"/>
                </a:lnTo>
                <a:lnTo>
                  <a:pt x="307" y="96692"/>
                </a:lnTo>
                <a:lnTo>
                  <a:pt x="205" y="98048"/>
                </a:lnTo>
                <a:lnTo>
                  <a:pt x="128" y="99378"/>
                </a:lnTo>
                <a:lnTo>
                  <a:pt x="77" y="100708"/>
                </a:lnTo>
                <a:lnTo>
                  <a:pt x="26" y="102064"/>
                </a:lnTo>
                <a:lnTo>
                  <a:pt x="0" y="103419"/>
                </a:lnTo>
                <a:lnTo>
                  <a:pt x="0" y="104775"/>
                </a:lnTo>
                <a:lnTo>
                  <a:pt x="0" y="106131"/>
                </a:lnTo>
                <a:lnTo>
                  <a:pt x="26" y="107461"/>
                </a:lnTo>
                <a:lnTo>
                  <a:pt x="77" y="108817"/>
                </a:lnTo>
                <a:lnTo>
                  <a:pt x="128" y="110147"/>
                </a:lnTo>
                <a:lnTo>
                  <a:pt x="205" y="111503"/>
                </a:lnTo>
                <a:lnTo>
                  <a:pt x="307" y="112833"/>
                </a:lnTo>
                <a:lnTo>
                  <a:pt x="409" y="114163"/>
                </a:lnTo>
                <a:lnTo>
                  <a:pt x="537" y="115467"/>
                </a:lnTo>
                <a:lnTo>
                  <a:pt x="691" y="116798"/>
                </a:lnTo>
                <a:lnTo>
                  <a:pt x="844" y="118102"/>
                </a:lnTo>
                <a:lnTo>
                  <a:pt x="1023" y="119407"/>
                </a:lnTo>
                <a:lnTo>
                  <a:pt x="1202" y="120711"/>
                </a:lnTo>
                <a:lnTo>
                  <a:pt x="1407" y="122016"/>
                </a:lnTo>
                <a:lnTo>
                  <a:pt x="1637" y="123320"/>
                </a:lnTo>
                <a:lnTo>
                  <a:pt x="1867" y="124599"/>
                </a:lnTo>
                <a:lnTo>
                  <a:pt x="2123" y="125878"/>
                </a:lnTo>
                <a:lnTo>
                  <a:pt x="2405" y="127157"/>
                </a:lnTo>
                <a:lnTo>
                  <a:pt x="2686" y="128436"/>
                </a:lnTo>
                <a:lnTo>
                  <a:pt x="2993" y="129690"/>
                </a:lnTo>
                <a:lnTo>
                  <a:pt x="3300" y="130943"/>
                </a:lnTo>
                <a:lnTo>
                  <a:pt x="3632" y="132197"/>
                </a:lnTo>
                <a:lnTo>
                  <a:pt x="3965" y="133450"/>
                </a:lnTo>
                <a:lnTo>
                  <a:pt x="4323" y="134678"/>
                </a:lnTo>
                <a:lnTo>
                  <a:pt x="4707" y="135931"/>
                </a:lnTo>
                <a:lnTo>
                  <a:pt x="5090" y="137159"/>
                </a:lnTo>
                <a:lnTo>
                  <a:pt x="5500" y="138361"/>
                </a:lnTo>
                <a:lnTo>
                  <a:pt x="5935" y="139589"/>
                </a:lnTo>
                <a:lnTo>
                  <a:pt x="6369" y="140791"/>
                </a:lnTo>
                <a:lnTo>
                  <a:pt x="6804" y="141994"/>
                </a:lnTo>
                <a:lnTo>
                  <a:pt x="7265" y="143170"/>
                </a:lnTo>
                <a:lnTo>
                  <a:pt x="7751" y="144373"/>
                </a:lnTo>
                <a:lnTo>
                  <a:pt x="8237" y="145549"/>
                </a:lnTo>
                <a:lnTo>
                  <a:pt x="8748" y="146726"/>
                </a:lnTo>
                <a:lnTo>
                  <a:pt x="9260" y="147877"/>
                </a:lnTo>
                <a:lnTo>
                  <a:pt x="9797" y="149028"/>
                </a:lnTo>
                <a:lnTo>
                  <a:pt x="10334" y="150179"/>
                </a:lnTo>
                <a:lnTo>
                  <a:pt x="10897" y="151330"/>
                </a:lnTo>
                <a:lnTo>
                  <a:pt x="11460" y="152456"/>
                </a:lnTo>
                <a:lnTo>
                  <a:pt x="12048" y="153581"/>
                </a:lnTo>
                <a:lnTo>
                  <a:pt x="12636" y="154707"/>
                </a:lnTo>
                <a:lnTo>
                  <a:pt x="13890" y="156907"/>
                </a:lnTo>
                <a:lnTo>
                  <a:pt x="15169" y="159081"/>
                </a:lnTo>
                <a:lnTo>
                  <a:pt x="16499" y="161230"/>
                </a:lnTo>
                <a:lnTo>
                  <a:pt x="17906" y="163353"/>
                </a:lnTo>
                <a:lnTo>
                  <a:pt x="19338" y="165425"/>
                </a:lnTo>
                <a:lnTo>
                  <a:pt x="20822" y="167446"/>
                </a:lnTo>
                <a:lnTo>
                  <a:pt x="22357" y="169441"/>
                </a:lnTo>
                <a:lnTo>
                  <a:pt x="23917" y="171410"/>
                </a:lnTo>
                <a:lnTo>
                  <a:pt x="25554" y="173329"/>
                </a:lnTo>
                <a:lnTo>
                  <a:pt x="27217" y="175222"/>
                </a:lnTo>
                <a:lnTo>
                  <a:pt x="28931" y="177064"/>
                </a:lnTo>
                <a:lnTo>
                  <a:pt x="30696" y="178854"/>
                </a:lnTo>
                <a:lnTo>
                  <a:pt x="32486" y="180619"/>
                </a:lnTo>
                <a:lnTo>
                  <a:pt x="34328" y="182307"/>
                </a:lnTo>
                <a:lnTo>
                  <a:pt x="36195" y="183996"/>
                </a:lnTo>
                <a:lnTo>
                  <a:pt x="38140" y="185607"/>
                </a:lnTo>
                <a:lnTo>
                  <a:pt x="40084" y="187193"/>
                </a:lnTo>
                <a:lnTo>
                  <a:pt x="42079" y="188728"/>
                </a:lnTo>
                <a:lnTo>
                  <a:pt x="44125" y="190212"/>
                </a:lnTo>
                <a:lnTo>
                  <a:pt x="46197" y="191644"/>
                </a:lnTo>
                <a:lnTo>
                  <a:pt x="48295" y="193025"/>
                </a:lnTo>
                <a:lnTo>
                  <a:pt x="50443" y="194381"/>
                </a:lnTo>
                <a:lnTo>
                  <a:pt x="52618" y="195660"/>
                </a:lnTo>
                <a:lnTo>
                  <a:pt x="54843" y="196888"/>
                </a:lnTo>
                <a:lnTo>
                  <a:pt x="55943" y="197502"/>
                </a:lnTo>
                <a:lnTo>
                  <a:pt x="57069" y="198065"/>
                </a:lnTo>
                <a:lnTo>
                  <a:pt x="58220" y="198653"/>
                </a:lnTo>
                <a:lnTo>
                  <a:pt x="59345" y="199216"/>
                </a:lnTo>
                <a:lnTo>
                  <a:pt x="60496" y="199753"/>
                </a:lnTo>
                <a:lnTo>
                  <a:pt x="61647" y="200290"/>
                </a:lnTo>
                <a:lnTo>
                  <a:pt x="62824" y="200802"/>
                </a:lnTo>
                <a:lnTo>
                  <a:pt x="64001" y="201313"/>
                </a:lnTo>
                <a:lnTo>
                  <a:pt x="65177" y="201799"/>
                </a:lnTo>
                <a:lnTo>
                  <a:pt x="66354" y="202260"/>
                </a:lnTo>
                <a:lnTo>
                  <a:pt x="67556" y="202746"/>
                </a:lnTo>
                <a:lnTo>
                  <a:pt x="68759" y="203181"/>
                </a:lnTo>
                <a:lnTo>
                  <a:pt x="69961" y="203615"/>
                </a:lnTo>
                <a:lnTo>
                  <a:pt x="71163" y="204025"/>
                </a:lnTo>
                <a:lnTo>
                  <a:pt x="72391" y="204434"/>
                </a:lnTo>
                <a:lnTo>
                  <a:pt x="73619" y="204818"/>
                </a:lnTo>
                <a:lnTo>
                  <a:pt x="74847" y="205201"/>
                </a:lnTo>
                <a:lnTo>
                  <a:pt x="76100" y="205560"/>
                </a:lnTo>
                <a:lnTo>
                  <a:pt x="77328" y="205918"/>
                </a:lnTo>
                <a:lnTo>
                  <a:pt x="78581" y="206250"/>
                </a:lnTo>
                <a:lnTo>
                  <a:pt x="79860" y="206557"/>
                </a:lnTo>
                <a:lnTo>
                  <a:pt x="81114" y="206864"/>
                </a:lnTo>
                <a:lnTo>
                  <a:pt x="82393" y="207146"/>
                </a:lnTo>
                <a:lnTo>
                  <a:pt x="83672" y="207401"/>
                </a:lnTo>
                <a:lnTo>
                  <a:pt x="84951" y="207657"/>
                </a:lnTo>
                <a:lnTo>
                  <a:pt x="86230" y="207913"/>
                </a:lnTo>
                <a:lnTo>
                  <a:pt x="87509" y="208118"/>
                </a:lnTo>
                <a:lnTo>
                  <a:pt x="88813" y="208322"/>
                </a:lnTo>
                <a:lnTo>
                  <a:pt x="90118" y="208527"/>
                </a:lnTo>
                <a:lnTo>
                  <a:pt x="91422" y="208706"/>
                </a:lnTo>
                <a:lnTo>
                  <a:pt x="92752" y="208859"/>
                </a:lnTo>
                <a:lnTo>
                  <a:pt x="94057" y="208987"/>
                </a:lnTo>
                <a:lnTo>
                  <a:pt x="95387" y="209115"/>
                </a:lnTo>
                <a:lnTo>
                  <a:pt x="96717" y="209243"/>
                </a:lnTo>
                <a:lnTo>
                  <a:pt x="98048" y="209320"/>
                </a:lnTo>
                <a:lnTo>
                  <a:pt x="99378" y="209397"/>
                </a:lnTo>
                <a:lnTo>
                  <a:pt x="100733" y="209473"/>
                </a:lnTo>
                <a:lnTo>
                  <a:pt x="102064" y="209499"/>
                </a:lnTo>
                <a:lnTo>
                  <a:pt x="103419" y="209524"/>
                </a:lnTo>
                <a:lnTo>
                  <a:pt x="104775" y="209550"/>
                </a:lnTo>
                <a:lnTo>
                  <a:pt x="106131" y="209524"/>
                </a:lnTo>
                <a:lnTo>
                  <a:pt x="107486" y="209499"/>
                </a:lnTo>
                <a:lnTo>
                  <a:pt x="108817" y="209473"/>
                </a:lnTo>
                <a:lnTo>
                  <a:pt x="110172" y="209397"/>
                </a:lnTo>
                <a:lnTo>
                  <a:pt x="111503" y="209320"/>
                </a:lnTo>
                <a:lnTo>
                  <a:pt x="112833" y="209243"/>
                </a:lnTo>
                <a:lnTo>
                  <a:pt x="114163" y="209115"/>
                </a:lnTo>
                <a:lnTo>
                  <a:pt x="115493" y="208987"/>
                </a:lnTo>
                <a:lnTo>
                  <a:pt x="116798" y="208859"/>
                </a:lnTo>
                <a:lnTo>
                  <a:pt x="118128" y="208706"/>
                </a:lnTo>
                <a:lnTo>
                  <a:pt x="119432" y="208527"/>
                </a:lnTo>
                <a:lnTo>
                  <a:pt x="120737" y="208322"/>
                </a:lnTo>
                <a:lnTo>
                  <a:pt x="122041" y="208118"/>
                </a:lnTo>
                <a:lnTo>
                  <a:pt x="123320" y="207913"/>
                </a:lnTo>
                <a:lnTo>
                  <a:pt x="124599" y="207657"/>
                </a:lnTo>
                <a:lnTo>
                  <a:pt x="125878" y="207401"/>
                </a:lnTo>
                <a:lnTo>
                  <a:pt x="127157" y="207146"/>
                </a:lnTo>
                <a:lnTo>
                  <a:pt x="128436" y="206864"/>
                </a:lnTo>
                <a:lnTo>
                  <a:pt x="129690" y="206557"/>
                </a:lnTo>
                <a:lnTo>
                  <a:pt x="130969" y="206250"/>
                </a:lnTo>
                <a:lnTo>
                  <a:pt x="132222" y="205918"/>
                </a:lnTo>
                <a:lnTo>
                  <a:pt x="133450" y="205560"/>
                </a:lnTo>
                <a:lnTo>
                  <a:pt x="134703" y="205201"/>
                </a:lnTo>
                <a:lnTo>
                  <a:pt x="135931" y="204818"/>
                </a:lnTo>
                <a:lnTo>
                  <a:pt x="137159" y="204434"/>
                </a:lnTo>
                <a:lnTo>
                  <a:pt x="138387" y="204025"/>
                </a:lnTo>
                <a:lnTo>
                  <a:pt x="139589" y="203615"/>
                </a:lnTo>
                <a:lnTo>
                  <a:pt x="140791" y="203181"/>
                </a:lnTo>
                <a:lnTo>
                  <a:pt x="141994" y="202746"/>
                </a:lnTo>
                <a:lnTo>
                  <a:pt x="143196" y="202260"/>
                </a:lnTo>
                <a:lnTo>
                  <a:pt x="144373" y="201799"/>
                </a:lnTo>
                <a:lnTo>
                  <a:pt x="145549" y="201313"/>
                </a:lnTo>
                <a:lnTo>
                  <a:pt x="146726" y="200802"/>
                </a:lnTo>
                <a:lnTo>
                  <a:pt x="147903" y="200290"/>
                </a:lnTo>
                <a:lnTo>
                  <a:pt x="149054" y="199753"/>
                </a:lnTo>
                <a:lnTo>
                  <a:pt x="150205" y="199216"/>
                </a:lnTo>
                <a:lnTo>
                  <a:pt x="151330" y="198653"/>
                </a:lnTo>
                <a:lnTo>
                  <a:pt x="152481" y="198065"/>
                </a:lnTo>
                <a:lnTo>
                  <a:pt x="153607" y="197502"/>
                </a:lnTo>
                <a:lnTo>
                  <a:pt x="154707" y="196888"/>
                </a:lnTo>
                <a:lnTo>
                  <a:pt x="156932" y="195660"/>
                </a:lnTo>
                <a:lnTo>
                  <a:pt x="159107" y="194381"/>
                </a:lnTo>
                <a:lnTo>
                  <a:pt x="161255" y="193025"/>
                </a:lnTo>
                <a:lnTo>
                  <a:pt x="163353" y="191644"/>
                </a:lnTo>
                <a:lnTo>
                  <a:pt x="165425" y="190212"/>
                </a:lnTo>
                <a:lnTo>
                  <a:pt x="167471" y="188728"/>
                </a:lnTo>
                <a:lnTo>
                  <a:pt x="169466" y="187193"/>
                </a:lnTo>
                <a:lnTo>
                  <a:pt x="171410" y="185607"/>
                </a:lnTo>
                <a:lnTo>
                  <a:pt x="173355" y="183996"/>
                </a:lnTo>
                <a:lnTo>
                  <a:pt x="175222" y="182307"/>
                </a:lnTo>
                <a:lnTo>
                  <a:pt x="177064" y="180619"/>
                </a:lnTo>
                <a:lnTo>
                  <a:pt x="178854" y="178854"/>
                </a:lnTo>
                <a:lnTo>
                  <a:pt x="180619" y="177064"/>
                </a:lnTo>
                <a:lnTo>
                  <a:pt x="182333" y="175222"/>
                </a:lnTo>
                <a:lnTo>
                  <a:pt x="183996" y="173329"/>
                </a:lnTo>
                <a:lnTo>
                  <a:pt x="185633" y="171410"/>
                </a:lnTo>
                <a:lnTo>
                  <a:pt x="187193" y="169441"/>
                </a:lnTo>
                <a:lnTo>
                  <a:pt x="188728" y="167446"/>
                </a:lnTo>
                <a:lnTo>
                  <a:pt x="190212" y="165425"/>
                </a:lnTo>
                <a:lnTo>
                  <a:pt x="191644" y="163353"/>
                </a:lnTo>
                <a:lnTo>
                  <a:pt x="193051" y="161230"/>
                </a:lnTo>
                <a:lnTo>
                  <a:pt x="194381" y="159081"/>
                </a:lnTo>
                <a:lnTo>
                  <a:pt x="195660" y="156907"/>
                </a:lnTo>
                <a:lnTo>
                  <a:pt x="196914" y="154707"/>
                </a:lnTo>
                <a:lnTo>
                  <a:pt x="197502" y="153581"/>
                </a:lnTo>
                <a:lnTo>
                  <a:pt x="198090" y="152456"/>
                </a:lnTo>
                <a:lnTo>
                  <a:pt x="198653" y="151330"/>
                </a:lnTo>
                <a:lnTo>
                  <a:pt x="199216" y="150179"/>
                </a:lnTo>
                <a:lnTo>
                  <a:pt x="199753" y="149028"/>
                </a:lnTo>
                <a:lnTo>
                  <a:pt x="200290" y="147877"/>
                </a:lnTo>
                <a:lnTo>
                  <a:pt x="200802" y="146726"/>
                </a:lnTo>
                <a:lnTo>
                  <a:pt x="201313" y="145549"/>
                </a:lnTo>
                <a:lnTo>
                  <a:pt x="201799" y="144373"/>
                </a:lnTo>
                <a:lnTo>
                  <a:pt x="202285" y="143170"/>
                </a:lnTo>
                <a:lnTo>
                  <a:pt x="202746" y="141994"/>
                </a:lnTo>
                <a:lnTo>
                  <a:pt x="203181" y="140791"/>
                </a:lnTo>
                <a:lnTo>
                  <a:pt x="203615" y="139589"/>
                </a:lnTo>
                <a:lnTo>
                  <a:pt x="204050" y="138361"/>
                </a:lnTo>
                <a:lnTo>
                  <a:pt x="204460" y="137159"/>
                </a:lnTo>
                <a:lnTo>
                  <a:pt x="204843" y="135931"/>
                </a:lnTo>
                <a:lnTo>
                  <a:pt x="205227" y="134678"/>
                </a:lnTo>
                <a:lnTo>
                  <a:pt x="205585" y="133450"/>
                </a:lnTo>
                <a:lnTo>
                  <a:pt x="205918" y="132197"/>
                </a:lnTo>
                <a:lnTo>
                  <a:pt x="206250" y="130943"/>
                </a:lnTo>
                <a:lnTo>
                  <a:pt x="206557" y="129690"/>
                </a:lnTo>
                <a:lnTo>
                  <a:pt x="206864" y="128436"/>
                </a:lnTo>
                <a:lnTo>
                  <a:pt x="207146" y="127157"/>
                </a:lnTo>
                <a:lnTo>
                  <a:pt x="207427" y="125878"/>
                </a:lnTo>
                <a:lnTo>
                  <a:pt x="207683" y="124599"/>
                </a:lnTo>
                <a:lnTo>
                  <a:pt x="207913" y="123320"/>
                </a:lnTo>
                <a:lnTo>
                  <a:pt x="208143" y="122016"/>
                </a:lnTo>
                <a:lnTo>
                  <a:pt x="208348" y="120711"/>
                </a:lnTo>
                <a:lnTo>
                  <a:pt x="208527" y="119407"/>
                </a:lnTo>
                <a:lnTo>
                  <a:pt x="208706" y="118102"/>
                </a:lnTo>
                <a:lnTo>
                  <a:pt x="208859" y="116798"/>
                </a:lnTo>
                <a:lnTo>
                  <a:pt x="209013" y="115467"/>
                </a:lnTo>
                <a:lnTo>
                  <a:pt x="209141" y="114163"/>
                </a:lnTo>
                <a:lnTo>
                  <a:pt x="209243" y="112833"/>
                </a:lnTo>
                <a:lnTo>
                  <a:pt x="209345" y="111503"/>
                </a:lnTo>
                <a:lnTo>
                  <a:pt x="209422" y="110147"/>
                </a:lnTo>
                <a:lnTo>
                  <a:pt x="209473" y="108817"/>
                </a:lnTo>
                <a:lnTo>
                  <a:pt x="209524" y="107461"/>
                </a:lnTo>
                <a:lnTo>
                  <a:pt x="209550" y="106131"/>
                </a:lnTo>
                <a:lnTo>
                  <a:pt x="209550" y="104775"/>
                </a:lnTo>
                <a:lnTo>
                  <a:pt x="209550" y="103419"/>
                </a:lnTo>
                <a:lnTo>
                  <a:pt x="209524" y="102064"/>
                </a:lnTo>
                <a:lnTo>
                  <a:pt x="209473" y="100708"/>
                </a:lnTo>
                <a:lnTo>
                  <a:pt x="209422" y="99378"/>
                </a:lnTo>
                <a:lnTo>
                  <a:pt x="209345" y="98048"/>
                </a:lnTo>
                <a:lnTo>
                  <a:pt x="209243" y="96692"/>
                </a:lnTo>
                <a:lnTo>
                  <a:pt x="209141" y="95362"/>
                </a:lnTo>
                <a:lnTo>
                  <a:pt x="209013" y="94057"/>
                </a:lnTo>
                <a:lnTo>
                  <a:pt x="208859" y="92727"/>
                </a:lnTo>
                <a:lnTo>
                  <a:pt x="208706" y="91422"/>
                </a:lnTo>
                <a:lnTo>
                  <a:pt x="208527" y="90118"/>
                </a:lnTo>
                <a:lnTo>
                  <a:pt x="208348" y="88813"/>
                </a:lnTo>
                <a:lnTo>
                  <a:pt x="208143" y="87509"/>
                </a:lnTo>
                <a:lnTo>
                  <a:pt x="207913" y="86230"/>
                </a:lnTo>
                <a:lnTo>
                  <a:pt x="207683" y="84925"/>
                </a:lnTo>
                <a:lnTo>
                  <a:pt x="207427" y="83646"/>
                </a:lnTo>
                <a:lnTo>
                  <a:pt x="207146" y="82367"/>
                </a:lnTo>
                <a:lnTo>
                  <a:pt x="206864" y="81114"/>
                </a:lnTo>
                <a:lnTo>
                  <a:pt x="206557" y="79835"/>
                </a:lnTo>
                <a:lnTo>
                  <a:pt x="206250" y="78581"/>
                </a:lnTo>
                <a:lnTo>
                  <a:pt x="205918" y="77328"/>
                </a:lnTo>
                <a:lnTo>
                  <a:pt x="205585" y="76074"/>
                </a:lnTo>
                <a:lnTo>
                  <a:pt x="205227" y="74847"/>
                </a:lnTo>
                <a:lnTo>
                  <a:pt x="204843" y="73619"/>
                </a:lnTo>
                <a:lnTo>
                  <a:pt x="204460" y="72391"/>
                </a:lnTo>
                <a:lnTo>
                  <a:pt x="204050" y="71163"/>
                </a:lnTo>
                <a:lnTo>
                  <a:pt x="203615" y="69935"/>
                </a:lnTo>
                <a:lnTo>
                  <a:pt x="203181" y="68733"/>
                </a:lnTo>
                <a:lnTo>
                  <a:pt x="202746" y="67531"/>
                </a:lnTo>
                <a:lnTo>
                  <a:pt x="202285" y="66354"/>
                </a:lnTo>
                <a:lnTo>
                  <a:pt x="201799" y="65152"/>
                </a:lnTo>
                <a:lnTo>
                  <a:pt x="201313" y="63975"/>
                </a:lnTo>
                <a:lnTo>
                  <a:pt x="200802" y="62798"/>
                </a:lnTo>
                <a:lnTo>
                  <a:pt x="200290" y="61647"/>
                </a:lnTo>
                <a:lnTo>
                  <a:pt x="199753" y="60496"/>
                </a:lnTo>
                <a:lnTo>
                  <a:pt x="199216" y="59345"/>
                </a:lnTo>
                <a:lnTo>
                  <a:pt x="198653" y="58194"/>
                </a:lnTo>
                <a:lnTo>
                  <a:pt x="198090" y="57069"/>
                </a:lnTo>
                <a:lnTo>
                  <a:pt x="197502" y="55943"/>
                </a:lnTo>
                <a:lnTo>
                  <a:pt x="196914" y="54818"/>
                </a:lnTo>
                <a:lnTo>
                  <a:pt x="195660" y="52618"/>
                </a:lnTo>
                <a:lnTo>
                  <a:pt x="194381" y="50443"/>
                </a:lnTo>
                <a:lnTo>
                  <a:pt x="193051" y="48295"/>
                </a:lnTo>
                <a:lnTo>
                  <a:pt x="191644" y="46172"/>
                </a:lnTo>
                <a:lnTo>
                  <a:pt x="190212" y="44100"/>
                </a:lnTo>
                <a:lnTo>
                  <a:pt x="188728" y="42079"/>
                </a:lnTo>
                <a:lnTo>
                  <a:pt x="187193" y="40084"/>
                </a:lnTo>
                <a:lnTo>
                  <a:pt x="185633" y="38114"/>
                </a:lnTo>
                <a:lnTo>
                  <a:pt x="183996" y="36195"/>
                </a:lnTo>
                <a:lnTo>
                  <a:pt x="182333" y="34328"/>
                </a:lnTo>
                <a:lnTo>
                  <a:pt x="180619" y="32486"/>
                </a:lnTo>
                <a:lnTo>
                  <a:pt x="178854" y="30670"/>
                </a:lnTo>
                <a:lnTo>
                  <a:pt x="177064" y="28931"/>
                </a:lnTo>
                <a:lnTo>
                  <a:pt x="175222" y="27217"/>
                </a:lnTo>
                <a:lnTo>
                  <a:pt x="173355" y="25529"/>
                </a:lnTo>
                <a:lnTo>
                  <a:pt x="171410" y="23917"/>
                </a:lnTo>
                <a:lnTo>
                  <a:pt x="169466" y="22331"/>
                </a:lnTo>
                <a:lnTo>
                  <a:pt x="167471" y="20796"/>
                </a:lnTo>
                <a:lnTo>
                  <a:pt x="165425" y="19313"/>
                </a:lnTo>
                <a:lnTo>
                  <a:pt x="163353" y="17880"/>
                </a:lnTo>
                <a:lnTo>
                  <a:pt x="161255" y="16499"/>
                </a:lnTo>
                <a:lnTo>
                  <a:pt x="159107" y="15169"/>
                </a:lnTo>
                <a:lnTo>
                  <a:pt x="156932" y="13864"/>
                </a:lnTo>
                <a:lnTo>
                  <a:pt x="154707" y="12636"/>
                </a:lnTo>
                <a:lnTo>
                  <a:pt x="153607" y="12048"/>
                </a:lnTo>
                <a:lnTo>
                  <a:pt x="152481" y="11460"/>
                </a:lnTo>
                <a:lnTo>
                  <a:pt x="151330" y="10871"/>
                </a:lnTo>
                <a:lnTo>
                  <a:pt x="150205" y="10309"/>
                </a:lnTo>
                <a:lnTo>
                  <a:pt x="149054" y="9771"/>
                </a:lnTo>
                <a:lnTo>
                  <a:pt x="147903" y="9234"/>
                </a:lnTo>
                <a:lnTo>
                  <a:pt x="146726" y="8723"/>
                </a:lnTo>
                <a:lnTo>
                  <a:pt x="145549" y="8211"/>
                </a:lnTo>
                <a:lnTo>
                  <a:pt x="144373" y="7725"/>
                </a:lnTo>
                <a:lnTo>
                  <a:pt x="143196" y="7265"/>
                </a:lnTo>
                <a:lnTo>
                  <a:pt x="141994" y="6804"/>
                </a:lnTo>
                <a:lnTo>
                  <a:pt x="140791" y="6344"/>
                </a:lnTo>
                <a:lnTo>
                  <a:pt x="139589" y="5909"/>
                </a:lnTo>
                <a:lnTo>
                  <a:pt x="138387" y="5500"/>
                </a:lnTo>
                <a:lnTo>
                  <a:pt x="137159" y="5090"/>
                </a:lnTo>
                <a:lnTo>
                  <a:pt x="135931" y="4707"/>
                </a:lnTo>
                <a:lnTo>
                  <a:pt x="134703" y="4323"/>
                </a:lnTo>
                <a:lnTo>
                  <a:pt x="133450" y="3965"/>
                </a:lnTo>
                <a:lnTo>
                  <a:pt x="132222" y="3607"/>
                </a:lnTo>
                <a:lnTo>
                  <a:pt x="130969" y="3300"/>
                </a:lnTo>
                <a:lnTo>
                  <a:pt x="129690" y="2967"/>
                </a:lnTo>
                <a:lnTo>
                  <a:pt x="128436" y="2660"/>
                </a:lnTo>
                <a:lnTo>
                  <a:pt x="127157" y="2379"/>
                </a:lnTo>
                <a:lnTo>
                  <a:pt x="125878" y="2123"/>
                </a:lnTo>
                <a:lnTo>
                  <a:pt x="124599" y="1867"/>
                </a:lnTo>
                <a:lnTo>
                  <a:pt x="123320" y="1637"/>
                </a:lnTo>
                <a:lnTo>
                  <a:pt x="122041" y="1407"/>
                </a:lnTo>
                <a:lnTo>
                  <a:pt x="120737" y="1202"/>
                </a:lnTo>
                <a:lnTo>
                  <a:pt x="119432" y="998"/>
                </a:lnTo>
                <a:lnTo>
                  <a:pt x="118128" y="819"/>
                </a:lnTo>
                <a:lnTo>
                  <a:pt x="116798" y="665"/>
                </a:lnTo>
                <a:lnTo>
                  <a:pt x="115493" y="537"/>
                </a:lnTo>
                <a:lnTo>
                  <a:pt x="114163" y="409"/>
                </a:lnTo>
                <a:lnTo>
                  <a:pt x="112833" y="307"/>
                </a:lnTo>
                <a:lnTo>
                  <a:pt x="111503" y="205"/>
                </a:lnTo>
                <a:lnTo>
                  <a:pt x="110172" y="128"/>
                </a:lnTo>
                <a:lnTo>
                  <a:pt x="108817" y="77"/>
                </a:lnTo>
                <a:lnTo>
                  <a:pt x="107486" y="26"/>
                </a:lnTo>
                <a:lnTo>
                  <a:pt x="106131" y="0"/>
                </a:ln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6" name="Google Shape;496;p23"/>
          <p:cNvGrpSpPr/>
          <p:nvPr/>
        </p:nvGrpSpPr>
        <p:grpSpPr>
          <a:xfrm>
            <a:off x="786545" y="1561660"/>
            <a:ext cx="3089503" cy="2918379"/>
            <a:chOff x="863200" y="1622065"/>
            <a:chExt cx="3089503" cy="2918379"/>
          </a:xfrm>
        </p:grpSpPr>
        <p:sp>
          <p:nvSpPr>
            <p:cNvPr id="497" name="Google Shape;497;p23"/>
            <p:cNvSpPr/>
            <p:nvPr/>
          </p:nvSpPr>
          <p:spPr>
            <a:xfrm>
              <a:off x="863200" y="3682497"/>
              <a:ext cx="1249862" cy="857947"/>
            </a:xfrm>
            <a:custGeom>
              <a:avLst/>
              <a:gdLst/>
              <a:ahLst/>
              <a:cxnLst/>
              <a:rect l="l" t="t" r="r" b="b"/>
              <a:pathLst>
                <a:path w="68196" h="46812" extrusionOk="0">
                  <a:moveTo>
                    <a:pt x="0" y="1"/>
                  </a:moveTo>
                  <a:lnTo>
                    <a:pt x="0" y="7419"/>
                  </a:lnTo>
                  <a:lnTo>
                    <a:pt x="68196" y="46812"/>
                  </a:lnTo>
                  <a:lnTo>
                    <a:pt x="68196" y="39368"/>
                  </a:lnTo>
                  <a:lnTo>
                    <a:pt x="0"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3"/>
            <p:cNvSpPr/>
            <p:nvPr/>
          </p:nvSpPr>
          <p:spPr>
            <a:xfrm>
              <a:off x="863200" y="2620162"/>
              <a:ext cx="3089503" cy="1783852"/>
            </a:xfrm>
            <a:custGeom>
              <a:avLst/>
              <a:gdLst/>
              <a:ahLst/>
              <a:cxnLst/>
              <a:rect l="l" t="t" r="r" b="b"/>
              <a:pathLst>
                <a:path w="168572" h="97332" extrusionOk="0">
                  <a:moveTo>
                    <a:pt x="100375" y="1"/>
                  </a:moveTo>
                  <a:lnTo>
                    <a:pt x="0" y="57965"/>
                  </a:lnTo>
                  <a:lnTo>
                    <a:pt x="68196" y="97332"/>
                  </a:lnTo>
                  <a:lnTo>
                    <a:pt x="168571" y="39368"/>
                  </a:lnTo>
                  <a:lnTo>
                    <a:pt x="1003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3"/>
            <p:cNvSpPr/>
            <p:nvPr/>
          </p:nvSpPr>
          <p:spPr>
            <a:xfrm>
              <a:off x="863200" y="2620162"/>
              <a:ext cx="3089503" cy="1783852"/>
            </a:xfrm>
            <a:custGeom>
              <a:avLst/>
              <a:gdLst/>
              <a:ahLst/>
              <a:cxnLst/>
              <a:rect l="l" t="t" r="r" b="b"/>
              <a:pathLst>
                <a:path w="168572" h="97332" fill="none" extrusionOk="0">
                  <a:moveTo>
                    <a:pt x="68196" y="97332"/>
                  </a:moveTo>
                  <a:lnTo>
                    <a:pt x="0" y="57965"/>
                  </a:lnTo>
                  <a:lnTo>
                    <a:pt x="100375" y="1"/>
                  </a:lnTo>
                  <a:lnTo>
                    <a:pt x="168571" y="39368"/>
                  </a:lnTo>
                  <a:lnTo>
                    <a:pt x="68196" y="973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3"/>
            <p:cNvSpPr/>
            <p:nvPr/>
          </p:nvSpPr>
          <p:spPr>
            <a:xfrm>
              <a:off x="1165586" y="2727524"/>
              <a:ext cx="2601460" cy="1501627"/>
            </a:xfrm>
            <a:custGeom>
              <a:avLst/>
              <a:gdLst/>
              <a:ahLst/>
              <a:cxnLst/>
              <a:rect l="l" t="t" r="r" b="b"/>
              <a:pathLst>
                <a:path w="141943" h="81933" extrusionOk="0">
                  <a:moveTo>
                    <a:pt x="81932" y="0"/>
                  </a:moveTo>
                  <a:lnTo>
                    <a:pt x="0" y="47298"/>
                  </a:lnTo>
                  <a:lnTo>
                    <a:pt x="60010" y="81933"/>
                  </a:lnTo>
                  <a:lnTo>
                    <a:pt x="141943" y="34636"/>
                  </a:lnTo>
                  <a:lnTo>
                    <a:pt x="81932" y="0"/>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3"/>
            <p:cNvSpPr/>
            <p:nvPr/>
          </p:nvSpPr>
          <p:spPr>
            <a:xfrm>
              <a:off x="1165586" y="2727524"/>
              <a:ext cx="2601460" cy="1501627"/>
            </a:xfrm>
            <a:custGeom>
              <a:avLst/>
              <a:gdLst/>
              <a:ahLst/>
              <a:cxnLst/>
              <a:rect l="l" t="t" r="r" b="b"/>
              <a:pathLst>
                <a:path w="141943" h="81933" fill="none" extrusionOk="0">
                  <a:moveTo>
                    <a:pt x="60010" y="81933"/>
                  </a:moveTo>
                  <a:lnTo>
                    <a:pt x="141943" y="34636"/>
                  </a:lnTo>
                  <a:lnTo>
                    <a:pt x="81932" y="0"/>
                  </a:lnTo>
                  <a:lnTo>
                    <a:pt x="0" y="47298"/>
                  </a:lnTo>
                  <a:lnTo>
                    <a:pt x="60010" y="819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3"/>
            <p:cNvSpPr/>
            <p:nvPr/>
          </p:nvSpPr>
          <p:spPr>
            <a:xfrm>
              <a:off x="1218552" y="2758003"/>
              <a:ext cx="2495986" cy="1440670"/>
            </a:xfrm>
            <a:custGeom>
              <a:avLst/>
              <a:gdLst/>
              <a:ahLst/>
              <a:cxnLst/>
              <a:rect l="l" t="t" r="r" b="b"/>
              <a:pathLst>
                <a:path w="136188" h="78607" extrusionOk="0">
                  <a:moveTo>
                    <a:pt x="78607" y="0"/>
                  </a:moveTo>
                  <a:lnTo>
                    <a:pt x="1" y="45379"/>
                  </a:lnTo>
                  <a:lnTo>
                    <a:pt x="57555" y="78607"/>
                  </a:lnTo>
                  <a:lnTo>
                    <a:pt x="136188" y="33228"/>
                  </a:lnTo>
                  <a:lnTo>
                    <a:pt x="78607" y="0"/>
                  </a:lnTo>
                  <a:close/>
                </a:path>
              </a:pathLst>
            </a:custGeom>
            <a:solidFill>
              <a:srgbClr val="757B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3"/>
            <p:cNvSpPr/>
            <p:nvPr/>
          </p:nvSpPr>
          <p:spPr>
            <a:xfrm>
              <a:off x="1218552" y="2758003"/>
              <a:ext cx="2495986" cy="1440670"/>
            </a:xfrm>
            <a:custGeom>
              <a:avLst/>
              <a:gdLst/>
              <a:ahLst/>
              <a:cxnLst/>
              <a:rect l="l" t="t" r="r" b="b"/>
              <a:pathLst>
                <a:path w="136188" h="78607" fill="none" extrusionOk="0">
                  <a:moveTo>
                    <a:pt x="57555" y="78607"/>
                  </a:moveTo>
                  <a:lnTo>
                    <a:pt x="136188" y="33228"/>
                  </a:lnTo>
                  <a:lnTo>
                    <a:pt x="78607" y="0"/>
                  </a:lnTo>
                  <a:lnTo>
                    <a:pt x="1" y="45379"/>
                  </a:lnTo>
                  <a:lnTo>
                    <a:pt x="57555" y="786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3"/>
            <p:cNvSpPr/>
            <p:nvPr/>
          </p:nvSpPr>
          <p:spPr>
            <a:xfrm>
              <a:off x="1288875" y="2798323"/>
              <a:ext cx="2355340" cy="1360047"/>
            </a:xfrm>
            <a:custGeom>
              <a:avLst/>
              <a:gdLst/>
              <a:ahLst/>
              <a:cxnLst/>
              <a:rect l="l" t="t" r="r" b="b"/>
              <a:pathLst>
                <a:path w="128514" h="74208" extrusionOk="0">
                  <a:moveTo>
                    <a:pt x="74182" y="0"/>
                  </a:moveTo>
                  <a:lnTo>
                    <a:pt x="1" y="42846"/>
                  </a:lnTo>
                  <a:lnTo>
                    <a:pt x="54307" y="74207"/>
                  </a:lnTo>
                  <a:lnTo>
                    <a:pt x="128514" y="31361"/>
                  </a:lnTo>
                  <a:lnTo>
                    <a:pt x="741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3"/>
            <p:cNvSpPr/>
            <p:nvPr/>
          </p:nvSpPr>
          <p:spPr>
            <a:xfrm>
              <a:off x="1288875" y="2798323"/>
              <a:ext cx="2355340" cy="1360047"/>
            </a:xfrm>
            <a:custGeom>
              <a:avLst/>
              <a:gdLst/>
              <a:ahLst/>
              <a:cxnLst/>
              <a:rect l="l" t="t" r="r" b="b"/>
              <a:pathLst>
                <a:path w="128514" h="74208" fill="none" extrusionOk="0">
                  <a:moveTo>
                    <a:pt x="54307" y="74207"/>
                  </a:moveTo>
                  <a:lnTo>
                    <a:pt x="128514" y="31361"/>
                  </a:lnTo>
                  <a:lnTo>
                    <a:pt x="74182" y="0"/>
                  </a:lnTo>
                  <a:lnTo>
                    <a:pt x="1" y="42846"/>
                  </a:lnTo>
                  <a:lnTo>
                    <a:pt x="54307" y="7420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3"/>
            <p:cNvSpPr/>
            <p:nvPr/>
          </p:nvSpPr>
          <p:spPr>
            <a:xfrm>
              <a:off x="1591260" y="3550759"/>
              <a:ext cx="694796" cy="400859"/>
            </a:xfrm>
            <a:custGeom>
              <a:avLst/>
              <a:gdLst/>
              <a:ahLst/>
              <a:cxnLst/>
              <a:rect l="l" t="t" r="r" b="b"/>
              <a:pathLst>
                <a:path w="37910" h="21872" extrusionOk="0">
                  <a:moveTo>
                    <a:pt x="19595" y="1"/>
                  </a:moveTo>
                  <a:lnTo>
                    <a:pt x="1" y="11307"/>
                  </a:lnTo>
                  <a:lnTo>
                    <a:pt x="18290" y="21871"/>
                  </a:lnTo>
                  <a:lnTo>
                    <a:pt x="37910" y="10565"/>
                  </a:lnTo>
                  <a:lnTo>
                    <a:pt x="19595"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3"/>
            <p:cNvSpPr/>
            <p:nvPr/>
          </p:nvSpPr>
          <p:spPr>
            <a:xfrm>
              <a:off x="1591260" y="3550759"/>
              <a:ext cx="694796" cy="400859"/>
            </a:xfrm>
            <a:custGeom>
              <a:avLst/>
              <a:gdLst/>
              <a:ahLst/>
              <a:cxnLst/>
              <a:rect l="l" t="t" r="r" b="b"/>
              <a:pathLst>
                <a:path w="37910" h="21872" fill="none" extrusionOk="0">
                  <a:moveTo>
                    <a:pt x="37910" y="10565"/>
                  </a:moveTo>
                  <a:lnTo>
                    <a:pt x="19595" y="1"/>
                  </a:lnTo>
                  <a:lnTo>
                    <a:pt x="1" y="11307"/>
                  </a:lnTo>
                  <a:lnTo>
                    <a:pt x="18290" y="21871"/>
                  </a:lnTo>
                  <a:lnTo>
                    <a:pt x="37910" y="105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3"/>
            <p:cNvSpPr/>
            <p:nvPr/>
          </p:nvSpPr>
          <p:spPr>
            <a:xfrm>
              <a:off x="3054436" y="3217895"/>
              <a:ext cx="589779" cy="340378"/>
            </a:xfrm>
            <a:custGeom>
              <a:avLst/>
              <a:gdLst/>
              <a:ahLst/>
              <a:cxnLst/>
              <a:rect l="l" t="t" r="r" b="b"/>
              <a:pathLst>
                <a:path w="32180" h="18572" extrusionOk="0">
                  <a:moveTo>
                    <a:pt x="17497" y="1"/>
                  </a:moveTo>
                  <a:lnTo>
                    <a:pt x="0" y="10105"/>
                  </a:lnTo>
                  <a:lnTo>
                    <a:pt x="14683" y="18572"/>
                  </a:lnTo>
                  <a:lnTo>
                    <a:pt x="32180" y="8468"/>
                  </a:lnTo>
                  <a:lnTo>
                    <a:pt x="17497"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3"/>
            <p:cNvSpPr/>
            <p:nvPr/>
          </p:nvSpPr>
          <p:spPr>
            <a:xfrm>
              <a:off x="3054436" y="3217895"/>
              <a:ext cx="589779" cy="340378"/>
            </a:xfrm>
            <a:custGeom>
              <a:avLst/>
              <a:gdLst/>
              <a:ahLst/>
              <a:cxnLst/>
              <a:rect l="l" t="t" r="r" b="b"/>
              <a:pathLst>
                <a:path w="32180" h="18572" fill="none" extrusionOk="0">
                  <a:moveTo>
                    <a:pt x="14683" y="18572"/>
                  </a:moveTo>
                  <a:lnTo>
                    <a:pt x="32180" y="8468"/>
                  </a:lnTo>
                  <a:lnTo>
                    <a:pt x="17497" y="1"/>
                  </a:lnTo>
                  <a:lnTo>
                    <a:pt x="0" y="10105"/>
                  </a:lnTo>
                  <a:lnTo>
                    <a:pt x="14683" y="185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3"/>
            <p:cNvSpPr/>
            <p:nvPr/>
          </p:nvSpPr>
          <p:spPr>
            <a:xfrm>
              <a:off x="2038983" y="3209464"/>
              <a:ext cx="837787" cy="483828"/>
            </a:xfrm>
            <a:custGeom>
              <a:avLst/>
              <a:gdLst/>
              <a:ahLst/>
              <a:cxnLst/>
              <a:rect l="l" t="t" r="r" b="b"/>
              <a:pathLst>
                <a:path w="45712" h="26399" extrusionOk="0">
                  <a:moveTo>
                    <a:pt x="27422" y="1"/>
                  </a:moveTo>
                  <a:lnTo>
                    <a:pt x="0" y="15834"/>
                  </a:lnTo>
                  <a:lnTo>
                    <a:pt x="18316" y="26399"/>
                  </a:lnTo>
                  <a:lnTo>
                    <a:pt x="45712" y="10565"/>
                  </a:lnTo>
                  <a:lnTo>
                    <a:pt x="27422"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3"/>
            <p:cNvSpPr/>
            <p:nvPr/>
          </p:nvSpPr>
          <p:spPr>
            <a:xfrm>
              <a:off x="2038983" y="3209464"/>
              <a:ext cx="837787" cy="483828"/>
            </a:xfrm>
            <a:custGeom>
              <a:avLst/>
              <a:gdLst/>
              <a:ahLst/>
              <a:cxnLst/>
              <a:rect l="l" t="t" r="r" b="b"/>
              <a:pathLst>
                <a:path w="45712" h="26399" fill="none" extrusionOk="0">
                  <a:moveTo>
                    <a:pt x="45712" y="10565"/>
                  </a:moveTo>
                  <a:lnTo>
                    <a:pt x="27422" y="1"/>
                  </a:lnTo>
                  <a:lnTo>
                    <a:pt x="0" y="15834"/>
                  </a:lnTo>
                  <a:lnTo>
                    <a:pt x="18316" y="26399"/>
                  </a:lnTo>
                  <a:lnTo>
                    <a:pt x="45712" y="105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3"/>
            <p:cNvSpPr/>
            <p:nvPr/>
          </p:nvSpPr>
          <p:spPr>
            <a:xfrm>
              <a:off x="1288875" y="3375896"/>
              <a:ext cx="572918" cy="330995"/>
            </a:xfrm>
            <a:custGeom>
              <a:avLst/>
              <a:gdLst/>
              <a:ahLst/>
              <a:cxnLst/>
              <a:rect l="l" t="t" r="r" b="b"/>
              <a:pathLst>
                <a:path w="31260" h="18060" extrusionOk="0">
                  <a:moveTo>
                    <a:pt x="19595" y="0"/>
                  </a:moveTo>
                  <a:lnTo>
                    <a:pt x="1" y="11332"/>
                  </a:lnTo>
                  <a:lnTo>
                    <a:pt x="11665" y="18060"/>
                  </a:lnTo>
                  <a:lnTo>
                    <a:pt x="31259" y="6753"/>
                  </a:lnTo>
                  <a:lnTo>
                    <a:pt x="19595"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3"/>
            <p:cNvSpPr/>
            <p:nvPr/>
          </p:nvSpPr>
          <p:spPr>
            <a:xfrm>
              <a:off x="1288875" y="3375896"/>
              <a:ext cx="572918" cy="330995"/>
            </a:xfrm>
            <a:custGeom>
              <a:avLst/>
              <a:gdLst/>
              <a:ahLst/>
              <a:cxnLst/>
              <a:rect l="l" t="t" r="r" b="b"/>
              <a:pathLst>
                <a:path w="31260" h="18060" fill="none" extrusionOk="0">
                  <a:moveTo>
                    <a:pt x="19595" y="0"/>
                  </a:moveTo>
                  <a:lnTo>
                    <a:pt x="1" y="11332"/>
                  </a:lnTo>
                  <a:lnTo>
                    <a:pt x="11665" y="18060"/>
                  </a:lnTo>
                  <a:lnTo>
                    <a:pt x="31259" y="6753"/>
                  </a:lnTo>
                  <a:lnTo>
                    <a:pt x="195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3"/>
            <p:cNvSpPr/>
            <p:nvPr/>
          </p:nvSpPr>
          <p:spPr>
            <a:xfrm>
              <a:off x="1736597" y="3034602"/>
              <a:ext cx="716367" cy="413505"/>
            </a:xfrm>
            <a:custGeom>
              <a:avLst/>
              <a:gdLst/>
              <a:ahLst/>
              <a:cxnLst/>
              <a:rect l="l" t="t" r="r" b="b"/>
              <a:pathLst>
                <a:path w="39087" h="22562" extrusionOk="0">
                  <a:moveTo>
                    <a:pt x="27422" y="0"/>
                  </a:moveTo>
                  <a:lnTo>
                    <a:pt x="0" y="15834"/>
                  </a:lnTo>
                  <a:lnTo>
                    <a:pt x="11665" y="22562"/>
                  </a:lnTo>
                  <a:lnTo>
                    <a:pt x="39086" y="6753"/>
                  </a:lnTo>
                  <a:lnTo>
                    <a:pt x="27422"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3"/>
            <p:cNvSpPr/>
            <p:nvPr/>
          </p:nvSpPr>
          <p:spPr>
            <a:xfrm>
              <a:off x="1736597" y="3034602"/>
              <a:ext cx="716367" cy="413505"/>
            </a:xfrm>
            <a:custGeom>
              <a:avLst/>
              <a:gdLst/>
              <a:ahLst/>
              <a:cxnLst/>
              <a:rect l="l" t="t" r="r" b="b"/>
              <a:pathLst>
                <a:path w="39087" h="22562" fill="none" extrusionOk="0">
                  <a:moveTo>
                    <a:pt x="39086" y="6753"/>
                  </a:moveTo>
                  <a:lnTo>
                    <a:pt x="27422" y="0"/>
                  </a:lnTo>
                  <a:lnTo>
                    <a:pt x="0" y="15834"/>
                  </a:lnTo>
                  <a:lnTo>
                    <a:pt x="11665" y="22562"/>
                  </a:lnTo>
                  <a:lnTo>
                    <a:pt x="39086" y="675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3"/>
            <p:cNvSpPr/>
            <p:nvPr/>
          </p:nvSpPr>
          <p:spPr>
            <a:xfrm>
              <a:off x="2630155" y="2973186"/>
              <a:ext cx="655886" cy="378811"/>
            </a:xfrm>
            <a:custGeom>
              <a:avLst/>
              <a:gdLst/>
              <a:ahLst/>
              <a:cxnLst/>
              <a:rect l="l" t="t" r="r" b="b"/>
              <a:pathLst>
                <a:path w="35787" h="20669" extrusionOk="0">
                  <a:moveTo>
                    <a:pt x="17497" y="0"/>
                  </a:moveTo>
                  <a:lnTo>
                    <a:pt x="1" y="10104"/>
                  </a:lnTo>
                  <a:lnTo>
                    <a:pt x="18290" y="20669"/>
                  </a:lnTo>
                  <a:lnTo>
                    <a:pt x="35787" y="10565"/>
                  </a:lnTo>
                  <a:lnTo>
                    <a:pt x="17497"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3"/>
            <p:cNvSpPr/>
            <p:nvPr/>
          </p:nvSpPr>
          <p:spPr>
            <a:xfrm>
              <a:off x="2630155" y="2973186"/>
              <a:ext cx="655886" cy="378811"/>
            </a:xfrm>
            <a:custGeom>
              <a:avLst/>
              <a:gdLst/>
              <a:ahLst/>
              <a:cxnLst/>
              <a:rect l="l" t="t" r="r" b="b"/>
              <a:pathLst>
                <a:path w="35787" h="20669" fill="none" extrusionOk="0">
                  <a:moveTo>
                    <a:pt x="35787" y="10565"/>
                  </a:moveTo>
                  <a:lnTo>
                    <a:pt x="17497" y="0"/>
                  </a:lnTo>
                  <a:lnTo>
                    <a:pt x="1" y="10104"/>
                  </a:lnTo>
                  <a:lnTo>
                    <a:pt x="18290" y="20669"/>
                  </a:lnTo>
                  <a:lnTo>
                    <a:pt x="35787" y="105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3"/>
            <p:cNvSpPr/>
            <p:nvPr/>
          </p:nvSpPr>
          <p:spPr>
            <a:xfrm>
              <a:off x="2015065" y="3795486"/>
              <a:ext cx="628707" cy="362885"/>
            </a:xfrm>
            <a:custGeom>
              <a:avLst/>
              <a:gdLst/>
              <a:ahLst/>
              <a:cxnLst/>
              <a:rect l="l" t="t" r="r" b="b"/>
              <a:pathLst>
                <a:path w="34304" h="19800" extrusionOk="0">
                  <a:moveTo>
                    <a:pt x="19621" y="0"/>
                  </a:moveTo>
                  <a:lnTo>
                    <a:pt x="1" y="11307"/>
                  </a:lnTo>
                  <a:lnTo>
                    <a:pt x="14684" y="19799"/>
                  </a:lnTo>
                  <a:lnTo>
                    <a:pt x="34303" y="8467"/>
                  </a:lnTo>
                  <a:lnTo>
                    <a:pt x="19621"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3"/>
            <p:cNvSpPr/>
            <p:nvPr/>
          </p:nvSpPr>
          <p:spPr>
            <a:xfrm>
              <a:off x="2015065" y="3795486"/>
              <a:ext cx="628707" cy="362885"/>
            </a:xfrm>
            <a:custGeom>
              <a:avLst/>
              <a:gdLst/>
              <a:ahLst/>
              <a:cxnLst/>
              <a:rect l="l" t="t" r="r" b="b"/>
              <a:pathLst>
                <a:path w="34304" h="19800" fill="none" extrusionOk="0">
                  <a:moveTo>
                    <a:pt x="19621" y="0"/>
                  </a:moveTo>
                  <a:lnTo>
                    <a:pt x="1" y="11307"/>
                  </a:lnTo>
                  <a:lnTo>
                    <a:pt x="14684" y="19799"/>
                  </a:lnTo>
                  <a:lnTo>
                    <a:pt x="34303" y="8467"/>
                  </a:lnTo>
                  <a:lnTo>
                    <a:pt x="196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3"/>
            <p:cNvSpPr/>
            <p:nvPr/>
          </p:nvSpPr>
          <p:spPr>
            <a:xfrm>
              <a:off x="2053517" y="3817058"/>
              <a:ext cx="198798" cy="119550"/>
            </a:xfrm>
            <a:custGeom>
              <a:avLst/>
              <a:gdLst/>
              <a:ahLst/>
              <a:cxnLst/>
              <a:rect l="l" t="t" r="r" b="b"/>
              <a:pathLst>
                <a:path w="10847" h="6523" extrusionOk="0">
                  <a:moveTo>
                    <a:pt x="5807" y="0"/>
                  </a:moveTo>
                  <a:lnTo>
                    <a:pt x="0" y="3351"/>
                  </a:lnTo>
                  <a:lnTo>
                    <a:pt x="2175" y="5014"/>
                  </a:lnTo>
                  <a:lnTo>
                    <a:pt x="4170" y="6523"/>
                  </a:lnTo>
                  <a:lnTo>
                    <a:pt x="10846" y="2660"/>
                  </a:lnTo>
                  <a:lnTo>
                    <a:pt x="8442" y="1381"/>
                  </a:lnTo>
                  <a:lnTo>
                    <a:pt x="5807"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3"/>
            <p:cNvSpPr/>
            <p:nvPr/>
          </p:nvSpPr>
          <p:spPr>
            <a:xfrm>
              <a:off x="2053517" y="3817058"/>
              <a:ext cx="198798" cy="119550"/>
            </a:xfrm>
            <a:custGeom>
              <a:avLst/>
              <a:gdLst/>
              <a:ahLst/>
              <a:cxnLst/>
              <a:rect l="l" t="t" r="r" b="b"/>
              <a:pathLst>
                <a:path w="10847" h="6523" fill="none" extrusionOk="0">
                  <a:moveTo>
                    <a:pt x="5807" y="0"/>
                  </a:moveTo>
                  <a:lnTo>
                    <a:pt x="0" y="3351"/>
                  </a:lnTo>
                  <a:lnTo>
                    <a:pt x="0" y="3351"/>
                  </a:lnTo>
                  <a:lnTo>
                    <a:pt x="2175" y="5014"/>
                  </a:lnTo>
                  <a:lnTo>
                    <a:pt x="4170" y="6523"/>
                  </a:lnTo>
                  <a:lnTo>
                    <a:pt x="10846" y="2660"/>
                  </a:lnTo>
                  <a:lnTo>
                    <a:pt x="10846" y="2660"/>
                  </a:lnTo>
                  <a:lnTo>
                    <a:pt x="8442" y="1381"/>
                  </a:lnTo>
                  <a:lnTo>
                    <a:pt x="580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3"/>
            <p:cNvSpPr/>
            <p:nvPr/>
          </p:nvSpPr>
          <p:spPr>
            <a:xfrm>
              <a:off x="2030534" y="3791271"/>
              <a:ext cx="129410" cy="87202"/>
            </a:xfrm>
            <a:custGeom>
              <a:avLst/>
              <a:gdLst/>
              <a:ahLst/>
              <a:cxnLst/>
              <a:rect l="l" t="t" r="r" b="b"/>
              <a:pathLst>
                <a:path w="7061" h="4758" extrusionOk="0">
                  <a:moveTo>
                    <a:pt x="4324" y="0"/>
                  </a:moveTo>
                  <a:lnTo>
                    <a:pt x="3429" y="537"/>
                  </a:lnTo>
                  <a:lnTo>
                    <a:pt x="3275" y="588"/>
                  </a:lnTo>
                  <a:lnTo>
                    <a:pt x="3122" y="640"/>
                  </a:lnTo>
                  <a:lnTo>
                    <a:pt x="2968" y="665"/>
                  </a:lnTo>
                  <a:lnTo>
                    <a:pt x="2636" y="665"/>
                  </a:lnTo>
                  <a:lnTo>
                    <a:pt x="2457" y="640"/>
                  </a:lnTo>
                  <a:lnTo>
                    <a:pt x="2584" y="665"/>
                  </a:lnTo>
                  <a:lnTo>
                    <a:pt x="2405" y="640"/>
                  </a:lnTo>
                  <a:lnTo>
                    <a:pt x="2252" y="588"/>
                  </a:lnTo>
                  <a:lnTo>
                    <a:pt x="2124" y="537"/>
                  </a:lnTo>
                  <a:lnTo>
                    <a:pt x="1357" y="77"/>
                  </a:lnTo>
                  <a:lnTo>
                    <a:pt x="1357" y="2763"/>
                  </a:lnTo>
                  <a:lnTo>
                    <a:pt x="1331" y="2865"/>
                  </a:lnTo>
                  <a:lnTo>
                    <a:pt x="1280" y="2967"/>
                  </a:lnTo>
                  <a:lnTo>
                    <a:pt x="1203" y="3070"/>
                  </a:lnTo>
                  <a:lnTo>
                    <a:pt x="1075" y="3146"/>
                  </a:lnTo>
                  <a:lnTo>
                    <a:pt x="1" y="3786"/>
                  </a:lnTo>
                  <a:lnTo>
                    <a:pt x="1254" y="4758"/>
                  </a:lnTo>
                  <a:lnTo>
                    <a:pt x="7061" y="1407"/>
                  </a:lnTo>
                  <a:lnTo>
                    <a:pt x="4324"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3"/>
            <p:cNvSpPr/>
            <p:nvPr/>
          </p:nvSpPr>
          <p:spPr>
            <a:xfrm>
              <a:off x="2030534" y="3791271"/>
              <a:ext cx="129410" cy="87202"/>
            </a:xfrm>
            <a:custGeom>
              <a:avLst/>
              <a:gdLst/>
              <a:ahLst/>
              <a:cxnLst/>
              <a:rect l="l" t="t" r="r" b="b"/>
              <a:pathLst>
                <a:path w="7061" h="4758" fill="none" extrusionOk="0">
                  <a:moveTo>
                    <a:pt x="4324" y="0"/>
                  </a:moveTo>
                  <a:lnTo>
                    <a:pt x="3429" y="537"/>
                  </a:lnTo>
                  <a:lnTo>
                    <a:pt x="3429" y="537"/>
                  </a:lnTo>
                  <a:lnTo>
                    <a:pt x="3275" y="588"/>
                  </a:lnTo>
                  <a:lnTo>
                    <a:pt x="3122" y="640"/>
                  </a:lnTo>
                  <a:lnTo>
                    <a:pt x="2968" y="665"/>
                  </a:lnTo>
                  <a:lnTo>
                    <a:pt x="2789" y="665"/>
                  </a:lnTo>
                  <a:lnTo>
                    <a:pt x="2789" y="665"/>
                  </a:lnTo>
                  <a:lnTo>
                    <a:pt x="2636" y="665"/>
                  </a:lnTo>
                  <a:lnTo>
                    <a:pt x="2457" y="640"/>
                  </a:lnTo>
                  <a:lnTo>
                    <a:pt x="2457" y="640"/>
                  </a:lnTo>
                  <a:lnTo>
                    <a:pt x="2584" y="665"/>
                  </a:lnTo>
                  <a:lnTo>
                    <a:pt x="2584" y="665"/>
                  </a:lnTo>
                  <a:lnTo>
                    <a:pt x="2584" y="665"/>
                  </a:lnTo>
                  <a:lnTo>
                    <a:pt x="2584" y="665"/>
                  </a:lnTo>
                  <a:lnTo>
                    <a:pt x="2584" y="665"/>
                  </a:lnTo>
                  <a:lnTo>
                    <a:pt x="2584" y="665"/>
                  </a:lnTo>
                  <a:lnTo>
                    <a:pt x="2405" y="640"/>
                  </a:lnTo>
                  <a:lnTo>
                    <a:pt x="2405" y="640"/>
                  </a:lnTo>
                  <a:lnTo>
                    <a:pt x="2405" y="640"/>
                  </a:lnTo>
                  <a:lnTo>
                    <a:pt x="2252" y="588"/>
                  </a:lnTo>
                  <a:lnTo>
                    <a:pt x="2124" y="537"/>
                  </a:lnTo>
                  <a:lnTo>
                    <a:pt x="1357" y="77"/>
                  </a:lnTo>
                  <a:lnTo>
                    <a:pt x="1357" y="2763"/>
                  </a:lnTo>
                  <a:lnTo>
                    <a:pt x="1357" y="2763"/>
                  </a:lnTo>
                  <a:lnTo>
                    <a:pt x="1331" y="2865"/>
                  </a:lnTo>
                  <a:lnTo>
                    <a:pt x="1280" y="2967"/>
                  </a:lnTo>
                  <a:lnTo>
                    <a:pt x="1203" y="3070"/>
                  </a:lnTo>
                  <a:lnTo>
                    <a:pt x="1075" y="3146"/>
                  </a:lnTo>
                  <a:lnTo>
                    <a:pt x="1" y="3786"/>
                  </a:lnTo>
                  <a:lnTo>
                    <a:pt x="1" y="3786"/>
                  </a:lnTo>
                  <a:lnTo>
                    <a:pt x="1254" y="4758"/>
                  </a:lnTo>
                  <a:lnTo>
                    <a:pt x="7061" y="1407"/>
                  </a:lnTo>
                  <a:lnTo>
                    <a:pt x="7061" y="1407"/>
                  </a:lnTo>
                  <a:lnTo>
                    <a:pt x="43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3"/>
            <p:cNvSpPr/>
            <p:nvPr/>
          </p:nvSpPr>
          <p:spPr>
            <a:xfrm>
              <a:off x="2129924" y="3865809"/>
              <a:ext cx="240530" cy="142533"/>
            </a:xfrm>
            <a:custGeom>
              <a:avLst/>
              <a:gdLst/>
              <a:ahLst/>
              <a:cxnLst/>
              <a:rect l="l" t="t" r="r" b="b"/>
              <a:pathLst>
                <a:path w="13124" h="7777" extrusionOk="0">
                  <a:moveTo>
                    <a:pt x="6677" y="0"/>
                  </a:moveTo>
                  <a:lnTo>
                    <a:pt x="1" y="3863"/>
                  </a:lnTo>
                  <a:lnTo>
                    <a:pt x="1510" y="4963"/>
                  </a:lnTo>
                  <a:lnTo>
                    <a:pt x="2789" y="5858"/>
                  </a:lnTo>
                  <a:lnTo>
                    <a:pt x="3736" y="6523"/>
                  </a:lnTo>
                  <a:lnTo>
                    <a:pt x="4349" y="6907"/>
                  </a:lnTo>
                  <a:lnTo>
                    <a:pt x="4733" y="7112"/>
                  </a:lnTo>
                  <a:lnTo>
                    <a:pt x="5142" y="7291"/>
                  </a:lnTo>
                  <a:lnTo>
                    <a:pt x="5577" y="7444"/>
                  </a:lnTo>
                  <a:lnTo>
                    <a:pt x="6038" y="7572"/>
                  </a:lnTo>
                  <a:lnTo>
                    <a:pt x="6524" y="7649"/>
                  </a:lnTo>
                  <a:lnTo>
                    <a:pt x="6984" y="7725"/>
                  </a:lnTo>
                  <a:lnTo>
                    <a:pt x="7496" y="7777"/>
                  </a:lnTo>
                  <a:lnTo>
                    <a:pt x="8468" y="7777"/>
                  </a:lnTo>
                  <a:lnTo>
                    <a:pt x="8954" y="7725"/>
                  </a:lnTo>
                  <a:lnTo>
                    <a:pt x="9440" y="7649"/>
                  </a:lnTo>
                  <a:lnTo>
                    <a:pt x="9926" y="7572"/>
                  </a:lnTo>
                  <a:lnTo>
                    <a:pt x="10386" y="7444"/>
                  </a:lnTo>
                  <a:lnTo>
                    <a:pt x="10821" y="7291"/>
                  </a:lnTo>
                  <a:lnTo>
                    <a:pt x="11230" y="7112"/>
                  </a:lnTo>
                  <a:lnTo>
                    <a:pt x="11614" y="6907"/>
                  </a:lnTo>
                  <a:lnTo>
                    <a:pt x="11972" y="6677"/>
                  </a:lnTo>
                  <a:lnTo>
                    <a:pt x="12279" y="6446"/>
                  </a:lnTo>
                  <a:lnTo>
                    <a:pt x="12535" y="6191"/>
                  </a:lnTo>
                  <a:lnTo>
                    <a:pt x="12740" y="5935"/>
                  </a:lnTo>
                  <a:lnTo>
                    <a:pt x="12919" y="5653"/>
                  </a:lnTo>
                  <a:lnTo>
                    <a:pt x="13047" y="5372"/>
                  </a:lnTo>
                  <a:lnTo>
                    <a:pt x="13098" y="5091"/>
                  </a:lnTo>
                  <a:lnTo>
                    <a:pt x="13123" y="4809"/>
                  </a:lnTo>
                  <a:lnTo>
                    <a:pt x="13098" y="4528"/>
                  </a:lnTo>
                  <a:lnTo>
                    <a:pt x="13047" y="4247"/>
                  </a:lnTo>
                  <a:lnTo>
                    <a:pt x="12919" y="3965"/>
                  </a:lnTo>
                  <a:lnTo>
                    <a:pt x="12740" y="3684"/>
                  </a:lnTo>
                  <a:lnTo>
                    <a:pt x="12535" y="3428"/>
                  </a:lnTo>
                  <a:lnTo>
                    <a:pt x="12279" y="3172"/>
                  </a:lnTo>
                  <a:lnTo>
                    <a:pt x="11972" y="2942"/>
                  </a:lnTo>
                  <a:lnTo>
                    <a:pt x="11614" y="2712"/>
                  </a:lnTo>
                  <a:lnTo>
                    <a:pt x="9900" y="1740"/>
                  </a:lnTo>
                  <a:lnTo>
                    <a:pt x="6677"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3"/>
            <p:cNvSpPr/>
            <p:nvPr/>
          </p:nvSpPr>
          <p:spPr>
            <a:xfrm>
              <a:off x="2129924" y="3865809"/>
              <a:ext cx="240530" cy="142533"/>
            </a:xfrm>
            <a:custGeom>
              <a:avLst/>
              <a:gdLst/>
              <a:ahLst/>
              <a:cxnLst/>
              <a:rect l="l" t="t" r="r" b="b"/>
              <a:pathLst>
                <a:path w="13124" h="7777" fill="none" extrusionOk="0">
                  <a:moveTo>
                    <a:pt x="6677" y="0"/>
                  </a:moveTo>
                  <a:lnTo>
                    <a:pt x="1" y="3863"/>
                  </a:lnTo>
                  <a:lnTo>
                    <a:pt x="1" y="3863"/>
                  </a:lnTo>
                  <a:lnTo>
                    <a:pt x="1510" y="4963"/>
                  </a:lnTo>
                  <a:lnTo>
                    <a:pt x="2789" y="5858"/>
                  </a:lnTo>
                  <a:lnTo>
                    <a:pt x="3736" y="6523"/>
                  </a:lnTo>
                  <a:lnTo>
                    <a:pt x="4349" y="6907"/>
                  </a:lnTo>
                  <a:lnTo>
                    <a:pt x="4349" y="6907"/>
                  </a:lnTo>
                  <a:lnTo>
                    <a:pt x="4733" y="7112"/>
                  </a:lnTo>
                  <a:lnTo>
                    <a:pt x="5142" y="7291"/>
                  </a:lnTo>
                  <a:lnTo>
                    <a:pt x="5577" y="7444"/>
                  </a:lnTo>
                  <a:lnTo>
                    <a:pt x="6038" y="7572"/>
                  </a:lnTo>
                  <a:lnTo>
                    <a:pt x="6524" y="7649"/>
                  </a:lnTo>
                  <a:lnTo>
                    <a:pt x="6984" y="7725"/>
                  </a:lnTo>
                  <a:lnTo>
                    <a:pt x="7496" y="7777"/>
                  </a:lnTo>
                  <a:lnTo>
                    <a:pt x="7982" y="7777"/>
                  </a:lnTo>
                  <a:lnTo>
                    <a:pt x="7982" y="7777"/>
                  </a:lnTo>
                  <a:lnTo>
                    <a:pt x="8468" y="7777"/>
                  </a:lnTo>
                  <a:lnTo>
                    <a:pt x="8954" y="7725"/>
                  </a:lnTo>
                  <a:lnTo>
                    <a:pt x="9440" y="7649"/>
                  </a:lnTo>
                  <a:lnTo>
                    <a:pt x="9926" y="7572"/>
                  </a:lnTo>
                  <a:lnTo>
                    <a:pt x="10386" y="7444"/>
                  </a:lnTo>
                  <a:lnTo>
                    <a:pt x="10821" y="7291"/>
                  </a:lnTo>
                  <a:lnTo>
                    <a:pt x="11230" y="7112"/>
                  </a:lnTo>
                  <a:lnTo>
                    <a:pt x="11614" y="6907"/>
                  </a:lnTo>
                  <a:lnTo>
                    <a:pt x="11614" y="6907"/>
                  </a:lnTo>
                  <a:lnTo>
                    <a:pt x="11972" y="6677"/>
                  </a:lnTo>
                  <a:lnTo>
                    <a:pt x="12279" y="6446"/>
                  </a:lnTo>
                  <a:lnTo>
                    <a:pt x="12535" y="6191"/>
                  </a:lnTo>
                  <a:lnTo>
                    <a:pt x="12740" y="5935"/>
                  </a:lnTo>
                  <a:lnTo>
                    <a:pt x="12919" y="5653"/>
                  </a:lnTo>
                  <a:lnTo>
                    <a:pt x="13047" y="5372"/>
                  </a:lnTo>
                  <a:lnTo>
                    <a:pt x="13098" y="5091"/>
                  </a:lnTo>
                  <a:lnTo>
                    <a:pt x="13123" y="4809"/>
                  </a:lnTo>
                  <a:lnTo>
                    <a:pt x="13098" y="4528"/>
                  </a:lnTo>
                  <a:lnTo>
                    <a:pt x="13047" y="4247"/>
                  </a:lnTo>
                  <a:lnTo>
                    <a:pt x="12919" y="3965"/>
                  </a:lnTo>
                  <a:lnTo>
                    <a:pt x="12740" y="3684"/>
                  </a:lnTo>
                  <a:lnTo>
                    <a:pt x="12535" y="3428"/>
                  </a:lnTo>
                  <a:lnTo>
                    <a:pt x="12279" y="3172"/>
                  </a:lnTo>
                  <a:lnTo>
                    <a:pt x="11972" y="2942"/>
                  </a:lnTo>
                  <a:lnTo>
                    <a:pt x="11614" y="2712"/>
                  </a:lnTo>
                  <a:lnTo>
                    <a:pt x="11614" y="2712"/>
                  </a:lnTo>
                  <a:lnTo>
                    <a:pt x="9900" y="1740"/>
                  </a:lnTo>
                  <a:lnTo>
                    <a:pt x="667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3"/>
            <p:cNvSpPr/>
            <p:nvPr/>
          </p:nvSpPr>
          <p:spPr>
            <a:xfrm>
              <a:off x="2327769" y="2798323"/>
              <a:ext cx="534467" cy="308488"/>
            </a:xfrm>
            <a:custGeom>
              <a:avLst/>
              <a:gdLst/>
              <a:ahLst/>
              <a:cxnLst/>
              <a:rect l="l" t="t" r="r" b="b"/>
              <a:pathLst>
                <a:path w="29162" h="16832" extrusionOk="0">
                  <a:moveTo>
                    <a:pt x="17497" y="0"/>
                  </a:moveTo>
                  <a:lnTo>
                    <a:pt x="1" y="10104"/>
                  </a:lnTo>
                  <a:lnTo>
                    <a:pt x="11665" y="16832"/>
                  </a:lnTo>
                  <a:lnTo>
                    <a:pt x="29162" y="6753"/>
                  </a:lnTo>
                  <a:lnTo>
                    <a:pt x="17497"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3"/>
            <p:cNvSpPr/>
            <p:nvPr/>
          </p:nvSpPr>
          <p:spPr>
            <a:xfrm>
              <a:off x="2327769" y="2798323"/>
              <a:ext cx="534467" cy="308488"/>
            </a:xfrm>
            <a:custGeom>
              <a:avLst/>
              <a:gdLst/>
              <a:ahLst/>
              <a:cxnLst/>
              <a:rect l="l" t="t" r="r" b="b"/>
              <a:pathLst>
                <a:path w="29162" h="16832" fill="none" extrusionOk="0">
                  <a:moveTo>
                    <a:pt x="11665" y="16832"/>
                  </a:moveTo>
                  <a:lnTo>
                    <a:pt x="29162" y="6753"/>
                  </a:lnTo>
                  <a:lnTo>
                    <a:pt x="17497" y="0"/>
                  </a:lnTo>
                  <a:lnTo>
                    <a:pt x="1" y="10104"/>
                  </a:lnTo>
                  <a:lnTo>
                    <a:pt x="11665" y="168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3"/>
            <p:cNvSpPr/>
            <p:nvPr/>
          </p:nvSpPr>
          <p:spPr>
            <a:xfrm>
              <a:off x="2463264" y="3454191"/>
              <a:ext cx="771679" cy="445395"/>
            </a:xfrm>
            <a:custGeom>
              <a:avLst/>
              <a:gdLst/>
              <a:ahLst/>
              <a:cxnLst/>
              <a:rect l="l" t="t" r="r" b="b"/>
              <a:pathLst>
                <a:path w="42105" h="24302" extrusionOk="0">
                  <a:moveTo>
                    <a:pt x="27396" y="0"/>
                  </a:moveTo>
                  <a:lnTo>
                    <a:pt x="0" y="15834"/>
                  </a:lnTo>
                  <a:lnTo>
                    <a:pt x="14683" y="24301"/>
                  </a:lnTo>
                  <a:lnTo>
                    <a:pt x="42105" y="8467"/>
                  </a:lnTo>
                  <a:lnTo>
                    <a:pt x="27396"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3"/>
            <p:cNvSpPr/>
            <p:nvPr/>
          </p:nvSpPr>
          <p:spPr>
            <a:xfrm>
              <a:off x="2463264" y="3454191"/>
              <a:ext cx="771679" cy="445395"/>
            </a:xfrm>
            <a:custGeom>
              <a:avLst/>
              <a:gdLst/>
              <a:ahLst/>
              <a:cxnLst/>
              <a:rect l="l" t="t" r="r" b="b"/>
              <a:pathLst>
                <a:path w="42105" h="24302" fill="none" extrusionOk="0">
                  <a:moveTo>
                    <a:pt x="42105" y="8467"/>
                  </a:moveTo>
                  <a:lnTo>
                    <a:pt x="27396" y="0"/>
                  </a:lnTo>
                  <a:lnTo>
                    <a:pt x="0" y="15834"/>
                  </a:lnTo>
                  <a:lnTo>
                    <a:pt x="14683" y="24301"/>
                  </a:lnTo>
                  <a:lnTo>
                    <a:pt x="42105" y="84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3"/>
            <p:cNvSpPr/>
            <p:nvPr/>
          </p:nvSpPr>
          <p:spPr>
            <a:xfrm>
              <a:off x="1505469" y="3915036"/>
              <a:ext cx="182853" cy="105970"/>
            </a:xfrm>
            <a:custGeom>
              <a:avLst/>
              <a:gdLst/>
              <a:ahLst/>
              <a:cxnLst/>
              <a:rect l="l" t="t" r="r" b="b"/>
              <a:pathLst>
                <a:path w="9977" h="5782" extrusionOk="0">
                  <a:moveTo>
                    <a:pt x="4503" y="0"/>
                  </a:moveTo>
                  <a:lnTo>
                    <a:pt x="4042" y="51"/>
                  </a:lnTo>
                  <a:lnTo>
                    <a:pt x="3556" y="103"/>
                  </a:lnTo>
                  <a:lnTo>
                    <a:pt x="3096" y="205"/>
                  </a:lnTo>
                  <a:lnTo>
                    <a:pt x="2661" y="333"/>
                  </a:lnTo>
                  <a:lnTo>
                    <a:pt x="2226" y="461"/>
                  </a:lnTo>
                  <a:lnTo>
                    <a:pt x="1842" y="640"/>
                  </a:lnTo>
                  <a:lnTo>
                    <a:pt x="1459" y="844"/>
                  </a:lnTo>
                  <a:lnTo>
                    <a:pt x="1100" y="1049"/>
                  </a:lnTo>
                  <a:lnTo>
                    <a:pt x="819" y="1305"/>
                  </a:lnTo>
                  <a:lnTo>
                    <a:pt x="563" y="1535"/>
                  </a:lnTo>
                  <a:lnTo>
                    <a:pt x="359" y="1791"/>
                  </a:lnTo>
                  <a:lnTo>
                    <a:pt x="205" y="2072"/>
                  </a:lnTo>
                  <a:lnTo>
                    <a:pt x="77" y="2328"/>
                  </a:lnTo>
                  <a:lnTo>
                    <a:pt x="1" y="2609"/>
                  </a:lnTo>
                  <a:lnTo>
                    <a:pt x="1" y="2891"/>
                  </a:lnTo>
                  <a:lnTo>
                    <a:pt x="1" y="3147"/>
                  </a:lnTo>
                  <a:lnTo>
                    <a:pt x="77" y="3428"/>
                  </a:lnTo>
                  <a:lnTo>
                    <a:pt x="205" y="3709"/>
                  </a:lnTo>
                  <a:lnTo>
                    <a:pt x="359" y="3965"/>
                  </a:lnTo>
                  <a:lnTo>
                    <a:pt x="563" y="4221"/>
                  </a:lnTo>
                  <a:lnTo>
                    <a:pt x="819" y="4477"/>
                  </a:lnTo>
                  <a:lnTo>
                    <a:pt x="1100" y="4707"/>
                  </a:lnTo>
                  <a:lnTo>
                    <a:pt x="1459" y="4912"/>
                  </a:lnTo>
                  <a:lnTo>
                    <a:pt x="1842" y="5116"/>
                  </a:lnTo>
                  <a:lnTo>
                    <a:pt x="2226" y="5295"/>
                  </a:lnTo>
                  <a:lnTo>
                    <a:pt x="2661" y="5449"/>
                  </a:lnTo>
                  <a:lnTo>
                    <a:pt x="3096" y="5551"/>
                  </a:lnTo>
                  <a:lnTo>
                    <a:pt x="3556" y="5653"/>
                  </a:lnTo>
                  <a:lnTo>
                    <a:pt x="4042" y="5704"/>
                  </a:lnTo>
                  <a:lnTo>
                    <a:pt x="4503" y="5756"/>
                  </a:lnTo>
                  <a:lnTo>
                    <a:pt x="4989" y="5781"/>
                  </a:lnTo>
                  <a:lnTo>
                    <a:pt x="5475" y="5756"/>
                  </a:lnTo>
                  <a:lnTo>
                    <a:pt x="5935" y="5704"/>
                  </a:lnTo>
                  <a:lnTo>
                    <a:pt x="6421" y="5653"/>
                  </a:lnTo>
                  <a:lnTo>
                    <a:pt x="6881" y="5551"/>
                  </a:lnTo>
                  <a:lnTo>
                    <a:pt x="7316" y="5449"/>
                  </a:lnTo>
                  <a:lnTo>
                    <a:pt x="7751" y="5295"/>
                  </a:lnTo>
                  <a:lnTo>
                    <a:pt x="8135" y="5116"/>
                  </a:lnTo>
                  <a:lnTo>
                    <a:pt x="8519" y="4912"/>
                  </a:lnTo>
                  <a:lnTo>
                    <a:pt x="8877" y="4707"/>
                  </a:lnTo>
                  <a:lnTo>
                    <a:pt x="9158" y="4477"/>
                  </a:lnTo>
                  <a:lnTo>
                    <a:pt x="9414" y="4221"/>
                  </a:lnTo>
                  <a:lnTo>
                    <a:pt x="9619" y="3965"/>
                  </a:lnTo>
                  <a:lnTo>
                    <a:pt x="9772" y="3709"/>
                  </a:lnTo>
                  <a:lnTo>
                    <a:pt x="9900" y="3428"/>
                  </a:lnTo>
                  <a:lnTo>
                    <a:pt x="9977" y="3147"/>
                  </a:lnTo>
                  <a:lnTo>
                    <a:pt x="9977" y="2891"/>
                  </a:lnTo>
                  <a:lnTo>
                    <a:pt x="9977" y="2609"/>
                  </a:lnTo>
                  <a:lnTo>
                    <a:pt x="9900" y="2328"/>
                  </a:lnTo>
                  <a:lnTo>
                    <a:pt x="9772" y="2072"/>
                  </a:lnTo>
                  <a:lnTo>
                    <a:pt x="9619" y="1791"/>
                  </a:lnTo>
                  <a:lnTo>
                    <a:pt x="9414" y="1535"/>
                  </a:lnTo>
                  <a:lnTo>
                    <a:pt x="9158" y="1305"/>
                  </a:lnTo>
                  <a:lnTo>
                    <a:pt x="8877" y="1049"/>
                  </a:lnTo>
                  <a:lnTo>
                    <a:pt x="8519" y="844"/>
                  </a:lnTo>
                  <a:lnTo>
                    <a:pt x="8135" y="640"/>
                  </a:lnTo>
                  <a:lnTo>
                    <a:pt x="7751" y="461"/>
                  </a:lnTo>
                  <a:lnTo>
                    <a:pt x="7316" y="333"/>
                  </a:lnTo>
                  <a:lnTo>
                    <a:pt x="6881" y="205"/>
                  </a:lnTo>
                  <a:lnTo>
                    <a:pt x="6421" y="103"/>
                  </a:lnTo>
                  <a:lnTo>
                    <a:pt x="5935" y="51"/>
                  </a:lnTo>
                  <a:lnTo>
                    <a:pt x="5475" y="0"/>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3"/>
            <p:cNvSpPr/>
            <p:nvPr/>
          </p:nvSpPr>
          <p:spPr>
            <a:xfrm>
              <a:off x="1544379" y="3937543"/>
              <a:ext cx="105035" cy="60481"/>
            </a:xfrm>
            <a:custGeom>
              <a:avLst/>
              <a:gdLst/>
              <a:ahLst/>
              <a:cxnLst/>
              <a:rect l="l" t="t" r="r" b="b"/>
              <a:pathLst>
                <a:path w="5731" h="3300" extrusionOk="0">
                  <a:moveTo>
                    <a:pt x="2866" y="0"/>
                  </a:moveTo>
                  <a:lnTo>
                    <a:pt x="2328" y="26"/>
                  </a:lnTo>
                  <a:lnTo>
                    <a:pt x="2047" y="77"/>
                  </a:lnTo>
                  <a:lnTo>
                    <a:pt x="1791" y="128"/>
                  </a:lnTo>
                  <a:lnTo>
                    <a:pt x="1535" y="179"/>
                  </a:lnTo>
                  <a:lnTo>
                    <a:pt x="1280" y="281"/>
                  </a:lnTo>
                  <a:lnTo>
                    <a:pt x="1049" y="358"/>
                  </a:lnTo>
                  <a:lnTo>
                    <a:pt x="845" y="486"/>
                  </a:lnTo>
                  <a:lnTo>
                    <a:pt x="640" y="614"/>
                  </a:lnTo>
                  <a:lnTo>
                    <a:pt x="461" y="742"/>
                  </a:lnTo>
                  <a:lnTo>
                    <a:pt x="333" y="895"/>
                  </a:lnTo>
                  <a:lnTo>
                    <a:pt x="205" y="1023"/>
                  </a:lnTo>
                  <a:lnTo>
                    <a:pt x="103" y="1177"/>
                  </a:lnTo>
                  <a:lnTo>
                    <a:pt x="52" y="1330"/>
                  </a:lnTo>
                  <a:lnTo>
                    <a:pt x="1" y="1484"/>
                  </a:lnTo>
                  <a:lnTo>
                    <a:pt x="1" y="1663"/>
                  </a:lnTo>
                  <a:lnTo>
                    <a:pt x="1" y="1816"/>
                  </a:lnTo>
                  <a:lnTo>
                    <a:pt x="52" y="1970"/>
                  </a:lnTo>
                  <a:lnTo>
                    <a:pt x="103" y="2123"/>
                  </a:lnTo>
                  <a:lnTo>
                    <a:pt x="205" y="2277"/>
                  </a:lnTo>
                  <a:lnTo>
                    <a:pt x="333" y="2430"/>
                  </a:lnTo>
                  <a:lnTo>
                    <a:pt x="461" y="2558"/>
                  </a:lnTo>
                  <a:lnTo>
                    <a:pt x="640" y="2711"/>
                  </a:lnTo>
                  <a:lnTo>
                    <a:pt x="845" y="2839"/>
                  </a:lnTo>
                  <a:lnTo>
                    <a:pt x="1049" y="2942"/>
                  </a:lnTo>
                  <a:lnTo>
                    <a:pt x="1280" y="3044"/>
                  </a:lnTo>
                  <a:lnTo>
                    <a:pt x="1535" y="3121"/>
                  </a:lnTo>
                  <a:lnTo>
                    <a:pt x="1791" y="3198"/>
                  </a:lnTo>
                  <a:lnTo>
                    <a:pt x="2047" y="3249"/>
                  </a:lnTo>
                  <a:lnTo>
                    <a:pt x="2328" y="3274"/>
                  </a:lnTo>
                  <a:lnTo>
                    <a:pt x="2866" y="3300"/>
                  </a:lnTo>
                  <a:lnTo>
                    <a:pt x="3403" y="3274"/>
                  </a:lnTo>
                  <a:lnTo>
                    <a:pt x="3684" y="3249"/>
                  </a:lnTo>
                  <a:lnTo>
                    <a:pt x="3940" y="3198"/>
                  </a:lnTo>
                  <a:lnTo>
                    <a:pt x="4196" y="3121"/>
                  </a:lnTo>
                  <a:lnTo>
                    <a:pt x="4452" y="3044"/>
                  </a:lnTo>
                  <a:lnTo>
                    <a:pt x="4682" y="2942"/>
                  </a:lnTo>
                  <a:lnTo>
                    <a:pt x="4886" y="2814"/>
                  </a:lnTo>
                  <a:lnTo>
                    <a:pt x="5091" y="2711"/>
                  </a:lnTo>
                  <a:lnTo>
                    <a:pt x="5270" y="2558"/>
                  </a:lnTo>
                  <a:lnTo>
                    <a:pt x="5398" y="2430"/>
                  </a:lnTo>
                  <a:lnTo>
                    <a:pt x="5526" y="2277"/>
                  </a:lnTo>
                  <a:lnTo>
                    <a:pt x="5628" y="2123"/>
                  </a:lnTo>
                  <a:lnTo>
                    <a:pt x="5679" y="1970"/>
                  </a:lnTo>
                  <a:lnTo>
                    <a:pt x="5731" y="1816"/>
                  </a:lnTo>
                  <a:lnTo>
                    <a:pt x="5731" y="1663"/>
                  </a:lnTo>
                  <a:lnTo>
                    <a:pt x="5731" y="1484"/>
                  </a:lnTo>
                  <a:lnTo>
                    <a:pt x="5679" y="1330"/>
                  </a:lnTo>
                  <a:lnTo>
                    <a:pt x="5628" y="1177"/>
                  </a:lnTo>
                  <a:lnTo>
                    <a:pt x="5526" y="1023"/>
                  </a:lnTo>
                  <a:lnTo>
                    <a:pt x="5398" y="895"/>
                  </a:lnTo>
                  <a:lnTo>
                    <a:pt x="5270" y="742"/>
                  </a:lnTo>
                  <a:lnTo>
                    <a:pt x="5091" y="614"/>
                  </a:lnTo>
                  <a:lnTo>
                    <a:pt x="4886" y="486"/>
                  </a:lnTo>
                  <a:lnTo>
                    <a:pt x="4682" y="358"/>
                  </a:lnTo>
                  <a:lnTo>
                    <a:pt x="4452" y="281"/>
                  </a:lnTo>
                  <a:lnTo>
                    <a:pt x="4196" y="179"/>
                  </a:lnTo>
                  <a:lnTo>
                    <a:pt x="3940" y="128"/>
                  </a:lnTo>
                  <a:lnTo>
                    <a:pt x="3684" y="77"/>
                  </a:lnTo>
                  <a:lnTo>
                    <a:pt x="3403" y="26"/>
                  </a:lnTo>
                  <a:lnTo>
                    <a:pt x="286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3"/>
            <p:cNvSpPr/>
            <p:nvPr/>
          </p:nvSpPr>
          <p:spPr>
            <a:xfrm>
              <a:off x="2113044" y="3341679"/>
              <a:ext cx="1839659" cy="1198765"/>
            </a:xfrm>
            <a:custGeom>
              <a:avLst/>
              <a:gdLst/>
              <a:ahLst/>
              <a:cxnLst/>
              <a:rect l="l" t="t" r="r" b="b"/>
              <a:pathLst>
                <a:path w="100377" h="65408" extrusionOk="0">
                  <a:moveTo>
                    <a:pt x="100376" y="0"/>
                  </a:moveTo>
                  <a:lnTo>
                    <a:pt x="1" y="57964"/>
                  </a:lnTo>
                  <a:lnTo>
                    <a:pt x="1" y="65408"/>
                  </a:lnTo>
                  <a:lnTo>
                    <a:pt x="100376" y="7444"/>
                  </a:lnTo>
                  <a:lnTo>
                    <a:pt x="100376"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3"/>
            <p:cNvSpPr/>
            <p:nvPr/>
          </p:nvSpPr>
          <p:spPr>
            <a:xfrm>
              <a:off x="3267750" y="3637485"/>
              <a:ext cx="276140" cy="188957"/>
            </a:xfrm>
            <a:custGeom>
              <a:avLst/>
              <a:gdLst/>
              <a:ahLst/>
              <a:cxnLst/>
              <a:rect l="l" t="t" r="r" b="b"/>
              <a:pathLst>
                <a:path w="15067" h="10310" extrusionOk="0">
                  <a:moveTo>
                    <a:pt x="13609" y="1"/>
                  </a:moveTo>
                  <a:lnTo>
                    <a:pt x="13430" y="52"/>
                  </a:lnTo>
                  <a:lnTo>
                    <a:pt x="13199" y="154"/>
                  </a:lnTo>
                  <a:lnTo>
                    <a:pt x="1023" y="7163"/>
                  </a:lnTo>
                  <a:lnTo>
                    <a:pt x="819" y="7317"/>
                  </a:lnTo>
                  <a:lnTo>
                    <a:pt x="640" y="7496"/>
                  </a:lnTo>
                  <a:lnTo>
                    <a:pt x="461" y="7700"/>
                  </a:lnTo>
                  <a:lnTo>
                    <a:pt x="307" y="7931"/>
                  </a:lnTo>
                  <a:lnTo>
                    <a:pt x="179" y="8186"/>
                  </a:lnTo>
                  <a:lnTo>
                    <a:pt x="77" y="8442"/>
                  </a:lnTo>
                  <a:lnTo>
                    <a:pt x="26" y="8698"/>
                  </a:lnTo>
                  <a:lnTo>
                    <a:pt x="0" y="8954"/>
                  </a:lnTo>
                  <a:lnTo>
                    <a:pt x="26" y="9184"/>
                  </a:lnTo>
                  <a:lnTo>
                    <a:pt x="77" y="9363"/>
                  </a:lnTo>
                  <a:lnTo>
                    <a:pt x="179" y="9517"/>
                  </a:lnTo>
                  <a:lnTo>
                    <a:pt x="307" y="9619"/>
                  </a:lnTo>
                  <a:lnTo>
                    <a:pt x="307" y="9645"/>
                  </a:lnTo>
                  <a:lnTo>
                    <a:pt x="358" y="9645"/>
                  </a:lnTo>
                  <a:lnTo>
                    <a:pt x="358" y="9670"/>
                  </a:lnTo>
                  <a:lnTo>
                    <a:pt x="384" y="9670"/>
                  </a:lnTo>
                  <a:lnTo>
                    <a:pt x="384" y="9696"/>
                  </a:lnTo>
                  <a:lnTo>
                    <a:pt x="409" y="9696"/>
                  </a:lnTo>
                  <a:lnTo>
                    <a:pt x="409" y="9721"/>
                  </a:lnTo>
                  <a:lnTo>
                    <a:pt x="435" y="9721"/>
                  </a:lnTo>
                  <a:lnTo>
                    <a:pt x="435" y="9747"/>
                  </a:lnTo>
                  <a:lnTo>
                    <a:pt x="486" y="9747"/>
                  </a:lnTo>
                  <a:lnTo>
                    <a:pt x="486" y="9772"/>
                  </a:lnTo>
                  <a:lnTo>
                    <a:pt x="512" y="9772"/>
                  </a:lnTo>
                  <a:lnTo>
                    <a:pt x="512" y="9798"/>
                  </a:lnTo>
                  <a:lnTo>
                    <a:pt x="537" y="9798"/>
                  </a:lnTo>
                  <a:lnTo>
                    <a:pt x="537" y="9824"/>
                  </a:lnTo>
                  <a:lnTo>
                    <a:pt x="588" y="9824"/>
                  </a:lnTo>
                  <a:lnTo>
                    <a:pt x="588" y="9849"/>
                  </a:lnTo>
                  <a:lnTo>
                    <a:pt x="614" y="9849"/>
                  </a:lnTo>
                  <a:lnTo>
                    <a:pt x="614" y="9875"/>
                  </a:lnTo>
                  <a:lnTo>
                    <a:pt x="640" y="9875"/>
                  </a:lnTo>
                  <a:lnTo>
                    <a:pt x="640" y="9900"/>
                  </a:lnTo>
                  <a:lnTo>
                    <a:pt x="665" y="9900"/>
                  </a:lnTo>
                  <a:lnTo>
                    <a:pt x="691" y="9926"/>
                  </a:lnTo>
                  <a:lnTo>
                    <a:pt x="716" y="9926"/>
                  </a:lnTo>
                  <a:lnTo>
                    <a:pt x="716" y="9951"/>
                  </a:lnTo>
                  <a:lnTo>
                    <a:pt x="742" y="9951"/>
                  </a:lnTo>
                  <a:lnTo>
                    <a:pt x="742" y="9977"/>
                  </a:lnTo>
                  <a:lnTo>
                    <a:pt x="768" y="9977"/>
                  </a:lnTo>
                  <a:lnTo>
                    <a:pt x="793" y="10003"/>
                  </a:lnTo>
                  <a:lnTo>
                    <a:pt x="819" y="10003"/>
                  </a:lnTo>
                  <a:lnTo>
                    <a:pt x="819" y="10028"/>
                  </a:lnTo>
                  <a:lnTo>
                    <a:pt x="844" y="10028"/>
                  </a:lnTo>
                  <a:lnTo>
                    <a:pt x="844" y="10054"/>
                  </a:lnTo>
                  <a:lnTo>
                    <a:pt x="870" y="10054"/>
                  </a:lnTo>
                  <a:lnTo>
                    <a:pt x="870" y="10079"/>
                  </a:lnTo>
                  <a:lnTo>
                    <a:pt x="921" y="10079"/>
                  </a:lnTo>
                  <a:lnTo>
                    <a:pt x="921" y="10105"/>
                  </a:lnTo>
                  <a:lnTo>
                    <a:pt x="947" y="10105"/>
                  </a:lnTo>
                  <a:lnTo>
                    <a:pt x="947" y="10131"/>
                  </a:lnTo>
                  <a:lnTo>
                    <a:pt x="972" y="10131"/>
                  </a:lnTo>
                  <a:lnTo>
                    <a:pt x="972" y="10156"/>
                  </a:lnTo>
                  <a:lnTo>
                    <a:pt x="998" y="10156"/>
                  </a:lnTo>
                  <a:lnTo>
                    <a:pt x="1023" y="10182"/>
                  </a:lnTo>
                  <a:lnTo>
                    <a:pt x="1049" y="10182"/>
                  </a:lnTo>
                  <a:lnTo>
                    <a:pt x="1049" y="10207"/>
                  </a:lnTo>
                  <a:lnTo>
                    <a:pt x="1074" y="10207"/>
                  </a:lnTo>
                  <a:lnTo>
                    <a:pt x="1074" y="10233"/>
                  </a:lnTo>
                  <a:lnTo>
                    <a:pt x="1100" y="10233"/>
                  </a:lnTo>
                  <a:lnTo>
                    <a:pt x="1126" y="10258"/>
                  </a:lnTo>
                  <a:lnTo>
                    <a:pt x="1279" y="10310"/>
                  </a:lnTo>
                  <a:lnTo>
                    <a:pt x="1458" y="10310"/>
                  </a:lnTo>
                  <a:lnTo>
                    <a:pt x="1637" y="10284"/>
                  </a:lnTo>
                  <a:lnTo>
                    <a:pt x="1842" y="10182"/>
                  </a:lnTo>
                  <a:lnTo>
                    <a:pt x="14043" y="3147"/>
                  </a:lnTo>
                  <a:lnTo>
                    <a:pt x="14248" y="3019"/>
                  </a:lnTo>
                  <a:lnTo>
                    <a:pt x="14427" y="2815"/>
                  </a:lnTo>
                  <a:lnTo>
                    <a:pt x="14606" y="2610"/>
                  </a:lnTo>
                  <a:lnTo>
                    <a:pt x="14760" y="2380"/>
                  </a:lnTo>
                  <a:lnTo>
                    <a:pt x="14888" y="2124"/>
                  </a:lnTo>
                  <a:lnTo>
                    <a:pt x="14990" y="1868"/>
                  </a:lnTo>
                  <a:lnTo>
                    <a:pt x="15041" y="1612"/>
                  </a:lnTo>
                  <a:lnTo>
                    <a:pt x="15067" y="1357"/>
                  </a:lnTo>
                  <a:lnTo>
                    <a:pt x="15041" y="1152"/>
                  </a:lnTo>
                  <a:lnTo>
                    <a:pt x="14990" y="947"/>
                  </a:lnTo>
                  <a:lnTo>
                    <a:pt x="14888" y="794"/>
                  </a:lnTo>
                  <a:lnTo>
                    <a:pt x="14760" y="692"/>
                  </a:lnTo>
                  <a:lnTo>
                    <a:pt x="14734" y="692"/>
                  </a:lnTo>
                  <a:lnTo>
                    <a:pt x="14734" y="666"/>
                  </a:lnTo>
                  <a:lnTo>
                    <a:pt x="14709" y="666"/>
                  </a:lnTo>
                  <a:lnTo>
                    <a:pt x="14683" y="640"/>
                  </a:lnTo>
                  <a:lnTo>
                    <a:pt x="14657" y="640"/>
                  </a:lnTo>
                  <a:lnTo>
                    <a:pt x="14657" y="615"/>
                  </a:lnTo>
                  <a:lnTo>
                    <a:pt x="14632" y="615"/>
                  </a:lnTo>
                  <a:lnTo>
                    <a:pt x="14632" y="589"/>
                  </a:lnTo>
                  <a:lnTo>
                    <a:pt x="14606" y="589"/>
                  </a:lnTo>
                  <a:lnTo>
                    <a:pt x="14581" y="564"/>
                  </a:lnTo>
                  <a:lnTo>
                    <a:pt x="14555" y="564"/>
                  </a:lnTo>
                  <a:lnTo>
                    <a:pt x="14555" y="538"/>
                  </a:lnTo>
                  <a:lnTo>
                    <a:pt x="14529" y="538"/>
                  </a:lnTo>
                  <a:lnTo>
                    <a:pt x="14529" y="513"/>
                  </a:lnTo>
                  <a:lnTo>
                    <a:pt x="14504" y="513"/>
                  </a:lnTo>
                  <a:lnTo>
                    <a:pt x="14504" y="487"/>
                  </a:lnTo>
                  <a:lnTo>
                    <a:pt x="14453" y="487"/>
                  </a:lnTo>
                  <a:lnTo>
                    <a:pt x="14453" y="461"/>
                  </a:lnTo>
                  <a:lnTo>
                    <a:pt x="14427" y="461"/>
                  </a:lnTo>
                  <a:lnTo>
                    <a:pt x="14427" y="436"/>
                  </a:lnTo>
                  <a:lnTo>
                    <a:pt x="14402" y="436"/>
                  </a:lnTo>
                  <a:lnTo>
                    <a:pt x="14402" y="410"/>
                  </a:lnTo>
                  <a:lnTo>
                    <a:pt x="14350" y="410"/>
                  </a:lnTo>
                  <a:lnTo>
                    <a:pt x="14350" y="385"/>
                  </a:lnTo>
                  <a:lnTo>
                    <a:pt x="14325" y="385"/>
                  </a:lnTo>
                  <a:lnTo>
                    <a:pt x="14325" y="359"/>
                  </a:lnTo>
                  <a:lnTo>
                    <a:pt x="14299" y="359"/>
                  </a:lnTo>
                  <a:lnTo>
                    <a:pt x="14299" y="333"/>
                  </a:lnTo>
                  <a:lnTo>
                    <a:pt x="14274" y="333"/>
                  </a:lnTo>
                  <a:lnTo>
                    <a:pt x="14274" y="308"/>
                  </a:lnTo>
                  <a:lnTo>
                    <a:pt x="14223" y="308"/>
                  </a:lnTo>
                  <a:lnTo>
                    <a:pt x="14223" y="282"/>
                  </a:lnTo>
                  <a:lnTo>
                    <a:pt x="14197" y="282"/>
                  </a:lnTo>
                  <a:lnTo>
                    <a:pt x="14197" y="257"/>
                  </a:lnTo>
                  <a:lnTo>
                    <a:pt x="14171" y="257"/>
                  </a:lnTo>
                  <a:lnTo>
                    <a:pt x="14171" y="231"/>
                  </a:lnTo>
                  <a:lnTo>
                    <a:pt x="14120" y="231"/>
                  </a:lnTo>
                  <a:lnTo>
                    <a:pt x="14120" y="206"/>
                  </a:lnTo>
                  <a:lnTo>
                    <a:pt x="14095" y="206"/>
                  </a:lnTo>
                  <a:lnTo>
                    <a:pt x="14095" y="180"/>
                  </a:lnTo>
                  <a:lnTo>
                    <a:pt x="14069" y="180"/>
                  </a:lnTo>
                  <a:lnTo>
                    <a:pt x="14069" y="154"/>
                  </a:lnTo>
                  <a:lnTo>
                    <a:pt x="14043" y="154"/>
                  </a:lnTo>
                  <a:lnTo>
                    <a:pt x="14018" y="129"/>
                  </a:lnTo>
                  <a:lnTo>
                    <a:pt x="13992" y="129"/>
                  </a:lnTo>
                  <a:lnTo>
                    <a:pt x="13992" y="103"/>
                  </a:lnTo>
                  <a:lnTo>
                    <a:pt x="13967" y="103"/>
                  </a:lnTo>
                  <a:lnTo>
                    <a:pt x="13967" y="78"/>
                  </a:lnTo>
                  <a:lnTo>
                    <a:pt x="13941" y="78"/>
                  </a:lnTo>
                  <a:lnTo>
                    <a:pt x="13788" y="27"/>
                  </a:lnTo>
                  <a:lnTo>
                    <a:pt x="136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3"/>
            <p:cNvSpPr/>
            <p:nvPr/>
          </p:nvSpPr>
          <p:spPr>
            <a:xfrm>
              <a:off x="3583716" y="3452304"/>
              <a:ext cx="275682" cy="189433"/>
            </a:xfrm>
            <a:custGeom>
              <a:avLst/>
              <a:gdLst/>
              <a:ahLst/>
              <a:cxnLst/>
              <a:rect l="l" t="t" r="r" b="b"/>
              <a:pathLst>
                <a:path w="15042" h="10336" extrusionOk="0">
                  <a:moveTo>
                    <a:pt x="13609" y="1"/>
                  </a:moveTo>
                  <a:lnTo>
                    <a:pt x="13405" y="52"/>
                  </a:lnTo>
                  <a:lnTo>
                    <a:pt x="13200" y="154"/>
                  </a:lnTo>
                  <a:lnTo>
                    <a:pt x="1024" y="7189"/>
                  </a:lnTo>
                  <a:lnTo>
                    <a:pt x="819" y="7317"/>
                  </a:lnTo>
                  <a:lnTo>
                    <a:pt x="615" y="7496"/>
                  </a:lnTo>
                  <a:lnTo>
                    <a:pt x="436" y="7700"/>
                  </a:lnTo>
                  <a:lnTo>
                    <a:pt x="308" y="7956"/>
                  </a:lnTo>
                  <a:lnTo>
                    <a:pt x="180" y="8186"/>
                  </a:lnTo>
                  <a:lnTo>
                    <a:pt x="78" y="8442"/>
                  </a:lnTo>
                  <a:lnTo>
                    <a:pt x="27" y="8698"/>
                  </a:lnTo>
                  <a:lnTo>
                    <a:pt x="1" y="8954"/>
                  </a:lnTo>
                  <a:lnTo>
                    <a:pt x="27" y="9184"/>
                  </a:lnTo>
                  <a:lnTo>
                    <a:pt x="78" y="9389"/>
                  </a:lnTo>
                  <a:lnTo>
                    <a:pt x="180" y="9517"/>
                  </a:lnTo>
                  <a:lnTo>
                    <a:pt x="308" y="9619"/>
                  </a:lnTo>
                  <a:lnTo>
                    <a:pt x="308" y="9644"/>
                  </a:lnTo>
                  <a:lnTo>
                    <a:pt x="333" y="9644"/>
                  </a:lnTo>
                  <a:lnTo>
                    <a:pt x="333" y="9670"/>
                  </a:lnTo>
                  <a:lnTo>
                    <a:pt x="359" y="9670"/>
                  </a:lnTo>
                  <a:lnTo>
                    <a:pt x="359" y="9696"/>
                  </a:lnTo>
                  <a:lnTo>
                    <a:pt x="410" y="9696"/>
                  </a:lnTo>
                  <a:lnTo>
                    <a:pt x="410" y="9721"/>
                  </a:lnTo>
                  <a:lnTo>
                    <a:pt x="436" y="9721"/>
                  </a:lnTo>
                  <a:lnTo>
                    <a:pt x="436" y="9747"/>
                  </a:lnTo>
                  <a:lnTo>
                    <a:pt x="461" y="9747"/>
                  </a:lnTo>
                  <a:lnTo>
                    <a:pt x="461" y="9772"/>
                  </a:lnTo>
                  <a:lnTo>
                    <a:pt x="487" y="9772"/>
                  </a:lnTo>
                  <a:lnTo>
                    <a:pt x="513" y="9798"/>
                  </a:lnTo>
                  <a:lnTo>
                    <a:pt x="538" y="9798"/>
                  </a:lnTo>
                  <a:lnTo>
                    <a:pt x="538" y="9824"/>
                  </a:lnTo>
                  <a:lnTo>
                    <a:pt x="564" y="9824"/>
                  </a:lnTo>
                  <a:lnTo>
                    <a:pt x="564" y="9849"/>
                  </a:lnTo>
                  <a:lnTo>
                    <a:pt x="589" y="9849"/>
                  </a:lnTo>
                  <a:lnTo>
                    <a:pt x="615" y="9875"/>
                  </a:lnTo>
                  <a:lnTo>
                    <a:pt x="640" y="9875"/>
                  </a:lnTo>
                  <a:lnTo>
                    <a:pt x="640" y="9900"/>
                  </a:lnTo>
                  <a:lnTo>
                    <a:pt x="666" y="9900"/>
                  </a:lnTo>
                  <a:lnTo>
                    <a:pt x="666" y="9926"/>
                  </a:lnTo>
                  <a:lnTo>
                    <a:pt x="692" y="9926"/>
                  </a:lnTo>
                  <a:lnTo>
                    <a:pt x="717" y="9951"/>
                  </a:lnTo>
                  <a:lnTo>
                    <a:pt x="743" y="9951"/>
                  </a:lnTo>
                  <a:lnTo>
                    <a:pt x="743" y="9977"/>
                  </a:lnTo>
                  <a:lnTo>
                    <a:pt x="768" y="9977"/>
                  </a:lnTo>
                  <a:lnTo>
                    <a:pt x="768" y="10003"/>
                  </a:lnTo>
                  <a:lnTo>
                    <a:pt x="794" y="10003"/>
                  </a:lnTo>
                  <a:lnTo>
                    <a:pt x="794" y="10028"/>
                  </a:lnTo>
                  <a:lnTo>
                    <a:pt x="819" y="10028"/>
                  </a:lnTo>
                  <a:lnTo>
                    <a:pt x="845" y="10054"/>
                  </a:lnTo>
                  <a:lnTo>
                    <a:pt x="871" y="10054"/>
                  </a:lnTo>
                  <a:lnTo>
                    <a:pt x="871" y="10079"/>
                  </a:lnTo>
                  <a:lnTo>
                    <a:pt x="896" y="10079"/>
                  </a:lnTo>
                  <a:lnTo>
                    <a:pt x="896" y="10105"/>
                  </a:lnTo>
                  <a:lnTo>
                    <a:pt x="922" y="10105"/>
                  </a:lnTo>
                  <a:lnTo>
                    <a:pt x="947" y="10131"/>
                  </a:lnTo>
                  <a:lnTo>
                    <a:pt x="973" y="10131"/>
                  </a:lnTo>
                  <a:lnTo>
                    <a:pt x="973" y="10156"/>
                  </a:lnTo>
                  <a:lnTo>
                    <a:pt x="999" y="10156"/>
                  </a:lnTo>
                  <a:lnTo>
                    <a:pt x="999" y="10182"/>
                  </a:lnTo>
                  <a:lnTo>
                    <a:pt x="1024" y="10182"/>
                  </a:lnTo>
                  <a:lnTo>
                    <a:pt x="1024" y="10207"/>
                  </a:lnTo>
                  <a:lnTo>
                    <a:pt x="1075" y="10207"/>
                  </a:lnTo>
                  <a:lnTo>
                    <a:pt x="1075" y="10233"/>
                  </a:lnTo>
                  <a:lnTo>
                    <a:pt x="1101" y="10233"/>
                  </a:lnTo>
                  <a:lnTo>
                    <a:pt x="1101" y="10258"/>
                  </a:lnTo>
                  <a:lnTo>
                    <a:pt x="1254" y="10310"/>
                  </a:lnTo>
                  <a:lnTo>
                    <a:pt x="1433" y="10335"/>
                  </a:lnTo>
                  <a:lnTo>
                    <a:pt x="1638" y="10284"/>
                  </a:lnTo>
                  <a:lnTo>
                    <a:pt x="1843" y="10182"/>
                  </a:lnTo>
                  <a:lnTo>
                    <a:pt x="14019" y="3147"/>
                  </a:lnTo>
                  <a:lnTo>
                    <a:pt x="14223" y="3019"/>
                  </a:lnTo>
                  <a:lnTo>
                    <a:pt x="14428" y="2840"/>
                  </a:lnTo>
                  <a:lnTo>
                    <a:pt x="14607" y="2610"/>
                  </a:lnTo>
                  <a:lnTo>
                    <a:pt x="14760" y="2380"/>
                  </a:lnTo>
                  <a:lnTo>
                    <a:pt x="14888" y="2150"/>
                  </a:lnTo>
                  <a:lnTo>
                    <a:pt x="14965" y="1868"/>
                  </a:lnTo>
                  <a:lnTo>
                    <a:pt x="15042" y="1612"/>
                  </a:lnTo>
                  <a:lnTo>
                    <a:pt x="15042" y="1382"/>
                  </a:lnTo>
                  <a:lnTo>
                    <a:pt x="15042" y="1152"/>
                  </a:lnTo>
                  <a:lnTo>
                    <a:pt x="14965" y="947"/>
                  </a:lnTo>
                  <a:lnTo>
                    <a:pt x="14888" y="819"/>
                  </a:lnTo>
                  <a:lnTo>
                    <a:pt x="14760" y="692"/>
                  </a:lnTo>
                  <a:lnTo>
                    <a:pt x="14709" y="692"/>
                  </a:lnTo>
                  <a:lnTo>
                    <a:pt x="14709" y="666"/>
                  </a:lnTo>
                  <a:lnTo>
                    <a:pt x="14684" y="666"/>
                  </a:lnTo>
                  <a:lnTo>
                    <a:pt x="14684" y="640"/>
                  </a:lnTo>
                  <a:lnTo>
                    <a:pt x="14658" y="640"/>
                  </a:lnTo>
                  <a:lnTo>
                    <a:pt x="14658" y="615"/>
                  </a:lnTo>
                  <a:lnTo>
                    <a:pt x="14633" y="615"/>
                  </a:lnTo>
                  <a:lnTo>
                    <a:pt x="14607" y="589"/>
                  </a:lnTo>
                  <a:lnTo>
                    <a:pt x="14581" y="589"/>
                  </a:lnTo>
                  <a:lnTo>
                    <a:pt x="14581" y="564"/>
                  </a:lnTo>
                  <a:lnTo>
                    <a:pt x="14556" y="564"/>
                  </a:lnTo>
                  <a:lnTo>
                    <a:pt x="14556" y="538"/>
                  </a:lnTo>
                  <a:lnTo>
                    <a:pt x="14530" y="538"/>
                  </a:lnTo>
                  <a:lnTo>
                    <a:pt x="14505" y="512"/>
                  </a:lnTo>
                  <a:lnTo>
                    <a:pt x="14479" y="512"/>
                  </a:lnTo>
                  <a:lnTo>
                    <a:pt x="14479" y="487"/>
                  </a:lnTo>
                  <a:lnTo>
                    <a:pt x="14454" y="487"/>
                  </a:lnTo>
                  <a:lnTo>
                    <a:pt x="14454" y="461"/>
                  </a:lnTo>
                  <a:lnTo>
                    <a:pt x="14428" y="461"/>
                  </a:lnTo>
                  <a:lnTo>
                    <a:pt x="14428" y="436"/>
                  </a:lnTo>
                  <a:lnTo>
                    <a:pt x="14377" y="436"/>
                  </a:lnTo>
                  <a:lnTo>
                    <a:pt x="14377" y="410"/>
                  </a:lnTo>
                  <a:lnTo>
                    <a:pt x="14351" y="410"/>
                  </a:lnTo>
                  <a:lnTo>
                    <a:pt x="14351" y="385"/>
                  </a:lnTo>
                  <a:lnTo>
                    <a:pt x="14326" y="385"/>
                  </a:lnTo>
                  <a:lnTo>
                    <a:pt x="14326" y="359"/>
                  </a:lnTo>
                  <a:lnTo>
                    <a:pt x="14274" y="359"/>
                  </a:lnTo>
                  <a:lnTo>
                    <a:pt x="14274" y="333"/>
                  </a:lnTo>
                  <a:lnTo>
                    <a:pt x="14249" y="333"/>
                  </a:lnTo>
                  <a:lnTo>
                    <a:pt x="14249" y="308"/>
                  </a:lnTo>
                  <a:lnTo>
                    <a:pt x="14223" y="308"/>
                  </a:lnTo>
                  <a:lnTo>
                    <a:pt x="14223" y="282"/>
                  </a:lnTo>
                  <a:lnTo>
                    <a:pt x="14198" y="282"/>
                  </a:lnTo>
                  <a:lnTo>
                    <a:pt x="14172" y="257"/>
                  </a:lnTo>
                  <a:lnTo>
                    <a:pt x="14147" y="257"/>
                  </a:lnTo>
                  <a:lnTo>
                    <a:pt x="14147" y="231"/>
                  </a:lnTo>
                  <a:lnTo>
                    <a:pt x="14121" y="231"/>
                  </a:lnTo>
                  <a:lnTo>
                    <a:pt x="14121" y="206"/>
                  </a:lnTo>
                  <a:lnTo>
                    <a:pt x="14095" y="206"/>
                  </a:lnTo>
                  <a:lnTo>
                    <a:pt x="14095" y="180"/>
                  </a:lnTo>
                  <a:lnTo>
                    <a:pt x="14044" y="180"/>
                  </a:lnTo>
                  <a:lnTo>
                    <a:pt x="14044" y="154"/>
                  </a:lnTo>
                  <a:lnTo>
                    <a:pt x="14019" y="154"/>
                  </a:lnTo>
                  <a:lnTo>
                    <a:pt x="14019" y="129"/>
                  </a:lnTo>
                  <a:lnTo>
                    <a:pt x="13993" y="129"/>
                  </a:lnTo>
                  <a:lnTo>
                    <a:pt x="13993" y="103"/>
                  </a:lnTo>
                  <a:lnTo>
                    <a:pt x="13968" y="103"/>
                  </a:lnTo>
                  <a:lnTo>
                    <a:pt x="13942" y="78"/>
                  </a:lnTo>
                  <a:lnTo>
                    <a:pt x="13788" y="26"/>
                  </a:lnTo>
                  <a:lnTo>
                    <a:pt x="136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3"/>
            <p:cNvSpPr/>
            <p:nvPr/>
          </p:nvSpPr>
          <p:spPr>
            <a:xfrm>
              <a:off x="1357328" y="4022381"/>
              <a:ext cx="261149" cy="177703"/>
            </a:xfrm>
            <a:custGeom>
              <a:avLst/>
              <a:gdLst/>
              <a:ahLst/>
              <a:cxnLst/>
              <a:rect l="l" t="t" r="r" b="b"/>
              <a:pathLst>
                <a:path w="14249" h="9696" extrusionOk="0">
                  <a:moveTo>
                    <a:pt x="640" y="1"/>
                  </a:moveTo>
                  <a:lnTo>
                    <a:pt x="461" y="27"/>
                  </a:lnTo>
                  <a:lnTo>
                    <a:pt x="307" y="78"/>
                  </a:lnTo>
                  <a:lnTo>
                    <a:pt x="179" y="180"/>
                  </a:lnTo>
                  <a:lnTo>
                    <a:pt x="103" y="334"/>
                  </a:lnTo>
                  <a:lnTo>
                    <a:pt x="26" y="513"/>
                  </a:lnTo>
                  <a:lnTo>
                    <a:pt x="0" y="743"/>
                  </a:lnTo>
                  <a:lnTo>
                    <a:pt x="26" y="999"/>
                  </a:lnTo>
                  <a:lnTo>
                    <a:pt x="103" y="1254"/>
                  </a:lnTo>
                  <a:lnTo>
                    <a:pt x="179" y="1510"/>
                  </a:lnTo>
                  <a:lnTo>
                    <a:pt x="307" y="1766"/>
                  </a:lnTo>
                  <a:lnTo>
                    <a:pt x="461" y="1996"/>
                  </a:lnTo>
                  <a:lnTo>
                    <a:pt x="640" y="2201"/>
                  </a:lnTo>
                  <a:lnTo>
                    <a:pt x="844" y="2380"/>
                  </a:lnTo>
                  <a:lnTo>
                    <a:pt x="1049" y="2533"/>
                  </a:lnTo>
                  <a:lnTo>
                    <a:pt x="13225" y="9568"/>
                  </a:lnTo>
                  <a:lnTo>
                    <a:pt x="13430" y="9645"/>
                  </a:lnTo>
                  <a:lnTo>
                    <a:pt x="13609" y="9696"/>
                  </a:lnTo>
                  <a:lnTo>
                    <a:pt x="13788" y="9696"/>
                  </a:lnTo>
                  <a:lnTo>
                    <a:pt x="13941" y="9619"/>
                  </a:lnTo>
                  <a:lnTo>
                    <a:pt x="14069" y="9517"/>
                  </a:lnTo>
                  <a:lnTo>
                    <a:pt x="14172" y="9389"/>
                  </a:lnTo>
                  <a:lnTo>
                    <a:pt x="14223" y="9184"/>
                  </a:lnTo>
                  <a:lnTo>
                    <a:pt x="14248" y="8954"/>
                  </a:lnTo>
                  <a:lnTo>
                    <a:pt x="14223" y="8698"/>
                  </a:lnTo>
                  <a:lnTo>
                    <a:pt x="14172" y="8442"/>
                  </a:lnTo>
                  <a:lnTo>
                    <a:pt x="14069" y="8187"/>
                  </a:lnTo>
                  <a:lnTo>
                    <a:pt x="13941" y="7956"/>
                  </a:lnTo>
                  <a:lnTo>
                    <a:pt x="13788" y="7726"/>
                  </a:lnTo>
                  <a:lnTo>
                    <a:pt x="13609" y="7496"/>
                  </a:lnTo>
                  <a:lnTo>
                    <a:pt x="13430" y="7317"/>
                  </a:lnTo>
                  <a:lnTo>
                    <a:pt x="13225" y="7189"/>
                  </a:lnTo>
                  <a:lnTo>
                    <a:pt x="1049" y="154"/>
                  </a:lnTo>
                  <a:lnTo>
                    <a:pt x="844" y="52"/>
                  </a:lnTo>
                  <a:lnTo>
                    <a:pt x="640" y="1"/>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3"/>
            <p:cNvSpPr/>
            <p:nvPr/>
          </p:nvSpPr>
          <p:spPr>
            <a:xfrm>
              <a:off x="3282742" y="3649214"/>
              <a:ext cx="261149" cy="177227"/>
            </a:xfrm>
            <a:custGeom>
              <a:avLst/>
              <a:gdLst/>
              <a:ahLst/>
              <a:cxnLst/>
              <a:rect l="l" t="t" r="r" b="b"/>
              <a:pathLst>
                <a:path w="14249" h="9670" extrusionOk="0">
                  <a:moveTo>
                    <a:pt x="13609" y="0"/>
                  </a:moveTo>
                  <a:lnTo>
                    <a:pt x="13430" y="26"/>
                  </a:lnTo>
                  <a:lnTo>
                    <a:pt x="13225" y="128"/>
                  </a:lnTo>
                  <a:lnTo>
                    <a:pt x="1024" y="7163"/>
                  </a:lnTo>
                  <a:lnTo>
                    <a:pt x="819" y="7316"/>
                  </a:lnTo>
                  <a:lnTo>
                    <a:pt x="640" y="7495"/>
                  </a:lnTo>
                  <a:lnTo>
                    <a:pt x="461" y="7700"/>
                  </a:lnTo>
                  <a:lnTo>
                    <a:pt x="308" y="7930"/>
                  </a:lnTo>
                  <a:lnTo>
                    <a:pt x="180" y="8186"/>
                  </a:lnTo>
                  <a:lnTo>
                    <a:pt x="77" y="8442"/>
                  </a:lnTo>
                  <a:lnTo>
                    <a:pt x="26" y="8698"/>
                  </a:lnTo>
                  <a:lnTo>
                    <a:pt x="1" y="8953"/>
                  </a:lnTo>
                  <a:lnTo>
                    <a:pt x="26" y="9184"/>
                  </a:lnTo>
                  <a:lnTo>
                    <a:pt x="77" y="9363"/>
                  </a:lnTo>
                  <a:lnTo>
                    <a:pt x="180" y="9516"/>
                  </a:lnTo>
                  <a:lnTo>
                    <a:pt x="308" y="9618"/>
                  </a:lnTo>
                  <a:lnTo>
                    <a:pt x="461" y="9670"/>
                  </a:lnTo>
                  <a:lnTo>
                    <a:pt x="640" y="9670"/>
                  </a:lnTo>
                  <a:lnTo>
                    <a:pt x="819" y="9644"/>
                  </a:lnTo>
                  <a:lnTo>
                    <a:pt x="1024" y="9542"/>
                  </a:lnTo>
                  <a:lnTo>
                    <a:pt x="13225" y="2507"/>
                  </a:lnTo>
                  <a:lnTo>
                    <a:pt x="13430" y="2379"/>
                  </a:lnTo>
                  <a:lnTo>
                    <a:pt x="13609" y="2175"/>
                  </a:lnTo>
                  <a:lnTo>
                    <a:pt x="13788" y="1970"/>
                  </a:lnTo>
                  <a:lnTo>
                    <a:pt x="13942" y="1740"/>
                  </a:lnTo>
                  <a:lnTo>
                    <a:pt x="14070" y="1484"/>
                  </a:lnTo>
                  <a:lnTo>
                    <a:pt x="14172" y="1228"/>
                  </a:lnTo>
                  <a:lnTo>
                    <a:pt x="14223" y="972"/>
                  </a:lnTo>
                  <a:lnTo>
                    <a:pt x="14249" y="717"/>
                  </a:lnTo>
                  <a:lnTo>
                    <a:pt x="14223" y="512"/>
                  </a:lnTo>
                  <a:lnTo>
                    <a:pt x="14172" y="307"/>
                  </a:lnTo>
                  <a:lnTo>
                    <a:pt x="14070" y="154"/>
                  </a:lnTo>
                  <a:lnTo>
                    <a:pt x="13942" y="52"/>
                  </a:lnTo>
                  <a:lnTo>
                    <a:pt x="13788"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3"/>
            <p:cNvSpPr/>
            <p:nvPr/>
          </p:nvSpPr>
          <p:spPr>
            <a:xfrm>
              <a:off x="3598726" y="3464033"/>
              <a:ext cx="260672" cy="177703"/>
            </a:xfrm>
            <a:custGeom>
              <a:avLst/>
              <a:gdLst/>
              <a:ahLst/>
              <a:cxnLst/>
              <a:rect l="l" t="t" r="r" b="b"/>
              <a:pathLst>
                <a:path w="14223" h="9696" extrusionOk="0">
                  <a:moveTo>
                    <a:pt x="13609" y="0"/>
                  </a:moveTo>
                  <a:lnTo>
                    <a:pt x="13404" y="52"/>
                  </a:lnTo>
                  <a:lnTo>
                    <a:pt x="13200" y="128"/>
                  </a:lnTo>
                  <a:lnTo>
                    <a:pt x="1024" y="7163"/>
                  </a:lnTo>
                  <a:lnTo>
                    <a:pt x="819" y="7316"/>
                  </a:lnTo>
                  <a:lnTo>
                    <a:pt x="614" y="7495"/>
                  </a:lnTo>
                  <a:lnTo>
                    <a:pt x="461" y="7700"/>
                  </a:lnTo>
                  <a:lnTo>
                    <a:pt x="307" y="7930"/>
                  </a:lnTo>
                  <a:lnTo>
                    <a:pt x="180" y="8186"/>
                  </a:lnTo>
                  <a:lnTo>
                    <a:pt x="77" y="8442"/>
                  </a:lnTo>
                  <a:lnTo>
                    <a:pt x="26" y="8698"/>
                  </a:lnTo>
                  <a:lnTo>
                    <a:pt x="0" y="8953"/>
                  </a:lnTo>
                  <a:lnTo>
                    <a:pt x="26" y="9184"/>
                  </a:lnTo>
                  <a:lnTo>
                    <a:pt x="77" y="9363"/>
                  </a:lnTo>
                  <a:lnTo>
                    <a:pt x="180" y="9516"/>
                  </a:lnTo>
                  <a:lnTo>
                    <a:pt x="307" y="9618"/>
                  </a:lnTo>
                  <a:lnTo>
                    <a:pt x="461" y="9670"/>
                  </a:lnTo>
                  <a:lnTo>
                    <a:pt x="614" y="9695"/>
                  </a:lnTo>
                  <a:lnTo>
                    <a:pt x="819" y="9644"/>
                  </a:lnTo>
                  <a:lnTo>
                    <a:pt x="1024" y="9542"/>
                  </a:lnTo>
                  <a:lnTo>
                    <a:pt x="13200" y="2507"/>
                  </a:lnTo>
                  <a:lnTo>
                    <a:pt x="13404" y="2379"/>
                  </a:lnTo>
                  <a:lnTo>
                    <a:pt x="13609" y="2200"/>
                  </a:lnTo>
                  <a:lnTo>
                    <a:pt x="13788" y="1970"/>
                  </a:lnTo>
                  <a:lnTo>
                    <a:pt x="13941" y="1740"/>
                  </a:lnTo>
                  <a:lnTo>
                    <a:pt x="14069" y="1510"/>
                  </a:lnTo>
                  <a:lnTo>
                    <a:pt x="14146" y="1228"/>
                  </a:lnTo>
                  <a:lnTo>
                    <a:pt x="14223" y="972"/>
                  </a:lnTo>
                  <a:lnTo>
                    <a:pt x="14223" y="742"/>
                  </a:lnTo>
                  <a:lnTo>
                    <a:pt x="14223" y="512"/>
                  </a:lnTo>
                  <a:lnTo>
                    <a:pt x="14146" y="307"/>
                  </a:lnTo>
                  <a:lnTo>
                    <a:pt x="14069" y="179"/>
                  </a:lnTo>
                  <a:lnTo>
                    <a:pt x="13941" y="52"/>
                  </a:lnTo>
                  <a:lnTo>
                    <a:pt x="13788"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3"/>
            <p:cNvSpPr/>
            <p:nvPr/>
          </p:nvSpPr>
          <p:spPr>
            <a:xfrm>
              <a:off x="1372320" y="4044429"/>
              <a:ext cx="246157" cy="155655"/>
            </a:xfrm>
            <a:custGeom>
              <a:avLst/>
              <a:gdLst/>
              <a:ahLst/>
              <a:cxnLst/>
              <a:rect l="l" t="t" r="r" b="b"/>
              <a:pathLst>
                <a:path w="13431" h="8493" extrusionOk="0">
                  <a:moveTo>
                    <a:pt x="2047" y="0"/>
                  </a:moveTo>
                  <a:lnTo>
                    <a:pt x="1" y="1177"/>
                  </a:lnTo>
                  <a:lnTo>
                    <a:pt x="231" y="1330"/>
                  </a:lnTo>
                  <a:lnTo>
                    <a:pt x="12407" y="8365"/>
                  </a:lnTo>
                  <a:lnTo>
                    <a:pt x="12612" y="8442"/>
                  </a:lnTo>
                  <a:lnTo>
                    <a:pt x="12791" y="8493"/>
                  </a:lnTo>
                  <a:lnTo>
                    <a:pt x="12970" y="8493"/>
                  </a:lnTo>
                  <a:lnTo>
                    <a:pt x="13123" y="8416"/>
                  </a:lnTo>
                  <a:lnTo>
                    <a:pt x="13251" y="8314"/>
                  </a:lnTo>
                  <a:lnTo>
                    <a:pt x="13354" y="8186"/>
                  </a:lnTo>
                  <a:lnTo>
                    <a:pt x="13405" y="7981"/>
                  </a:lnTo>
                  <a:lnTo>
                    <a:pt x="13430" y="7751"/>
                  </a:lnTo>
                  <a:lnTo>
                    <a:pt x="13405" y="7495"/>
                  </a:lnTo>
                  <a:lnTo>
                    <a:pt x="13354" y="7239"/>
                  </a:lnTo>
                  <a:lnTo>
                    <a:pt x="13251" y="6984"/>
                  </a:lnTo>
                  <a:lnTo>
                    <a:pt x="13123" y="6753"/>
                  </a:lnTo>
                  <a:lnTo>
                    <a:pt x="12970" y="6523"/>
                  </a:lnTo>
                  <a:lnTo>
                    <a:pt x="12791" y="6293"/>
                  </a:lnTo>
                  <a:lnTo>
                    <a:pt x="12612" y="6114"/>
                  </a:lnTo>
                  <a:lnTo>
                    <a:pt x="12407" y="5986"/>
                  </a:lnTo>
                  <a:lnTo>
                    <a:pt x="2047" y="0"/>
                  </a:lnTo>
                  <a:close/>
                </a:path>
              </a:pathLst>
            </a:custGeom>
            <a:solidFill>
              <a:srgbClr val="656A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3"/>
            <p:cNvSpPr/>
            <p:nvPr/>
          </p:nvSpPr>
          <p:spPr>
            <a:xfrm>
              <a:off x="1755346" y="3106794"/>
              <a:ext cx="105035" cy="60499"/>
            </a:xfrm>
            <a:custGeom>
              <a:avLst/>
              <a:gdLst/>
              <a:ahLst/>
              <a:cxnLst/>
              <a:rect l="l" t="t" r="r" b="b"/>
              <a:pathLst>
                <a:path w="5731" h="3301" extrusionOk="0">
                  <a:moveTo>
                    <a:pt x="5730" y="1"/>
                  </a:moveTo>
                  <a:lnTo>
                    <a:pt x="1" y="3300"/>
                  </a:lnTo>
                  <a:lnTo>
                    <a:pt x="5730" y="1"/>
                  </a:lnTo>
                  <a:lnTo>
                    <a:pt x="5730" y="1"/>
                  </a:lnTo>
                  <a:close/>
                </a:path>
              </a:pathLst>
            </a:custGeom>
            <a:solidFill>
              <a:srgbClr val="6F0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3"/>
            <p:cNvSpPr/>
            <p:nvPr/>
          </p:nvSpPr>
          <p:spPr>
            <a:xfrm>
              <a:off x="1755346" y="3106794"/>
              <a:ext cx="105035" cy="60499"/>
            </a:xfrm>
            <a:custGeom>
              <a:avLst/>
              <a:gdLst/>
              <a:ahLst/>
              <a:cxnLst/>
              <a:rect l="l" t="t" r="r" b="b"/>
              <a:pathLst>
                <a:path w="5731" h="3301" fill="none" extrusionOk="0">
                  <a:moveTo>
                    <a:pt x="5730" y="1"/>
                  </a:moveTo>
                  <a:lnTo>
                    <a:pt x="1" y="3300"/>
                  </a:lnTo>
                  <a:lnTo>
                    <a:pt x="5730" y="1"/>
                  </a:lnTo>
                  <a:lnTo>
                    <a:pt x="573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3"/>
            <p:cNvSpPr/>
            <p:nvPr/>
          </p:nvSpPr>
          <p:spPr>
            <a:xfrm>
              <a:off x="1755346" y="3106794"/>
              <a:ext cx="159889" cy="121915"/>
            </a:xfrm>
            <a:custGeom>
              <a:avLst/>
              <a:gdLst/>
              <a:ahLst/>
              <a:cxnLst/>
              <a:rect l="l" t="t" r="r" b="b"/>
              <a:pathLst>
                <a:path w="8724" h="6652" extrusionOk="0">
                  <a:moveTo>
                    <a:pt x="5730" y="1"/>
                  </a:moveTo>
                  <a:lnTo>
                    <a:pt x="1" y="3300"/>
                  </a:lnTo>
                  <a:lnTo>
                    <a:pt x="2379" y="6651"/>
                  </a:lnTo>
                  <a:lnTo>
                    <a:pt x="8723" y="2993"/>
                  </a:lnTo>
                  <a:lnTo>
                    <a:pt x="5730"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3"/>
            <p:cNvSpPr/>
            <p:nvPr/>
          </p:nvSpPr>
          <p:spPr>
            <a:xfrm>
              <a:off x="1755346" y="3106794"/>
              <a:ext cx="159889" cy="121915"/>
            </a:xfrm>
            <a:custGeom>
              <a:avLst/>
              <a:gdLst/>
              <a:ahLst/>
              <a:cxnLst/>
              <a:rect l="l" t="t" r="r" b="b"/>
              <a:pathLst>
                <a:path w="8724" h="6652" fill="none" extrusionOk="0">
                  <a:moveTo>
                    <a:pt x="5730" y="1"/>
                  </a:moveTo>
                  <a:lnTo>
                    <a:pt x="1" y="3300"/>
                  </a:lnTo>
                  <a:lnTo>
                    <a:pt x="2379" y="6651"/>
                  </a:lnTo>
                  <a:lnTo>
                    <a:pt x="8723" y="2993"/>
                  </a:lnTo>
                  <a:lnTo>
                    <a:pt x="573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3"/>
            <p:cNvSpPr/>
            <p:nvPr/>
          </p:nvSpPr>
          <p:spPr>
            <a:xfrm>
              <a:off x="1798948" y="3161648"/>
              <a:ext cx="132691" cy="85333"/>
            </a:xfrm>
            <a:custGeom>
              <a:avLst/>
              <a:gdLst/>
              <a:ahLst/>
              <a:cxnLst/>
              <a:rect l="l" t="t" r="r" b="b"/>
              <a:pathLst>
                <a:path w="7240" h="4656" extrusionOk="0">
                  <a:moveTo>
                    <a:pt x="6344" y="0"/>
                  </a:moveTo>
                  <a:lnTo>
                    <a:pt x="0" y="3658"/>
                  </a:lnTo>
                  <a:lnTo>
                    <a:pt x="691" y="4656"/>
                  </a:lnTo>
                  <a:lnTo>
                    <a:pt x="7240" y="896"/>
                  </a:lnTo>
                  <a:lnTo>
                    <a:pt x="6344" y="0"/>
                  </a:lnTo>
                  <a:close/>
                </a:path>
              </a:pathLst>
            </a:custGeom>
            <a:solidFill>
              <a:srgbClr val="72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3"/>
            <p:cNvSpPr/>
            <p:nvPr/>
          </p:nvSpPr>
          <p:spPr>
            <a:xfrm>
              <a:off x="1798948" y="3161648"/>
              <a:ext cx="132691" cy="85333"/>
            </a:xfrm>
            <a:custGeom>
              <a:avLst/>
              <a:gdLst/>
              <a:ahLst/>
              <a:cxnLst/>
              <a:rect l="l" t="t" r="r" b="b"/>
              <a:pathLst>
                <a:path w="7240" h="4656" fill="none" extrusionOk="0">
                  <a:moveTo>
                    <a:pt x="6344" y="0"/>
                  </a:moveTo>
                  <a:lnTo>
                    <a:pt x="0" y="3658"/>
                  </a:lnTo>
                  <a:lnTo>
                    <a:pt x="691" y="4656"/>
                  </a:lnTo>
                  <a:lnTo>
                    <a:pt x="7240" y="896"/>
                  </a:lnTo>
                  <a:lnTo>
                    <a:pt x="634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3"/>
            <p:cNvSpPr/>
            <p:nvPr/>
          </p:nvSpPr>
          <p:spPr>
            <a:xfrm>
              <a:off x="1811612" y="3178051"/>
              <a:ext cx="141598" cy="93782"/>
            </a:xfrm>
            <a:custGeom>
              <a:avLst/>
              <a:gdLst/>
              <a:ahLst/>
              <a:cxnLst/>
              <a:rect l="l" t="t" r="r" b="b"/>
              <a:pathLst>
                <a:path w="7726" h="5117" extrusionOk="0">
                  <a:moveTo>
                    <a:pt x="6549" y="1"/>
                  </a:moveTo>
                  <a:lnTo>
                    <a:pt x="0" y="3761"/>
                  </a:lnTo>
                  <a:lnTo>
                    <a:pt x="947" y="5117"/>
                  </a:lnTo>
                  <a:lnTo>
                    <a:pt x="7725" y="1177"/>
                  </a:lnTo>
                  <a:lnTo>
                    <a:pt x="6549" y="1"/>
                  </a:lnTo>
                  <a:close/>
                </a:path>
              </a:pathLst>
            </a:custGeom>
            <a:solidFill>
              <a:srgbClr val="5E6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3"/>
            <p:cNvSpPr/>
            <p:nvPr/>
          </p:nvSpPr>
          <p:spPr>
            <a:xfrm>
              <a:off x="1811612" y="3178051"/>
              <a:ext cx="141598" cy="93782"/>
            </a:xfrm>
            <a:custGeom>
              <a:avLst/>
              <a:gdLst/>
              <a:ahLst/>
              <a:cxnLst/>
              <a:rect l="l" t="t" r="r" b="b"/>
              <a:pathLst>
                <a:path w="7726" h="5117" fill="none" extrusionOk="0">
                  <a:moveTo>
                    <a:pt x="6549" y="1"/>
                  </a:moveTo>
                  <a:lnTo>
                    <a:pt x="0" y="3761"/>
                  </a:lnTo>
                  <a:lnTo>
                    <a:pt x="947" y="5117"/>
                  </a:lnTo>
                  <a:lnTo>
                    <a:pt x="7725" y="1177"/>
                  </a:lnTo>
                  <a:lnTo>
                    <a:pt x="654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3"/>
            <p:cNvSpPr/>
            <p:nvPr/>
          </p:nvSpPr>
          <p:spPr>
            <a:xfrm>
              <a:off x="1828950" y="3199622"/>
              <a:ext cx="275682" cy="187545"/>
            </a:xfrm>
            <a:custGeom>
              <a:avLst/>
              <a:gdLst/>
              <a:ahLst/>
              <a:cxnLst/>
              <a:rect l="l" t="t" r="r" b="b"/>
              <a:pathLst>
                <a:path w="15042" h="10233" extrusionOk="0">
                  <a:moveTo>
                    <a:pt x="6779" y="0"/>
                  </a:moveTo>
                  <a:lnTo>
                    <a:pt x="1" y="3940"/>
                  </a:lnTo>
                  <a:lnTo>
                    <a:pt x="563" y="4758"/>
                  </a:lnTo>
                  <a:lnTo>
                    <a:pt x="10053" y="10232"/>
                  </a:lnTo>
                  <a:lnTo>
                    <a:pt x="15042" y="7367"/>
                  </a:lnTo>
                  <a:lnTo>
                    <a:pt x="6779"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3"/>
            <p:cNvSpPr/>
            <p:nvPr/>
          </p:nvSpPr>
          <p:spPr>
            <a:xfrm>
              <a:off x="1828950" y="3199622"/>
              <a:ext cx="275682" cy="187545"/>
            </a:xfrm>
            <a:custGeom>
              <a:avLst/>
              <a:gdLst/>
              <a:ahLst/>
              <a:cxnLst/>
              <a:rect l="l" t="t" r="r" b="b"/>
              <a:pathLst>
                <a:path w="15042" h="10233" fill="none" extrusionOk="0">
                  <a:moveTo>
                    <a:pt x="6779" y="0"/>
                  </a:moveTo>
                  <a:lnTo>
                    <a:pt x="1" y="3940"/>
                  </a:lnTo>
                  <a:lnTo>
                    <a:pt x="563" y="4758"/>
                  </a:lnTo>
                  <a:lnTo>
                    <a:pt x="10053" y="10232"/>
                  </a:lnTo>
                  <a:lnTo>
                    <a:pt x="15042" y="7367"/>
                  </a:lnTo>
                  <a:lnTo>
                    <a:pt x="67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3"/>
            <p:cNvSpPr/>
            <p:nvPr/>
          </p:nvSpPr>
          <p:spPr>
            <a:xfrm>
              <a:off x="2596395" y="3068361"/>
              <a:ext cx="18" cy="477"/>
            </a:xfrm>
            <a:custGeom>
              <a:avLst/>
              <a:gdLst/>
              <a:ahLst/>
              <a:cxnLst/>
              <a:rect l="l" t="t" r="r" b="b"/>
              <a:pathLst>
                <a:path w="1" h="26" extrusionOk="0">
                  <a:moveTo>
                    <a:pt x="1" y="0"/>
                  </a:moveTo>
                  <a:lnTo>
                    <a:pt x="1" y="26"/>
                  </a:lnTo>
                  <a:lnTo>
                    <a:pt x="1" y="0"/>
                  </a:lnTo>
                  <a:lnTo>
                    <a:pt x="1"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3"/>
            <p:cNvSpPr/>
            <p:nvPr/>
          </p:nvSpPr>
          <p:spPr>
            <a:xfrm>
              <a:off x="2596395" y="3068361"/>
              <a:ext cx="18" cy="477"/>
            </a:xfrm>
            <a:custGeom>
              <a:avLst/>
              <a:gdLst/>
              <a:ahLst/>
              <a:cxnLst/>
              <a:rect l="l" t="t" r="r" b="b"/>
              <a:pathLst>
                <a:path w="1" h="26" fill="none" extrusionOk="0">
                  <a:moveTo>
                    <a:pt x="1" y="0"/>
                  </a:moveTo>
                  <a:lnTo>
                    <a:pt x="1" y="26"/>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3"/>
            <p:cNvSpPr/>
            <p:nvPr/>
          </p:nvSpPr>
          <p:spPr>
            <a:xfrm>
              <a:off x="2596395" y="3068361"/>
              <a:ext cx="18" cy="18"/>
            </a:xfrm>
            <a:custGeom>
              <a:avLst/>
              <a:gdLst/>
              <a:ahLst/>
              <a:cxnLst/>
              <a:rect l="l" t="t" r="r" b="b"/>
              <a:pathLst>
                <a:path w="1" h="1" extrusionOk="0">
                  <a:moveTo>
                    <a:pt x="1" y="0"/>
                  </a:moveTo>
                  <a:lnTo>
                    <a:pt x="1" y="0"/>
                  </a:lnTo>
                  <a:lnTo>
                    <a:pt x="1" y="0"/>
                  </a:lnTo>
                  <a:lnTo>
                    <a:pt x="1"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3"/>
            <p:cNvSpPr/>
            <p:nvPr/>
          </p:nvSpPr>
          <p:spPr>
            <a:xfrm>
              <a:off x="2596395" y="3068361"/>
              <a:ext cx="18" cy="18"/>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3"/>
            <p:cNvSpPr/>
            <p:nvPr/>
          </p:nvSpPr>
          <p:spPr>
            <a:xfrm>
              <a:off x="2493725" y="2702214"/>
              <a:ext cx="67060" cy="38928"/>
            </a:xfrm>
            <a:custGeom>
              <a:avLst/>
              <a:gdLst/>
              <a:ahLst/>
              <a:cxnLst/>
              <a:rect l="l" t="t" r="r" b="b"/>
              <a:pathLst>
                <a:path w="3659" h="2124" extrusionOk="0">
                  <a:moveTo>
                    <a:pt x="3659" y="0"/>
                  </a:moveTo>
                  <a:lnTo>
                    <a:pt x="1" y="2123"/>
                  </a:lnTo>
                  <a:lnTo>
                    <a:pt x="3659" y="0"/>
                  </a:lnTo>
                  <a:lnTo>
                    <a:pt x="3659" y="0"/>
                  </a:lnTo>
                  <a:close/>
                </a:path>
              </a:pathLst>
            </a:custGeom>
            <a:solidFill>
              <a:srgbClr val="6F0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3"/>
            <p:cNvSpPr/>
            <p:nvPr/>
          </p:nvSpPr>
          <p:spPr>
            <a:xfrm>
              <a:off x="2493725" y="2702214"/>
              <a:ext cx="67060" cy="38928"/>
            </a:xfrm>
            <a:custGeom>
              <a:avLst/>
              <a:gdLst/>
              <a:ahLst/>
              <a:cxnLst/>
              <a:rect l="l" t="t" r="r" b="b"/>
              <a:pathLst>
                <a:path w="3659" h="2124" fill="none" extrusionOk="0">
                  <a:moveTo>
                    <a:pt x="3659" y="0"/>
                  </a:moveTo>
                  <a:lnTo>
                    <a:pt x="1" y="2123"/>
                  </a:lnTo>
                  <a:lnTo>
                    <a:pt x="3659" y="0"/>
                  </a:lnTo>
                  <a:lnTo>
                    <a:pt x="3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3"/>
            <p:cNvSpPr/>
            <p:nvPr/>
          </p:nvSpPr>
          <p:spPr>
            <a:xfrm>
              <a:off x="2437936" y="2702214"/>
              <a:ext cx="180526" cy="124242"/>
            </a:xfrm>
            <a:custGeom>
              <a:avLst/>
              <a:gdLst/>
              <a:ahLst/>
              <a:cxnLst/>
              <a:rect l="l" t="t" r="r" b="b"/>
              <a:pathLst>
                <a:path w="9850" h="6779" extrusionOk="0">
                  <a:moveTo>
                    <a:pt x="6703" y="0"/>
                  </a:moveTo>
                  <a:lnTo>
                    <a:pt x="3045" y="2123"/>
                  </a:lnTo>
                  <a:lnTo>
                    <a:pt x="1" y="3863"/>
                  </a:lnTo>
                  <a:lnTo>
                    <a:pt x="3147" y="6779"/>
                  </a:lnTo>
                  <a:lnTo>
                    <a:pt x="9849" y="2916"/>
                  </a:lnTo>
                  <a:lnTo>
                    <a:pt x="6703"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3"/>
            <p:cNvSpPr/>
            <p:nvPr/>
          </p:nvSpPr>
          <p:spPr>
            <a:xfrm>
              <a:off x="2437936" y="2702214"/>
              <a:ext cx="180526" cy="124242"/>
            </a:xfrm>
            <a:custGeom>
              <a:avLst/>
              <a:gdLst/>
              <a:ahLst/>
              <a:cxnLst/>
              <a:rect l="l" t="t" r="r" b="b"/>
              <a:pathLst>
                <a:path w="9850" h="6779" fill="none" extrusionOk="0">
                  <a:moveTo>
                    <a:pt x="6703" y="0"/>
                  </a:moveTo>
                  <a:lnTo>
                    <a:pt x="3045" y="2123"/>
                  </a:lnTo>
                  <a:lnTo>
                    <a:pt x="1" y="3863"/>
                  </a:lnTo>
                  <a:lnTo>
                    <a:pt x="3147" y="6779"/>
                  </a:lnTo>
                  <a:lnTo>
                    <a:pt x="9849" y="2916"/>
                  </a:lnTo>
                  <a:lnTo>
                    <a:pt x="670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3"/>
            <p:cNvSpPr/>
            <p:nvPr/>
          </p:nvSpPr>
          <p:spPr>
            <a:xfrm>
              <a:off x="2495612" y="2755657"/>
              <a:ext cx="140187" cy="86744"/>
            </a:xfrm>
            <a:custGeom>
              <a:avLst/>
              <a:gdLst/>
              <a:ahLst/>
              <a:cxnLst/>
              <a:rect l="l" t="t" r="r" b="b"/>
              <a:pathLst>
                <a:path w="7649" h="4733" extrusionOk="0">
                  <a:moveTo>
                    <a:pt x="6702" y="0"/>
                  </a:moveTo>
                  <a:lnTo>
                    <a:pt x="0" y="3863"/>
                  </a:lnTo>
                  <a:lnTo>
                    <a:pt x="947" y="4733"/>
                  </a:lnTo>
                  <a:lnTo>
                    <a:pt x="7648" y="844"/>
                  </a:lnTo>
                  <a:lnTo>
                    <a:pt x="6702" y="0"/>
                  </a:lnTo>
                  <a:close/>
                </a:path>
              </a:pathLst>
            </a:custGeom>
            <a:solidFill>
              <a:srgbClr val="72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3"/>
            <p:cNvSpPr/>
            <p:nvPr/>
          </p:nvSpPr>
          <p:spPr>
            <a:xfrm>
              <a:off x="2495612" y="2755657"/>
              <a:ext cx="140187" cy="86744"/>
            </a:xfrm>
            <a:custGeom>
              <a:avLst/>
              <a:gdLst/>
              <a:ahLst/>
              <a:cxnLst/>
              <a:rect l="l" t="t" r="r" b="b"/>
              <a:pathLst>
                <a:path w="7649" h="4733" fill="none" extrusionOk="0">
                  <a:moveTo>
                    <a:pt x="6702" y="0"/>
                  </a:moveTo>
                  <a:lnTo>
                    <a:pt x="0" y="3863"/>
                  </a:lnTo>
                  <a:lnTo>
                    <a:pt x="947" y="4733"/>
                  </a:lnTo>
                  <a:lnTo>
                    <a:pt x="7648" y="844"/>
                  </a:lnTo>
                  <a:lnTo>
                    <a:pt x="670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3"/>
            <p:cNvSpPr/>
            <p:nvPr/>
          </p:nvSpPr>
          <p:spPr>
            <a:xfrm>
              <a:off x="2512950" y="2771125"/>
              <a:ext cx="180049" cy="92371"/>
            </a:xfrm>
            <a:custGeom>
              <a:avLst/>
              <a:gdLst/>
              <a:ahLst/>
              <a:cxnLst/>
              <a:rect l="l" t="t" r="r" b="b"/>
              <a:pathLst>
                <a:path w="9824" h="5040" extrusionOk="0">
                  <a:moveTo>
                    <a:pt x="6702" y="0"/>
                  </a:moveTo>
                  <a:lnTo>
                    <a:pt x="1" y="3889"/>
                  </a:lnTo>
                  <a:lnTo>
                    <a:pt x="1254" y="5040"/>
                  </a:lnTo>
                  <a:lnTo>
                    <a:pt x="7393" y="1484"/>
                  </a:lnTo>
                  <a:lnTo>
                    <a:pt x="9823" y="2891"/>
                  </a:lnTo>
                  <a:lnTo>
                    <a:pt x="6702" y="0"/>
                  </a:lnTo>
                  <a:close/>
                </a:path>
              </a:pathLst>
            </a:custGeom>
            <a:solidFill>
              <a:srgbClr val="5E6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3"/>
            <p:cNvSpPr/>
            <p:nvPr/>
          </p:nvSpPr>
          <p:spPr>
            <a:xfrm>
              <a:off x="2512950" y="2771125"/>
              <a:ext cx="180049" cy="92371"/>
            </a:xfrm>
            <a:custGeom>
              <a:avLst/>
              <a:gdLst/>
              <a:ahLst/>
              <a:cxnLst/>
              <a:rect l="l" t="t" r="r" b="b"/>
              <a:pathLst>
                <a:path w="9824" h="5040" fill="none" extrusionOk="0">
                  <a:moveTo>
                    <a:pt x="6702" y="0"/>
                  </a:moveTo>
                  <a:lnTo>
                    <a:pt x="1" y="3889"/>
                  </a:lnTo>
                  <a:lnTo>
                    <a:pt x="1254" y="5040"/>
                  </a:lnTo>
                  <a:lnTo>
                    <a:pt x="7393" y="1484"/>
                  </a:lnTo>
                  <a:lnTo>
                    <a:pt x="9823" y="2891"/>
                  </a:lnTo>
                  <a:lnTo>
                    <a:pt x="670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3"/>
            <p:cNvSpPr/>
            <p:nvPr/>
          </p:nvSpPr>
          <p:spPr>
            <a:xfrm>
              <a:off x="2011785" y="2986309"/>
              <a:ext cx="57218" cy="32843"/>
            </a:xfrm>
            <a:custGeom>
              <a:avLst/>
              <a:gdLst/>
              <a:ahLst/>
              <a:cxnLst/>
              <a:rect l="l" t="t" r="r" b="b"/>
              <a:pathLst>
                <a:path w="3122" h="1792" extrusionOk="0">
                  <a:moveTo>
                    <a:pt x="3121" y="1"/>
                  </a:moveTo>
                  <a:lnTo>
                    <a:pt x="1" y="1791"/>
                  </a:lnTo>
                  <a:lnTo>
                    <a:pt x="3121" y="1"/>
                  </a:lnTo>
                  <a:lnTo>
                    <a:pt x="3121" y="1"/>
                  </a:lnTo>
                  <a:close/>
                </a:path>
              </a:pathLst>
            </a:custGeom>
            <a:solidFill>
              <a:srgbClr val="6F00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3"/>
            <p:cNvSpPr/>
            <p:nvPr/>
          </p:nvSpPr>
          <p:spPr>
            <a:xfrm>
              <a:off x="2011785" y="2986309"/>
              <a:ext cx="57218" cy="32843"/>
            </a:xfrm>
            <a:custGeom>
              <a:avLst/>
              <a:gdLst/>
              <a:ahLst/>
              <a:cxnLst/>
              <a:rect l="l" t="t" r="r" b="b"/>
              <a:pathLst>
                <a:path w="3122" h="1792" fill="none" extrusionOk="0">
                  <a:moveTo>
                    <a:pt x="3121" y="1"/>
                  </a:moveTo>
                  <a:lnTo>
                    <a:pt x="1" y="1791"/>
                  </a:lnTo>
                  <a:lnTo>
                    <a:pt x="3121" y="1"/>
                  </a:lnTo>
                  <a:lnTo>
                    <a:pt x="312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3"/>
            <p:cNvSpPr/>
            <p:nvPr/>
          </p:nvSpPr>
          <p:spPr>
            <a:xfrm>
              <a:off x="1308100" y="2780967"/>
              <a:ext cx="1785722" cy="707936"/>
            </a:xfrm>
            <a:custGeom>
              <a:avLst/>
              <a:gdLst/>
              <a:ahLst/>
              <a:cxnLst/>
              <a:rect l="l" t="t" r="r" b="b"/>
              <a:pathLst>
                <a:path w="97434" h="38627" extrusionOk="0">
                  <a:moveTo>
                    <a:pt x="80449" y="1"/>
                  </a:moveTo>
                  <a:lnTo>
                    <a:pt x="80270" y="26"/>
                  </a:lnTo>
                  <a:lnTo>
                    <a:pt x="80116" y="52"/>
                  </a:lnTo>
                  <a:lnTo>
                    <a:pt x="79963" y="103"/>
                  </a:lnTo>
                  <a:lnTo>
                    <a:pt x="79809" y="154"/>
                  </a:lnTo>
                  <a:lnTo>
                    <a:pt x="79656" y="256"/>
                  </a:lnTo>
                  <a:lnTo>
                    <a:pt x="97434" y="10514"/>
                  </a:lnTo>
                  <a:lnTo>
                    <a:pt x="97434" y="7009"/>
                  </a:lnTo>
                  <a:lnTo>
                    <a:pt x="92037" y="3889"/>
                  </a:lnTo>
                  <a:lnTo>
                    <a:pt x="89811" y="5193"/>
                  </a:lnTo>
                  <a:lnTo>
                    <a:pt x="81114" y="154"/>
                  </a:lnTo>
                  <a:lnTo>
                    <a:pt x="80961" y="103"/>
                  </a:lnTo>
                  <a:lnTo>
                    <a:pt x="80807" y="52"/>
                  </a:lnTo>
                  <a:lnTo>
                    <a:pt x="80628" y="26"/>
                  </a:lnTo>
                  <a:lnTo>
                    <a:pt x="80449" y="1"/>
                  </a:lnTo>
                  <a:close/>
                  <a:moveTo>
                    <a:pt x="50955" y="5756"/>
                  </a:moveTo>
                  <a:lnTo>
                    <a:pt x="41619" y="11153"/>
                  </a:lnTo>
                  <a:lnTo>
                    <a:pt x="41926" y="11793"/>
                  </a:lnTo>
                  <a:lnTo>
                    <a:pt x="41516" y="11205"/>
                  </a:lnTo>
                  <a:lnTo>
                    <a:pt x="38396" y="12995"/>
                  </a:lnTo>
                  <a:lnTo>
                    <a:pt x="32922" y="16167"/>
                  </a:lnTo>
                  <a:lnTo>
                    <a:pt x="35096" y="19620"/>
                  </a:lnTo>
                  <a:lnTo>
                    <a:pt x="54383" y="8493"/>
                  </a:lnTo>
                  <a:lnTo>
                    <a:pt x="50955" y="5756"/>
                  </a:lnTo>
                  <a:close/>
                  <a:moveTo>
                    <a:pt x="9900" y="29443"/>
                  </a:moveTo>
                  <a:lnTo>
                    <a:pt x="0" y="35147"/>
                  </a:lnTo>
                  <a:lnTo>
                    <a:pt x="1075" y="37680"/>
                  </a:lnTo>
                  <a:lnTo>
                    <a:pt x="1024" y="37654"/>
                  </a:lnTo>
                  <a:lnTo>
                    <a:pt x="2200" y="38626"/>
                  </a:lnTo>
                  <a:lnTo>
                    <a:pt x="13302" y="32231"/>
                  </a:lnTo>
                  <a:lnTo>
                    <a:pt x="10207" y="29699"/>
                  </a:lnTo>
                  <a:lnTo>
                    <a:pt x="9900" y="29443"/>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3"/>
            <p:cNvSpPr/>
            <p:nvPr/>
          </p:nvSpPr>
          <p:spPr>
            <a:xfrm>
              <a:off x="1308100" y="3320566"/>
              <a:ext cx="243792" cy="168338"/>
            </a:xfrm>
            <a:custGeom>
              <a:avLst/>
              <a:gdLst/>
              <a:ahLst/>
              <a:cxnLst/>
              <a:rect l="l" t="t" r="r" b="b"/>
              <a:pathLst>
                <a:path w="13302" h="9185" fill="none" extrusionOk="0">
                  <a:moveTo>
                    <a:pt x="9900" y="1"/>
                  </a:moveTo>
                  <a:lnTo>
                    <a:pt x="0" y="5705"/>
                  </a:lnTo>
                  <a:lnTo>
                    <a:pt x="1075" y="8238"/>
                  </a:lnTo>
                  <a:lnTo>
                    <a:pt x="1024" y="8212"/>
                  </a:lnTo>
                  <a:lnTo>
                    <a:pt x="2200" y="9184"/>
                  </a:lnTo>
                  <a:lnTo>
                    <a:pt x="13302" y="2789"/>
                  </a:lnTo>
                  <a:lnTo>
                    <a:pt x="10207" y="257"/>
                  </a:lnTo>
                  <a:lnTo>
                    <a:pt x="990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3"/>
            <p:cNvSpPr/>
            <p:nvPr/>
          </p:nvSpPr>
          <p:spPr>
            <a:xfrm>
              <a:off x="1911460" y="2886460"/>
              <a:ext cx="393363" cy="254111"/>
            </a:xfrm>
            <a:custGeom>
              <a:avLst/>
              <a:gdLst/>
              <a:ahLst/>
              <a:cxnLst/>
              <a:rect l="l" t="t" r="r" b="b"/>
              <a:pathLst>
                <a:path w="21463" h="13865" fill="none" extrusionOk="0">
                  <a:moveTo>
                    <a:pt x="18034" y="0"/>
                  </a:moveTo>
                  <a:lnTo>
                    <a:pt x="8698" y="5397"/>
                  </a:lnTo>
                  <a:lnTo>
                    <a:pt x="9005" y="6037"/>
                  </a:lnTo>
                  <a:lnTo>
                    <a:pt x="8595" y="5449"/>
                  </a:lnTo>
                  <a:lnTo>
                    <a:pt x="5475" y="7239"/>
                  </a:lnTo>
                  <a:lnTo>
                    <a:pt x="1" y="10411"/>
                  </a:lnTo>
                  <a:lnTo>
                    <a:pt x="2175" y="13864"/>
                  </a:lnTo>
                  <a:lnTo>
                    <a:pt x="21462" y="2737"/>
                  </a:lnTo>
                  <a:lnTo>
                    <a:pt x="1803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3"/>
            <p:cNvSpPr/>
            <p:nvPr/>
          </p:nvSpPr>
          <p:spPr>
            <a:xfrm>
              <a:off x="2767996" y="2780967"/>
              <a:ext cx="325826" cy="192695"/>
            </a:xfrm>
            <a:custGeom>
              <a:avLst/>
              <a:gdLst/>
              <a:ahLst/>
              <a:cxnLst/>
              <a:rect l="l" t="t" r="r" b="b"/>
              <a:pathLst>
                <a:path w="17778" h="10514" fill="none" extrusionOk="0">
                  <a:moveTo>
                    <a:pt x="793" y="1"/>
                  </a:moveTo>
                  <a:lnTo>
                    <a:pt x="793" y="1"/>
                  </a:lnTo>
                  <a:lnTo>
                    <a:pt x="614" y="26"/>
                  </a:lnTo>
                  <a:lnTo>
                    <a:pt x="460" y="52"/>
                  </a:lnTo>
                  <a:lnTo>
                    <a:pt x="307" y="103"/>
                  </a:lnTo>
                  <a:lnTo>
                    <a:pt x="153" y="154"/>
                  </a:lnTo>
                  <a:lnTo>
                    <a:pt x="0" y="256"/>
                  </a:lnTo>
                  <a:lnTo>
                    <a:pt x="17778" y="10514"/>
                  </a:lnTo>
                  <a:lnTo>
                    <a:pt x="17778" y="7009"/>
                  </a:lnTo>
                  <a:lnTo>
                    <a:pt x="12381" y="3889"/>
                  </a:lnTo>
                  <a:lnTo>
                    <a:pt x="10155" y="5193"/>
                  </a:lnTo>
                  <a:lnTo>
                    <a:pt x="1458" y="154"/>
                  </a:lnTo>
                  <a:lnTo>
                    <a:pt x="1458" y="154"/>
                  </a:lnTo>
                  <a:lnTo>
                    <a:pt x="1305" y="103"/>
                  </a:lnTo>
                  <a:lnTo>
                    <a:pt x="1151" y="52"/>
                  </a:lnTo>
                  <a:lnTo>
                    <a:pt x="972" y="26"/>
                  </a:lnTo>
                  <a:lnTo>
                    <a:pt x="79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3"/>
            <p:cNvSpPr/>
            <p:nvPr/>
          </p:nvSpPr>
          <p:spPr>
            <a:xfrm>
              <a:off x="1348421" y="2785659"/>
              <a:ext cx="1818546" cy="718236"/>
            </a:xfrm>
            <a:custGeom>
              <a:avLst/>
              <a:gdLst/>
              <a:ahLst/>
              <a:cxnLst/>
              <a:rect l="l" t="t" r="r" b="b"/>
              <a:pathLst>
                <a:path w="99225" h="39189" extrusionOk="0">
                  <a:moveTo>
                    <a:pt x="77456" y="0"/>
                  </a:moveTo>
                  <a:lnTo>
                    <a:pt x="75793" y="947"/>
                  </a:lnTo>
                  <a:lnTo>
                    <a:pt x="99224" y="14479"/>
                  </a:lnTo>
                  <a:lnTo>
                    <a:pt x="95234" y="10642"/>
                  </a:lnTo>
                  <a:lnTo>
                    <a:pt x="95234" y="10258"/>
                  </a:lnTo>
                  <a:lnTo>
                    <a:pt x="77456" y="0"/>
                  </a:lnTo>
                  <a:close/>
                  <a:moveTo>
                    <a:pt x="52183" y="8237"/>
                  </a:moveTo>
                  <a:lnTo>
                    <a:pt x="32896" y="19364"/>
                  </a:lnTo>
                  <a:lnTo>
                    <a:pt x="33535" y="20413"/>
                  </a:lnTo>
                  <a:lnTo>
                    <a:pt x="53206" y="9056"/>
                  </a:lnTo>
                  <a:lnTo>
                    <a:pt x="52183" y="8237"/>
                  </a:lnTo>
                  <a:close/>
                  <a:moveTo>
                    <a:pt x="11102" y="31975"/>
                  </a:moveTo>
                  <a:lnTo>
                    <a:pt x="0" y="38370"/>
                  </a:lnTo>
                  <a:lnTo>
                    <a:pt x="998" y="39189"/>
                  </a:lnTo>
                  <a:lnTo>
                    <a:pt x="12100" y="32794"/>
                  </a:lnTo>
                  <a:lnTo>
                    <a:pt x="11102" y="31975"/>
                  </a:lnTo>
                  <a:close/>
                </a:path>
              </a:pathLst>
            </a:custGeom>
            <a:solidFill>
              <a:srgbClr val="72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3"/>
            <p:cNvSpPr/>
            <p:nvPr/>
          </p:nvSpPr>
          <p:spPr>
            <a:xfrm>
              <a:off x="1348421" y="3371681"/>
              <a:ext cx="221763" cy="132215"/>
            </a:xfrm>
            <a:custGeom>
              <a:avLst/>
              <a:gdLst/>
              <a:ahLst/>
              <a:cxnLst/>
              <a:rect l="l" t="t" r="r" b="b"/>
              <a:pathLst>
                <a:path w="12100" h="7214" fill="none" extrusionOk="0">
                  <a:moveTo>
                    <a:pt x="11102" y="0"/>
                  </a:moveTo>
                  <a:lnTo>
                    <a:pt x="0" y="6395"/>
                  </a:lnTo>
                  <a:lnTo>
                    <a:pt x="998" y="7214"/>
                  </a:lnTo>
                  <a:lnTo>
                    <a:pt x="12100" y="819"/>
                  </a:lnTo>
                  <a:lnTo>
                    <a:pt x="1110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3"/>
            <p:cNvSpPr/>
            <p:nvPr/>
          </p:nvSpPr>
          <p:spPr>
            <a:xfrm>
              <a:off x="1951304" y="2936623"/>
              <a:ext cx="372268" cy="223174"/>
            </a:xfrm>
            <a:custGeom>
              <a:avLst/>
              <a:gdLst/>
              <a:ahLst/>
              <a:cxnLst/>
              <a:rect l="l" t="t" r="r" b="b"/>
              <a:pathLst>
                <a:path w="20312" h="12177" fill="none" extrusionOk="0">
                  <a:moveTo>
                    <a:pt x="19288" y="0"/>
                  </a:moveTo>
                  <a:lnTo>
                    <a:pt x="1" y="11127"/>
                  </a:lnTo>
                  <a:lnTo>
                    <a:pt x="640" y="12176"/>
                  </a:lnTo>
                  <a:lnTo>
                    <a:pt x="20311" y="819"/>
                  </a:lnTo>
                  <a:lnTo>
                    <a:pt x="20311" y="819"/>
                  </a:lnTo>
                  <a:lnTo>
                    <a:pt x="1928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3"/>
            <p:cNvSpPr/>
            <p:nvPr/>
          </p:nvSpPr>
          <p:spPr>
            <a:xfrm>
              <a:off x="2737517" y="2785659"/>
              <a:ext cx="429450" cy="265364"/>
            </a:xfrm>
            <a:custGeom>
              <a:avLst/>
              <a:gdLst/>
              <a:ahLst/>
              <a:cxnLst/>
              <a:rect l="l" t="t" r="r" b="b"/>
              <a:pathLst>
                <a:path w="23432" h="14479" fill="none" extrusionOk="0">
                  <a:moveTo>
                    <a:pt x="1663" y="0"/>
                  </a:moveTo>
                  <a:lnTo>
                    <a:pt x="0" y="947"/>
                  </a:lnTo>
                  <a:lnTo>
                    <a:pt x="23431" y="14479"/>
                  </a:lnTo>
                  <a:lnTo>
                    <a:pt x="19441" y="10642"/>
                  </a:lnTo>
                  <a:lnTo>
                    <a:pt x="19441" y="10258"/>
                  </a:lnTo>
                  <a:lnTo>
                    <a:pt x="166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3"/>
            <p:cNvSpPr/>
            <p:nvPr/>
          </p:nvSpPr>
          <p:spPr>
            <a:xfrm>
              <a:off x="1366693" y="2802997"/>
              <a:ext cx="2138288" cy="721059"/>
            </a:xfrm>
            <a:custGeom>
              <a:avLst/>
              <a:gdLst/>
              <a:ahLst/>
              <a:cxnLst/>
              <a:rect l="l" t="t" r="r" b="b"/>
              <a:pathLst>
                <a:path w="116671" h="39343" extrusionOk="0">
                  <a:moveTo>
                    <a:pt x="52209" y="8110"/>
                  </a:moveTo>
                  <a:lnTo>
                    <a:pt x="32538" y="19467"/>
                  </a:lnTo>
                  <a:lnTo>
                    <a:pt x="33408" y="20823"/>
                  </a:lnTo>
                  <a:lnTo>
                    <a:pt x="43103" y="15246"/>
                  </a:lnTo>
                  <a:lnTo>
                    <a:pt x="52440" y="9849"/>
                  </a:lnTo>
                  <a:lnTo>
                    <a:pt x="52747" y="9670"/>
                  </a:lnTo>
                  <a:lnTo>
                    <a:pt x="52209" y="8110"/>
                  </a:lnTo>
                  <a:close/>
                  <a:moveTo>
                    <a:pt x="74796" y="1"/>
                  </a:moveTo>
                  <a:lnTo>
                    <a:pt x="72596" y="1280"/>
                  </a:lnTo>
                  <a:lnTo>
                    <a:pt x="81601" y="6498"/>
                  </a:lnTo>
                  <a:lnTo>
                    <a:pt x="109559" y="22639"/>
                  </a:lnTo>
                  <a:lnTo>
                    <a:pt x="109585" y="22639"/>
                  </a:lnTo>
                  <a:lnTo>
                    <a:pt x="116440" y="26604"/>
                  </a:lnTo>
                  <a:lnTo>
                    <a:pt x="116671" y="26476"/>
                  </a:lnTo>
                  <a:lnTo>
                    <a:pt x="107487" y="20618"/>
                  </a:lnTo>
                  <a:lnTo>
                    <a:pt x="107487" y="20107"/>
                  </a:lnTo>
                  <a:lnTo>
                    <a:pt x="102474" y="17216"/>
                  </a:lnTo>
                  <a:lnTo>
                    <a:pt x="102320" y="17318"/>
                  </a:lnTo>
                  <a:lnTo>
                    <a:pt x="101834" y="17011"/>
                  </a:lnTo>
                  <a:lnTo>
                    <a:pt x="98227" y="13533"/>
                  </a:lnTo>
                  <a:lnTo>
                    <a:pt x="74796" y="1"/>
                  </a:lnTo>
                  <a:close/>
                  <a:moveTo>
                    <a:pt x="18418" y="28829"/>
                  </a:moveTo>
                  <a:lnTo>
                    <a:pt x="18239" y="28855"/>
                  </a:lnTo>
                  <a:lnTo>
                    <a:pt x="18086" y="28906"/>
                  </a:lnTo>
                  <a:lnTo>
                    <a:pt x="17932" y="28983"/>
                  </a:lnTo>
                  <a:lnTo>
                    <a:pt x="11896" y="32462"/>
                  </a:lnTo>
                  <a:lnTo>
                    <a:pt x="11870" y="32487"/>
                  </a:lnTo>
                  <a:lnTo>
                    <a:pt x="11103" y="31848"/>
                  </a:lnTo>
                  <a:lnTo>
                    <a:pt x="1" y="38243"/>
                  </a:lnTo>
                  <a:lnTo>
                    <a:pt x="1331" y="39343"/>
                  </a:lnTo>
                  <a:lnTo>
                    <a:pt x="15349" y="31259"/>
                  </a:lnTo>
                  <a:lnTo>
                    <a:pt x="19288" y="28983"/>
                  </a:lnTo>
                  <a:lnTo>
                    <a:pt x="19237" y="28983"/>
                  </a:lnTo>
                  <a:lnTo>
                    <a:pt x="19083" y="28906"/>
                  </a:lnTo>
                  <a:lnTo>
                    <a:pt x="18930" y="28855"/>
                  </a:lnTo>
                  <a:lnTo>
                    <a:pt x="18751" y="28829"/>
                  </a:lnTo>
                  <a:close/>
                </a:path>
              </a:pathLst>
            </a:custGeom>
            <a:solidFill>
              <a:srgbClr val="5E6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3"/>
            <p:cNvSpPr/>
            <p:nvPr/>
          </p:nvSpPr>
          <p:spPr>
            <a:xfrm>
              <a:off x="1366693" y="3331360"/>
              <a:ext cx="353519" cy="192695"/>
            </a:xfrm>
            <a:custGeom>
              <a:avLst/>
              <a:gdLst/>
              <a:ahLst/>
              <a:cxnLst/>
              <a:rect l="l" t="t" r="r" b="b"/>
              <a:pathLst>
                <a:path w="19289" h="10514" fill="none" extrusionOk="0">
                  <a:moveTo>
                    <a:pt x="18597" y="0"/>
                  </a:moveTo>
                  <a:lnTo>
                    <a:pt x="18597" y="0"/>
                  </a:lnTo>
                  <a:lnTo>
                    <a:pt x="18418" y="0"/>
                  </a:lnTo>
                  <a:lnTo>
                    <a:pt x="18239" y="26"/>
                  </a:lnTo>
                  <a:lnTo>
                    <a:pt x="18086" y="77"/>
                  </a:lnTo>
                  <a:lnTo>
                    <a:pt x="17932" y="154"/>
                  </a:lnTo>
                  <a:lnTo>
                    <a:pt x="11896" y="3633"/>
                  </a:lnTo>
                  <a:lnTo>
                    <a:pt x="11870" y="3658"/>
                  </a:lnTo>
                  <a:lnTo>
                    <a:pt x="11103" y="3019"/>
                  </a:lnTo>
                  <a:lnTo>
                    <a:pt x="1" y="9414"/>
                  </a:lnTo>
                  <a:lnTo>
                    <a:pt x="1331" y="10514"/>
                  </a:lnTo>
                  <a:lnTo>
                    <a:pt x="15349" y="2430"/>
                  </a:lnTo>
                  <a:lnTo>
                    <a:pt x="19288" y="154"/>
                  </a:lnTo>
                  <a:lnTo>
                    <a:pt x="19237" y="154"/>
                  </a:lnTo>
                  <a:lnTo>
                    <a:pt x="19237" y="154"/>
                  </a:lnTo>
                  <a:lnTo>
                    <a:pt x="19083" y="77"/>
                  </a:lnTo>
                  <a:lnTo>
                    <a:pt x="18930" y="26"/>
                  </a:lnTo>
                  <a:lnTo>
                    <a:pt x="18751" y="0"/>
                  </a:lnTo>
                  <a:lnTo>
                    <a:pt x="185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3"/>
            <p:cNvSpPr/>
            <p:nvPr/>
          </p:nvSpPr>
          <p:spPr>
            <a:xfrm>
              <a:off x="1963034" y="2951615"/>
              <a:ext cx="370380" cy="233016"/>
            </a:xfrm>
            <a:custGeom>
              <a:avLst/>
              <a:gdLst/>
              <a:ahLst/>
              <a:cxnLst/>
              <a:rect l="l" t="t" r="r" b="b"/>
              <a:pathLst>
                <a:path w="20209" h="12714" fill="none" extrusionOk="0">
                  <a:moveTo>
                    <a:pt x="19671" y="1"/>
                  </a:moveTo>
                  <a:lnTo>
                    <a:pt x="0" y="11358"/>
                  </a:lnTo>
                  <a:lnTo>
                    <a:pt x="870" y="12714"/>
                  </a:lnTo>
                  <a:lnTo>
                    <a:pt x="10565" y="7137"/>
                  </a:lnTo>
                  <a:lnTo>
                    <a:pt x="19902" y="1740"/>
                  </a:lnTo>
                  <a:lnTo>
                    <a:pt x="19902" y="1740"/>
                  </a:lnTo>
                  <a:lnTo>
                    <a:pt x="20209" y="1561"/>
                  </a:lnTo>
                  <a:lnTo>
                    <a:pt x="1967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3"/>
            <p:cNvSpPr/>
            <p:nvPr/>
          </p:nvSpPr>
          <p:spPr>
            <a:xfrm>
              <a:off x="2697197" y="2802997"/>
              <a:ext cx="807785" cy="487585"/>
            </a:xfrm>
            <a:custGeom>
              <a:avLst/>
              <a:gdLst/>
              <a:ahLst/>
              <a:cxnLst/>
              <a:rect l="l" t="t" r="r" b="b"/>
              <a:pathLst>
                <a:path w="44075" h="26604" fill="none" extrusionOk="0">
                  <a:moveTo>
                    <a:pt x="2200" y="1"/>
                  </a:moveTo>
                  <a:lnTo>
                    <a:pt x="0" y="1280"/>
                  </a:lnTo>
                  <a:lnTo>
                    <a:pt x="9005" y="6498"/>
                  </a:lnTo>
                  <a:lnTo>
                    <a:pt x="36963" y="22639"/>
                  </a:lnTo>
                  <a:lnTo>
                    <a:pt x="36989" y="22639"/>
                  </a:lnTo>
                  <a:lnTo>
                    <a:pt x="43844" y="26604"/>
                  </a:lnTo>
                  <a:lnTo>
                    <a:pt x="44075" y="26476"/>
                  </a:lnTo>
                  <a:lnTo>
                    <a:pt x="34891" y="20618"/>
                  </a:lnTo>
                  <a:lnTo>
                    <a:pt x="34891" y="20107"/>
                  </a:lnTo>
                  <a:lnTo>
                    <a:pt x="29878" y="17216"/>
                  </a:lnTo>
                  <a:lnTo>
                    <a:pt x="29724" y="17318"/>
                  </a:lnTo>
                  <a:lnTo>
                    <a:pt x="29238" y="17011"/>
                  </a:lnTo>
                  <a:lnTo>
                    <a:pt x="25631" y="13533"/>
                  </a:lnTo>
                  <a:lnTo>
                    <a:pt x="220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3"/>
            <p:cNvSpPr/>
            <p:nvPr/>
          </p:nvSpPr>
          <p:spPr>
            <a:xfrm>
              <a:off x="1577661" y="2922089"/>
              <a:ext cx="1797451" cy="809177"/>
            </a:xfrm>
            <a:custGeom>
              <a:avLst/>
              <a:gdLst/>
              <a:ahLst/>
              <a:cxnLst/>
              <a:rect l="l" t="t" r="r" b="b"/>
              <a:pathLst>
                <a:path w="98074" h="44151" extrusionOk="0">
                  <a:moveTo>
                    <a:pt x="74924" y="2788"/>
                  </a:moveTo>
                  <a:lnTo>
                    <a:pt x="74924" y="2788"/>
                  </a:lnTo>
                  <a:lnTo>
                    <a:pt x="75286" y="2997"/>
                  </a:lnTo>
                  <a:lnTo>
                    <a:pt x="75286" y="2997"/>
                  </a:lnTo>
                  <a:lnTo>
                    <a:pt x="74924" y="2788"/>
                  </a:lnTo>
                  <a:close/>
                  <a:moveTo>
                    <a:pt x="70090" y="0"/>
                  </a:moveTo>
                  <a:lnTo>
                    <a:pt x="65408" y="2686"/>
                  </a:lnTo>
                  <a:lnTo>
                    <a:pt x="69041" y="6190"/>
                  </a:lnTo>
                  <a:lnTo>
                    <a:pt x="74924" y="2788"/>
                  </a:lnTo>
                  <a:lnTo>
                    <a:pt x="70090" y="0"/>
                  </a:lnTo>
                  <a:close/>
                  <a:moveTo>
                    <a:pt x="36094" y="6139"/>
                  </a:moveTo>
                  <a:lnTo>
                    <a:pt x="31592" y="8748"/>
                  </a:lnTo>
                  <a:lnTo>
                    <a:pt x="36100" y="6143"/>
                  </a:lnTo>
                  <a:lnTo>
                    <a:pt x="36100" y="6143"/>
                  </a:lnTo>
                  <a:lnTo>
                    <a:pt x="36094" y="6139"/>
                  </a:lnTo>
                  <a:close/>
                  <a:moveTo>
                    <a:pt x="63081" y="4042"/>
                  </a:moveTo>
                  <a:lnTo>
                    <a:pt x="55867" y="8211"/>
                  </a:lnTo>
                  <a:lnTo>
                    <a:pt x="59730" y="11562"/>
                  </a:lnTo>
                  <a:lnTo>
                    <a:pt x="67941" y="6830"/>
                  </a:lnTo>
                  <a:lnTo>
                    <a:pt x="63209" y="4093"/>
                  </a:lnTo>
                  <a:lnTo>
                    <a:pt x="63081" y="4042"/>
                  </a:lnTo>
                  <a:close/>
                  <a:moveTo>
                    <a:pt x="75286" y="2997"/>
                  </a:moveTo>
                  <a:lnTo>
                    <a:pt x="93214" y="13353"/>
                  </a:lnTo>
                  <a:lnTo>
                    <a:pt x="81396" y="20183"/>
                  </a:lnTo>
                  <a:lnTo>
                    <a:pt x="84389" y="24020"/>
                  </a:lnTo>
                  <a:lnTo>
                    <a:pt x="98074" y="16141"/>
                  </a:lnTo>
                  <a:lnTo>
                    <a:pt x="75286" y="2997"/>
                  </a:lnTo>
                  <a:close/>
                  <a:moveTo>
                    <a:pt x="40929" y="3351"/>
                  </a:moveTo>
                  <a:lnTo>
                    <a:pt x="36100" y="6143"/>
                  </a:lnTo>
                  <a:lnTo>
                    <a:pt x="36100" y="6143"/>
                  </a:lnTo>
                  <a:lnTo>
                    <a:pt x="47758" y="12892"/>
                  </a:lnTo>
                  <a:lnTo>
                    <a:pt x="39931" y="17394"/>
                  </a:lnTo>
                  <a:lnTo>
                    <a:pt x="42054" y="18622"/>
                  </a:lnTo>
                  <a:lnTo>
                    <a:pt x="42028" y="18648"/>
                  </a:lnTo>
                  <a:lnTo>
                    <a:pt x="39905" y="17420"/>
                  </a:lnTo>
                  <a:lnTo>
                    <a:pt x="33562" y="21078"/>
                  </a:lnTo>
                  <a:lnTo>
                    <a:pt x="33562" y="23534"/>
                  </a:lnTo>
                  <a:lnTo>
                    <a:pt x="29750" y="25733"/>
                  </a:lnTo>
                  <a:lnTo>
                    <a:pt x="29725" y="25708"/>
                  </a:lnTo>
                  <a:lnTo>
                    <a:pt x="29725" y="27115"/>
                  </a:lnTo>
                  <a:lnTo>
                    <a:pt x="30799" y="28266"/>
                  </a:lnTo>
                  <a:lnTo>
                    <a:pt x="52593" y="15681"/>
                  </a:lnTo>
                  <a:lnTo>
                    <a:pt x="70883" y="26245"/>
                  </a:lnTo>
                  <a:lnTo>
                    <a:pt x="46275" y="40442"/>
                  </a:lnTo>
                  <a:lnTo>
                    <a:pt x="50035" y="43870"/>
                  </a:lnTo>
                  <a:lnTo>
                    <a:pt x="75717" y="29033"/>
                  </a:lnTo>
                  <a:lnTo>
                    <a:pt x="75794" y="29084"/>
                  </a:lnTo>
                  <a:lnTo>
                    <a:pt x="68018" y="21948"/>
                  </a:lnTo>
                  <a:lnTo>
                    <a:pt x="68018" y="19006"/>
                  </a:lnTo>
                  <a:lnTo>
                    <a:pt x="57428" y="12892"/>
                  </a:lnTo>
                  <a:lnTo>
                    <a:pt x="57939" y="12585"/>
                  </a:lnTo>
                  <a:lnTo>
                    <a:pt x="43896" y="7751"/>
                  </a:lnTo>
                  <a:lnTo>
                    <a:pt x="43026" y="8237"/>
                  </a:lnTo>
                  <a:lnTo>
                    <a:pt x="41415" y="3632"/>
                  </a:lnTo>
                  <a:lnTo>
                    <a:pt x="40929" y="3351"/>
                  </a:lnTo>
                  <a:close/>
                  <a:moveTo>
                    <a:pt x="7777" y="22485"/>
                  </a:moveTo>
                  <a:lnTo>
                    <a:pt x="3838" y="24761"/>
                  </a:lnTo>
                  <a:lnTo>
                    <a:pt x="15502" y="31514"/>
                  </a:lnTo>
                  <a:lnTo>
                    <a:pt x="8851" y="35351"/>
                  </a:lnTo>
                  <a:lnTo>
                    <a:pt x="9747" y="36247"/>
                  </a:lnTo>
                  <a:lnTo>
                    <a:pt x="8289" y="35684"/>
                  </a:lnTo>
                  <a:lnTo>
                    <a:pt x="1" y="40467"/>
                  </a:lnTo>
                  <a:lnTo>
                    <a:pt x="3275" y="44151"/>
                  </a:lnTo>
                  <a:lnTo>
                    <a:pt x="20337" y="34303"/>
                  </a:lnTo>
                  <a:lnTo>
                    <a:pt x="34457" y="42437"/>
                  </a:lnTo>
                  <a:lnTo>
                    <a:pt x="34457" y="36861"/>
                  </a:lnTo>
                  <a:lnTo>
                    <a:pt x="25171" y="31514"/>
                  </a:lnTo>
                  <a:lnTo>
                    <a:pt x="30569" y="28394"/>
                  </a:lnTo>
                  <a:lnTo>
                    <a:pt x="23892" y="26654"/>
                  </a:lnTo>
                  <a:lnTo>
                    <a:pt x="20337" y="28701"/>
                  </a:lnTo>
                  <a:lnTo>
                    <a:pt x="11026" y="23329"/>
                  </a:lnTo>
                  <a:lnTo>
                    <a:pt x="7777" y="22485"/>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3"/>
            <p:cNvSpPr/>
            <p:nvPr/>
          </p:nvSpPr>
          <p:spPr>
            <a:xfrm>
              <a:off x="2074135" y="3539048"/>
              <a:ext cx="495" cy="477"/>
            </a:xfrm>
            <a:custGeom>
              <a:avLst/>
              <a:gdLst/>
              <a:ahLst/>
              <a:cxnLst/>
              <a:rect l="l" t="t" r="r" b="b"/>
              <a:pathLst>
                <a:path w="27" h="26" fill="none" extrusionOk="0">
                  <a:moveTo>
                    <a:pt x="26" y="26"/>
                  </a:moveTo>
                  <a:lnTo>
                    <a:pt x="26" y="0"/>
                  </a:lnTo>
                  <a:lnTo>
                    <a:pt x="1" y="0"/>
                  </a:lnTo>
                  <a:lnTo>
                    <a:pt x="26" y="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3"/>
            <p:cNvSpPr/>
            <p:nvPr/>
          </p:nvSpPr>
          <p:spPr>
            <a:xfrm>
              <a:off x="1577661" y="3334165"/>
              <a:ext cx="631511" cy="397102"/>
            </a:xfrm>
            <a:custGeom>
              <a:avLst/>
              <a:gdLst/>
              <a:ahLst/>
              <a:cxnLst/>
              <a:rect l="l" t="t" r="r" b="b"/>
              <a:pathLst>
                <a:path w="34457" h="21667" fill="none" extrusionOk="0">
                  <a:moveTo>
                    <a:pt x="7777" y="1"/>
                  </a:moveTo>
                  <a:lnTo>
                    <a:pt x="3838" y="2277"/>
                  </a:lnTo>
                  <a:lnTo>
                    <a:pt x="15502" y="9030"/>
                  </a:lnTo>
                  <a:lnTo>
                    <a:pt x="8851" y="12867"/>
                  </a:lnTo>
                  <a:lnTo>
                    <a:pt x="9747" y="13763"/>
                  </a:lnTo>
                  <a:lnTo>
                    <a:pt x="8289" y="13200"/>
                  </a:lnTo>
                  <a:lnTo>
                    <a:pt x="1" y="17983"/>
                  </a:lnTo>
                  <a:lnTo>
                    <a:pt x="3275" y="21667"/>
                  </a:lnTo>
                  <a:lnTo>
                    <a:pt x="20337" y="11819"/>
                  </a:lnTo>
                  <a:lnTo>
                    <a:pt x="34457" y="19953"/>
                  </a:lnTo>
                  <a:lnTo>
                    <a:pt x="34457" y="14377"/>
                  </a:lnTo>
                  <a:lnTo>
                    <a:pt x="25171" y="9030"/>
                  </a:lnTo>
                  <a:lnTo>
                    <a:pt x="30569" y="5910"/>
                  </a:lnTo>
                  <a:lnTo>
                    <a:pt x="23892" y="4170"/>
                  </a:lnTo>
                  <a:lnTo>
                    <a:pt x="20337" y="6217"/>
                  </a:lnTo>
                  <a:lnTo>
                    <a:pt x="11026" y="845"/>
                  </a:lnTo>
                  <a:lnTo>
                    <a:pt x="777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3"/>
            <p:cNvSpPr/>
            <p:nvPr/>
          </p:nvSpPr>
          <p:spPr>
            <a:xfrm>
              <a:off x="2601564" y="2996151"/>
              <a:ext cx="221286" cy="137859"/>
            </a:xfrm>
            <a:custGeom>
              <a:avLst/>
              <a:gdLst/>
              <a:ahLst/>
              <a:cxnLst/>
              <a:rect l="l" t="t" r="r" b="b"/>
              <a:pathLst>
                <a:path w="12074" h="7522" fill="none" extrusionOk="0">
                  <a:moveTo>
                    <a:pt x="7214" y="1"/>
                  </a:moveTo>
                  <a:lnTo>
                    <a:pt x="0" y="4170"/>
                  </a:lnTo>
                  <a:lnTo>
                    <a:pt x="3863" y="7521"/>
                  </a:lnTo>
                  <a:lnTo>
                    <a:pt x="12074" y="2789"/>
                  </a:lnTo>
                  <a:lnTo>
                    <a:pt x="7342" y="52"/>
                  </a:lnTo>
                  <a:lnTo>
                    <a:pt x="7342" y="52"/>
                  </a:lnTo>
                  <a:lnTo>
                    <a:pt x="721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3"/>
            <p:cNvSpPr/>
            <p:nvPr/>
          </p:nvSpPr>
          <p:spPr>
            <a:xfrm>
              <a:off x="2122428" y="2983505"/>
              <a:ext cx="844348" cy="742612"/>
            </a:xfrm>
            <a:custGeom>
              <a:avLst/>
              <a:gdLst/>
              <a:ahLst/>
              <a:cxnLst/>
              <a:rect l="l" t="t" r="r" b="b"/>
              <a:pathLst>
                <a:path w="46070" h="40519" fill="none" extrusionOk="0">
                  <a:moveTo>
                    <a:pt x="11205" y="0"/>
                  </a:moveTo>
                  <a:lnTo>
                    <a:pt x="1868" y="5397"/>
                  </a:lnTo>
                  <a:lnTo>
                    <a:pt x="6370" y="2788"/>
                  </a:lnTo>
                  <a:lnTo>
                    <a:pt x="18034" y="9541"/>
                  </a:lnTo>
                  <a:lnTo>
                    <a:pt x="10207" y="14043"/>
                  </a:lnTo>
                  <a:lnTo>
                    <a:pt x="12330" y="15271"/>
                  </a:lnTo>
                  <a:lnTo>
                    <a:pt x="12304" y="15297"/>
                  </a:lnTo>
                  <a:lnTo>
                    <a:pt x="10181" y="14069"/>
                  </a:lnTo>
                  <a:lnTo>
                    <a:pt x="3838" y="17727"/>
                  </a:lnTo>
                  <a:lnTo>
                    <a:pt x="3838" y="20183"/>
                  </a:lnTo>
                  <a:lnTo>
                    <a:pt x="26" y="22382"/>
                  </a:lnTo>
                  <a:lnTo>
                    <a:pt x="1" y="22357"/>
                  </a:lnTo>
                  <a:lnTo>
                    <a:pt x="1" y="23764"/>
                  </a:lnTo>
                  <a:lnTo>
                    <a:pt x="1075" y="24915"/>
                  </a:lnTo>
                  <a:lnTo>
                    <a:pt x="22869" y="12330"/>
                  </a:lnTo>
                  <a:lnTo>
                    <a:pt x="41159" y="22894"/>
                  </a:lnTo>
                  <a:lnTo>
                    <a:pt x="16551" y="37091"/>
                  </a:lnTo>
                  <a:lnTo>
                    <a:pt x="20311" y="40519"/>
                  </a:lnTo>
                  <a:lnTo>
                    <a:pt x="45993" y="25682"/>
                  </a:lnTo>
                  <a:lnTo>
                    <a:pt x="46070" y="25733"/>
                  </a:lnTo>
                  <a:lnTo>
                    <a:pt x="38294" y="18597"/>
                  </a:lnTo>
                  <a:lnTo>
                    <a:pt x="38294" y="15655"/>
                  </a:lnTo>
                  <a:lnTo>
                    <a:pt x="27704" y="9541"/>
                  </a:lnTo>
                  <a:lnTo>
                    <a:pt x="28215" y="9234"/>
                  </a:lnTo>
                  <a:lnTo>
                    <a:pt x="14172" y="4400"/>
                  </a:lnTo>
                  <a:lnTo>
                    <a:pt x="13302" y="4886"/>
                  </a:lnTo>
                  <a:lnTo>
                    <a:pt x="11691" y="281"/>
                  </a:lnTo>
                  <a:lnTo>
                    <a:pt x="1120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3"/>
            <p:cNvSpPr/>
            <p:nvPr/>
          </p:nvSpPr>
          <p:spPr>
            <a:xfrm>
              <a:off x="2776426" y="2922089"/>
              <a:ext cx="598686" cy="440227"/>
            </a:xfrm>
            <a:custGeom>
              <a:avLst/>
              <a:gdLst/>
              <a:ahLst/>
              <a:cxnLst/>
              <a:rect l="l" t="t" r="r" b="b"/>
              <a:pathLst>
                <a:path w="32666" h="24020" fill="none" extrusionOk="0">
                  <a:moveTo>
                    <a:pt x="4682" y="0"/>
                  </a:moveTo>
                  <a:lnTo>
                    <a:pt x="0" y="2686"/>
                  </a:lnTo>
                  <a:lnTo>
                    <a:pt x="3633" y="6190"/>
                  </a:lnTo>
                  <a:lnTo>
                    <a:pt x="9516" y="2788"/>
                  </a:lnTo>
                  <a:lnTo>
                    <a:pt x="27806" y="13353"/>
                  </a:lnTo>
                  <a:lnTo>
                    <a:pt x="15988" y="20183"/>
                  </a:lnTo>
                  <a:lnTo>
                    <a:pt x="18981" y="24020"/>
                  </a:lnTo>
                  <a:lnTo>
                    <a:pt x="32666" y="16141"/>
                  </a:lnTo>
                  <a:lnTo>
                    <a:pt x="468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3"/>
            <p:cNvSpPr/>
            <p:nvPr/>
          </p:nvSpPr>
          <p:spPr>
            <a:xfrm>
              <a:off x="1637684" y="3550759"/>
              <a:ext cx="571488" cy="364754"/>
            </a:xfrm>
            <a:custGeom>
              <a:avLst/>
              <a:gdLst/>
              <a:ahLst/>
              <a:cxnLst/>
              <a:rect l="l" t="t" r="r" b="b"/>
              <a:pathLst>
                <a:path w="31182" h="19902" extrusionOk="0">
                  <a:moveTo>
                    <a:pt x="17062" y="1"/>
                  </a:moveTo>
                  <a:lnTo>
                    <a:pt x="0" y="9849"/>
                  </a:lnTo>
                  <a:lnTo>
                    <a:pt x="1637" y="11716"/>
                  </a:lnTo>
                  <a:lnTo>
                    <a:pt x="1663" y="11819"/>
                  </a:lnTo>
                  <a:lnTo>
                    <a:pt x="1714" y="11921"/>
                  </a:lnTo>
                  <a:lnTo>
                    <a:pt x="1791" y="12023"/>
                  </a:lnTo>
                  <a:lnTo>
                    <a:pt x="1919" y="12100"/>
                  </a:lnTo>
                  <a:lnTo>
                    <a:pt x="15194" y="19748"/>
                  </a:lnTo>
                  <a:lnTo>
                    <a:pt x="15322" y="19825"/>
                  </a:lnTo>
                  <a:lnTo>
                    <a:pt x="15450" y="19851"/>
                  </a:lnTo>
                  <a:lnTo>
                    <a:pt x="15450" y="19876"/>
                  </a:lnTo>
                  <a:lnTo>
                    <a:pt x="15655" y="19902"/>
                  </a:lnTo>
                  <a:lnTo>
                    <a:pt x="15655" y="19902"/>
                  </a:lnTo>
                  <a:lnTo>
                    <a:pt x="15527" y="19876"/>
                  </a:lnTo>
                  <a:lnTo>
                    <a:pt x="15680" y="19902"/>
                  </a:lnTo>
                  <a:lnTo>
                    <a:pt x="16013" y="19902"/>
                  </a:lnTo>
                  <a:lnTo>
                    <a:pt x="16192" y="19876"/>
                  </a:lnTo>
                  <a:lnTo>
                    <a:pt x="16346" y="19825"/>
                  </a:lnTo>
                  <a:lnTo>
                    <a:pt x="16473" y="19748"/>
                  </a:lnTo>
                  <a:lnTo>
                    <a:pt x="21436" y="16909"/>
                  </a:lnTo>
                  <a:lnTo>
                    <a:pt x="19441" y="15323"/>
                  </a:lnTo>
                  <a:lnTo>
                    <a:pt x="17548" y="13763"/>
                  </a:lnTo>
                  <a:lnTo>
                    <a:pt x="15783" y="12253"/>
                  </a:lnTo>
                  <a:lnTo>
                    <a:pt x="14990" y="11563"/>
                  </a:lnTo>
                  <a:lnTo>
                    <a:pt x="14274" y="10872"/>
                  </a:lnTo>
                  <a:lnTo>
                    <a:pt x="13608" y="10258"/>
                  </a:lnTo>
                  <a:lnTo>
                    <a:pt x="13046" y="9670"/>
                  </a:lnTo>
                  <a:lnTo>
                    <a:pt x="12585" y="9133"/>
                  </a:lnTo>
                  <a:lnTo>
                    <a:pt x="12202" y="8672"/>
                  </a:lnTo>
                  <a:lnTo>
                    <a:pt x="11946" y="8263"/>
                  </a:lnTo>
                  <a:lnTo>
                    <a:pt x="11869" y="8109"/>
                  </a:lnTo>
                  <a:lnTo>
                    <a:pt x="11818" y="7930"/>
                  </a:lnTo>
                  <a:lnTo>
                    <a:pt x="11792" y="7803"/>
                  </a:lnTo>
                  <a:lnTo>
                    <a:pt x="11792" y="7700"/>
                  </a:lnTo>
                  <a:lnTo>
                    <a:pt x="11843" y="7598"/>
                  </a:lnTo>
                  <a:lnTo>
                    <a:pt x="11946" y="7521"/>
                  </a:lnTo>
                  <a:lnTo>
                    <a:pt x="12099" y="7470"/>
                  </a:lnTo>
                  <a:lnTo>
                    <a:pt x="12330" y="7444"/>
                  </a:lnTo>
                  <a:lnTo>
                    <a:pt x="12713" y="7496"/>
                  </a:lnTo>
                  <a:lnTo>
                    <a:pt x="13174" y="7572"/>
                  </a:lnTo>
                  <a:lnTo>
                    <a:pt x="13736" y="7726"/>
                  </a:lnTo>
                  <a:lnTo>
                    <a:pt x="14350" y="7930"/>
                  </a:lnTo>
                  <a:lnTo>
                    <a:pt x="15067" y="8186"/>
                  </a:lnTo>
                  <a:lnTo>
                    <a:pt x="15834" y="8468"/>
                  </a:lnTo>
                  <a:lnTo>
                    <a:pt x="17548" y="9184"/>
                  </a:lnTo>
                  <a:lnTo>
                    <a:pt x="19441" y="10054"/>
                  </a:lnTo>
                  <a:lnTo>
                    <a:pt x="21487" y="11000"/>
                  </a:lnTo>
                  <a:lnTo>
                    <a:pt x="23610" y="12049"/>
                  </a:lnTo>
                  <a:lnTo>
                    <a:pt x="25759" y="13123"/>
                  </a:lnTo>
                  <a:lnTo>
                    <a:pt x="30900" y="10156"/>
                  </a:lnTo>
                  <a:lnTo>
                    <a:pt x="31028" y="10079"/>
                  </a:lnTo>
                  <a:lnTo>
                    <a:pt x="31105" y="9977"/>
                  </a:lnTo>
                  <a:lnTo>
                    <a:pt x="31156" y="9900"/>
                  </a:lnTo>
                  <a:lnTo>
                    <a:pt x="31182" y="9798"/>
                  </a:lnTo>
                  <a:lnTo>
                    <a:pt x="31182" y="8135"/>
                  </a:lnTo>
                  <a:lnTo>
                    <a:pt x="17062"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3"/>
            <p:cNvSpPr/>
            <p:nvPr/>
          </p:nvSpPr>
          <p:spPr>
            <a:xfrm>
              <a:off x="1920844" y="3782822"/>
              <a:ext cx="18" cy="18"/>
            </a:xfrm>
            <a:custGeom>
              <a:avLst/>
              <a:gdLst/>
              <a:ahLst/>
              <a:cxnLst/>
              <a:rect l="l" t="t" r="r" b="b"/>
              <a:pathLst>
                <a:path w="1" h="1" fill="none" extrusionOk="0">
                  <a:moveTo>
                    <a:pt x="0" y="1"/>
                  </a:move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3"/>
            <p:cNvSpPr/>
            <p:nvPr/>
          </p:nvSpPr>
          <p:spPr>
            <a:xfrm>
              <a:off x="1637684" y="3550759"/>
              <a:ext cx="571488" cy="364754"/>
            </a:xfrm>
            <a:custGeom>
              <a:avLst/>
              <a:gdLst/>
              <a:ahLst/>
              <a:cxnLst/>
              <a:rect l="l" t="t" r="r" b="b"/>
              <a:pathLst>
                <a:path w="31182" h="19902" fill="none" extrusionOk="0">
                  <a:moveTo>
                    <a:pt x="17062" y="1"/>
                  </a:moveTo>
                  <a:lnTo>
                    <a:pt x="0" y="9849"/>
                  </a:lnTo>
                  <a:lnTo>
                    <a:pt x="1637" y="11716"/>
                  </a:lnTo>
                  <a:lnTo>
                    <a:pt x="1637" y="11716"/>
                  </a:lnTo>
                  <a:lnTo>
                    <a:pt x="1663" y="11819"/>
                  </a:lnTo>
                  <a:lnTo>
                    <a:pt x="1714" y="11921"/>
                  </a:lnTo>
                  <a:lnTo>
                    <a:pt x="1791" y="12023"/>
                  </a:lnTo>
                  <a:lnTo>
                    <a:pt x="1919" y="12100"/>
                  </a:lnTo>
                  <a:lnTo>
                    <a:pt x="15194" y="19748"/>
                  </a:lnTo>
                  <a:lnTo>
                    <a:pt x="15194" y="19748"/>
                  </a:lnTo>
                  <a:lnTo>
                    <a:pt x="15322" y="19825"/>
                  </a:lnTo>
                  <a:lnTo>
                    <a:pt x="15450" y="19851"/>
                  </a:lnTo>
                  <a:lnTo>
                    <a:pt x="15450" y="19876"/>
                  </a:lnTo>
                  <a:lnTo>
                    <a:pt x="15450" y="19876"/>
                  </a:lnTo>
                  <a:lnTo>
                    <a:pt x="15655" y="19902"/>
                  </a:lnTo>
                  <a:lnTo>
                    <a:pt x="15655" y="19902"/>
                  </a:lnTo>
                  <a:lnTo>
                    <a:pt x="15527" y="19876"/>
                  </a:lnTo>
                  <a:lnTo>
                    <a:pt x="15527" y="19876"/>
                  </a:lnTo>
                  <a:lnTo>
                    <a:pt x="15680" y="19902"/>
                  </a:lnTo>
                  <a:lnTo>
                    <a:pt x="15834" y="19902"/>
                  </a:lnTo>
                  <a:lnTo>
                    <a:pt x="15834" y="19902"/>
                  </a:lnTo>
                  <a:lnTo>
                    <a:pt x="16013" y="19902"/>
                  </a:lnTo>
                  <a:lnTo>
                    <a:pt x="16192" y="19876"/>
                  </a:lnTo>
                  <a:lnTo>
                    <a:pt x="16346" y="19825"/>
                  </a:lnTo>
                  <a:lnTo>
                    <a:pt x="16473" y="19748"/>
                  </a:lnTo>
                  <a:lnTo>
                    <a:pt x="21436" y="16909"/>
                  </a:lnTo>
                  <a:lnTo>
                    <a:pt x="21436" y="16909"/>
                  </a:lnTo>
                  <a:lnTo>
                    <a:pt x="19441" y="15323"/>
                  </a:lnTo>
                  <a:lnTo>
                    <a:pt x="17548" y="13763"/>
                  </a:lnTo>
                  <a:lnTo>
                    <a:pt x="15783" y="12253"/>
                  </a:lnTo>
                  <a:lnTo>
                    <a:pt x="14990" y="11563"/>
                  </a:lnTo>
                  <a:lnTo>
                    <a:pt x="14274" y="10872"/>
                  </a:lnTo>
                  <a:lnTo>
                    <a:pt x="13608" y="10258"/>
                  </a:lnTo>
                  <a:lnTo>
                    <a:pt x="13046" y="9670"/>
                  </a:lnTo>
                  <a:lnTo>
                    <a:pt x="12585" y="9133"/>
                  </a:lnTo>
                  <a:lnTo>
                    <a:pt x="12202" y="8672"/>
                  </a:lnTo>
                  <a:lnTo>
                    <a:pt x="11946" y="8263"/>
                  </a:lnTo>
                  <a:lnTo>
                    <a:pt x="11869" y="8109"/>
                  </a:lnTo>
                  <a:lnTo>
                    <a:pt x="11818" y="7930"/>
                  </a:lnTo>
                  <a:lnTo>
                    <a:pt x="11792" y="7803"/>
                  </a:lnTo>
                  <a:lnTo>
                    <a:pt x="11792" y="7700"/>
                  </a:lnTo>
                  <a:lnTo>
                    <a:pt x="11843" y="7598"/>
                  </a:lnTo>
                  <a:lnTo>
                    <a:pt x="11946" y="7521"/>
                  </a:lnTo>
                  <a:lnTo>
                    <a:pt x="11946" y="7521"/>
                  </a:lnTo>
                  <a:lnTo>
                    <a:pt x="12099" y="7470"/>
                  </a:lnTo>
                  <a:lnTo>
                    <a:pt x="12330" y="7444"/>
                  </a:lnTo>
                  <a:lnTo>
                    <a:pt x="12330" y="7444"/>
                  </a:lnTo>
                  <a:lnTo>
                    <a:pt x="12713" y="7496"/>
                  </a:lnTo>
                  <a:lnTo>
                    <a:pt x="13174" y="7572"/>
                  </a:lnTo>
                  <a:lnTo>
                    <a:pt x="13736" y="7726"/>
                  </a:lnTo>
                  <a:lnTo>
                    <a:pt x="14350" y="7930"/>
                  </a:lnTo>
                  <a:lnTo>
                    <a:pt x="15067" y="8186"/>
                  </a:lnTo>
                  <a:lnTo>
                    <a:pt x="15834" y="8468"/>
                  </a:lnTo>
                  <a:lnTo>
                    <a:pt x="17548" y="9184"/>
                  </a:lnTo>
                  <a:lnTo>
                    <a:pt x="19441" y="10054"/>
                  </a:lnTo>
                  <a:lnTo>
                    <a:pt x="21487" y="11000"/>
                  </a:lnTo>
                  <a:lnTo>
                    <a:pt x="23610" y="12049"/>
                  </a:lnTo>
                  <a:lnTo>
                    <a:pt x="25759" y="13123"/>
                  </a:lnTo>
                  <a:lnTo>
                    <a:pt x="30900" y="10156"/>
                  </a:lnTo>
                  <a:lnTo>
                    <a:pt x="30900" y="10156"/>
                  </a:lnTo>
                  <a:lnTo>
                    <a:pt x="31028" y="10079"/>
                  </a:lnTo>
                  <a:lnTo>
                    <a:pt x="31105" y="9977"/>
                  </a:lnTo>
                  <a:lnTo>
                    <a:pt x="31156" y="9900"/>
                  </a:lnTo>
                  <a:lnTo>
                    <a:pt x="31182" y="9798"/>
                  </a:lnTo>
                  <a:lnTo>
                    <a:pt x="31182" y="8135"/>
                  </a:lnTo>
                  <a:lnTo>
                    <a:pt x="1706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3"/>
            <p:cNvSpPr/>
            <p:nvPr/>
          </p:nvSpPr>
          <p:spPr>
            <a:xfrm>
              <a:off x="3124282" y="3217895"/>
              <a:ext cx="465555" cy="299123"/>
            </a:xfrm>
            <a:custGeom>
              <a:avLst/>
              <a:gdLst/>
              <a:ahLst/>
              <a:cxnLst/>
              <a:rect l="l" t="t" r="r" b="b"/>
              <a:pathLst>
                <a:path w="25402" h="16321" extrusionOk="0">
                  <a:moveTo>
                    <a:pt x="13686" y="1"/>
                  </a:moveTo>
                  <a:lnTo>
                    <a:pt x="1" y="7880"/>
                  </a:lnTo>
                  <a:lnTo>
                    <a:pt x="845" y="8980"/>
                  </a:lnTo>
                  <a:lnTo>
                    <a:pt x="6165" y="12049"/>
                  </a:lnTo>
                  <a:lnTo>
                    <a:pt x="7163" y="13430"/>
                  </a:lnTo>
                  <a:lnTo>
                    <a:pt x="12151" y="16321"/>
                  </a:lnTo>
                  <a:lnTo>
                    <a:pt x="25401" y="8673"/>
                  </a:lnTo>
                  <a:lnTo>
                    <a:pt x="17600" y="5654"/>
                  </a:lnTo>
                  <a:lnTo>
                    <a:pt x="20541" y="3966"/>
                  </a:lnTo>
                  <a:lnTo>
                    <a:pt x="13686"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3"/>
            <p:cNvSpPr/>
            <p:nvPr/>
          </p:nvSpPr>
          <p:spPr>
            <a:xfrm>
              <a:off x="3124282" y="3217895"/>
              <a:ext cx="465555" cy="299123"/>
            </a:xfrm>
            <a:custGeom>
              <a:avLst/>
              <a:gdLst/>
              <a:ahLst/>
              <a:cxnLst/>
              <a:rect l="l" t="t" r="r" b="b"/>
              <a:pathLst>
                <a:path w="25402" h="16321" fill="none" extrusionOk="0">
                  <a:moveTo>
                    <a:pt x="13686" y="1"/>
                  </a:moveTo>
                  <a:lnTo>
                    <a:pt x="13686" y="1"/>
                  </a:lnTo>
                  <a:lnTo>
                    <a:pt x="1" y="7880"/>
                  </a:lnTo>
                  <a:lnTo>
                    <a:pt x="845" y="8980"/>
                  </a:lnTo>
                  <a:lnTo>
                    <a:pt x="6165" y="12049"/>
                  </a:lnTo>
                  <a:lnTo>
                    <a:pt x="7163" y="13430"/>
                  </a:lnTo>
                  <a:lnTo>
                    <a:pt x="12151" y="16321"/>
                  </a:lnTo>
                  <a:lnTo>
                    <a:pt x="25401" y="8673"/>
                  </a:lnTo>
                  <a:lnTo>
                    <a:pt x="17600" y="5654"/>
                  </a:lnTo>
                  <a:lnTo>
                    <a:pt x="20541" y="3966"/>
                  </a:lnTo>
                  <a:lnTo>
                    <a:pt x="1368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3"/>
            <p:cNvSpPr/>
            <p:nvPr/>
          </p:nvSpPr>
          <p:spPr>
            <a:xfrm>
              <a:off x="2038983" y="3209464"/>
              <a:ext cx="837787" cy="453826"/>
            </a:xfrm>
            <a:custGeom>
              <a:avLst/>
              <a:gdLst/>
              <a:ahLst/>
              <a:cxnLst/>
              <a:rect l="l" t="t" r="r" b="b"/>
              <a:pathLst>
                <a:path w="45712" h="24762" extrusionOk="0">
                  <a:moveTo>
                    <a:pt x="27422" y="1"/>
                  </a:moveTo>
                  <a:lnTo>
                    <a:pt x="5628" y="12586"/>
                  </a:lnTo>
                  <a:lnTo>
                    <a:pt x="5858" y="12842"/>
                  </a:lnTo>
                  <a:lnTo>
                    <a:pt x="5398" y="12714"/>
                  </a:lnTo>
                  <a:lnTo>
                    <a:pt x="0" y="15834"/>
                  </a:lnTo>
                  <a:lnTo>
                    <a:pt x="9286" y="21181"/>
                  </a:lnTo>
                  <a:lnTo>
                    <a:pt x="9286" y="16500"/>
                  </a:lnTo>
                  <a:lnTo>
                    <a:pt x="12151" y="19595"/>
                  </a:lnTo>
                  <a:lnTo>
                    <a:pt x="20157" y="24225"/>
                  </a:lnTo>
                  <a:lnTo>
                    <a:pt x="20157" y="23892"/>
                  </a:lnTo>
                  <a:lnTo>
                    <a:pt x="20183" y="23918"/>
                  </a:lnTo>
                  <a:lnTo>
                    <a:pt x="20183" y="24225"/>
                  </a:lnTo>
                  <a:lnTo>
                    <a:pt x="20387" y="24097"/>
                  </a:lnTo>
                  <a:lnTo>
                    <a:pt x="21104" y="24762"/>
                  </a:lnTo>
                  <a:lnTo>
                    <a:pt x="45712" y="10565"/>
                  </a:lnTo>
                  <a:lnTo>
                    <a:pt x="27422"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3"/>
            <p:cNvSpPr/>
            <p:nvPr/>
          </p:nvSpPr>
          <p:spPr>
            <a:xfrm>
              <a:off x="2038983" y="3209464"/>
              <a:ext cx="837787" cy="453826"/>
            </a:xfrm>
            <a:custGeom>
              <a:avLst/>
              <a:gdLst/>
              <a:ahLst/>
              <a:cxnLst/>
              <a:rect l="l" t="t" r="r" b="b"/>
              <a:pathLst>
                <a:path w="45712" h="24762" fill="none" extrusionOk="0">
                  <a:moveTo>
                    <a:pt x="27422" y="1"/>
                  </a:moveTo>
                  <a:lnTo>
                    <a:pt x="5628" y="12586"/>
                  </a:lnTo>
                  <a:lnTo>
                    <a:pt x="5858" y="12842"/>
                  </a:lnTo>
                  <a:lnTo>
                    <a:pt x="5398" y="12714"/>
                  </a:lnTo>
                  <a:lnTo>
                    <a:pt x="0" y="15834"/>
                  </a:lnTo>
                  <a:lnTo>
                    <a:pt x="9286" y="21181"/>
                  </a:lnTo>
                  <a:lnTo>
                    <a:pt x="9286" y="16500"/>
                  </a:lnTo>
                  <a:lnTo>
                    <a:pt x="12151" y="19595"/>
                  </a:lnTo>
                  <a:lnTo>
                    <a:pt x="20157" y="24225"/>
                  </a:lnTo>
                  <a:lnTo>
                    <a:pt x="20157" y="23892"/>
                  </a:lnTo>
                  <a:lnTo>
                    <a:pt x="20183" y="23918"/>
                  </a:lnTo>
                  <a:lnTo>
                    <a:pt x="20183" y="24225"/>
                  </a:lnTo>
                  <a:lnTo>
                    <a:pt x="20387" y="24097"/>
                  </a:lnTo>
                  <a:lnTo>
                    <a:pt x="21104" y="24762"/>
                  </a:lnTo>
                  <a:lnTo>
                    <a:pt x="45712" y="10565"/>
                  </a:lnTo>
                  <a:lnTo>
                    <a:pt x="2742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3"/>
            <p:cNvSpPr/>
            <p:nvPr/>
          </p:nvSpPr>
          <p:spPr>
            <a:xfrm>
              <a:off x="1391087" y="3375896"/>
              <a:ext cx="470705" cy="287870"/>
            </a:xfrm>
            <a:custGeom>
              <a:avLst/>
              <a:gdLst/>
              <a:ahLst/>
              <a:cxnLst/>
              <a:rect l="l" t="t" r="r" b="b"/>
              <a:pathLst>
                <a:path w="25683" h="15707" extrusionOk="0">
                  <a:moveTo>
                    <a:pt x="14018" y="0"/>
                  </a:moveTo>
                  <a:lnTo>
                    <a:pt x="0" y="8084"/>
                  </a:lnTo>
                  <a:lnTo>
                    <a:pt x="2814" y="10386"/>
                  </a:lnTo>
                  <a:lnTo>
                    <a:pt x="10897" y="12330"/>
                  </a:lnTo>
                  <a:lnTo>
                    <a:pt x="8876" y="13507"/>
                  </a:lnTo>
                  <a:lnTo>
                    <a:pt x="8748" y="13609"/>
                  </a:lnTo>
                  <a:lnTo>
                    <a:pt x="8672" y="13711"/>
                  </a:lnTo>
                  <a:lnTo>
                    <a:pt x="8620" y="13813"/>
                  </a:lnTo>
                  <a:lnTo>
                    <a:pt x="8620" y="13916"/>
                  </a:lnTo>
                  <a:lnTo>
                    <a:pt x="10181" y="15706"/>
                  </a:lnTo>
                  <a:lnTo>
                    <a:pt x="18469" y="10923"/>
                  </a:lnTo>
                  <a:lnTo>
                    <a:pt x="16346" y="10079"/>
                  </a:lnTo>
                  <a:lnTo>
                    <a:pt x="17752" y="9260"/>
                  </a:lnTo>
                  <a:lnTo>
                    <a:pt x="19031" y="10590"/>
                  </a:lnTo>
                  <a:lnTo>
                    <a:pt x="25682" y="6753"/>
                  </a:lnTo>
                  <a:lnTo>
                    <a:pt x="14018"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3"/>
            <p:cNvSpPr/>
            <p:nvPr/>
          </p:nvSpPr>
          <p:spPr>
            <a:xfrm>
              <a:off x="1391087" y="3375896"/>
              <a:ext cx="470705" cy="287870"/>
            </a:xfrm>
            <a:custGeom>
              <a:avLst/>
              <a:gdLst/>
              <a:ahLst/>
              <a:cxnLst/>
              <a:rect l="l" t="t" r="r" b="b"/>
              <a:pathLst>
                <a:path w="25683" h="15707" fill="none" extrusionOk="0">
                  <a:moveTo>
                    <a:pt x="14018" y="0"/>
                  </a:moveTo>
                  <a:lnTo>
                    <a:pt x="0" y="8084"/>
                  </a:lnTo>
                  <a:lnTo>
                    <a:pt x="2814" y="10386"/>
                  </a:lnTo>
                  <a:lnTo>
                    <a:pt x="10897" y="12330"/>
                  </a:lnTo>
                  <a:lnTo>
                    <a:pt x="8876" y="13507"/>
                  </a:lnTo>
                  <a:lnTo>
                    <a:pt x="8876" y="13507"/>
                  </a:lnTo>
                  <a:lnTo>
                    <a:pt x="8748" y="13609"/>
                  </a:lnTo>
                  <a:lnTo>
                    <a:pt x="8672" y="13711"/>
                  </a:lnTo>
                  <a:lnTo>
                    <a:pt x="8620" y="13813"/>
                  </a:lnTo>
                  <a:lnTo>
                    <a:pt x="8620" y="13916"/>
                  </a:lnTo>
                  <a:lnTo>
                    <a:pt x="8620" y="13916"/>
                  </a:lnTo>
                  <a:lnTo>
                    <a:pt x="10181" y="15706"/>
                  </a:lnTo>
                  <a:lnTo>
                    <a:pt x="18469" y="10923"/>
                  </a:lnTo>
                  <a:lnTo>
                    <a:pt x="16346" y="10079"/>
                  </a:lnTo>
                  <a:lnTo>
                    <a:pt x="17752" y="9260"/>
                  </a:lnTo>
                  <a:lnTo>
                    <a:pt x="19031" y="10590"/>
                  </a:lnTo>
                  <a:lnTo>
                    <a:pt x="25682" y="6753"/>
                  </a:lnTo>
                  <a:lnTo>
                    <a:pt x="1401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3"/>
            <p:cNvSpPr/>
            <p:nvPr/>
          </p:nvSpPr>
          <p:spPr>
            <a:xfrm>
              <a:off x="1779722" y="3034602"/>
              <a:ext cx="673242" cy="413505"/>
            </a:xfrm>
            <a:custGeom>
              <a:avLst/>
              <a:gdLst/>
              <a:ahLst/>
              <a:cxnLst/>
              <a:rect l="l" t="t" r="r" b="b"/>
              <a:pathLst>
                <a:path w="36734" h="22562" extrusionOk="0">
                  <a:moveTo>
                    <a:pt x="21232" y="5091"/>
                  </a:moveTo>
                  <a:lnTo>
                    <a:pt x="24046" y="6702"/>
                  </a:lnTo>
                  <a:lnTo>
                    <a:pt x="22869" y="7393"/>
                  </a:lnTo>
                  <a:lnTo>
                    <a:pt x="21232" y="5091"/>
                  </a:lnTo>
                  <a:close/>
                  <a:moveTo>
                    <a:pt x="25069" y="0"/>
                  </a:moveTo>
                  <a:lnTo>
                    <a:pt x="20567" y="2609"/>
                  </a:lnTo>
                  <a:lnTo>
                    <a:pt x="10872" y="8186"/>
                  </a:lnTo>
                  <a:lnTo>
                    <a:pt x="11333" y="8902"/>
                  </a:lnTo>
                  <a:lnTo>
                    <a:pt x="20797" y="14376"/>
                  </a:lnTo>
                  <a:lnTo>
                    <a:pt x="22537" y="13379"/>
                  </a:lnTo>
                  <a:lnTo>
                    <a:pt x="22537" y="14939"/>
                  </a:lnTo>
                  <a:lnTo>
                    <a:pt x="28880" y="11281"/>
                  </a:lnTo>
                  <a:lnTo>
                    <a:pt x="23381" y="8083"/>
                  </a:lnTo>
                  <a:lnTo>
                    <a:pt x="23355" y="8058"/>
                  </a:lnTo>
                  <a:lnTo>
                    <a:pt x="23355" y="8058"/>
                  </a:lnTo>
                  <a:lnTo>
                    <a:pt x="28906" y="11255"/>
                  </a:lnTo>
                  <a:lnTo>
                    <a:pt x="36733" y="6753"/>
                  </a:lnTo>
                  <a:lnTo>
                    <a:pt x="25069" y="0"/>
                  </a:lnTo>
                  <a:close/>
                  <a:moveTo>
                    <a:pt x="1" y="17190"/>
                  </a:moveTo>
                  <a:lnTo>
                    <a:pt x="9312" y="22562"/>
                  </a:lnTo>
                  <a:lnTo>
                    <a:pt x="12867" y="20515"/>
                  </a:lnTo>
                  <a:lnTo>
                    <a:pt x="1" y="1719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3"/>
            <p:cNvSpPr/>
            <p:nvPr/>
          </p:nvSpPr>
          <p:spPr>
            <a:xfrm>
              <a:off x="1779722" y="3349633"/>
              <a:ext cx="235838" cy="98474"/>
            </a:xfrm>
            <a:custGeom>
              <a:avLst/>
              <a:gdLst/>
              <a:ahLst/>
              <a:cxnLst/>
              <a:rect l="l" t="t" r="r" b="b"/>
              <a:pathLst>
                <a:path w="12868" h="5373" fill="none" extrusionOk="0">
                  <a:moveTo>
                    <a:pt x="1" y="1"/>
                  </a:moveTo>
                  <a:lnTo>
                    <a:pt x="9312" y="5373"/>
                  </a:lnTo>
                  <a:lnTo>
                    <a:pt x="12867" y="332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3"/>
            <p:cNvSpPr/>
            <p:nvPr/>
          </p:nvSpPr>
          <p:spPr>
            <a:xfrm>
              <a:off x="2168833" y="3127889"/>
              <a:ext cx="51592" cy="42208"/>
            </a:xfrm>
            <a:custGeom>
              <a:avLst/>
              <a:gdLst/>
              <a:ahLst/>
              <a:cxnLst/>
              <a:rect l="l" t="t" r="r" b="b"/>
              <a:pathLst>
                <a:path w="2815" h="2303" fill="none" extrusionOk="0">
                  <a:moveTo>
                    <a:pt x="1638" y="2303"/>
                  </a:moveTo>
                  <a:lnTo>
                    <a:pt x="1" y="1"/>
                  </a:lnTo>
                  <a:lnTo>
                    <a:pt x="2815" y="1612"/>
                  </a:lnTo>
                  <a:lnTo>
                    <a:pt x="1638" y="230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3"/>
            <p:cNvSpPr/>
            <p:nvPr/>
          </p:nvSpPr>
          <p:spPr>
            <a:xfrm>
              <a:off x="1978979" y="3034602"/>
              <a:ext cx="473986" cy="273795"/>
            </a:xfrm>
            <a:custGeom>
              <a:avLst/>
              <a:gdLst/>
              <a:ahLst/>
              <a:cxnLst/>
              <a:rect l="l" t="t" r="r" b="b"/>
              <a:pathLst>
                <a:path w="25862" h="14939" fill="none" extrusionOk="0">
                  <a:moveTo>
                    <a:pt x="14197" y="0"/>
                  </a:moveTo>
                  <a:lnTo>
                    <a:pt x="9695" y="2609"/>
                  </a:lnTo>
                  <a:lnTo>
                    <a:pt x="0" y="8186"/>
                  </a:lnTo>
                  <a:lnTo>
                    <a:pt x="461" y="8902"/>
                  </a:lnTo>
                  <a:lnTo>
                    <a:pt x="9925" y="14376"/>
                  </a:lnTo>
                  <a:lnTo>
                    <a:pt x="11665" y="13379"/>
                  </a:lnTo>
                  <a:lnTo>
                    <a:pt x="11665" y="14939"/>
                  </a:lnTo>
                  <a:lnTo>
                    <a:pt x="18008" y="11281"/>
                  </a:lnTo>
                  <a:lnTo>
                    <a:pt x="12509" y="8083"/>
                  </a:lnTo>
                  <a:lnTo>
                    <a:pt x="12483" y="8058"/>
                  </a:lnTo>
                  <a:lnTo>
                    <a:pt x="18034" y="11255"/>
                  </a:lnTo>
                  <a:lnTo>
                    <a:pt x="25861" y="6753"/>
                  </a:lnTo>
                  <a:lnTo>
                    <a:pt x="141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3"/>
            <p:cNvSpPr/>
            <p:nvPr/>
          </p:nvSpPr>
          <p:spPr>
            <a:xfrm>
              <a:off x="2630155" y="2973186"/>
              <a:ext cx="655886" cy="341771"/>
            </a:xfrm>
            <a:custGeom>
              <a:avLst/>
              <a:gdLst/>
              <a:ahLst/>
              <a:cxnLst/>
              <a:rect l="l" t="t" r="r" b="b"/>
              <a:pathLst>
                <a:path w="35787" h="18648" extrusionOk="0">
                  <a:moveTo>
                    <a:pt x="17497" y="0"/>
                  </a:moveTo>
                  <a:lnTo>
                    <a:pt x="11614" y="3402"/>
                  </a:lnTo>
                  <a:lnTo>
                    <a:pt x="12944" y="4681"/>
                  </a:lnTo>
                  <a:lnTo>
                    <a:pt x="12970" y="4784"/>
                  </a:lnTo>
                  <a:lnTo>
                    <a:pt x="13021" y="4886"/>
                  </a:lnTo>
                  <a:lnTo>
                    <a:pt x="13097" y="4988"/>
                  </a:lnTo>
                  <a:lnTo>
                    <a:pt x="13225" y="5065"/>
                  </a:lnTo>
                  <a:lnTo>
                    <a:pt x="15323" y="6267"/>
                  </a:lnTo>
                  <a:lnTo>
                    <a:pt x="16065" y="7239"/>
                  </a:lnTo>
                  <a:lnTo>
                    <a:pt x="10514" y="4042"/>
                  </a:lnTo>
                  <a:lnTo>
                    <a:pt x="2303" y="8774"/>
                  </a:lnTo>
                  <a:lnTo>
                    <a:pt x="4298" y="10462"/>
                  </a:lnTo>
                  <a:lnTo>
                    <a:pt x="4298" y="10565"/>
                  </a:lnTo>
                  <a:lnTo>
                    <a:pt x="4349" y="10667"/>
                  </a:lnTo>
                  <a:lnTo>
                    <a:pt x="4451" y="10769"/>
                  </a:lnTo>
                  <a:lnTo>
                    <a:pt x="4554" y="10846"/>
                  </a:lnTo>
                  <a:lnTo>
                    <a:pt x="6114" y="11741"/>
                  </a:lnTo>
                  <a:lnTo>
                    <a:pt x="512" y="9797"/>
                  </a:lnTo>
                  <a:lnTo>
                    <a:pt x="1" y="10104"/>
                  </a:lnTo>
                  <a:lnTo>
                    <a:pt x="10591" y="16218"/>
                  </a:lnTo>
                  <a:lnTo>
                    <a:pt x="10591" y="14658"/>
                  </a:lnTo>
                  <a:lnTo>
                    <a:pt x="10591" y="14325"/>
                  </a:lnTo>
                  <a:lnTo>
                    <a:pt x="17830" y="18495"/>
                  </a:lnTo>
                  <a:lnTo>
                    <a:pt x="17958" y="18571"/>
                  </a:lnTo>
                  <a:lnTo>
                    <a:pt x="18085" y="18597"/>
                  </a:lnTo>
                  <a:lnTo>
                    <a:pt x="18085" y="18622"/>
                  </a:lnTo>
                  <a:lnTo>
                    <a:pt x="18290" y="18648"/>
                  </a:lnTo>
                  <a:lnTo>
                    <a:pt x="18290" y="18648"/>
                  </a:lnTo>
                  <a:lnTo>
                    <a:pt x="18162" y="18622"/>
                  </a:lnTo>
                  <a:lnTo>
                    <a:pt x="18316" y="18648"/>
                  </a:lnTo>
                  <a:lnTo>
                    <a:pt x="18648" y="18648"/>
                  </a:lnTo>
                  <a:lnTo>
                    <a:pt x="18827" y="18622"/>
                  </a:lnTo>
                  <a:lnTo>
                    <a:pt x="18981" y="18571"/>
                  </a:lnTo>
                  <a:lnTo>
                    <a:pt x="19134" y="18495"/>
                  </a:lnTo>
                  <a:lnTo>
                    <a:pt x="23074" y="16244"/>
                  </a:lnTo>
                  <a:lnTo>
                    <a:pt x="23969" y="17395"/>
                  </a:lnTo>
                  <a:lnTo>
                    <a:pt x="35787" y="10565"/>
                  </a:lnTo>
                  <a:lnTo>
                    <a:pt x="17497"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3"/>
            <p:cNvSpPr/>
            <p:nvPr/>
          </p:nvSpPr>
          <p:spPr>
            <a:xfrm>
              <a:off x="2961607" y="3182266"/>
              <a:ext cx="495" cy="18"/>
            </a:xfrm>
            <a:custGeom>
              <a:avLst/>
              <a:gdLst/>
              <a:ahLst/>
              <a:cxnLst/>
              <a:rect l="l" t="t" r="r" b="b"/>
              <a:pathLst>
                <a:path w="27" h="1" fill="none" extrusionOk="0">
                  <a:moveTo>
                    <a:pt x="26" y="1"/>
                  </a:moveTo>
                  <a:lnTo>
                    <a:pt x="0" y="1"/>
                  </a:lnTo>
                  <a:lnTo>
                    <a:pt x="0" y="1"/>
                  </a:lnTo>
                  <a:lnTo>
                    <a:pt x="2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3"/>
            <p:cNvSpPr/>
            <p:nvPr/>
          </p:nvSpPr>
          <p:spPr>
            <a:xfrm>
              <a:off x="2630155" y="2973186"/>
              <a:ext cx="655886" cy="341771"/>
            </a:xfrm>
            <a:custGeom>
              <a:avLst/>
              <a:gdLst/>
              <a:ahLst/>
              <a:cxnLst/>
              <a:rect l="l" t="t" r="r" b="b"/>
              <a:pathLst>
                <a:path w="35787" h="18648" fill="none" extrusionOk="0">
                  <a:moveTo>
                    <a:pt x="17497" y="0"/>
                  </a:moveTo>
                  <a:lnTo>
                    <a:pt x="11614" y="3402"/>
                  </a:lnTo>
                  <a:lnTo>
                    <a:pt x="12944" y="4681"/>
                  </a:lnTo>
                  <a:lnTo>
                    <a:pt x="12944" y="4681"/>
                  </a:lnTo>
                  <a:lnTo>
                    <a:pt x="12970" y="4784"/>
                  </a:lnTo>
                  <a:lnTo>
                    <a:pt x="13021" y="4886"/>
                  </a:lnTo>
                  <a:lnTo>
                    <a:pt x="13097" y="4988"/>
                  </a:lnTo>
                  <a:lnTo>
                    <a:pt x="13225" y="5065"/>
                  </a:lnTo>
                  <a:lnTo>
                    <a:pt x="15323" y="6267"/>
                  </a:lnTo>
                  <a:lnTo>
                    <a:pt x="16065" y="7239"/>
                  </a:lnTo>
                  <a:lnTo>
                    <a:pt x="10514" y="4042"/>
                  </a:lnTo>
                  <a:lnTo>
                    <a:pt x="2303" y="8774"/>
                  </a:lnTo>
                  <a:lnTo>
                    <a:pt x="4298" y="10462"/>
                  </a:lnTo>
                  <a:lnTo>
                    <a:pt x="4298" y="10462"/>
                  </a:lnTo>
                  <a:lnTo>
                    <a:pt x="4298" y="10565"/>
                  </a:lnTo>
                  <a:lnTo>
                    <a:pt x="4349" y="10667"/>
                  </a:lnTo>
                  <a:lnTo>
                    <a:pt x="4451" y="10769"/>
                  </a:lnTo>
                  <a:lnTo>
                    <a:pt x="4554" y="10846"/>
                  </a:lnTo>
                  <a:lnTo>
                    <a:pt x="6114" y="11741"/>
                  </a:lnTo>
                  <a:lnTo>
                    <a:pt x="512" y="9797"/>
                  </a:lnTo>
                  <a:lnTo>
                    <a:pt x="1" y="10104"/>
                  </a:lnTo>
                  <a:lnTo>
                    <a:pt x="10591" y="16218"/>
                  </a:lnTo>
                  <a:lnTo>
                    <a:pt x="10591" y="14658"/>
                  </a:lnTo>
                  <a:lnTo>
                    <a:pt x="10591" y="14325"/>
                  </a:lnTo>
                  <a:lnTo>
                    <a:pt x="17830" y="18495"/>
                  </a:lnTo>
                  <a:lnTo>
                    <a:pt x="17830" y="18495"/>
                  </a:lnTo>
                  <a:lnTo>
                    <a:pt x="17958" y="18571"/>
                  </a:lnTo>
                  <a:lnTo>
                    <a:pt x="18085" y="18597"/>
                  </a:lnTo>
                  <a:lnTo>
                    <a:pt x="18085" y="18622"/>
                  </a:lnTo>
                  <a:lnTo>
                    <a:pt x="18085" y="18622"/>
                  </a:lnTo>
                  <a:lnTo>
                    <a:pt x="18290" y="18648"/>
                  </a:lnTo>
                  <a:lnTo>
                    <a:pt x="18290" y="18648"/>
                  </a:lnTo>
                  <a:lnTo>
                    <a:pt x="18162" y="18622"/>
                  </a:lnTo>
                  <a:lnTo>
                    <a:pt x="18162" y="18622"/>
                  </a:lnTo>
                  <a:lnTo>
                    <a:pt x="18316" y="18648"/>
                  </a:lnTo>
                  <a:lnTo>
                    <a:pt x="18495" y="18648"/>
                  </a:lnTo>
                  <a:lnTo>
                    <a:pt x="18495" y="18648"/>
                  </a:lnTo>
                  <a:lnTo>
                    <a:pt x="18648" y="18648"/>
                  </a:lnTo>
                  <a:lnTo>
                    <a:pt x="18827" y="18622"/>
                  </a:lnTo>
                  <a:lnTo>
                    <a:pt x="18981" y="18571"/>
                  </a:lnTo>
                  <a:lnTo>
                    <a:pt x="19134" y="18495"/>
                  </a:lnTo>
                  <a:lnTo>
                    <a:pt x="23074" y="16244"/>
                  </a:lnTo>
                  <a:lnTo>
                    <a:pt x="23969" y="17395"/>
                  </a:lnTo>
                  <a:lnTo>
                    <a:pt x="35787" y="10565"/>
                  </a:lnTo>
                  <a:lnTo>
                    <a:pt x="174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3"/>
            <p:cNvSpPr/>
            <p:nvPr/>
          </p:nvSpPr>
          <p:spPr>
            <a:xfrm>
              <a:off x="1853802" y="3687189"/>
              <a:ext cx="255980" cy="173470"/>
            </a:xfrm>
            <a:custGeom>
              <a:avLst/>
              <a:gdLst/>
              <a:ahLst/>
              <a:cxnLst/>
              <a:rect l="l" t="t" r="r" b="b"/>
              <a:pathLst>
                <a:path w="13967" h="9465" extrusionOk="0">
                  <a:moveTo>
                    <a:pt x="538" y="0"/>
                  </a:moveTo>
                  <a:lnTo>
                    <a:pt x="307" y="26"/>
                  </a:lnTo>
                  <a:lnTo>
                    <a:pt x="154" y="77"/>
                  </a:lnTo>
                  <a:lnTo>
                    <a:pt x="51" y="154"/>
                  </a:lnTo>
                  <a:lnTo>
                    <a:pt x="0" y="256"/>
                  </a:lnTo>
                  <a:lnTo>
                    <a:pt x="0" y="359"/>
                  </a:lnTo>
                  <a:lnTo>
                    <a:pt x="26" y="486"/>
                  </a:lnTo>
                  <a:lnTo>
                    <a:pt x="77" y="665"/>
                  </a:lnTo>
                  <a:lnTo>
                    <a:pt x="154" y="819"/>
                  </a:lnTo>
                  <a:lnTo>
                    <a:pt x="410" y="1228"/>
                  </a:lnTo>
                  <a:lnTo>
                    <a:pt x="793" y="1689"/>
                  </a:lnTo>
                  <a:lnTo>
                    <a:pt x="1254" y="2226"/>
                  </a:lnTo>
                  <a:lnTo>
                    <a:pt x="1816" y="2814"/>
                  </a:lnTo>
                  <a:lnTo>
                    <a:pt x="2482" y="3428"/>
                  </a:lnTo>
                  <a:lnTo>
                    <a:pt x="3198" y="4119"/>
                  </a:lnTo>
                  <a:lnTo>
                    <a:pt x="3991" y="4809"/>
                  </a:lnTo>
                  <a:lnTo>
                    <a:pt x="5756" y="6319"/>
                  </a:lnTo>
                  <a:lnTo>
                    <a:pt x="7649" y="7879"/>
                  </a:lnTo>
                  <a:lnTo>
                    <a:pt x="9644" y="9465"/>
                  </a:lnTo>
                  <a:lnTo>
                    <a:pt x="10718" y="8825"/>
                  </a:lnTo>
                  <a:lnTo>
                    <a:pt x="10846" y="8749"/>
                  </a:lnTo>
                  <a:lnTo>
                    <a:pt x="10923" y="8646"/>
                  </a:lnTo>
                  <a:lnTo>
                    <a:pt x="10974" y="8544"/>
                  </a:lnTo>
                  <a:lnTo>
                    <a:pt x="11000" y="8442"/>
                  </a:lnTo>
                  <a:lnTo>
                    <a:pt x="11000" y="5756"/>
                  </a:lnTo>
                  <a:lnTo>
                    <a:pt x="11767" y="6216"/>
                  </a:lnTo>
                  <a:lnTo>
                    <a:pt x="11895" y="6267"/>
                  </a:lnTo>
                  <a:lnTo>
                    <a:pt x="12048" y="6319"/>
                  </a:lnTo>
                  <a:lnTo>
                    <a:pt x="12227" y="6344"/>
                  </a:lnTo>
                  <a:lnTo>
                    <a:pt x="12100" y="6319"/>
                  </a:lnTo>
                  <a:lnTo>
                    <a:pt x="12279" y="6344"/>
                  </a:lnTo>
                  <a:lnTo>
                    <a:pt x="12611" y="6344"/>
                  </a:lnTo>
                  <a:lnTo>
                    <a:pt x="12765" y="6319"/>
                  </a:lnTo>
                  <a:lnTo>
                    <a:pt x="12918" y="6267"/>
                  </a:lnTo>
                  <a:lnTo>
                    <a:pt x="13072" y="6216"/>
                  </a:lnTo>
                  <a:lnTo>
                    <a:pt x="13967" y="5679"/>
                  </a:lnTo>
                  <a:lnTo>
                    <a:pt x="11818" y="4605"/>
                  </a:lnTo>
                  <a:lnTo>
                    <a:pt x="9695" y="3556"/>
                  </a:lnTo>
                  <a:lnTo>
                    <a:pt x="7649" y="2610"/>
                  </a:lnTo>
                  <a:lnTo>
                    <a:pt x="5756" y="1740"/>
                  </a:lnTo>
                  <a:lnTo>
                    <a:pt x="4042" y="1024"/>
                  </a:lnTo>
                  <a:lnTo>
                    <a:pt x="3275" y="742"/>
                  </a:lnTo>
                  <a:lnTo>
                    <a:pt x="2558" y="486"/>
                  </a:lnTo>
                  <a:lnTo>
                    <a:pt x="1944" y="282"/>
                  </a:lnTo>
                  <a:lnTo>
                    <a:pt x="1382" y="128"/>
                  </a:lnTo>
                  <a:lnTo>
                    <a:pt x="921" y="52"/>
                  </a:lnTo>
                  <a:lnTo>
                    <a:pt x="538" y="0"/>
                  </a:lnTo>
                  <a:close/>
                </a:path>
              </a:pathLst>
            </a:custGeom>
            <a:solidFill>
              <a:srgbClr val="778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3"/>
            <p:cNvSpPr/>
            <p:nvPr/>
          </p:nvSpPr>
          <p:spPr>
            <a:xfrm>
              <a:off x="1853802" y="3687189"/>
              <a:ext cx="255980" cy="173470"/>
            </a:xfrm>
            <a:custGeom>
              <a:avLst/>
              <a:gdLst/>
              <a:ahLst/>
              <a:cxnLst/>
              <a:rect l="l" t="t" r="r" b="b"/>
              <a:pathLst>
                <a:path w="13967" h="9465" fill="none" extrusionOk="0">
                  <a:moveTo>
                    <a:pt x="538" y="0"/>
                  </a:moveTo>
                  <a:lnTo>
                    <a:pt x="538" y="0"/>
                  </a:lnTo>
                  <a:lnTo>
                    <a:pt x="307" y="26"/>
                  </a:lnTo>
                  <a:lnTo>
                    <a:pt x="154" y="77"/>
                  </a:lnTo>
                  <a:lnTo>
                    <a:pt x="154" y="77"/>
                  </a:lnTo>
                  <a:lnTo>
                    <a:pt x="51" y="154"/>
                  </a:lnTo>
                  <a:lnTo>
                    <a:pt x="0" y="256"/>
                  </a:lnTo>
                  <a:lnTo>
                    <a:pt x="0" y="359"/>
                  </a:lnTo>
                  <a:lnTo>
                    <a:pt x="26" y="486"/>
                  </a:lnTo>
                  <a:lnTo>
                    <a:pt x="77" y="665"/>
                  </a:lnTo>
                  <a:lnTo>
                    <a:pt x="154" y="819"/>
                  </a:lnTo>
                  <a:lnTo>
                    <a:pt x="410" y="1228"/>
                  </a:lnTo>
                  <a:lnTo>
                    <a:pt x="793" y="1689"/>
                  </a:lnTo>
                  <a:lnTo>
                    <a:pt x="1254" y="2226"/>
                  </a:lnTo>
                  <a:lnTo>
                    <a:pt x="1816" y="2814"/>
                  </a:lnTo>
                  <a:lnTo>
                    <a:pt x="2482" y="3428"/>
                  </a:lnTo>
                  <a:lnTo>
                    <a:pt x="3198" y="4119"/>
                  </a:lnTo>
                  <a:lnTo>
                    <a:pt x="3991" y="4809"/>
                  </a:lnTo>
                  <a:lnTo>
                    <a:pt x="5756" y="6319"/>
                  </a:lnTo>
                  <a:lnTo>
                    <a:pt x="7649" y="7879"/>
                  </a:lnTo>
                  <a:lnTo>
                    <a:pt x="9644" y="9465"/>
                  </a:lnTo>
                  <a:lnTo>
                    <a:pt x="10718" y="8825"/>
                  </a:lnTo>
                  <a:lnTo>
                    <a:pt x="10718" y="8825"/>
                  </a:lnTo>
                  <a:lnTo>
                    <a:pt x="10846" y="8749"/>
                  </a:lnTo>
                  <a:lnTo>
                    <a:pt x="10923" y="8646"/>
                  </a:lnTo>
                  <a:lnTo>
                    <a:pt x="10974" y="8544"/>
                  </a:lnTo>
                  <a:lnTo>
                    <a:pt x="11000" y="8442"/>
                  </a:lnTo>
                  <a:lnTo>
                    <a:pt x="11000" y="5756"/>
                  </a:lnTo>
                  <a:lnTo>
                    <a:pt x="11767" y="6216"/>
                  </a:lnTo>
                  <a:lnTo>
                    <a:pt x="11767" y="6216"/>
                  </a:lnTo>
                  <a:lnTo>
                    <a:pt x="11895" y="6267"/>
                  </a:lnTo>
                  <a:lnTo>
                    <a:pt x="12048" y="6319"/>
                  </a:lnTo>
                  <a:lnTo>
                    <a:pt x="12048" y="6319"/>
                  </a:lnTo>
                  <a:lnTo>
                    <a:pt x="12048" y="6319"/>
                  </a:lnTo>
                  <a:lnTo>
                    <a:pt x="12227" y="6344"/>
                  </a:lnTo>
                  <a:lnTo>
                    <a:pt x="12227" y="6344"/>
                  </a:lnTo>
                  <a:lnTo>
                    <a:pt x="12100" y="6319"/>
                  </a:lnTo>
                  <a:lnTo>
                    <a:pt x="12100" y="6319"/>
                  </a:lnTo>
                  <a:lnTo>
                    <a:pt x="12279" y="6344"/>
                  </a:lnTo>
                  <a:lnTo>
                    <a:pt x="12432" y="6344"/>
                  </a:lnTo>
                  <a:lnTo>
                    <a:pt x="12432" y="6344"/>
                  </a:lnTo>
                  <a:lnTo>
                    <a:pt x="12611" y="6344"/>
                  </a:lnTo>
                  <a:lnTo>
                    <a:pt x="12765" y="6319"/>
                  </a:lnTo>
                  <a:lnTo>
                    <a:pt x="12918" y="6267"/>
                  </a:lnTo>
                  <a:lnTo>
                    <a:pt x="13072" y="6216"/>
                  </a:lnTo>
                  <a:lnTo>
                    <a:pt x="13967" y="5679"/>
                  </a:lnTo>
                  <a:lnTo>
                    <a:pt x="13967" y="5679"/>
                  </a:lnTo>
                  <a:lnTo>
                    <a:pt x="11818" y="4605"/>
                  </a:lnTo>
                  <a:lnTo>
                    <a:pt x="9695" y="3556"/>
                  </a:lnTo>
                  <a:lnTo>
                    <a:pt x="7649" y="2610"/>
                  </a:lnTo>
                  <a:lnTo>
                    <a:pt x="5756" y="1740"/>
                  </a:lnTo>
                  <a:lnTo>
                    <a:pt x="4042" y="1024"/>
                  </a:lnTo>
                  <a:lnTo>
                    <a:pt x="3275" y="742"/>
                  </a:lnTo>
                  <a:lnTo>
                    <a:pt x="2558" y="486"/>
                  </a:lnTo>
                  <a:lnTo>
                    <a:pt x="1944" y="282"/>
                  </a:lnTo>
                  <a:lnTo>
                    <a:pt x="1382" y="128"/>
                  </a:lnTo>
                  <a:lnTo>
                    <a:pt x="921" y="52"/>
                  </a:lnTo>
                  <a:lnTo>
                    <a:pt x="53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3"/>
            <p:cNvSpPr/>
            <p:nvPr/>
          </p:nvSpPr>
          <p:spPr>
            <a:xfrm>
              <a:off x="2327769" y="2798323"/>
              <a:ext cx="534467" cy="274271"/>
            </a:xfrm>
            <a:custGeom>
              <a:avLst/>
              <a:gdLst/>
              <a:ahLst/>
              <a:cxnLst/>
              <a:rect l="l" t="t" r="r" b="b"/>
              <a:pathLst>
                <a:path w="29162" h="14965" extrusionOk="0">
                  <a:moveTo>
                    <a:pt x="17497" y="0"/>
                  </a:moveTo>
                  <a:lnTo>
                    <a:pt x="11358" y="3556"/>
                  </a:lnTo>
                  <a:lnTo>
                    <a:pt x="12407" y="4528"/>
                  </a:lnTo>
                  <a:lnTo>
                    <a:pt x="21590" y="9848"/>
                  </a:lnTo>
                  <a:lnTo>
                    <a:pt x="21590" y="9746"/>
                  </a:lnTo>
                  <a:lnTo>
                    <a:pt x="21616" y="9848"/>
                  </a:lnTo>
                  <a:lnTo>
                    <a:pt x="23662" y="8672"/>
                  </a:lnTo>
                  <a:lnTo>
                    <a:pt x="24480" y="9439"/>
                  </a:lnTo>
                  <a:lnTo>
                    <a:pt x="29162" y="6753"/>
                  </a:lnTo>
                  <a:lnTo>
                    <a:pt x="20157" y="1535"/>
                  </a:lnTo>
                  <a:lnTo>
                    <a:pt x="20106" y="1560"/>
                  </a:lnTo>
                  <a:lnTo>
                    <a:pt x="19927" y="1407"/>
                  </a:lnTo>
                  <a:lnTo>
                    <a:pt x="17497" y="0"/>
                  </a:lnTo>
                  <a:close/>
                  <a:moveTo>
                    <a:pt x="308" y="9925"/>
                  </a:moveTo>
                  <a:lnTo>
                    <a:pt x="1" y="10104"/>
                  </a:lnTo>
                  <a:lnTo>
                    <a:pt x="487" y="10385"/>
                  </a:lnTo>
                  <a:lnTo>
                    <a:pt x="308" y="9925"/>
                  </a:lnTo>
                  <a:close/>
                  <a:moveTo>
                    <a:pt x="21436" y="10692"/>
                  </a:moveTo>
                  <a:lnTo>
                    <a:pt x="21283" y="10718"/>
                  </a:lnTo>
                  <a:lnTo>
                    <a:pt x="21104" y="10769"/>
                  </a:lnTo>
                  <a:lnTo>
                    <a:pt x="20976" y="10846"/>
                  </a:lnTo>
                  <a:lnTo>
                    <a:pt x="14939" y="14325"/>
                  </a:lnTo>
                  <a:lnTo>
                    <a:pt x="14811" y="14427"/>
                  </a:lnTo>
                  <a:lnTo>
                    <a:pt x="14709" y="14529"/>
                  </a:lnTo>
                  <a:lnTo>
                    <a:pt x="14683" y="14632"/>
                  </a:lnTo>
                  <a:lnTo>
                    <a:pt x="14658" y="14734"/>
                  </a:lnTo>
                  <a:lnTo>
                    <a:pt x="14939" y="14964"/>
                  </a:lnTo>
                  <a:lnTo>
                    <a:pt x="22153" y="10795"/>
                  </a:lnTo>
                  <a:lnTo>
                    <a:pt x="21897" y="10718"/>
                  </a:lnTo>
                  <a:lnTo>
                    <a:pt x="21616" y="10692"/>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3"/>
            <p:cNvSpPr/>
            <p:nvPr/>
          </p:nvSpPr>
          <p:spPr>
            <a:xfrm>
              <a:off x="2596395" y="2994281"/>
              <a:ext cx="137383" cy="78313"/>
            </a:xfrm>
            <a:custGeom>
              <a:avLst/>
              <a:gdLst/>
              <a:ahLst/>
              <a:cxnLst/>
              <a:rect l="l" t="t" r="r" b="b"/>
              <a:pathLst>
                <a:path w="7496" h="4273" fill="none" extrusionOk="0">
                  <a:moveTo>
                    <a:pt x="6959" y="0"/>
                  </a:moveTo>
                  <a:lnTo>
                    <a:pt x="6959" y="0"/>
                  </a:lnTo>
                  <a:lnTo>
                    <a:pt x="6779" y="0"/>
                  </a:lnTo>
                  <a:lnTo>
                    <a:pt x="6626" y="26"/>
                  </a:lnTo>
                  <a:lnTo>
                    <a:pt x="6447" y="77"/>
                  </a:lnTo>
                  <a:lnTo>
                    <a:pt x="6319" y="154"/>
                  </a:lnTo>
                  <a:lnTo>
                    <a:pt x="282" y="3633"/>
                  </a:lnTo>
                  <a:lnTo>
                    <a:pt x="282" y="3633"/>
                  </a:lnTo>
                  <a:lnTo>
                    <a:pt x="154" y="3735"/>
                  </a:lnTo>
                  <a:lnTo>
                    <a:pt x="52" y="3837"/>
                  </a:lnTo>
                  <a:lnTo>
                    <a:pt x="26" y="3940"/>
                  </a:lnTo>
                  <a:lnTo>
                    <a:pt x="1" y="4042"/>
                  </a:lnTo>
                  <a:lnTo>
                    <a:pt x="282" y="4272"/>
                  </a:lnTo>
                  <a:lnTo>
                    <a:pt x="7496" y="103"/>
                  </a:lnTo>
                  <a:lnTo>
                    <a:pt x="7496" y="103"/>
                  </a:lnTo>
                  <a:lnTo>
                    <a:pt x="7240" y="26"/>
                  </a:lnTo>
                  <a:lnTo>
                    <a:pt x="69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3"/>
            <p:cNvSpPr/>
            <p:nvPr/>
          </p:nvSpPr>
          <p:spPr>
            <a:xfrm>
              <a:off x="2327769" y="2980224"/>
              <a:ext cx="8925" cy="8449"/>
            </a:xfrm>
            <a:custGeom>
              <a:avLst/>
              <a:gdLst/>
              <a:ahLst/>
              <a:cxnLst/>
              <a:rect l="l" t="t" r="r" b="b"/>
              <a:pathLst>
                <a:path w="487" h="461" fill="none" extrusionOk="0">
                  <a:moveTo>
                    <a:pt x="308" y="0"/>
                  </a:moveTo>
                  <a:lnTo>
                    <a:pt x="1" y="179"/>
                  </a:lnTo>
                  <a:lnTo>
                    <a:pt x="487" y="460"/>
                  </a:lnTo>
                  <a:lnTo>
                    <a:pt x="30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3"/>
            <p:cNvSpPr/>
            <p:nvPr/>
          </p:nvSpPr>
          <p:spPr>
            <a:xfrm>
              <a:off x="2535915" y="2798323"/>
              <a:ext cx="326321" cy="180508"/>
            </a:xfrm>
            <a:custGeom>
              <a:avLst/>
              <a:gdLst/>
              <a:ahLst/>
              <a:cxnLst/>
              <a:rect l="l" t="t" r="r" b="b"/>
              <a:pathLst>
                <a:path w="17805" h="9849" fill="none" extrusionOk="0">
                  <a:moveTo>
                    <a:pt x="6140" y="0"/>
                  </a:moveTo>
                  <a:lnTo>
                    <a:pt x="1" y="3556"/>
                  </a:lnTo>
                  <a:lnTo>
                    <a:pt x="1050" y="4528"/>
                  </a:lnTo>
                  <a:lnTo>
                    <a:pt x="10233" y="9848"/>
                  </a:lnTo>
                  <a:lnTo>
                    <a:pt x="10233" y="9746"/>
                  </a:lnTo>
                  <a:lnTo>
                    <a:pt x="10259" y="9848"/>
                  </a:lnTo>
                  <a:lnTo>
                    <a:pt x="12305" y="8672"/>
                  </a:lnTo>
                  <a:lnTo>
                    <a:pt x="13123" y="9439"/>
                  </a:lnTo>
                  <a:lnTo>
                    <a:pt x="17805" y="6753"/>
                  </a:lnTo>
                  <a:lnTo>
                    <a:pt x="8800" y="1535"/>
                  </a:lnTo>
                  <a:lnTo>
                    <a:pt x="8749" y="1560"/>
                  </a:lnTo>
                  <a:lnTo>
                    <a:pt x="8570" y="1407"/>
                  </a:lnTo>
                  <a:lnTo>
                    <a:pt x="61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3"/>
            <p:cNvSpPr/>
            <p:nvPr/>
          </p:nvSpPr>
          <p:spPr>
            <a:xfrm>
              <a:off x="2494659" y="3454191"/>
              <a:ext cx="594489" cy="370839"/>
            </a:xfrm>
            <a:custGeom>
              <a:avLst/>
              <a:gdLst/>
              <a:ahLst/>
              <a:cxnLst/>
              <a:rect l="l" t="t" r="r" b="b"/>
              <a:pathLst>
                <a:path w="32437" h="20234" extrusionOk="0">
                  <a:moveTo>
                    <a:pt x="25683" y="0"/>
                  </a:moveTo>
                  <a:lnTo>
                    <a:pt x="1" y="14837"/>
                  </a:lnTo>
                  <a:lnTo>
                    <a:pt x="2124" y="16781"/>
                  </a:lnTo>
                  <a:lnTo>
                    <a:pt x="8059" y="20234"/>
                  </a:lnTo>
                  <a:lnTo>
                    <a:pt x="32436" y="6139"/>
                  </a:lnTo>
                  <a:lnTo>
                    <a:pt x="25760" y="51"/>
                  </a:lnTo>
                  <a:lnTo>
                    <a:pt x="25683" y="0"/>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3"/>
            <p:cNvSpPr/>
            <p:nvPr/>
          </p:nvSpPr>
          <p:spPr>
            <a:xfrm>
              <a:off x="2494659" y="3454191"/>
              <a:ext cx="594489" cy="370839"/>
            </a:xfrm>
            <a:custGeom>
              <a:avLst/>
              <a:gdLst/>
              <a:ahLst/>
              <a:cxnLst/>
              <a:rect l="l" t="t" r="r" b="b"/>
              <a:pathLst>
                <a:path w="32437" h="20234" fill="none" extrusionOk="0">
                  <a:moveTo>
                    <a:pt x="25683" y="0"/>
                  </a:moveTo>
                  <a:lnTo>
                    <a:pt x="1" y="14837"/>
                  </a:lnTo>
                  <a:lnTo>
                    <a:pt x="2124" y="16781"/>
                  </a:lnTo>
                  <a:lnTo>
                    <a:pt x="8059" y="20234"/>
                  </a:lnTo>
                  <a:lnTo>
                    <a:pt x="32436" y="6139"/>
                  </a:lnTo>
                  <a:lnTo>
                    <a:pt x="25760" y="51"/>
                  </a:lnTo>
                  <a:lnTo>
                    <a:pt x="2568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3"/>
            <p:cNvSpPr/>
            <p:nvPr/>
          </p:nvSpPr>
          <p:spPr>
            <a:xfrm>
              <a:off x="2077892" y="3803459"/>
              <a:ext cx="18" cy="18"/>
            </a:xfrm>
            <a:custGeom>
              <a:avLst/>
              <a:gdLst/>
              <a:ahLst/>
              <a:cxnLst/>
              <a:rect l="l" t="t" r="r" b="b"/>
              <a:pathLst>
                <a:path w="1" h="1" extrusionOk="0">
                  <a:moveTo>
                    <a:pt x="0" y="0"/>
                  </a:moveTo>
                  <a:lnTo>
                    <a:pt x="0" y="0"/>
                  </a:lnTo>
                  <a:lnTo>
                    <a:pt x="0" y="0"/>
                  </a:lnTo>
                  <a:lnTo>
                    <a:pt x="0" y="0"/>
                  </a:lnTo>
                  <a:lnTo>
                    <a:pt x="0" y="0"/>
                  </a:lnTo>
                  <a:close/>
                </a:path>
              </a:pathLst>
            </a:custGeom>
            <a:solidFill>
              <a:srgbClr val="778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3"/>
            <p:cNvSpPr/>
            <p:nvPr/>
          </p:nvSpPr>
          <p:spPr>
            <a:xfrm>
              <a:off x="2077892" y="3803459"/>
              <a:ext cx="18" cy="18"/>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3"/>
            <p:cNvSpPr/>
            <p:nvPr/>
          </p:nvSpPr>
          <p:spPr>
            <a:xfrm>
              <a:off x="2268700" y="2799258"/>
              <a:ext cx="181442" cy="125177"/>
            </a:xfrm>
            <a:custGeom>
              <a:avLst/>
              <a:gdLst/>
              <a:ahLst/>
              <a:cxnLst/>
              <a:rect l="l" t="t" r="r" b="b"/>
              <a:pathLst>
                <a:path w="9900" h="6830" extrusionOk="0">
                  <a:moveTo>
                    <a:pt x="6779" y="0"/>
                  </a:moveTo>
                  <a:lnTo>
                    <a:pt x="0" y="3914"/>
                  </a:lnTo>
                  <a:lnTo>
                    <a:pt x="3121" y="6830"/>
                  </a:lnTo>
                  <a:lnTo>
                    <a:pt x="9900" y="2916"/>
                  </a:lnTo>
                  <a:lnTo>
                    <a:pt x="6779"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3"/>
            <p:cNvSpPr/>
            <p:nvPr/>
          </p:nvSpPr>
          <p:spPr>
            <a:xfrm>
              <a:off x="2268700" y="2799258"/>
              <a:ext cx="181442" cy="125177"/>
            </a:xfrm>
            <a:custGeom>
              <a:avLst/>
              <a:gdLst/>
              <a:ahLst/>
              <a:cxnLst/>
              <a:rect l="l" t="t" r="r" b="b"/>
              <a:pathLst>
                <a:path w="9900" h="6830" fill="none" extrusionOk="0">
                  <a:moveTo>
                    <a:pt x="6779" y="0"/>
                  </a:moveTo>
                  <a:lnTo>
                    <a:pt x="0" y="3914"/>
                  </a:lnTo>
                  <a:lnTo>
                    <a:pt x="3121" y="6830"/>
                  </a:lnTo>
                  <a:lnTo>
                    <a:pt x="9900" y="2916"/>
                  </a:lnTo>
                  <a:lnTo>
                    <a:pt x="67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3"/>
            <p:cNvSpPr/>
            <p:nvPr/>
          </p:nvSpPr>
          <p:spPr>
            <a:xfrm>
              <a:off x="2325900" y="2852701"/>
              <a:ext cx="141122" cy="87679"/>
            </a:xfrm>
            <a:custGeom>
              <a:avLst/>
              <a:gdLst/>
              <a:ahLst/>
              <a:cxnLst/>
              <a:rect l="l" t="t" r="r" b="b"/>
              <a:pathLst>
                <a:path w="7700" h="4784" extrusionOk="0">
                  <a:moveTo>
                    <a:pt x="6779" y="0"/>
                  </a:moveTo>
                  <a:lnTo>
                    <a:pt x="0" y="3914"/>
                  </a:lnTo>
                  <a:lnTo>
                    <a:pt x="921" y="4784"/>
                  </a:lnTo>
                  <a:lnTo>
                    <a:pt x="7700" y="870"/>
                  </a:lnTo>
                  <a:lnTo>
                    <a:pt x="6779" y="0"/>
                  </a:lnTo>
                  <a:close/>
                </a:path>
              </a:pathLst>
            </a:custGeom>
            <a:solidFill>
              <a:srgbClr val="727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3"/>
            <p:cNvSpPr/>
            <p:nvPr/>
          </p:nvSpPr>
          <p:spPr>
            <a:xfrm>
              <a:off x="2325900" y="2852701"/>
              <a:ext cx="141122" cy="87679"/>
            </a:xfrm>
            <a:custGeom>
              <a:avLst/>
              <a:gdLst/>
              <a:ahLst/>
              <a:cxnLst/>
              <a:rect l="l" t="t" r="r" b="b"/>
              <a:pathLst>
                <a:path w="7700" h="4784" fill="none" extrusionOk="0">
                  <a:moveTo>
                    <a:pt x="6779" y="0"/>
                  </a:moveTo>
                  <a:lnTo>
                    <a:pt x="0" y="3914"/>
                  </a:lnTo>
                  <a:lnTo>
                    <a:pt x="921" y="4784"/>
                  </a:lnTo>
                  <a:lnTo>
                    <a:pt x="7700" y="870"/>
                  </a:lnTo>
                  <a:lnTo>
                    <a:pt x="67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3"/>
            <p:cNvSpPr/>
            <p:nvPr/>
          </p:nvSpPr>
          <p:spPr>
            <a:xfrm>
              <a:off x="2342779" y="2868646"/>
              <a:ext cx="147225" cy="93305"/>
            </a:xfrm>
            <a:custGeom>
              <a:avLst/>
              <a:gdLst/>
              <a:ahLst/>
              <a:cxnLst/>
              <a:rect l="l" t="t" r="r" b="b"/>
              <a:pathLst>
                <a:path w="8033" h="5091" extrusionOk="0">
                  <a:moveTo>
                    <a:pt x="6779" y="0"/>
                  </a:moveTo>
                  <a:lnTo>
                    <a:pt x="0" y="3914"/>
                  </a:lnTo>
                  <a:lnTo>
                    <a:pt x="1228" y="5090"/>
                  </a:lnTo>
                  <a:lnTo>
                    <a:pt x="8032" y="1177"/>
                  </a:lnTo>
                  <a:lnTo>
                    <a:pt x="6779" y="0"/>
                  </a:lnTo>
                  <a:close/>
                </a:path>
              </a:pathLst>
            </a:custGeom>
            <a:solidFill>
              <a:srgbClr val="5E6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3"/>
            <p:cNvSpPr/>
            <p:nvPr/>
          </p:nvSpPr>
          <p:spPr>
            <a:xfrm>
              <a:off x="2342779" y="2868646"/>
              <a:ext cx="147225" cy="93305"/>
            </a:xfrm>
            <a:custGeom>
              <a:avLst/>
              <a:gdLst/>
              <a:ahLst/>
              <a:cxnLst/>
              <a:rect l="l" t="t" r="r" b="b"/>
              <a:pathLst>
                <a:path w="8033" h="5091" fill="none" extrusionOk="0">
                  <a:moveTo>
                    <a:pt x="6779" y="0"/>
                  </a:moveTo>
                  <a:lnTo>
                    <a:pt x="0" y="3914"/>
                  </a:lnTo>
                  <a:lnTo>
                    <a:pt x="1228" y="5090"/>
                  </a:lnTo>
                  <a:lnTo>
                    <a:pt x="8032" y="1177"/>
                  </a:lnTo>
                  <a:lnTo>
                    <a:pt x="67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3"/>
            <p:cNvSpPr/>
            <p:nvPr/>
          </p:nvSpPr>
          <p:spPr>
            <a:xfrm>
              <a:off x="2365267" y="2890199"/>
              <a:ext cx="273336" cy="188022"/>
            </a:xfrm>
            <a:custGeom>
              <a:avLst/>
              <a:gdLst/>
              <a:ahLst/>
              <a:cxnLst/>
              <a:rect l="l" t="t" r="r" b="b"/>
              <a:pathLst>
                <a:path w="14914" h="10259" extrusionOk="0">
                  <a:moveTo>
                    <a:pt x="6805" y="1"/>
                  </a:moveTo>
                  <a:lnTo>
                    <a:pt x="1" y="3914"/>
                  </a:lnTo>
                  <a:lnTo>
                    <a:pt x="1126" y="4938"/>
                  </a:lnTo>
                  <a:lnTo>
                    <a:pt x="10310" y="10258"/>
                  </a:lnTo>
                  <a:lnTo>
                    <a:pt x="14914" y="7598"/>
                  </a:lnTo>
                  <a:lnTo>
                    <a:pt x="6805"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3"/>
            <p:cNvSpPr/>
            <p:nvPr/>
          </p:nvSpPr>
          <p:spPr>
            <a:xfrm>
              <a:off x="2365267" y="2890199"/>
              <a:ext cx="273336" cy="188022"/>
            </a:xfrm>
            <a:custGeom>
              <a:avLst/>
              <a:gdLst/>
              <a:ahLst/>
              <a:cxnLst/>
              <a:rect l="l" t="t" r="r" b="b"/>
              <a:pathLst>
                <a:path w="14914" h="10259" fill="none" extrusionOk="0">
                  <a:moveTo>
                    <a:pt x="6805" y="1"/>
                  </a:moveTo>
                  <a:lnTo>
                    <a:pt x="1" y="3914"/>
                  </a:lnTo>
                  <a:lnTo>
                    <a:pt x="1126" y="4938"/>
                  </a:lnTo>
                  <a:lnTo>
                    <a:pt x="10310" y="10258"/>
                  </a:lnTo>
                  <a:lnTo>
                    <a:pt x="10310" y="10105"/>
                  </a:lnTo>
                  <a:lnTo>
                    <a:pt x="10310" y="10258"/>
                  </a:lnTo>
                  <a:lnTo>
                    <a:pt x="14914" y="7598"/>
                  </a:lnTo>
                  <a:lnTo>
                    <a:pt x="68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3"/>
            <p:cNvSpPr/>
            <p:nvPr/>
          </p:nvSpPr>
          <p:spPr>
            <a:xfrm>
              <a:off x="1548594" y="3630923"/>
              <a:ext cx="18" cy="18"/>
            </a:xfrm>
            <a:custGeom>
              <a:avLst/>
              <a:gdLst/>
              <a:ahLst/>
              <a:cxnLst/>
              <a:rect l="l" t="t" r="r" b="b"/>
              <a:pathLst>
                <a:path w="1" h="1" extrusionOk="0">
                  <a:moveTo>
                    <a:pt x="1" y="1"/>
                  </a:moveTo>
                  <a:lnTo>
                    <a:pt x="1" y="1"/>
                  </a:lnTo>
                  <a:lnTo>
                    <a:pt x="1" y="1"/>
                  </a:lnTo>
                  <a:lnTo>
                    <a:pt x="1"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3"/>
            <p:cNvSpPr/>
            <p:nvPr/>
          </p:nvSpPr>
          <p:spPr>
            <a:xfrm>
              <a:off x="1548594" y="3630923"/>
              <a:ext cx="18" cy="18"/>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3"/>
            <p:cNvSpPr/>
            <p:nvPr/>
          </p:nvSpPr>
          <p:spPr>
            <a:xfrm>
              <a:off x="1548594" y="3630923"/>
              <a:ext cx="495" cy="495"/>
            </a:xfrm>
            <a:custGeom>
              <a:avLst/>
              <a:gdLst/>
              <a:ahLst/>
              <a:cxnLst/>
              <a:rect l="l" t="t" r="r" b="b"/>
              <a:pathLst>
                <a:path w="27" h="27" extrusionOk="0">
                  <a:moveTo>
                    <a:pt x="1" y="1"/>
                  </a:moveTo>
                  <a:lnTo>
                    <a:pt x="26" y="26"/>
                  </a:lnTo>
                  <a:lnTo>
                    <a:pt x="26" y="1"/>
                  </a:lnTo>
                  <a:close/>
                </a:path>
              </a:pathLst>
            </a:custGeom>
            <a:solidFill>
              <a:srgbClr val="95AC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3"/>
            <p:cNvSpPr/>
            <p:nvPr/>
          </p:nvSpPr>
          <p:spPr>
            <a:xfrm>
              <a:off x="1548594" y="3630923"/>
              <a:ext cx="495" cy="495"/>
            </a:xfrm>
            <a:custGeom>
              <a:avLst/>
              <a:gdLst/>
              <a:ahLst/>
              <a:cxnLst/>
              <a:rect l="l" t="t" r="r" b="b"/>
              <a:pathLst>
                <a:path w="27" h="27" fill="none" extrusionOk="0">
                  <a:moveTo>
                    <a:pt x="1" y="1"/>
                  </a:moveTo>
                  <a:lnTo>
                    <a:pt x="26" y="26"/>
                  </a:lnTo>
                  <a:lnTo>
                    <a:pt x="26"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3"/>
            <p:cNvSpPr/>
            <p:nvPr/>
          </p:nvSpPr>
          <p:spPr>
            <a:xfrm>
              <a:off x="2555140" y="2321992"/>
              <a:ext cx="168320" cy="656839"/>
            </a:xfrm>
            <a:custGeom>
              <a:avLst/>
              <a:gdLst/>
              <a:ahLst/>
              <a:cxnLst/>
              <a:rect l="l" t="t" r="r" b="b"/>
              <a:pathLst>
                <a:path w="9184" h="35839" extrusionOk="0">
                  <a:moveTo>
                    <a:pt x="1" y="1"/>
                  </a:moveTo>
                  <a:lnTo>
                    <a:pt x="1" y="30518"/>
                  </a:lnTo>
                  <a:lnTo>
                    <a:pt x="9184" y="35838"/>
                  </a:lnTo>
                  <a:lnTo>
                    <a:pt x="9184" y="5296"/>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3"/>
            <p:cNvSpPr/>
            <p:nvPr/>
          </p:nvSpPr>
          <p:spPr>
            <a:xfrm>
              <a:off x="2603433" y="2469198"/>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3"/>
            <p:cNvSpPr/>
            <p:nvPr/>
          </p:nvSpPr>
          <p:spPr>
            <a:xfrm>
              <a:off x="2603433" y="2549839"/>
              <a:ext cx="29086" cy="87697"/>
            </a:xfrm>
            <a:custGeom>
              <a:avLst/>
              <a:gdLst/>
              <a:ahLst/>
              <a:cxnLst/>
              <a:rect l="l" t="t" r="r" b="b"/>
              <a:pathLst>
                <a:path w="1587" h="4785"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3"/>
            <p:cNvSpPr/>
            <p:nvPr/>
          </p:nvSpPr>
          <p:spPr>
            <a:xfrm>
              <a:off x="2604368" y="2388576"/>
              <a:ext cx="29086" cy="88155"/>
            </a:xfrm>
            <a:custGeom>
              <a:avLst/>
              <a:gdLst/>
              <a:ahLst/>
              <a:cxnLst/>
              <a:rect l="l" t="t" r="r" b="b"/>
              <a:pathLst>
                <a:path w="1587" h="4810" extrusionOk="0">
                  <a:moveTo>
                    <a:pt x="1" y="0"/>
                  </a:moveTo>
                  <a:lnTo>
                    <a:pt x="1" y="3888"/>
                  </a:lnTo>
                  <a:lnTo>
                    <a:pt x="1587" y="4809"/>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3"/>
            <p:cNvSpPr/>
            <p:nvPr/>
          </p:nvSpPr>
          <p:spPr>
            <a:xfrm>
              <a:off x="2571085" y="2369350"/>
              <a:ext cx="29086" cy="87679"/>
            </a:xfrm>
            <a:custGeom>
              <a:avLst/>
              <a:gdLst/>
              <a:ahLst/>
              <a:cxnLst/>
              <a:rect l="l" t="t" r="r" b="b"/>
              <a:pathLst>
                <a:path w="1587" h="4784" extrusionOk="0">
                  <a:moveTo>
                    <a:pt x="0" y="0"/>
                  </a:moveTo>
                  <a:lnTo>
                    <a:pt x="0" y="3889"/>
                  </a:lnTo>
                  <a:lnTo>
                    <a:pt x="1586" y="4784"/>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3"/>
            <p:cNvSpPr/>
            <p:nvPr/>
          </p:nvSpPr>
          <p:spPr>
            <a:xfrm>
              <a:off x="2571085" y="2449991"/>
              <a:ext cx="29086" cy="87679"/>
            </a:xfrm>
            <a:custGeom>
              <a:avLst/>
              <a:gdLst/>
              <a:ahLst/>
              <a:cxnLst/>
              <a:rect l="l" t="t" r="r" b="b"/>
              <a:pathLst>
                <a:path w="1587" h="4784" extrusionOk="0">
                  <a:moveTo>
                    <a:pt x="0" y="0"/>
                  </a:moveTo>
                  <a:lnTo>
                    <a:pt x="0" y="3888"/>
                  </a:lnTo>
                  <a:lnTo>
                    <a:pt x="1586" y="4784"/>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3"/>
            <p:cNvSpPr/>
            <p:nvPr/>
          </p:nvSpPr>
          <p:spPr>
            <a:xfrm>
              <a:off x="2571085" y="2530614"/>
              <a:ext cx="29086" cy="87697"/>
            </a:xfrm>
            <a:custGeom>
              <a:avLst/>
              <a:gdLst/>
              <a:ahLst/>
              <a:cxnLst/>
              <a:rect l="l" t="t" r="r" b="b"/>
              <a:pathLst>
                <a:path w="1587" h="4785" extrusionOk="0">
                  <a:moveTo>
                    <a:pt x="0" y="1"/>
                  </a:moveTo>
                  <a:lnTo>
                    <a:pt x="0" y="3889"/>
                  </a:lnTo>
                  <a:lnTo>
                    <a:pt x="1586" y="4784"/>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3"/>
            <p:cNvSpPr/>
            <p:nvPr/>
          </p:nvSpPr>
          <p:spPr>
            <a:xfrm>
              <a:off x="2603433" y="2710645"/>
              <a:ext cx="29086" cy="88155"/>
            </a:xfrm>
            <a:custGeom>
              <a:avLst/>
              <a:gdLst/>
              <a:ahLst/>
              <a:cxnLst/>
              <a:rect l="l" t="t" r="r" b="b"/>
              <a:pathLst>
                <a:path w="1587" h="4810" extrusionOk="0">
                  <a:moveTo>
                    <a:pt x="0" y="1"/>
                  </a:moveTo>
                  <a:lnTo>
                    <a:pt x="0" y="3889"/>
                  </a:lnTo>
                  <a:lnTo>
                    <a:pt x="1586" y="4810"/>
                  </a:lnTo>
                  <a:lnTo>
                    <a:pt x="1586" y="92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3"/>
            <p:cNvSpPr/>
            <p:nvPr/>
          </p:nvSpPr>
          <p:spPr>
            <a:xfrm>
              <a:off x="2603433" y="279128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3"/>
            <p:cNvSpPr/>
            <p:nvPr/>
          </p:nvSpPr>
          <p:spPr>
            <a:xfrm>
              <a:off x="2604368" y="2630004"/>
              <a:ext cx="29086" cy="88155"/>
            </a:xfrm>
            <a:custGeom>
              <a:avLst/>
              <a:gdLst/>
              <a:ahLst/>
              <a:cxnLst/>
              <a:rect l="l" t="t" r="r" b="b"/>
              <a:pathLst>
                <a:path w="1587" h="4810" extrusionOk="0">
                  <a:moveTo>
                    <a:pt x="1" y="1"/>
                  </a:moveTo>
                  <a:lnTo>
                    <a:pt x="1" y="3889"/>
                  </a:lnTo>
                  <a:lnTo>
                    <a:pt x="1587" y="4810"/>
                  </a:lnTo>
                  <a:lnTo>
                    <a:pt x="1587" y="922"/>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3"/>
            <p:cNvSpPr/>
            <p:nvPr/>
          </p:nvSpPr>
          <p:spPr>
            <a:xfrm>
              <a:off x="2571085" y="2611255"/>
              <a:ext cx="29086" cy="87697"/>
            </a:xfrm>
            <a:custGeom>
              <a:avLst/>
              <a:gdLst/>
              <a:ahLst/>
              <a:cxnLst/>
              <a:rect l="l" t="t" r="r" b="b"/>
              <a:pathLst>
                <a:path w="1587" h="4785" extrusionOk="0">
                  <a:moveTo>
                    <a:pt x="0" y="1"/>
                  </a:moveTo>
                  <a:lnTo>
                    <a:pt x="0" y="3889"/>
                  </a:lnTo>
                  <a:lnTo>
                    <a:pt x="1586" y="4784"/>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3"/>
            <p:cNvSpPr/>
            <p:nvPr/>
          </p:nvSpPr>
          <p:spPr>
            <a:xfrm>
              <a:off x="2571085" y="2691896"/>
              <a:ext cx="29086" cy="87679"/>
            </a:xfrm>
            <a:custGeom>
              <a:avLst/>
              <a:gdLst/>
              <a:ahLst/>
              <a:cxnLst/>
              <a:rect l="l" t="t" r="r" b="b"/>
              <a:pathLst>
                <a:path w="1587" h="4784" extrusionOk="0">
                  <a:moveTo>
                    <a:pt x="0" y="0"/>
                  </a:moveTo>
                  <a:lnTo>
                    <a:pt x="0" y="3889"/>
                  </a:lnTo>
                  <a:lnTo>
                    <a:pt x="1586" y="4784"/>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3"/>
            <p:cNvSpPr/>
            <p:nvPr/>
          </p:nvSpPr>
          <p:spPr>
            <a:xfrm>
              <a:off x="2571085" y="2772537"/>
              <a:ext cx="29086" cy="87679"/>
            </a:xfrm>
            <a:custGeom>
              <a:avLst/>
              <a:gdLst/>
              <a:ahLst/>
              <a:cxnLst/>
              <a:rect l="l" t="t" r="r" b="b"/>
              <a:pathLst>
                <a:path w="1587" h="4784" extrusionOk="0">
                  <a:moveTo>
                    <a:pt x="0" y="0"/>
                  </a:moveTo>
                  <a:lnTo>
                    <a:pt x="0" y="3888"/>
                  </a:lnTo>
                  <a:lnTo>
                    <a:pt x="1586" y="4784"/>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3"/>
            <p:cNvSpPr/>
            <p:nvPr/>
          </p:nvSpPr>
          <p:spPr>
            <a:xfrm>
              <a:off x="2674232" y="2508584"/>
              <a:ext cx="29067" cy="88155"/>
            </a:xfrm>
            <a:custGeom>
              <a:avLst/>
              <a:gdLst/>
              <a:ahLst/>
              <a:cxnLst/>
              <a:rect l="l" t="t" r="r" b="b"/>
              <a:pathLst>
                <a:path w="1586"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3"/>
            <p:cNvSpPr/>
            <p:nvPr/>
          </p:nvSpPr>
          <p:spPr>
            <a:xfrm>
              <a:off x="2674232" y="2589225"/>
              <a:ext cx="29067" cy="87679"/>
            </a:xfrm>
            <a:custGeom>
              <a:avLst/>
              <a:gdLst/>
              <a:ahLst/>
              <a:cxnLst/>
              <a:rect l="l" t="t" r="r" b="b"/>
              <a:pathLst>
                <a:path w="1586" h="4784" extrusionOk="0">
                  <a:moveTo>
                    <a:pt x="0" y="0"/>
                  </a:moveTo>
                  <a:lnTo>
                    <a:pt x="0" y="3863"/>
                  </a:lnTo>
                  <a:lnTo>
                    <a:pt x="1586" y="4784"/>
                  </a:lnTo>
                  <a:lnTo>
                    <a:pt x="1586" y="89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3"/>
            <p:cNvSpPr/>
            <p:nvPr/>
          </p:nvSpPr>
          <p:spPr>
            <a:xfrm>
              <a:off x="2675167" y="2427943"/>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3"/>
            <p:cNvSpPr/>
            <p:nvPr/>
          </p:nvSpPr>
          <p:spPr>
            <a:xfrm>
              <a:off x="2641408" y="2408736"/>
              <a:ext cx="29086" cy="87679"/>
            </a:xfrm>
            <a:custGeom>
              <a:avLst/>
              <a:gdLst/>
              <a:ahLst/>
              <a:cxnLst/>
              <a:rect l="l" t="t" r="r" b="b"/>
              <a:pathLst>
                <a:path w="1587" h="4784" extrusionOk="0">
                  <a:moveTo>
                    <a:pt x="0" y="0"/>
                  </a:moveTo>
                  <a:lnTo>
                    <a:pt x="0" y="3888"/>
                  </a:lnTo>
                  <a:lnTo>
                    <a:pt x="1586" y="4784"/>
                  </a:lnTo>
                  <a:lnTo>
                    <a:pt x="1586" y="895"/>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3"/>
            <p:cNvSpPr/>
            <p:nvPr/>
          </p:nvSpPr>
          <p:spPr>
            <a:xfrm>
              <a:off x="2641408" y="2489358"/>
              <a:ext cx="29086" cy="87697"/>
            </a:xfrm>
            <a:custGeom>
              <a:avLst/>
              <a:gdLst/>
              <a:ahLst/>
              <a:cxnLst/>
              <a:rect l="l" t="t" r="r" b="b"/>
              <a:pathLst>
                <a:path w="1587" h="4785"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3"/>
            <p:cNvSpPr/>
            <p:nvPr/>
          </p:nvSpPr>
          <p:spPr>
            <a:xfrm>
              <a:off x="2641408" y="2569999"/>
              <a:ext cx="29086" cy="87697"/>
            </a:xfrm>
            <a:custGeom>
              <a:avLst/>
              <a:gdLst/>
              <a:ahLst/>
              <a:cxnLst/>
              <a:rect l="l" t="t" r="r" b="b"/>
              <a:pathLst>
                <a:path w="1587" h="4785"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3"/>
            <p:cNvSpPr/>
            <p:nvPr/>
          </p:nvSpPr>
          <p:spPr>
            <a:xfrm>
              <a:off x="2674232" y="2750031"/>
              <a:ext cx="29067" cy="88155"/>
            </a:xfrm>
            <a:custGeom>
              <a:avLst/>
              <a:gdLst/>
              <a:ahLst/>
              <a:cxnLst/>
              <a:rect l="l" t="t" r="r" b="b"/>
              <a:pathLst>
                <a:path w="1586"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3"/>
            <p:cNvSpPr/>
            <p:nvPr/>
          </p:nvSpPr>
          <p:spPr>
            <a:xfrm>
              <a:off x="2674232" y="2830672"/>
              <a:ext cx="29067" cy="88155"/>
            </a:xfrm>
            <a:custGeom>
              <a:avLst/>
              <a:gdLst/>
              <a:ahLst/>
              <a:cxnLst/>
              <a:rect l="l" t="t" r="r" b="b"/>
              <a:pathLst>
                <a:path w="1586"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3"/>
            <p:cNvSpPr/>
            <p:nvPr/>
          </p:nvSpPr>
          <p:spPr>
            <a:xfrm>
              <a:off x="2675167" y="2669390"/>
              <a:ext cx="29086" cy="88155"/>
            </a:xfrm>
            <a:custGeom>
              <a:avLst/>
              <a:gdLst/>
              <a:ahLst/>
              <a:cxnLst/>
              <a:rect l="l" t="t" r="r" b="b"/>
              <a:pathLst>
                <a:path w="1587" h="4810" extrusionOk="0">
                  <a:moveTo>
                    <a:pt x="0" y="1"/>
                  </a:moveTo>
                  <a:lnTo>
                    <a:pt x="0" y="3889"/>
                  </a:lnTo>
                  <a:lnTo>
                    <a:pt x="1586" y="4810"/>
                  </a:lnTo>
                  <a:lnTo>
                    <a:pt x="1586" y="92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3"/>
            <p:cNvSpPr/>
            <p:nvPr/>
          </p:nvSpPr>
          <p:spPr>
            <a:xfrm>
              <a:off x="2641408" y="2650640"/>
              <a:ext cx="29086" cy="87679"/>
            </a:xfrm>
            <a:custGeom>
              <a:avLst/>
              <a:gdLst/>
              <a:ahLst/>
              <a:cxnLst/>
              <a:rect l="l" t="t" r="r" b="b"/>
              <a:pathLst>
                <a:path w="1587" h="4784" extrusionOk="0">
                  <a:moveTo>
                    <a:pt x="0" y="0"/>
                  </a:moveTo>
                  <a:lnTo>
                    <a:pt x="0" y="3889"/>
                  </a:lnTo>
                  <a:lnTo>
                    <a:pt x="1586" y="4784"/>
                  </a:lnTo>
                  <a:lnTo>
                    <a:pt x="1586" y="89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3"/>
            <p:cNvSpPr/>
            <p:nvPr/>
          </p:nvSpPr>
          <p:spPr>
            <a:xfrm>
              <a:off x="2641408" y="2731281"/>
              <a:ext cx="29086" cy="87679"/>
            </a:xfrm>
            <a:custGeom>
              <a:avLst/>
              <a:gdLst/>
              <a:ahLst/>
              <a:cxnLst/>
              <a:rect l="l" t="t" r="r" b="b"/>
              <a:pathLst>
                <a:path w="1587" h="4784" extrusionOk="0">
                  <a:moveTo>
                    <a:pt x="0" y="0"/>
                  </a:moveTo>
                  <a:lnTo>
                    <a:pt x="0" y="3888"/>
                  </a:lnTo>
                  <a:lnTo>
                    <a:pt x="1586" y="4784"/>
                  </a:lnTo>
                  <a:lnTo>
                    <a:pt x="1586" y="895"/>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3"/>
            <p:cNvSpPr/>
            <p:nvPr/>
          </p:nvSpPr>
          <p:spPr>
            <a:xfrm>
              <a:off x="2641408" y="2811904"/>
              <a:ext cx="29086" cy="87697"/>
            </a:xfrm>
            <a:custGeom>
              <a:avLst/>
              <a:gdLst/>
              <a:ahLst/>
              <a:cxnLst/>
              <a:rect l="l" t="t" r="r" b="b"/>
              <a:pathLst>
                <a:path w="1587" h="4785"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3"/>
            <p:cNvSpPr/>
            <p:nvPr/>
          </p:nvSpPr>
          <p:spPr>
            <a:xfrm>
              <a:off x="2555140" y="2272782"/>
              <a:ext cx="253653" cy="146272"/>
            </a:xfrm>
            <a:custGeom>
              <a:avLst/>
              <a:gdLst/>
              <a:ahLst/>
              <a:cxnLst/>
              <a:rect l="l" t="t" r="r" b="b"/>
              <a:pathLst>
                <a:path w="13840" h="7981" extrusionOk="0">
                  <a:moveTo>
                    <a:pt x="4656" y="0"/>
                  </a:moveTo>
                  <a:lnTo>
                    <a:pt x="1" y="2686"/>
                  </a:lnTo>
                  <a:lnTo>
                    <a:pt x="9184" y="7981"/>
                  </a:lnTo>
                  <a:lnTo>
                    <a:pt x="13839" y="5295"/>
                  </a:lnTo>
                  <a:lnTo>
                    <a:pt x="4656"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3"/>
            <p:cNvSpPr/>
            <p:nvPr/>
          </p:nvSpPr>
          <p:spPr>
            <a:xfrm>
              <a:off x="2723918" y="2370761"/>
              <a:ext cx="83940" cy="608070"/>
            </a:xfrm>
            <a:custGeom>
              <a:avLst/>
              <a:gdLst/>
              <a:ahLst/>
              <a:cxnLst/>
              <a:rect l="l" t="t" r="r" b="b"/>
              <a:pathLst>
                <a:path w="4580" h="33178" extrusionOk="0">
                  <a:moveTo>
                    <a:pt x="4579" y="0"/>
                  </a:moveTo>
                  <a:lnTo>
                    <a:pt x="1" y="2661"/>
                  </a:lnTo>
                  <a:lnTo>
                    <a:pt x="1" y="33177"/>
                  </a:lnTo>
                  <a:lnTo>
                    <a:pt x="4579" y="30543"/>
                  </a:lnTo>
                  <a:lnTo>
                    <a:pt x="45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3"/>
            <p:cNvSpPr/>
            <p:nvPr/>
          </p:nvSpPr>
          <p:spPr>
            <a:xfrm>
              <a:off x="2737517" y="2516080"/>
              <a:ext cx="29086" cy="87697"/>
            </a:xfrm>
            <a:custGeom>
              <a:avLst/>
              <a:gdLst/>
              <a:ahLst/>
              <a:cxnLst/>
              <a:rect l="l" t="t" r="r" b="b"/>
              <a:pathLst>
                <a:path w="1587" h="4785" extrusionOk="0">
                  <a:moveTo>
                    <a:pt x="1586" y="1"/>
                  </a:moveTo>
                  <a:lnTo>
                    <a:pt x="0" y="922"/>
                  </a:lnTo>
                  <a:lnTo>
                    <a:pt x="0" y="4784"/>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3"/>
            <p:cNvSpPr/>
            <p:nvPr/>
          </p:nvSpPr>
          <p:spPr>
            <a:xfrm>
              <a:off x="2737517" y="2596263"/>
              <a:ext cx="29086" cy="88155"/>
            </a:xfrm>
            <a:custGeom>
              <a:avLst/>
              <a:gdLst/>
              <a:ahLst/>
              <a:cxnLst/>
              <a:rect l="l" t="t" r="r" b="b"/>
              <a:pathLst>
                <a:path w="1587"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3"/>
            <p:cNvSpPr/>
            <p:nvPr/>
          </p:nvSpPr>
          <p:spPr>
            <a:xfrm>
              <a:off x="2736582" y="2435457"/>
              <a:ext cx="29086" cy="88155"/>
            </a:xfrm>
            <a:custGeom>
              <a:avLst/>
              <a:gdLst/>
              <a:ahLst/>
              <a:cxnLst/>
              <a:rect l="l" t="t" r="r" b="b"/>
              <a:pathLst>
                <a:path w="1587"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3"/>
            <p:cNvSpPr/>
            <p:nvPr/>
          </p:nvSpPr>
          <p:spPr>
            <a:xfrm>
              <a:off x="2769865" y="2416232"/>
              <a:ext cx="29086" cy="87679"/>
            </a:xfrm>
            <a:custGeom>
              <a:avLst/>
              <a:gdLst/>
              <a:ahLst/>
              <a:cxnLst/>
              <a:rect l="l" t="t" r="r" b="b"/>
              <a:pathLst>
                <a:path w="1587" h="4784" extrusionOk="0">
                  <a:moveTo>
                    <a:pt x="1586" y="0"/>
                  </a:moveTo>
                  <a:lnTo>
                    <a:pt x="0" y="896"/>
                  </a:lnTo>
                  <a:lnTo>
                    <a:pt x="0" y="4784"/>
                  </a:lnTo>
                  <a:lnTo>
                    <a:pt x="1586" y="3889"/>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3"/>
            <p:cNvSpPr/>
            <p:nvPr/>
          </p:nvSpPr>
          <p:spPr>
            <a:xfrm>
              <a:off x="2769865" y="2496873"/>
              <a:ext cx="29086" cy="87679"/>
            </a:xfrm>
            <a:custGeom>
              <a:avLst/>
              <a:gdLst/>
              <a:ahLst/>
              <a:cxnLst/>
              <a:rect l="l" t="t" r="r" b="b"/>
              <a:pathLst>
                <a:path w="1587" h="4784" extrusionOk="0">
                  <a:moveTo>
                    <a:pt x="1586" y="0"/>
                  </a:moveTo>
                  <a:lnTo>
                    <a:pt x="0" y="895"/>
                  </a:lnTo>
                  <a:lnTo>
                    <a:pt x="0" y="4784"/>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3"/>
            <p:cNvSpPr/>
            <p:nvPr/>
          </p:nvSpPr>
          <p:spPr>
            <a:xfrm>
              <a:off x="2769865" y="2577495"/>
              <a:ext cx="29086" cy="87697"/>
            </a:xfrm>
            <a:custGeom>
              <a:avLst/>
              <a:gdLst/>
              <a:ahLst/>
              <a:cxnLst/>
              <a:rect l="l" t="t" r="r" b="b"/>
              <a:pathLst>
                <a:path w="1587" h="4785" extrusionOk="0">
                  <a:moveTo>
                    <a:pt x="1586" y="1"/>
                  </a:moveTo>
                  <a:lnTo>
                    <a:pt x="0" y="896"/>
                  </a:lnTo>
                  <a:lnTo>
                    <a:pt x="0" y="4784"/>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3"/>
            <p:cNvSpPr/>
            <p:nvPr/>
          </p:nvSpPr>
          <p:spPr>
            <a:xfrm>
              <a:off x="2737517" y="2757526"/>
              <a:ext cx="29086" cy="88155"/>
            </a:xfrm>
            <a:custGeom>
              <a:avLst/>
              <a:gdLst/>
              <a:ahLst/>
              <a:cxnLst/>
              <a:rect l="l" t="t" r="r" b="b"/>
              <a:pathLst>
                <a:path w="1587" h="4810" extrusionOk="0">
                  <a:moveTo>
                    <a:pt x="1586" y="1"/>
                  </a:moveTo>
                  <a:lnTo>
                    <a:pt x="0" y="921"/>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3"/>
            <p:cNvSpPr/>
            <p:nvPr/>
          </p:nvSpPr>
          <p:spPr>
            <a:xfrm>
              <a:off x="2737517" y="2838167"/>
              <a:ext cx="29086" cy="87679"/>
            </a:xfrm>
            <a:custGeom>
              <a:avLst/>
              <a:gdLst/>
              <a:ahLst/>
              <a:cxnLst/>
              <a:rect l="l" t="t" r="r" b="b"/>
              <a:pathLst>
                <a:path w="1587" h="4784" extrusionOk="0">
                  <a:moveTo>
                    <a:pt x="1586" y="0"/>
                  </a:moveTo>
                  <a:lnTo>
                    <a:pt x="0" y="921"/>
                  </a:lnTo>
                  <a:lnTo>
                    <a:pt x="0" y="4784"/>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3"/>
            <p:cNvSpPr/>
            <p:nvPr/>
          </p:nvSpPr>
          <p:spPr>
            <a:xfrm>
              <a:off x="2736582" y="2676885"/>
              <a:ext cx="29086" cy="88155"/>
            </a:xfrm>
            <a:custGeom>
              <a:avLst/>
              <a:gdLst/>
              <a:ahLst/>
              <a:cxnLst/>
              <a:rect l="l" t="t" r="r" b="b"/>
              <a:pathLst>
                <a:path w="1587" h="4810" extrusionOk="0">
                  <a:moveTo>
                    <a:pt x="1586" y="1"/>
                  </a:moveTo>
                  <a:lnTo>
                    <a:pt x="0" y="922"/>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3"/>
            <p:cNvSpPr/>
            <p:nvPr/>
          </p:nvSpPr>
          <p:spPr>
            <a:xfrm>
              <a:off x="2769865" y="2658136"/>
              <a:ext cx="29086" cy="87697"/>
            </a:xfrm>
            <a:custGeom>
              <a:avLst/>
              <a:gdLst/>
              <a:ahLst/>
              <a:cxnLst/>
              <a:rect l="l" t="t" r="r" b="b"/>
              <a:pathLst>
                <a:path w="1587" h="4785" extrusionOk="0">
                  <a:moveTo>
                    <a:pt x="1586" y="1"/>
                  </a:moveTo>
                  <a:lnTo>
                    <a:pt x="0" y="896"/>
                  </a:lnTo>
                  <a:lnTo>
                    <a:pt x="0" y="4784"/>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3"/>
            <p:cNvSpPr/>
            <p:nvPr/>
          </p:nvSpPr>
          <p:spPr>
            <a:xfrm>
              <a:off x="2769865" y="2738777"/>
              <a:ext cx="29086" cy="87679"/>
            </a:xfrm>
            <a:custGeom>
              <a:avLst/>
              <a:gdLst/>
              <a:ahLst/>
              <a:cxnLst/>
              <a:rect l="l" t="t" r="r" b="b"/>
              <a:pathLst>
                <a:path w="1587" h="4784" extrusionOk="0">
                  <a:moveTo>
                    <a:pt x="1586" y="0"/>
                  </a:moveTo>
                  <a:lnTo>
                    <a:pt x="0" y="896"/>
                  </a:lnTo>
                  <a:lnTo>
                    <a:pt x="0" y="4784"/>
                  </a:lnTo>
                  <a:lnTo>
                    <a:pt x="1586" y="3889"/>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3"/>
            <p:cNvSpPr/>
            <p:nvPr/>
          </p:nvSpPr>
          <p:spPr>
            <a:xfrm>
              <a:off x="2769865" y="2819418"/>
              <a:ext cx="29086" cy="87679"/>
            </a:xfrm>
            <a:custGeom>
              <a:avLst/>
              <a:gdLst/>
              <a:ahLst/>
              <a:cxnLst/>
              <a:rect l="l" t="t" r="r" b="b"/>
              <a:pathLst>
                <a:path w="1587" h="4784" extrusionOk="0">
                  <a:moveTo>
                    <a:pt x="1586" y="0"/>
                  </a:moveTo>
                  <a:lnTo>
                    <a:pt x="0" y="895"/>
                  </a:lnTo>
                  <a:lnTo>
                    <a:pt x="0" y="4784"/>
                  </a:lnTo>
                  <a:lnTo>
                    <a:pt x="1586" y="3863"/>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3"/>
            <p:cNvSpPr/>
            <p:nvPr/>
          </p:nvSpPr>
          <p:spPr>
            <a:xfrm>
              <a:off x="2723918" y="2370761"/>
              <a:ext cx="83940" cy="70341"/>
            </a:xfrm>
            <a:custGeom>
              <a:avLst/>
              <a:gdLst/>
              <a:ahLst/>
              <a:cxnLst/>
              <a:rect l="l" t="t" r="r" b="b"/>
              <a:pathLst>
                <a:path w="4580" h="3838" extrusionOk="0">
                  <a:moveTo>
                    <a:pt x="4579" y="0"/>
                  </a:moveTo>
                  <a:lnTo>
                    <a:pt x="1" y="2661"/>
                  </a:lnTo>
                  <a:lnTo>
                    <a:pt x="1" y="3837"/>
                  </a:lnTo>
                  <a:lnTo>
                    <a:pt x="4579" y="1177"/>
                  </a:lnTo>
                  <a:lnTo>
                    <a:pt x="4579"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3"/>
            <p:cNvSpPr/>
            <p:nvPr/>
          </p:nvSpPr>
          <p:spPr>
            <a:xfrm>
              <a:off x="2555140" y="2321992"/>
              <a:ext cx="168320" cy="118634"/>
            </a:xfrm>
            <a:custGeom>
              <a:avLst/>
              <a:gdLst/>
              <a:ahLst/>
              <a:cxnLst/>
              <a:rect l="l" t="t" r="r" b="b"/>
              <a:pathLst>
                <a:path w="9184" h="6473" extrusionOk="0">
                  <a:moveTo>
                    <a:pt x="1" y="1"/>
                  </a:moveTo>
                  <a:lnTo>
                    <a:pt x="1" y="1178"/>
                  </a:lnTo>
                  <a:lnTo>
                    <a:pt x="9184" y="6473"/>
                  </a:lnTo>
                  <a:lnTo>
                    <a:pt x="9184" y="5296"/>
                  </a:lnTo>
                  <a:lnTo>
                    <a:pt x="1" y="1"/>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3"/>
            <p:cNvSpPr/>
            <p:nvPr/>
          </p:nvSpPr>
          <p:spPr>
            <a:xfrm>
              <a:off x="2385904" y="2153690"/>
              <a:ext cx="168320" cy="924531"/>
            </a:xfrm>
            <a:custGeom>
              <a:avLst/>
              <a:gdLst/>
              <a:ahLst/>
              <a:cxnLst/>
              <a:rect l="l" t="t" r="r" b="b"/>
              <a:pathLst>
                <a:path w="9184" h="50445" extrusionOk="0">
                  <a:moveTo>
                    <a:pt x="0" y="1"/>
                  </a:moveTo>
                  <a:lnTo>
                    <a:pt x="0" y="45124"/>
                  </a:lnTo>
                  <a:lnTo>
                    <a:pt x="9184" y="50444"/>
                  </a:lnTo>
                  <a:lnTo>
                    <a:pt x="9184" y="5296"/>
                  </a:lnTo>
                  <a:lnTo>
                    <a:pt x="0"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3"/>
            <p:cNvSpPr/>
            <p:nvPr/>
          </p:nvSpPr>
          <p:spPr>
            <a:xfrm>
              <a:off x="2385904" y="2104463"/>
              <a:ext cx="253653" cy="146767"/>
            </a:xfrm>
            <a:custGeom>
              <a:avLst/>
              <a:gdLst/>
              <a:ahLst/>
              <a:cxnLst/>
              <a:rect l="l" t="t" r="r" b="b"/>
              <a:pathLst>
                <a:path w="13840" h="8008" extrusionOk="0">
                  <a:moveTo>
                    <a:pt x="4656" y="1"/>
                  </a:moveTo>
                  <a:lnTo>
                    <a:pt x="0" y="2687"/>
                  </a:lnTo>
                  <a:lnTo>
                    <a:pt x="9184" y="8007"/>
                  </a:lnTo>
                  <a:lnTo>
                    <a:pt x="13839" y="5296"/>
                  </a:lnTo>
                  <a:lnTo>
                    <a:pt x="4656"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3"/>
            <p:cNvSpPr/>
            <p:nvPr/>
          </p:nvSpPr>
          <p:spPr>
            <a:xfrm>
              <a:off x="2554206" y="2202460"/>
              <a:ext cx="84398" cy="875761"/>
            </a:xfrm>
            <a:custGeom>
              <a:avLst/>
              <a:gdLst/>
              <a:ahLst/>
              <a:cxnLst/>
              <a:rect l="l" t="t" r="r" b="b"/>
              <a:pathLst>
                <a:path w="4605" h="47784" extrusionOk="0">
                  <a:moveTo>
                    <a:pt x="4605" y="0"/>
                  </a:moveTo>
                  <a:lnTo>
                    <a:pt x="1" y="2660"/>
                  </a:lnTo>
                  <a:lnTo>
                    <a:pt x="1" y="47783"/>
                  </a:lnTo>
                  <a:lnTo>
                    <a:pt x="4605" y="45123"/>
                  </a:lnTo>
                  <a:lnTo>
                    <a:pt x="46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3"/>
            <p:cNvSpPr/>
            <p:nvPr/>
          </p:nvSpPr>
          <p:spPr>
            <a:xfrm>
              <a:off x="2554206" y="2202460"/>
              <a:ext cx="84398" cy="70341"/>
            </a:xfrm>
            <a:custGeom>
              <a:avLst/>
              <a:gdLst/>
              <a:ahLst/>
              <a:cxnLst/>
              <a:rect l="l" t="t" r="r" b="b"/>
              <a:pathLst>
                <a:path w="4605" h="3838" extrusionOk="0">
                  <a:moveTo>
                    <a:pt x="4605" y="0"/>
                  </a:moveTo>
                  <a:lnTo>
                    <a:pt x="1" y="2660"/>
                  </a:lnTo>
                  <a:lnTo>
                    <a:pt x="1" y="3837"/>
                  </a:lnTo>
                  <a:lnTo>
                    <a:pt x="4605" y="1177"/>
                  </a:lnTo>
                  <a:lnTo>
                    <a:pt x="4605"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3"/>
            <p:cNvSpPr/>
            <p:nvPr/>
          </p:nvSpPr>
          <p:spPr>
            <a:xfrm>
              <a:off x="2385904" y="2153690"/>
              <a:ext cx="168320" cy="118634"/>
            </a:xfrm>
            <a:custGeom>
              <a:avLst/>
              <a:gdLst/>
              <a:ahLst/>
              <a:cxnLst/>
              <a:rect l="l" t="t" r="r" b="b"/>
              <a:pathLst>
                <a:path w="9184" h="6473" extrusionOk="0">
                  <a:moveTo>
                    <a:pt x="0" y="1"/>
                  </a:moveTo>
                  <a:lnTo>
                    <a:pt x="0" y="1177"/>
                  </a:lnTo>
                  <a:lnTo>
                    <a:pt x="9184" y="6472"/>
                  </a:lnTo>
                  <a:lnTo>
                    <a:pt x="9184" y="5296"/>
                  </a:lnTo>
                  <a:lnTo>
                    <a:pt x="0" y="1"/>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3"/>
            <p:cNvSpPr/>
            <p:nvPr/>
          </p:nvSpPr>
          <p:spPr>
            <a:xfrm>
              <a:off x="2568281" y="2348713"/>
              <a:ext cx="29067" cy="88155"/>
            </a:xfrm>
            <a:custGeom>
              <a:avLst/>
              <a:gdLst/>
              <a:ahLst/>
              <a:cxnLst/>
              <a:rect l="l" t="t" r="r" b="b"/>
              <a:pathLst>
                <a:path w="1586" h="4810" extrusionOk="0">
                  <a:moveTo>
                    <a:pt x="1586" y="1"/>
                  </a:moveTo>
                  <a:lnTo>
                    <a:pt x="0" y="922"/>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3"/>
            <p:cNvSpPr/>
            <p:nvPr/>
          </p:nvSpPr>
          <p:spPr>
            <a:xfrm>
              <a:off x="2568281" y="2429354"/>
              <a:ext cx="29067" cy="87697"/>
            </a:xfrm>
            <a:custGeom>
              <a:avLst/>
              <a:gdLst/>
              <a:ahLst/>
              <a:cxnLst/>
              <a:rect l="l" t="t" r="r" b="b"/>
              <a:pathLst>
                <a:path w="1586" h="4785" extrusionOk="0">
                  <a:moveTo>
                    <a:pt x="1586" y="1"/>
                  </a:moveTo>
                  <a:lnTo>
                    <a:pt x="0" y="896"/>
                  </a:lnTo>
                  <a:lnTo>
                    <a:pt x="0" y="4784"/>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3"/>
            <p:cNvSpPr/>
            <p:nvPr/>
          </p:nvSpPr>
          <p:spPr>
            <a:xfrm>
              <a:off x="2567328" y="2268091"/>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3"/>
            <p:cNvSpPr/>
            <p:nvPr/>
          </p:nvSpPr>
          <p:spPr>
            <a:xfrm>
              <a:off x="2601087" y="2248865"/>
              <a:ext cx="29086" cy="87679"/>
            </a:xfrm>
            <a:custGeom>
              <a:avLst/>
              <a:gdLst/>
              <a:ahLst/>
              <a:cxnLst/>
              <a:rect l="l" t="t" r="r" b="b"/>
              <a:pathLst>
                <a:path w="1587" h="4784" extrusionOk="0">
                  <a:moveTo>
                    <a:pt x="1587" y="0"/>
                  </a:moveTo>
                  <a:lnTo>
                    <a:pt x="1" y="896"/>
                  </a:lnTo>
                  <a:lnTo>
                    <a:pt x="1" y="4784"/>
                  </a:lnTo>
                  <a:lnTo>
                    <a:pt x="1587" y="3889"/>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3"/>
            <p:cNvSpPr/>
            <p:nvPr/>
          </p:nvSpPr>
          <p:spPr>
            <a:xfrm>
              <a:off x="2601087" y="2329506"/>
              <a:ext cx="29086" cy="87679"/>
            </a:xfrm>
            <a:custGeom>
              <a:avLst/>
              <a:gdLst/>
              <a:ahLst/>
              <a:cxnLst/>
              <a:rect l="l" t="t" r="r" b="b"/>
              <a:pathLst>
                <a:path w="1587" h="4784" extrusionOk="0">
                  <a:moveTo>
                    <a:pt x="1587" y="0"/>
                  </a:moveTo>
                  <a:lnTo>
                    <a:pt x="1" y="895"/>
                  </a:lnTo>
                  <a:lnTo>
                    <a:pt x="1" y="4784"/>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3"/>
            <p:cNvSpPr/>
            <p:nvPr/>
          </p:nvSpPr>
          <p:spPr>
            <a:xfrm>
              <a:off x="2601087" y="2410129"/>
              <a:ext cx="29086" cy="87697"/>
            </a:xfrm>
            <a:custGeom>
              <a:avLst/>
              <a:gdLst/>
              <a:ahLst/>
              <a:cxnLst/>
              <a:rect l="l" t="t" r="r" b="b"/>
              <a:pathLst>
                <a:path w="1587" h="4785" extrusionOk="0">
                  <a:moveTo>
                    <a:pt x="1587" y="1"/>
                  </a:moveTo>
                  <a:lnTo>
                    <a:pt x="1" y="896"/>
                  </a:lnTo>
                  <a:lnTo>
                    <a:pt x="1" y="4784"/>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3"/>
            <p:cNvSpPr/>
            <p:nvPr/>
          </p:nvSpPr>
          <p:spPr>
            <a:xfrm>
              <a:off x="2568281" y="2590160"/>
              <a:ext cx="29067" cy="88155"/>
            </a:xfrm>
            <a:custGeom>
              <a:avLst/>
              <a:gdLst/>
              <a:ahLst/>
              <a:cxnLst/>
              <a:rect l="l" t="t" r="r" b="b"/>
              <a:pathLst>
                <a:path w="1586" h="4810" extrusionOk="0">
                  <a:moveTo>
                    <a:pt x="1586" y="1"/>
                  </a:moveTo>
                  <a:lnTo>
                    <a:pt x="0" y="921"/>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3"/>
            <p:cNvSpPr/>
            <p:nvPr/>
          </p:nvSpPr>
          <p:spPr>
            <a:xfrm>
              <a:off x="2568281" y="2670801"/>
              <a:ext cx="29067" cy="88155"/>
            </a:xfrm>
            <a:custGeom>
              <a:avLst/>
              <a:gdLst/>
              <a:ahLst/>
              <a:cxnLst/>
              <a:rect l="l" t="t" r="r" b="b"/>
              <a:pathLst>
                <a:path w="1586"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3"/>
            <p:cNvSpPr/>
            <p:nvPr/>
          </p:nvSpPr>
          <p:spPr>
            <a:xfrm>
              <a:off x="2567328" y="2509519"/>
              <a:ext cx="29086" cy="88155"/>
            </a:xfrm>
            <a:custGeom>
              <a:avLst/>
              <a:gdLst/>
              <a:ahLst/>
              <a:cxnLst/>
              <a:rect l="l" t="t" r="r" b="b"/>
              <a:pathLst>
                <a:path w="1587" h="4810" extrusionOk="0">
                  <a:moveTo>
                    <a:pt x="1587" y="1"/>
                  </a:moveTo>
                  <a:lnTo>
                    <a:pt x="1" y="922"/>
                  </a:lnTo>
                  <a:lnTo>
                    <a:pt x="1" y="4810"/>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3"/>
            <p:cNvSpPr/>
            <p:nvPr/>
          </p:nvSpPr>
          <p:spPr>
            <a:xfrm>
              <a:off x="2601087" y="2490770"/>
              <a:ext cx="29086" cy="87697"/>
            </a:xfrm>
            <a:custGeom>
              <a:avLst/>
              <a:gdLst/>
              <a:ahLst/>
              <a:cxnLst/>
              <a:rect l="l" t="t" r="r" b="b"/>
              <a:pathLst>
                <a:path w="1587" h="4785" extrusionOk="0">
                  <a:moveTo>
                    <a:pt x="1587" y="1"/>
                  </a:moveTo>
                  <a:lnTo>
                    <a:pt x="1" y="896"/>
                  </a:lnTo>
                  <a:lnTo>
                    <a:pt x="1" y="4784"/>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3"/>
            <p:cNvSpPr/>
            <p:nvPr/>
          </p:nvSpPr>
          <p:spPr>
            <a:xfrm>
              <a:off x="2601087" y="2571411"/>
              <a:ext cx="29086" cy="87679"/>
            </a:xfrm>
            <a:custGeom>
              <a:avLst/>
              <a:gdLst/>
              <a:ahLst/>
              <a:cxnLst/>
              <a:rect l="l" t="t" r="r" b="b"/>
              <a:pathLst>
                <a:path w="1587" h="4784" extrusionOk="0">
                  <a:moveTo>
                    <a:pt x="1587" y="0"/>
                  </a:moveTo>
                  <a:lnTo>
                    <a:pt x="1" y="896"/>
                  </a:lnTo>
                  <a:lnTo>
                    <a:pt x="1" y="4784"/>
                  </a:lnTo>
                  <a:lnTo>
                    <a:pt x="1587" y="3889"/>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3"/>
            <p:cNvSpPr/>
            <p:nvPr/>
          </p:nvSpPr>
          <p:spPr>
            <a:xfrm>
              <a:off x="2601087" y="2652052"/>
              <a:ext cx="29086" cy="87679"/>
            </a:xfrm>
            <a:custGeom>
              <a:avLst/>
              <a:gdLst/>
              <a:ahLst/>
              <a:cxnLst/>
              <a:rect l="l" t="t" r="r" b="b"/>
              <a:pathLst>
                <a:path w="1587" h="4784" extrusionOk="0">
                  <a:moveTo>
                    <a:pt x="1587" y="0"/>
                  </a:moveTo>
                  <a:lnTo>
                    <a:pt x="1" y="895"/>
                  </a:lnTo>
                  <a:lnTo>
                    <a:pt x="1" y="4784"/>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3"/>
            <p:cNvSpPr/>
            <p:nvPr/>
          </p:nvSpPr>
          <p:spPr>
            <a:xfrm>
              <a:off x="2568281" y="2831606"/>
              <a:ext cx="29067" cy="88155"/>
            </a:xfrm>
            <a:custGeom>
              <a:avLst/>
              <a:gdLst/>
              <a:ahLst/>
              <a:cxnLst/>
              <a:rect l="l" t="t" r="r" b="b"/>
              <a:pathLst>
                <a:path w="1586"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3"/>
            <p:cNvSpPr/>
            <p:nvPr/>
          </p:nvSpPr>
          <p:spPr>
            <a:xfrm>
              <a:off x="2568281" y="2912229"/>
              <a:ext cx="29067" cy="88155"/>
            </a:xfrm>
            <a:custGeom>
              <a:avLst/>
              <a:gdLst/>
              <a:ahLst/>
              <a:cxnLst/>
              <a:rect l="l" t="t" r="r" b="b"/>
              <a:pathLst>
                <a:path w="1586" h="4810" extrusionOk="0">
                  <a:moveTo>
                    <a:pt x="1586" y="1"/>
                  </a:moveTo>
                  <a:lnTo>
                    <a:pt x="0" y="922"/>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3"/>
            <p:cNvSpPr/>
            <p:nvPr/>
          </p:nvSpPr>
          <p:spPr>
            <a:xfrm>
              <a:off x="2567328" y="2751442"/>
              <a:ext cx="29086" cy="87679"/>
            </a:xfrm>
            <a:custGeom>
              <a:avLst/>
              <a:gdLst/>
              <a:ahLst/>
              <a:cxnLst/>
              <a:rect l="l" t="t" r="r" b="b"/>
              <a:pathLst>
                <a:path w="1587" h="4784" extrusionOk="0">
                  <a:moveTo>
                    <a:pt x="1587" y="0"/>
                  </a:moveTo>
                  <a:lnTo>
                    <a:pt x="1" y="895"/>
                  </a:lnTo>
                  <a:lnTo>
                    <a:pt x="1" y="4783"/>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3"/>
            <p:cNvSpPr/>
            <p:nvPr/>
          </p:nvSpPr>
          <p:spPr>
            <a:xfrm>
              <a:off x="2601087" y="2732674"/>
              <a:ext cx="29086" cy="87697"/>
            </a:xfrm>
            <a:custGeom>
              <a:avLst/>
              <a:gdLst/>
              <a:ahLst/>
              <a:cxnLst/>
              <a:rect l="l" t="t" r="r" b="b"/>
              <a:pathLst>
                <a:path w="1587" h="4785" extrusionOk="0">
                  <a:moveTo>
                    <a:pt x="1587" y="1"/>
                  </a:moveTo>
                  <a:lnTo>
                    <a:pt x="1" y="896"/>
                  </a:lnTo>
                  <a:lnTo>
                    <a:pt x="1" y="4784"/>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3"/>
            <p:cNvSpPr/>
            <p:nvPr/>
          </p:nvSpPr>
          <p:spPr>
            <a:xfrm>
              <a:off x="2601087" y="2813315"/>
              <a:ext cx="29086" cy="87697"/>
            </a:xfrm>
            <a:custGeom>
              <a:avLst/>
              <a:gdLst/>
              <a:ahLst/>
              <a:cxnLst/>
              <a:rect l="l" t="t" r="r" b="b"/>
              <a:pathLst>
                <a:path w="1587" h="4785" extrusionOk="0">
                  <a:moveTo>
                    <a:pt x="1587" y="1"/>
                  </a:moveTo>
                  <a:lnTo>
                    <a:pt x="1" y="896"/>
                  </a:lnTo>
                  <a:lnTo>
                    <a:pt x="1" y="4784"/>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3"/>
            <p:cNvSpPr/>
            <p:nvPr/>
          </p:nvSpPr>
          <p:spPr>
            <a:xfrm>
              <a:off x="2601087" y="2893956"/>
              <a:ext cx="29086" cy="87679"/>
            </a:xfrm>
            <a:custGeom>
              <a:avLst/>
              <a:gdLst/>
              <a:ahLst/>
              <a:cxnLst/>
              <a:rect l="l" t="t" r="r" b="b"/>
              <a:pathLst>
                <a:path w="1587" h="4784" extrusionOk="0">
                  <a:moveTo>
                    <a:pt x="1587" y="0"/>
                  </a:moveTo>
                  <a:lnTo>
                    <a:pt x="1" y="896"/>
                  </a:lnTo>
                  <a:lnTo>
                    <a:pt x="1" y="4784"/>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3"/>
            <p:cNvSpPr/>
            <p:nvPr/>
          </p:nvSpPr>
          <p:spPr>
            <a:xfrm>
              <a:off x="2432786" y="2307935"/>
              <a:ext cx="29086" cy="87679"/>
            </a:xfrm>
            <a:custGeom>
              <a:avLst/>
              <a:gdLst/>
              <a:ahLst/>
              <a:cxnLst/>
              <a:rect l="l" t="t" r="r" b="b"/>
              <a:pathLst>
                <a:path w="1587" h="4784"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3"/>
            <p:cNvSpPr/>
            <p:nvPr/>
          </p:nvSpPr>
          <p:spPr>
            <a:xfrm>
              <a:off x="2432786" y="2388099"/>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3"/>
            <p:cNvSpPr/>
            <p:nvPr/>
          </p:nvSpPr>
          <p:spPr>
            <a:xfrm>
              <a:off x="2433721" y="2227294"/>
              <a:ext cx="29086" cy="88155"/>
            </a:xfrm>
            <a:custGeom>
              <a:avLst/>
              <a:gdLst/>
              <a:ahLst/>
              <a:cxnLst/>
              <a:rect l="l" t="t" r="r" b="b"/>
              <a:pathLst>
                <a:path w="1587" h="4810" extrusionOk="0">
                  <a:moveTo>
                    <a:pt x="1" y="1"/>
                  </a:moveTo>
                  <a:lnTo>
                    <a:pt x="1" y="3889"/>
                  </a:lnTo>
                  <a:lnTo>
                    <a:pt x="1587" y="4810"/>
                  </a:lnTo>
                  <a:lnTo>
                    <a:pt x="1587" y="922"/>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3"/>
            <p:cNvSpPr/>
            <p:nvPr/>
          </p:nvSpPr>
          <p:spPr>
            <a:xfrm>
              <a:off x="2400438" y="2207610"/>
              <a:ext cx="29086" cy="88155"/>
            </a:xfrm>
            <a:custGeom>
              <a:avLst/>
              <a:gdLst/>
              <a:ahLst/>
              <a:cxnLst/>
              <a:rect l="l" t="t" r="r" b="b"/>
              <a:pathLst>
                <a:path w="1587" h="4810" extrusionOk="0">
                  <a:moveTo>
                    <a:pt x="0" y="0"/>
                  </a:moveTo>
                  <a:lnTo>
                    <a:pt x="0" y="3889"/>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3"/>
            <p:cNvSpPr/>
            <p:nvPr/>
          </p:nvSpPr>
          <p:spPr>
            <a:xfrm>
              <a:off x="2400438" y="2288251"/>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3"/>
            <p:cNvSpPr/>
            <p:nvPr/>
          </p:nvSpPr>
          <p:spPr>
            <a:xfrm>
              <a:off x="2400438" y="2368874"/>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3"/>
            <p:cNvSpPr/>
            <p:nvPr/>
          </p:nvSpPr>
          <p:spPr>
            <a:xfrm>
              <a:off x="2432786" y="2549381"/>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p:nvPr/>
          </p:nvSpPr>
          <p:spPr>
            <a:xfrm>
              <a:off x="2432786" y="2630004"/>
              <a:ext cx="29086" cy="87697"/>
            </a:xfrm>
            <a:custGeom>
              <a:avLst/>
              <a:gdLst/>
              <a:ahLst/>
              <a:cxnLst/>
              <a:rect l="l" t="t" r="r" b="b"/>
              <a:pathLst>
                <a:path w="1587" h="4785" extrusionOk="0">
                  <a:moveTo>
                    <a:pt x="0" y="1"/>
                  </a:moveTo>
                  <a:lnTo>
                    <a:pt x="0" y="3889"/>
                  </a:lnTo>
                  <a:lnTo>
                    <a:pt x="1586" y="4784"/>
                  </a:lnTo>
                  <a:lnTo>
                    <a:pt x="1586"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3"/>
            <p:cNvSpPr/>
            <p:nvPr/>
          </p:nvSpPr>
          <p:spPr>
            <a:xfrm>
              <a:off x="2433721" y="2468740"/>
              <a:ext cx="29086" cy="88155"/>
            </a:xfrm>
            <a:custGeom>
              <a:avLst/>
              <a:gdLst/>
              <a:ahLst/>
              <a:cxnLst/>
              <a:rect l="l" t="t" r="r" b="b"/>
              <a:pathLst>
                <a:path w="1587" h="4810" extrusionOk="0">
                  <a:moveTo>
                    <a:pt x="1" y="0"/>
                  </a:moveTo>
                  <a:lnTo>
                    <a:pt x="1" y="3889"/>
                  </a:lnTo>
                  <a:lnTo>
                    <a:pt x="1587" y="4809"/>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3"/>
            <p:cNvSpPr/>
            <p:nvPr/>
          </p:nvSpPr>
          <p:spPr>
            <a:xfrm>
              <a:off x="2400438" y="2449515"/>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3"/>
            <p:cNvSpPr/>
            <p:nvPr/>
          </p:nvSpPr>
          <p:spPr>
            <a:xfrm>
              <a:off x="2400438" y="253015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3"/>
            <p:cNvSpPr/>
            <p:nvPr/>
          </p:nvSpPr>
          <p:spPr>
            <a:xfrm>
              <a:off x="2400438" y="261079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3"/>
            <p:cNvSpPr/>
            <p:nvPr/>
          </p:nvSpPr>
          <p:spPr>
            <a:xfrm>
              <a:off x="2432786" y="2790809"/>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3"/>
            <p:cNvSpPr/>
            <p:nvPr/>
          </p:nvSpPr>
          <p:spPr>
            <a:xfrm>
              <a:off x="2432786" y="2871450"/>
              <a:ext cx="29086" cy="88155"/>
            </a:xfrm>
            <a:custGeom>
              <a:avLst/>
              <a:gdLst/>
              <a:ahLst/>
              <a:cxnLst/>
              <a:rect l="l" t="t" r="r" b="b"/>
              <a:pathLst>
                <a:path w="1587" h="4810" extrusionOk="0">
                  <a:moveTo>
                    <a:pt x="0" y="0"/>
                  </a:moveTo>
                  <a:lnTo>
                    <a:pt x="0" y="3889"/>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3"/>
            <p:cNvSpPr/>
            <p:nvPr/>
          </p:nvSpPr>
          <p:spPr>
            <a:xfrm>
              <a:off x="2433721" y="2710187"/>
              <a:ext cx="29086" cy="88155"/>
            </a:xfrm>
            <a:custGeom>
              <a:avLst/>
              <a:gdLst/>
              <a:ahLst/>
              <a:cxnLst/>
              <a:rect l="l" t="t" r="r" b="b"/>
              <a:pathLst>
                <a:path w="1587" h="4810" extrusionOk="0">
                  <a:moveTo>
                    <a:pt x="1" y="0"/>
                  </a:moveTo>
                  <a:lnTo>
                    <a:pt x="1" y="3888"/>
                  </a:lnTo>
                  <a:lnTo>
                    <a:pt x="1587" y="4809"/>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3"/>
            <p:cNvSpPr/>
            <p:nvPr/>
          </p:nvSpPr>
          <p:spPr>
            <a:xfrm>
              <a:off x="2400438" y="2691419"/>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3"/>
            <p:cNvSpPr/>
            <p:nvPr/>
          </p:nvSpPr>
          <p:spPr>
            <a:xfrm>
              <a:off x="2400438" y="2772060"/>
              <a:ext cx="29086" cy="88155"/>
            </a:xfrm>
            <a:custGeom>
              <a:avLst/>
              <a:gdLst/>
              <a:ahLst/>
              <a:cxnLst/>
              <a:rect l="l" t="t" r="r" b="b"/>
              <a:pathLst>
                <a:path w="1587" h="4810" extrusionOk="0">
                  <a:moveTo>
                    <a:pt x="0" y="1"/>
                  </a:moveTo>
                  <a:lnTo>
                    <a:pt x="0" y="3889"/>
                  </a:lnTo>
                  <a:lnTo>
                    <a:pt x="1586" y="4810"/>
                  </a:lnTo>
                  <a:lnTo>
                    <a:pt x="1586" y="92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3"/>
            <p:cNvSpPr/>
            <p:nvPr/>
          </p:nvSpPr>
          <p:spPr>
            <a:xfrm>
              <a:off x="2400438" y="2852701"/>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3"/>
            <p:cNvSpPr/>
            <p:nvPr/>
          </p:nvSpPr>
          <p:spPr>
            <a:xfrm>
              <a:off x="2503567" y="2346844"/>
              <a:ext cx="29086" cy="88155"/>
            </a:xfrm>
            <a:custGeom>
              <a:avLst/>
              <a:gdLst/>
              <a:ahLst/>
              <a:cxnLst/>
              <a:rect l="l" t="t" r="r" b="b"/>
              <a:pathLst>
                <a:path w="1587" h="4810" extrusionOk="0">
                  <a:moveTo>
                    <a:pt x="1" y="1"/>
                  </a:moveTo>
                  <a:lnTo>
                    <a:pt x="1" y="3889"/>
                  </a:lnTo>
                  <a:lnTo>
                    <a:pt x="1587" y="4810"/>
                  </a:lnTo>
                  <a:lnTo>
                    <a:pt x="1587" y="922"/>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3"/>
            <p:cNvSpPr/>
            <p:nvPr/>
          </p:nvSpPr>
          <p:spPr>
            <a:xfrm>
              <a:off x="2503567" y="2427485"/>
              <a:ext cx="29086" cy="88155"/>
            </a:xfrm>
            <a:custGeom>
              <a:avLst/>
              <a:gdLst/>
              <a:ahLst/>
              <a:cxnLst/>
              <a:rect l="l" t="t" r="r" b="b"/>
              <a:pathLst>
                <a:path w="1587" h="4810" extrusionOk="0">
                  <a:moveTo>
                    <a:pt x="1" y="0"/>
                  </a:moveTo>
                  <a:lnTo>
                    <a:pt x="1" y="3889"/>
                  </a:lnTo>
                  <a:lnTo>
                    <a:pt x="1587" y="4809"/>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3"/>
            <p:cNvSpPr/>
            <p:nvPr/>
          </p:nvSpPr>
          <p:spPr>
            <a:xfrm>
              <a:off x="2504520" y="2266679"/>
              <a:ext cx="29086" cy="87679"/>
            </a:xfrm>
            <a:custGeom>
              <a:avLst/>
              <a:gdLst/>
              <a:ahLst/>
              <a:cxnLst/>
              <a:rect l="l" t="t" r="r" b="b"/>
              <a:pathLst>
                <a:path w="1587" h="4784" extrusionOk="0">
                  <a:moveTo>
                    <a:pt x="0" y="0"/>
                  </a:moveTo>
                  <a:lnTo>
                    <a:pt x="0" y="3889"/>
                  </a:lnTo>
                  <a:lnTo>
                    <a:pt x="1586" y="4784"/>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3"/>
            <p:cNvSpPr/>
            <p:nvPr/>
          </p:nvSpPr>
          <p:spPr>
            <a:xfrm>
              <a:off x="2470760" y="224699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3"/>
            <p:cNvSpPr/>
            <p:nvPr/>
          </p:nvSpPr>
          <p:spPr>
            <a:xfrm>
              <a:off x="2470760" y="2327618"/>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3"/>
            <p:cNvSpPr/>
            <p:nvPr/>
          </p:nvSpPr>
          <p:spPr>
            <a:xfrm>
              <a:off x="2470760" y="2408259"/>
              <a:ext cx="29086" cy="88155"/>
            </a:xfrm>
            <a:custGeom>
              <a:avLst/>
              <a:gdLst/>
              <a:ahLst/>
              <a:cxnLst/>
              <a:rect l="l" t="t" r="r" b="b"/>
              <a:pathLst>
                <a:path w="1587" h="4810" extrusionOk="0">
                  <a:moveTo>
                    <a:pt x="0" y="1"/>
                  </a:moveTo>
                  <a:lnTo>
                    <a:pt x="0" y="3889"/>
                  </a:lnTo>
                  <a:lnTo>
                    <a:pt x="1586" y="4810"/>
                  </a:lnTo>
                  <a:lnTo>
                    <a:pt x="1586" y="92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3"/>
            <p:cNvSpPr/>
            <p:nvPr/>
          </p:nvSpPr>
          <p:spPr>
            <a:xfrm>
              <a:off x="2503567" y="2588749"/>
              <a:ext cx="29086" cy="87697"/>
            </a:xfrm>
            <a:custGeom>
              <a:avLst/>
              <a:gdLst/>
              <a:ahLst/>
              <a:cxnLst/>
              <a:rect l="l" t="t" r="r" b="b"/>
              <a:pathLst>
                <a:path w="1587" h="4785" extrusionOk="0">
                  <a:moveTo>
                    <a:pt x="1" y="1"/>
                  </a:moveTo>
                  <a:lnTo>
                    <a:pt x="1" y="3889"/>
                  </a:lnTo>
                  <a:lnTo>
                    <a:pt x="1587" y="4784"/>
                  </a:lnTo>
                  <a:lnTo>
                    <a:pt x="1587" y="922"/>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3"/>
            <p:cNvSpPr/>
            <p:nvPr/>
          </p:nvSpPr>
          <p:spPr>
            <a:xfrm>
              <a:off x="2503567" y="2668913"/>
              <a:ext cx="29086" cy="88155"/>
            </a:xfrm>
            <a:custGeom>
              <a:avLst/>
              <a:gdLst/>
              <a:ahLst/>
              <a:cxnLst/>
              <a:rect l="l" t="t" r="r" b="b"/>
              <a:pathLst>
                <a:path w="1587" h="4810" extrusionOk="0">
                  <a:moveTo>
                    <a:pt x="1" y="1"/>
                  </a:moveTo>
                  <a:lnTo>
                    <a:pt x="1" y="3889"/>
                  </a:lnTo>
                  <a:lnTo>
                    <a:pt x="1587" y="4810"/>
                  </a:lnTo>
                  <a:lnTo>
                    <a:pt x="1587" y="922"/>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3"/>
            <p:cNvSpPr/>
            <p:nvPr/>
          </p:nvSpPr>
          <p:spPr>
            <a:xfrm>
              <a:off x="2504520" y="250812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3"/>
            <p:cNvSpPr/>
            <p:nvPr/>
          </p:nvSpPr>
          <p:spPr>
            <a:xfrm>
              <a:off x="2470760" y="2488900"/>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3"/>
            <p:cNvSpPr/>
            <p:nvPr/>
          </p:nvSpPr>
          <p:spPr>
            <a:xfrm>
              <a:off x="2470760" y="2569541"/>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3"/>
            <p:cNvSpPr/>
            <p:nvPr/>
          </p:nvSpPr>
          <p:spPr>
            <a:xfrm>
              <a:off x="2470760" y="2650164"/>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3"/>
            <p:cNvSpPr/>
            <p:nvPr/>
          </p:nvSpPr>
          <p:spPr>
            <a:xfrm>
              <a:off x="2503567" y="2830195"/>
              <a:ext cx="29086" cy="88155"/>
            </a:xfrm>
            <a:custGeom>
              <a:avLst/>
              <a:gdLst/>
              <a:ahLst/>
              <a:cxnLst/>
              <a:rect l="l" t="t" r="r" b="b"/>
              <a:pathLst>
                <a:path w="1587" h="4810" extrusionOk="0">
                  <a:moveTo>
                    <a:pt x="1" y="0"/>
                  </a:moveTo>
                  <a:lnTo>
                    <a:pt x="1" y="3889"/>
                  </a:lnTo>
                  <a:lnTo>
                    <a:pt x="1587" y="4809"/>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3"/>
            <p:cNvSpPr/>
            <p:nvPr/>
          </p:nvSpPr>
          <p:spPr>
            <a:xfrm>
              <a:off x="2503567" y="2910836"/>
              <a:ext cx="29086" cy="87679"/>
            </a:xfrm>
            <a:custGeom>
              <a:avLst/>
              <a:gdLst/>
              <a:ahLst/>
              <a:cxnLst/>
              <a:rect l="l" t="t" r="r" b="b"/>
              <a:pathLst>
                <a:path w="1587" h="4784" extrusionOk="0">
                  <a:moveTo>
                    <a:pt x="1" y="0"/>
                  </a:moveTo>
                  <a:lnTo>
                    <a:pt x="1" y="3888"/>
                  </a:lnTo>
                  <a:lnTo>
                    <a:pt x="1587" y="4784"/>
                  </a:lnTo>
                  <a:lnTo>
                    <a:pt x="1587" y="921"/>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3"/>
            <p:cNvSpPr/>
            <p:nvPr/>
          </p:nvSpPr>
          <p:spPr>
            <a:xfrm>
              <a:off x="2504520" y="2749554"/>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3"/>
            <p:cNvSpPr/>
            <p:nvPr/>
          </p:nvSpPr>
          <p:spPr>
            <a:xfrm>
              <a:off x="2470760" y="2730805"/>
              <a:ext cx="29086" cy="88155"/>
            </a:xfrm>
            <a:custGeom>
              <a:avLst/>
              <a:gdLst/>
              <a:ahLst/>
              <a:cxnLst/>
              <a:rect l="l" t="t" r="r" b="b"/>
              <a:pathLst>
                <a:path w="1587" h="4810" extrusionOk="0">
                  <a:moveTo>
                    <a:pt x="0" y="1"/>
                  </a:moveTo>
                  <a:lnTo>
                    <a:pt x="0" y="3889"/>
                  </a:lnTo>
                  <a:lnTo>
                    <a:pt x="1586" y="4810"/>
                  </a:lnTo>
                  <a:lnTo>
                    <a:pt x="1586" y="92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3"/>
            <p:cNvSpPr/>
            <p:nvPr/>
          </p:nvSpPr>
          <p:spPr>
            <a:xfrm>
              <a:off x="2470760" y="2811446"/>
              <a:ext cx="29086" cy="88155"/>
            </a:xfrm>
            <a:custGeom>
              <a:avLst/>
              <a:gdLst/>
              <a:ahLst/>
              <a:cxnLst/>
              <a:rect l="l" t="t" r="r" b="b"/>
              <a:pathLst>
                <a:path w="1587" h="4810" extrusionOk="0">
                  <a:moveTo>
                    <a:pt x="0" y="0"/>
                  </a:moveTo>
                  <a:lnTo>
                    <a:pt x="0" y="3888"/>
                  </a:lnTo>
                  <a:lnTo>
                    <a:pt x="1586" y="4809"/>
                  </a:lnTo>
                  <a:lnTo>
                    <a:pt x="1586" y="92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3"/>
            <p:cNvSpPr/>
            <p:nvPr/>
          </p:nvSpPr>
          <p:spPr>
            <a:xfrm>
              <a:off x="2470760" y="2892069"/>
              <a:ext cx="29086" cy="88155"/>
            </a:xfrm>
            <a:custGeom>
              <a:avLst/>
              <a:gdLst/>
              <a:ahLst/>
              <a:cxnLst/>
              <a:rect l="l" t="t" r="r" b="b"/>
              <a:pathLst>
                <a:path w="1587" h="4810" extrusionOk="0">
                  <a:moveTo>
                    <a:pt x="0" y="1"/>
                  </a:moveTo>
                  <a:lnTo>
                    <a:pt x="0" y="3889"/>
                  </a:lnTo>
                  <a:lnTo>
                    <a:pt x="1586" y="4810"/>
                  </a:lnTo>
                  <a:lnTo>
                    <a:pt x="1586" y="92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3"/>
            <p:cNvSpPr/>
            <p:nvPr/>
          </p:nvSpPr>
          <p:spPr>
            <a:xfrm>
              <a:off x="2128989" y="2767845"/>
              <a:ext cx="173946" cy="241923"/>
            </a:xfrm>
            <a:custGeom>
              <a:avLst/>
              <a:gdLst/>
              <a:ahLst/>
              <a:cxnLst/>
              <a:rect l="l" t="t" r="r" b="b"/>
              <a:pathLst>
                <a:path w="9491" h="13200" extrusionOk="0">
                  <a:moveTo>
                    <a:pt x="1" y="0"/>
                  </a:moveTo>
                  <a:lnTo>
                    <a:pt x="1" y="7700"/>
                  </a:lnTo>
                  <a:lnTo>
                    <a:pt x="9491" y="13200"/>
                  </a:lnTo>
                  <a:lnTo>
                    <a:pt x="4426" y="2558"/>
                  </a:lnTo>
                  <a:lnTo>
                    <a:pt x="1"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3"/>
            <p:cNvSpPr/>
            <p:nvPr/>
          </p:nvSpPr>
          <p:spPr>
            <a:xfrm>
              <a:off x="2128989" y="2690961"/>
              <a:ext cx="81118" cy="123784"/>
            </a:xfrm>
            <a:custGeom>
              <a:avLst/>
              <a:gdLst/>
              <a:ahLst/>
              <a:cxnLst/>
              <a:rect l="l" t="t" r="r" b="b"/>
              <a:pathLst>
                <a:path w="4426" h="6754" extrusionOk="0">
                  <a:moveTo>
                    <a:pt x="1" y="0"/>
                  </a:moveTo>
                  <a:lnTo>
                    <a:pt x="1" y="4195"/>
                  </a:lnTo>
                  <a:lnTo>
                    <a:pt x="4426" y="6753"/>
                  </a:lnTo>
                  <a:lnTo>
                    <a:pt x="4426" y="2558"/>
                  </a:lnTo>
                  <a:lnTo>
                    <a:pt x="1"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3"/>
            <p:cNvSpPr/>
            <p:nvPr/>
          </p:nvSpPr>
          <p:spPr>
            <a:xfrm>
              <a:off x="2210107" y="2685334"/>
              <a:ext cx="91894" cy="129410"/>
            </a:xfrm>
            <a:custGeom>
              <a:avLst/>
              <a:gdLst/>
              <a:ahLst/>
              <a:cxnLst/>
              <a:rect l="l" t="t" r="r" b="b"/>
              <a:pathLst>
                <a:path w="5014" h="7061" extrusionOk="0">
                  <a:moveTo>
                    <a:pt x="5014" y="0"/>
                  </a:moveTo>
                  <a:lnTo>
                    <a:pt x="0" y="2865"/>
                  </a:lnTo>
                  <a:lnTo>
                    <a:pt x="0" y="7060"/>
                  </a:lnTo>
                  <a:lnTo>
                    <a:pt x="5014" y="4170"/>
                  </a:lnTo>
                  <a:lnTo>
                    <a:pt x="50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3"/>
            <p:cNvSpPr/>
            <p:nvPr/>
          </p:nvSpPr>
          <p:spPr>
            <a:xfrm>
              <a:off x="2128989" y="2638453"/>
              <a:ext cx="173012" cy="99408"/>
            </a:xfrm>
            <a:custGeom>
              <a:avLst/>
              <a:gdLst/>
              <a:ahLst/>
              <a:cxnLst/>
              <a:rect l="l" t="t" r="r" b="b"/>
              <a:pathLst>
                <a:path w="9440" h="5424" extrusionOk="0">
                  <a:moveTo>
                    <a:pt x="5040" y="0"/>
                  </a:moveTo>
                  <a:lnTo>
                    <a:pt x="1" y="2865"/>
                  </a:lnTo>
                  <a:lnTo>
                    <a:pt x="4426" y="5423"/>
                  </a:lnTo>
                  <a:lnTo>
                    <a:pt x="9440" y="2558"/>
                  </a:lnTo>
                  <a:lnTo>
                    <a:pt x="5040"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3"/>
            <p:cNvSpPr/>
            <p:nvPr/>
          </p:nvSpPr>
          <p:spPr>
            <a:xfrm>
              <a:off x="2302917" y="2956783"/>
              <a:ext cx="91436" cy="248484"/>
            </a:xfrm>
            <a:custGeom>
              <a:avLst/>
              <a:gdLst/>
              <a:ahLst/>
              <a:cxnLst/>
              <a:rect l="l" t="t" r="r" b="b"/>
              <a:pathLst>
                <a:path w="4989" h="13558" extrusionOk="0">
                  <a:moveTo>
                    <a:pt x="4989" y="0"/>
                  </a:moveTo>
                  <a:lnTo>
                    <a:pt x="1" y="2891"/>
                  </a:lnTo>
                  <a:lnTo>
                    <a:pt x="1" y="13557"/>
                  </a:lnTo>
                  <a:lnTo>
                    <a:pt x="4989" y="10667"/>
                  </a:lnTo>
                  <a:lnTo>
                    <a:pt x="49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3"/>
            <p:cNvSpPr/>
            <p:nvPr/>
          </p:nvSpPr>
          <p:spPr>
            <a:xfrm>
              <a:off x="2210107" y="2761742"/>
              <a:ext cx="184246" cy="248961"/>
            </a:xfrm>
            <a:custGeom>
              <a:avLst/>
              <a:gdLst/>
              <a:ahLst/>
              <a:cxnLst/>
              <a:rect l="l" t="t" r="r" b="b"/>
              <a:pathLst>
                <a:path w="10053" h="13584" extrusionOk="0">
                  <a:moveTo>
                    <a:pt x="4962" y="1"/>
                  </a:moveTo>
                  <a:lnTo>
                    <a:pt x="0" y="2891"/>
                  </a:lnTo>
                  <a:lnTo>
                    <a:pt x="5065" y="13584"/>
                  </a:lnTo>
                  <a:lnTo>
                    <a:pt x="10053" y="10719"/>
                  </a:lnTo>
                  <a:lnTo>
                    <a:pt x="49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3"/>
            <p:cNvSpPr/>
            <p:nvPr/>
          </p:nvSpPr>
          <p:spPr>
            <a:xfrm>
              <a:off x="2128989" y="2908948"/>
              <a:ext cx="173946" cy="296319"/>
            </a:xfrm>
            <a:custGeom>
              <a:avLst/>
              <a:gdLst/>
              <a:ahLst/>
              <a:cxnLst/>
              <a:rect l="l" t="t" r="r" b="b"/>
              <a:pathLst>
                <a:path w="9491" h="16168" extrusionOk="0">
                  <a:moveTo>
                    <a:pt x="1" y="1"/>
                  </a:moveTo>
                  <a:lnTo>
                    <a:pt x="1" y="10668"/>
                  </a:lnTo>
                  <a:lnTo>
                    <a:pt x="9491" y="16167"/>
                  </a:lnTo>
                  <a:lnTo>
                    <a:pt x="9491" y="5501"/>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3"/>
            <p:cNvSpPr/>
            <p:nvPr/>
          </p:nvSpPr>
          <p:spPr>
            <a:xfrm>
              <a:off x="1987409" y="2566261"/>
              <a:ext cx="173488" cy="241923"/>
            </a:xfrm>
            <a:custGeom>
              <a:avLst/>
              <a:gdLst/>
              <a:ahLst/>
              <a:cxnLst/>
              <a:rect l="l" t="t" r="r" b="b"/>
              <a:pathLst>
                <a:path w="9466" h="13200" extrusionOk="0">
                  <a:moveTo>
                    <a:pt x="1" y="0"/>
                  </a:moveTo>
                  <a:lnTo>
                    <a:pt x="1" y="7700"/>
                  </a:lnTo>
                  <a:lnTo>
                    <a:pt x="9465" y="13199"/>
                  </a:lnTo>
                  <a:lnTo>
                    <a:pt x="4400" y="2558"/>
                  </a:lnTo>
                  <a:lnTo>
                    <a:pt x="1"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3"/>
            <p:cNvSpPr/>
            <p:nvPr/>
          </p:nvSpPr>
          <p:spPr>
            <a:xfrm>
              <a:off x="1987409" y="2489358"/>
              <a:ext cx="80659" cy="123784"/>
            </a:xfrm>
            <a:custGeom>
              <a:avLst/>
              <a:gdLst/>
              <a:ahLst/>
              <a:cxnLst/>
              <a:rect l="l" t="t" r="r" b="b"/>
              <a:pathLst>
                <a:path w="4401" h="6754" extrusionOk="0">
                  <a:moveTo>
                    <a:pt x="1" y="1"/>
                  </a:moveTo>
                  <a:lnTo>
                    <a:pt x="1" y="4196"/>
                  </a:lnTo>
                  <a:lnTo>
                    <a:pt x="4400" y="6754"/>
                  </a:lnTo>
                  <a:lnTo>
                    <a:pt x="4400" y="2559"/>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3"/>
            <p:cNvSpPr/>
            <p:nvPr/>
          </p:nvSpPr>
          <p:spPr>
            <a:xfrm>
              <a:off x="2068050" y="2483732"/>
              <a:ext cx="92371" cy="129410"/>
            </a:xfrm>
            <a:custGeom>
              <a:avLst/>
              <a:gdLst/>
              <a:ahLst/>
              <a:cxnLst/>
              <a:rect l="l" t="t" r="r" b="b"/>
              <a:pathLst>
                <a:path w="5040" h="7061" extrusionOk="0">
                  <a:moveTo>
                    <a:pt x="5040" y="1"/>
                  </a:moveTo>
                  <a:lnTo>
                    <a:pt x="0" y="2866"/>
                  </a:lnTo>
                  <a:lnTo>
                    <a:pt x="0" y="7061"/>
                  </a:lnTo>
                  <a:lnTo>
                    <a:pt x="5040" y="4170"/>
                  </a:lnTo>
                  <a:lnTo>
                    <a:pt x="5040"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3"/>
            <p:cNvSpPr/>
            <p:nvPr/>
          </p:nvSpPr>
          <p:spPr>
            <a:xfrm>
              <a:off x="1987409" y="2436850"/>
              <a:ext cx="173012" cy="99408"/>
            </a:xfrm>
            <a:custGeom>
              <a:avLst/>
              <a:gdLst/>
              <a:ahLst/>
              <a:cxnLst/>
              <a:rect l="l" t="t" r="r" b="b"/>
              <a:pathLst>
                <a:path w="9440" h="5424" extrusionOk="0">
                  <a:moveTo>
                    <a:pt x="5014" y="1"/>
                  </a:moveTo>
                  <a:lnTo>
                    <a:pt x="1" y="2866"/>
                  </a:lnTo>
                  <a:lnTo>
                    <a:pt x="4400" y="5424"/>
                  </a:lnTo>
                  <a:lnTo>
                    <a:pt x="9440" y="2559"/>
                  </a:lnTo>
                  <a:lnTo>
                    <a:pt x="5014" y="1"/>
                  </a:lnTo>
                  <a:close/>
                </a:path>
              </a:pathLst>
            </a:custGeom>
            <a:solidFill>
              <a:srgbClr val="EA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3"/>
            <p:cNvSpPr/>
            <p:nvPr/>
          </p:nvSpPr>
          <p:spPr>
            <a:xfrm>
              <a:off x="2160879" y="2755181"/>
              <a:ext cx="91436" cy="542916"/>
            </a:xfrm>
            <a:custGeom>
              <a:avLst/>
              <a:gdLst/>
              <a:ahLst/>
              <a:cxnLst/>
              <a:rect l="l" t="t" r="r" b="b"/>
              <a:pathLst>
                <a:path w="4989" h="29623" extrusionOk="0">
                  <a:moveTo>
                    <a:pt x="4988" y="1"/>
                  </a:moveTo>
                  <a:lnTo>
                    <a:pt x="0" y="2891"/>
                  </a:lnTo>
                  <a:lnTo>
                    <a:pt x="0" y="29622"/>
                  </a:lnTo>
                  <a:lnTo>
                    <a:pt x="4988" y="26757"/>
                  </a:lnTo>
                  <a:lnTo>
                    <a:pt x="4988"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3"/>
            <p:cNvSpPr/>
            <p:nvPr/>
          </p:nvSpPr>
          <p:spPr>
            <a:xfrm>
              <a:off x="2175871" y="2820353"/>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3"/>
            <p:cNvSpPr/>
            <p:nvPr/>
          </p:nvSpPr>
          <p:spPr>
            <a:xfrm>
              <a:off x="2175871" y="2899583"/>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3"/>
            <p:cNvSpPr/>
            <p:nvPr/>
          </p:nvSpPr>
          <p:spPr>
            <a:xfrm>
              <a:off x="2175871" y="2982093"/>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3"/>
            <p:cNvSpPr/>
            <p:nvPr/>
          </p:nvSpPr>
          <p:spPr>
            <a:xfrm>
              <a:off x="2210107" y="2801604"/>
              <a:ext cx="29067" cy="87679"/>
            </a:xfrm>
            <a:custGeom>
              <a:avLst/>
              <a:gdLst/>
              <a:ahLst/>
              <a:cxnLst/>
              <a:rect l="l" t="t" r="r" b="b"/>
              <a:pathLst>
                <a:path w="1586" h="4784" extrusionOk="0">
                  <a:moveTo>
                    <a:pt x="1586" y="0"/>
                  </a:moveTo>
                  <a:lnTo>
                    <a:pt x="0" y="895"/>
                  </a:lnTo>
                  <a:lnTo>
                    <a:pt x="0" y="4784"/>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3"/>
            <p:cNvSpPr/>
            <p:nvPr/>
          </p:nvSpPr>
          <p:spPr>
            <a:xfrm>
              <a:off x="2210107" y="2880834"/>
              <a:ext cx="29067" cy="88155"/>
            </a:xfrm>
            <a:custGeom>
              <a:avLst/>
              <a:gdLst/>
              <a:ahLst/>
              <a:cxnLst/>
              <a:rect l="l" t="t" r="r" b="b"/>
              <a:pathLst>
                <a:path w="1586"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3"/>
            <p:cNvSpPr/>
            <p:nvPr/>
          </p:nvSpPr>
          <p:spPr>
            <a:xfrm>
              <a:off x="2210107" y="2963344"/>
              <a:ext cx="29067" cy="87679"/>
            </a:xfrm>
            <a:custGeom>
              <a:avLst/>
              <a:gdLst/>
              <a:ahLst/>
              <a:cxnLst/>
              <a:rect l="l" t="t" r="r" b="b"/>
              <a:pathLst>
                <a:path w="1586" h="4784" extrusionOk="0">
                  <a:moveTo>
                    <a:pt x="1586" y="0"/>
                  </a:moveTo>
                  <a:lnTo>
                    <a:pt x="0" y="895"/>
                  </a:lnTo>
                  <a:lnTo>
                    <a:pt x="0" y="4784"/>
                  </a:lnTo>
                  <a:lnTo>
                    <a:pt x="1586" y="3863"/>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3"/>
            <p:cNvSpPr/>
            <p:nvPr/>
          </p:nvSpPr>
          <p:spPr>
            <a:xfrm>
              <a:off x="2175871" y="3064127"/>
              <a:ext cx="29086" cy="88155"/>
            </a:xfrm>
            <a:custGeom>
              <a:avLst/>
              <a:gdLst/>
              <a:ahLst/>
              <a:cxnLst/>
              <a:rect l="l" t="t" r="r" b="b"/>
              <a:pathLst>
                <a:path w="1587" h="4810" extrusionOk="0">
                  <a:moveTo>
                    <a:pt x="1587" y="1"/>
                  </a:moveTo>
                  <a:lnTo>
                    <a:pt x="1" y="922"/>
                  </a:lnTo>
                  <a:lnTo>
                    <a:pt x="1" y="4810"/>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3"/>
            <p:cNvSpPr/>
            <p:nvPr/>
          </p:nvSpPr>
          <p:spPr>
            <a:xfrm>
              <a:off x="2175871" y="3143357"/>
              <a:ext cx="29086" cy="88155"/>
            </a:xfrm>
            <a:custGeom>
              <a:avLst/>
              <a:gdLst/>
              <a:ahLst/>
              <a:cxnLst/>
              <a:rect l="l" t="t" r="r" b="b"/>
              <a:pathLst>
                <a:path w="1587" h="4810" extrusionOk="0">
                  <a:moveTo>
                    <a:pt x="1587" y="1"/>
                  </a:moveTo>
                  <a:lnTo>
                    <a:pt x="1" y="922"/>
                  </a:lnTo>
                  <a:lnTo>
                    <a:pt x="1" y="4810"/>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3"/>
            <p:cNvSpPr/>
            <p:nvPr/>
          </p:nvSpPr>
          <p:spPr>
            <a:xfrm>
              <a:off x="2210107" y="3045378"/>
              <a:ext cx="29067" cy="87697"/>
            </a:xfrm>
            <a:custGeom>
              <a:avLst/>
              <a:gdLst/>
              <a:ahLst/>
              <a:cxnLst/>
              <a:rect l="l" t="t" r="r" b="b"/>
              <a:pathLst>
                <a:path w="1586" h="4785" extrusionOk="0">
                  <a:moveTo>
                    <a:pt x="1586" y="1"/>
                  </a:moveTo>
                  <a:lnTo>
                    <a:pt x="0" y="896"/>
                  </a:lnTo>
                  <a:lnTo>
                    <a:pt x="0" y="4784"/>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3"/>
            <p:cNvSpPr/>
            <p:nvPr/>
          </p:nvSpPr>
          <p:spPr>
            <a:xfrm>
              <a:off x="2210107" y="3124608"/>
              <a:ext cx="29067" cy="88155"/>
            </a:xfrm>
            <a:custGeom>
              <a:avLst/>
              <a:gdLst/>
              <a:ahLst/>
              <a:cxnLst/>
              <a:rect l="l" t="t" r="r" b="b"/>
              <a:pathLst>
                <a:path w="1586" h="4810" extrusionOk="0">
                  <a:moveTo>
                    <a:pt x="1586" y="1"/>
                  </a:moveTo>
                  <a:lnTo>
                    <a:pt x="0" y="921"/>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3"/>
            <p:cNvSpPr/>
            <p:nvPr/>
          </p:nvSpPr>
          <p:spPr>
            <a:xfrm>
              <a:off x="2068050" y="2560158"/>
              <a:ext cx="184265" cy="248961"/>
            </a:xfrm>
            <a:custGeom>
              <a:avLst/>
              <a:gdLst/>
              <a:ahLst/>
              <a:cxnLst/>
              <a:rect l="l" t="t" r="r" b="b"/>
              <a:pathLst>
                <a:path w="10054" h="13584" extrusionOk="0">
                  <a:moveTo>
                    <a:pt x="4988" y="0"/>
                  </a:moveTo>
                  <a:lnTo>
                    <a:pt x="0" y="2891"/>
                  </a:lnTo>
                  <a:lnTo>
                    <a:pt x="5065" y="13583"/>
                  </a:lnTo>
                  <a:lnTo>
                    <a:pt x="10053" y="10718"/>
                  </a:lnTo>
                  <a:lnTo>
                    <a:pt x="4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3"/>
            <p:cNvSpPr/>
            <p:nvPr/>
          </p:nvSpPr>
          <p:spPr>
            <a:xfrm>
              <a:off x="1987409" y="2707364"/>
              <a:ext cx="173488" cy="590732"/>
            </a:xfrm>
            <a:custGeom>
              <a:avLst/>
              <a:gdLst/>
              <a:ahLst/>
              <a:cxnLst/>
              <a:rect l="l" t="t" r="r" b="b"/>
              <a:pathLst>
                <a:path w="9466" h="32232" extrusionOk="0">
                  <a:moveTo>
                    <a:pt x="1" y="1"/>
                  </a:moveTo>
                  <a:lnTo>
                    <a:pt x="1" y="26757"/>
                  </a:lnTo>
                  <a:lnTo>
                    <a:pt x="9465" y="32231"/>
                  </a:lnTo>
                  <a:lnTo>
                    <a:pt x="9465" y="5500"/>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3"/>
            <p:cNvSpPr/>
            <p:nvPr/>
          </p:nvSpPr>
          <p:spPr>
            <a:xfrm>
              <a:off x="2009915" y="2750489"/>
              <a:ext cx="128476" cy="150982"/>
            </a:xfrm>
            <a:custGeom>
              <a:avLst/>
              <a:gdLst/>
              <a:ahLst/>
              <a:cxnLst/>
              <a:rect l="l" t="t" r="r" b="b"/>
              <a:pathLst>
                <a:path w="7010" h="8238" extrusionOk="0">
                  <a:moveTo>
                    <a:pt x="0" y="1"/>
                  </a:moveTo>
                  <a:lnTo>
                    <a:pt x="0" y="4196"/>
                  </a:lnTo>
                  <a:lnTo>
                    <a:pt x="7009" y="8238"/>
                  </a:lnTo>
                  <a:lnTo>
                    <a:pt x="7009" y="4068"/>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3"/>
            <p:cNvSpPr/>
            <p:nvPr/>
          </p:nvSpPr>
          <p:spPr>
            <a:xfrm>
              <a:off x="2009915" y="2839102"/>
              <a:ext cx="128476" cy="150982"/>
            </a:xfrm>
            <a:custGeom>
              <a:avLst/>
              <a:gdLst/>
              <a:ahLst/>
              <a:cxnLst/>
              <a:rect l="l" t="t" r="r" b="b"/>
              <a:pathLst>
                <a:path w="7010" h="8238" extrusionOk="0">
                  <a:moveTo>
                    <a:pt x="0" y="0"/>
                  </a:moveTo>
                  <a:lnTo>
                    <a:pt x="0" y="4170"/>
                  </a:lnTo>
                  <a:lnTo>
                    <a:pt x="7009" y="8237"/>
                  </a:lnTo>
                  <a:lnTo>
                    <a:pt x="7009" y="40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3"/>
            <p:cNvSpPr/>
            <p:nvPr/>
          </p:nvSpPr>
          <p:spPr>
            <a:xfrm>
              <a:off x="2009915" y="2927716"/>
              <a:ext cx="128476" cy="150964"/>
            </a:xfrm>
            <a:custGeom>
              <a:avLst/>
              <a:gdLst/>
              <a:ahLst/>
              <a:cxnLst/>
              <a:rect l="l" t="t" r="r" b="b"/>
              <a:pathLst>
                <a:path w="7010" h="8237" extrusionOk="0">
                  <a:moveTo>
                    <a:pt x="0" y="0"/>
                  </a:moveTo>
                  <a:lnTo>
                    <a:pt x="0" y="4170"/>
                  </a:lnTo>
                  <a:lnTo>
                    <a:pt x="7009" y="8237"/>
                  </a:lnTo>
                  <a:lnTo>
                    <a:pt x="7009" y="40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3"/>
            <p:cNvSpPr/>
            <p:nvPr/>
          </p:nvSpPr>
          <p:spPr>
            <a:xfrm>
              <a:off x="2009915" y="3016311"/>
              <a:ext cx="128476" cy="150505"/>
            </a:xfrm>
            <a:custGeom>
              <a:avLst/>
              <a:gdLst/>
              <a:ahLst/>
              <a:cxnLst/>
              <a:rect l="l" t="t" r="r" b="b"/>
              <a:pathLst>
                <a:path w="7010" h="8212" extrusionOk="0">
                  <a:moveTo>
                    <a:pt x="0" y="1"/>
                  </a:moveTo>
                  <a:lnTo>
                    <a:pt x="0" y="4170"/>
                  </a:lnTo>
                  <a:lnTo>
                    <a:pt x="7009" y="8212"/>
                  </a:lnTo>
                  <a:lnTo>
                    <a:pt x="7009" y="4042"/>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3"/>
            <p:cNvSpPr/>
            <p:nvPr/>
          </p:nvSpPr>
          <p:spPr>
            <a:xfrm>
              <a:off x="1839268" y="3022414"/>
              <a:ext cx="173946" cy="241923"/>
            </a:xfrm>
            <a:custGeom>
              <a:avLst/>
              <a:gdLst/>
              <a:ahLst/>
              <a:cxnLst/>
              <a:rect l="l" t="t" r="r" b="b"/>
              <a:pathLst>
                <a:path w="9491" h="13200" extrusionOk="0">
                  <a:moveTo>
                    <a:pt x="0" y="0"/>
                  </a:moveTo>
                  <a:lnTo>
                    <a:pt x="0" y="7725"/>
                  </a:lnTo>
                  <a:lnTo>
                    <a:pt x="9490" y="13199"/>
                  </a:lnTo>
                  <a:lnTo>
                    <a:pt x="9490" y="13199"/>
                  </a:lnTo>
                  <a:lnTo>
                    <a:pt x="4426" y="2558"/>
                  </a:lnTo>
                  <a:lnTo>
                    <a:pt x="0"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3"/>
            <p:cNvSpPr/>
            <p:nvPr/>
          </p:nvSpPr>
          <p:spPr>
            <a:xfrm>
              <a:off x="1839268" y="2945530"/>
              <a:ext cx="81118" cy="123784"/>
            </a:xfrm>
            <a:custGeom>
              <a:avLst/>
              <a:gdLst/>
              <a:ahLst/>
              <a:cxnLst/>
              <a:rect l="l" t="t" r="r" b="b"/>
              <a:pathLst>
                <a:path w="4426" h="6754" extrusionOk="0">
                  <a:moveTo>
                    <a:pt x="0" y="0"/>
                  </a:moveTo>
                  <a:lnTo>
                    <a:pt x="0" y="4195"/>
                  </a:lnTo>
                  <a:lnTo>
                    <a:pt x="4426" y="6753"/>
                  </a:lnTo>
                  <a:lnTo>
                    <a:pt x="4426" y="2558"/>
                  </a:lnTo>
                  <a:lnTo>
                    <a:pt x="0"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3"/>
            <p:cNvSpPr/>
            <p:nvPr/>
          </p:nvSpPr>
          <p:spPr>
            <a:xfrm>
              <a:off x="1920367" y="2939903"/>
              <a:ext cx="91912" cy="129410"/>
            </a:xfrm>
            <a:custGeom>
              <a:avLst/>
              <a:gdLst/>
              <a:ahLst/>
              <a:cxnLst/>
              <a:rect l="l" t="t" r="r" b="b"/>
              <a:pathLst>
                <a:path w="5015" h="7061" extrusionOk="0">
                  <a:moveTo>
                    <a:pt x="5014" y="0"/>
                  </a:moveTo>
                  <a:lnTo>
                    <a:pt x="1" y="2865"/>
                  </a:lnTo>
                  <a:lnTo>
                    <a:pt x="1" y="7060"/>
                  </a:lnTo>
                  <a:lnTo>
                    <a:pt x="5014" y="4170"/>
                  </a:lnTo>
                  <a:lnTo>
                    <a:pt x="50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3"/>
            <p:cNvSpPr/>
            <p:nvPr/>
          </p:nvSpPr>
          <p:spPr>
            <a:xfrm>
              <a:off x="1839268" y="2893022"/>
              <a:ext cx="173012" cy="99408"/>
            </a:xfrm>
            <a:custGeom>
              <a:avLst/>
              <a:gdLst/>
              <a:ahLst/>
              <a:cxnLst/>
              <a:rect l="l" t="t" r="r" b="b"/>
              <a:pathLst>
                <a:path w="9440" h="5424" extrusionOk="0">
                  <a:moveTo>
                    <a:pt x="5040" y="0"/>
                  </a:moveTo>
                  <a:lnTo>
                    <a:pt x="0" y="2865"/>
                  </a:lnTo>
                  <a:lnTo>
                    <a:pt x="4426" y="5423"/>
                  </a:lnTo>
                  <a:lnTo>
                    <a:pt x="9439" y="2558"/>
                  </a:lnTo>
                  <a:lnTo>
                    <a:pt x="5040"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3"/>
            <p:cNvSpPr/>
            <p:nvPr/>
          </p:nvSpPr>
          <p:spPr>
            <a:xfrm>
              <a:off x="2013196" y="3211334"/>
              <a:ext cx="91436" cy="175834"/>
            </a:xfrm>
            <a:custGeom>
              <a:avLst/>
              <a:gdLst/>
              <a:ahLst/>
              <a:cxnLst/>
              <a:rect l="l" t="t" r="r" b="b"/>
              <a:pathLst>
                <a:path w="4989" h="9594" extrusionOk="0">
                  <a:moveTo>
                    <a:pt x="4989" y="1"/>
                  </a:moveTo>
                  <a:lnTo>
                    <a:pt x="0" y="2891"/>
                  </a:lnTo>
                  <a:lnTo>
                    <a:pt x="0" y="9593"/>
                  </a:lnTo>
                  <a:lnTo>
                    <a:pt x="4989" y="6728"/>
                  </a:lnTo>
                  <a:lnTo>
                    <a:pt x="49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3"/>
            <p:cNvSpPr/>
            <p:nvPr/>
          </p:nvSpPr>
          <p:spPr>
            <a:xfrm>
              <a:off x="1920367" y="3016311"/>
              <a:ext cx="184265" cy="248961"/>
            </a:xfrm>
            <a:custGeom>
              <a:avLst/>
              <a:gdLst/>
              <a:ahLst/>
              <a:cxnLst/>
              <a:rect l="l" t="t" r="r" b="b"/>
              <a:pathLst>
                <a:path w="10054" h="13584" extrusionOk="0">
                  <a:moveTo>
                    <a:pt x="4963" y="1"/>
                  </a:moveTo>
                  <a:lnTo>
                    <a:pt x="1" y="2891"/>
                  </a:lnTo>
                  <a:lnTo>
                    <a:pt x="5065" y="13584"/>
                  </a:lnTo>
                  <a:lnTo>
                    <a:pt x="10054" y="10719"/>
                  </a:lnTo>
                  <a:lnTo>
                    <a:pt x="49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3"/>
            <p:cNvSpPr/>
            <p:nvPr/>
          </p:nvSpPr>
          <p:spPr>
            <a:xfrm>
              <a:off x="1943350" y="3047724"/>
              <a:ext cx="138318" cy="186611"/>
            </a:xfrm>
            <a:custGeom>
              <a:avLst/>
              <a:gdLst/>
              <a:ahLst/>
              <a:cxnLst/>
              <a:rect l="l" t="t" r="r" b="b"/>
              <a:pathLst>
                <a:path w="7547" h="10182" extrusionOk="0">
                  <a:moveTo>
                    <a:pt x="3735" y="1"/>
                  </a:moveTo>
                  <a:lnTo>
                    <a:pt x="0" y="2149"/>
                  </a:lnTo>
                  <a:lnTo>
                    <a:pt x="3811" y="10181"/>
                  </a:lnTo>
                  <a:lnTo>
                    <a:pt x="7546" y="8033"/>
                  </a:lnTo>
                  <a:lnTo>
                    <a:pt x="37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3"/>
            <p:cNvSpPr/>
            <p:nvPr/>
          </p:nvSpPr>
          <p:spPr>
            <a:xfrm>
              <a:off x="1839268" y="3163994"/>
              <a:ext cx="173946" cy="223174"/>
            </a:xfrm>
            <a:custGeom>
              <a:avLst/>
              <a:gdLst/>
              <a:ahLst/>
              <a:cxnLst/>
              <a:rect l="l" t="t" r="r" b="b"/>
              <a:pathLst>
                <a:path w="9491" h="12177" extrusionOk="0">
                  <a:moveTo>
                    <a:pt x="0" y="0"/>
                  </a:moveTo>
                  <a:lnTo>
                    <a:pt x="0" y="6702"/>
                  </a:lnTo>
                  <a:lnTo>
                    <a:pt x="9490" y="12176"/>
                  </a:lnTo>
                  <a:lnTo>
                    <a:pt x="9490" y="5474"/>
                  </a:lnTo>
                  <a:lnTo>
                    <a:pt x="0"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3"/>
            <p:cNvSpPr/>
            <p:nvPr/>
          </p:nvSpPr>
          <p:spPr>
            <a:xfrm>
              <a:off x="1911460" y="3112420"/>
              <a:ext cx="23936" cy="72210"/>
            </a:xfrm>
            <a:custGeom>
              <a:avLst/>
              <a:gdLst/>
              <a:ahLst/>
              <a:cxnLst/>
              <a:rect l="l" t="t" r="r" b="b"/>
              <a:pathLst>
                <a:path w="1306" h="3940" extrusionOk="0">
                  <a:moveTo>
                    <a:pt x="1" y="1"/>
                  </a:moveTo>
                  <a:lnTo>
                    <a:pt x="1" y="3198"/>
                  </a:lnTo>
                  <a:lnTo>
                    <a:pt x="1305" y="3940"/>
                  </a:lnTo>
                  <a:lnTo>
                    <a:pt x="1305" y="768"/>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3"/>
            <p:cNvSpPr/>
            <p:nvPr/>
          </p:nvSpPr>
          <p:spPr>
            <a:xfrm>
              <a:off x="1884280" y="3096952"/>
              <a:ext cx="23917" cy="72210"/>
            </a:xfrm>
            <a:custGeom>
              <a:avLst/>
              <a:gdLst/>
              <a:ahLst/>
              <a:cxnLst/>
              <a:rect l="l" t="t" r="r" b="b"/>
              <a:pathLst>
                <a:path w="1305" h="3940" extrusionOk="0">
                  <a:moveTo>
                    <a:pt x="0" y="0"/>
                  </a:moveTo>
                  <a:lnTo>
                    <a:pt x="0" y="3198"/>
                  </a:lnTo>
                  <a:lnTo>
                    <a:pt x="1305" y="3940"/>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3"/>
            <p:cNvSpPr/>
            <p:nvPr/>
          </p:nvSpPr>
          <p:spPr>
            <a:xfrm>
              <a:off x="1857082" y="3081483"/>
              <a:ext cx="23917" cy="72210"/>
            </a:xfrm>
            <a:custGeom>
              <a:avLst/>
              <a:gdLst/>
              <a:ahLst/>
              <a:cxnLst/>
              <a:rect l="l" t="t" r="r" b="b"/>
              <a:pathLst>
                <a:path w="1305" h="3940" extrusionOk="0">
                  <a:moveTo>
                    <a:pt x="0" y="0"/>
                  </a:moveTo>
                  <a:lnTo>
                    <a:pt x="0" y="3172"/>
                  </a:lnTo>
                  <a:lnTo>
                    <a:pt x="1305" y="3940"/>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3"/>
            <p:cNvSpPr/>
            <p:nvPr/>
          </p:nvSpPr>
          <p:spPr>
            <a:xfrm>
              <a:off x="1938658" y="3193519"/>
              <a:ext cx="23917" cy="72229"/>
            </a:xfrm>
            <a:custGeom>
              <a:avLst/>
              <a:gdLst/>
              <a:ahLst/>
              <a:cxnLst/>
              <a:rect l="l" t="t" r="r" b="b"/>
              <a:pathLst>
                <a:path w="1305" h="3941" extrusionOk="0">
                  <a:moveTo>
                    <a:pt x="0" y="1"/>
                  </a:moveTo>
                  <a:lnTo>
                    <a:pt x="0" y="3198"/>
                  </a:lnTo>
                  <a:lnTo>
                    <a:pt x="1305" y="3940"/>
                  </a:lnTo>
                  <a:lnTo>
                    <a:pt x="1305" y="743"/>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3"/>
            <p:cNvSpPr/>
            <p:nvPr/>
          </p:nvSpPr>
          <p:spPr>
            <a:xfrm>
              <a:off x="1911460" y="3178051"/>
              <a:ext cx="23936" cy="72210"/>
            </a:xfrm>
            <a:custGeom>
              <a:avLst/>
              <a:gdLst/>
              <a:ahLst/>
              <a:cxnLst/>
              <a:rect l="l" t="t" r="r" b="b"/>
              <a:pathLst>
                <a:path w="1306" h="3940" extrusionOk="0">
                  <a:moveTo>
                    <a:pt x="1" y="1"/>
                  </a:moveTo>
                  <a:lnTo>
                    <a:pt x="1" y="3173"/>
                  </a:lnTo>
                  <a:lnTo>
                    <a:pt x="1305" y="3940"/>
                  </a:lnTo>
                  <a:lnTo>
                    <a:pt x="1305" y="743"/>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3"/>
            <p:cNvSpPr/>
            <p:nvPr/>
          </p:nvSpPr>
          <p:spPr>
            <a:xfrm>
              <a:off x="1884280" y="3162106"/>
              <a:ext cx="23917" cy="72229"/>
            </a:xfrm>
            <a:custGeom>
              <a:avLst/>
              <a:gdLst/>
              <a:ahLst/>
              <a:cxnLst/>
              <a:rect l="l" t="t" r="r" b="b"/>
              <a:pathLst>
                <a:path w="1305" h="3941" extrusionOk="0">
                  <a:moveTo>
                    <a:pt x="0" y="1"/>
                  </a:moveTo>
                  <a:lnTo>
                    <a:pt x="0" y="3198"/>
                  </a:lnTo>
                  <a:lnTo>
                    <a:pt x="1305" y="3940"/>
                  </a:lnTo>
                  <a:lnTo>
                    <a:pt x="1305" y="743"/>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3"/>
            <p:cNvSpPr/>
            <p:nvPr/>
          </p:nvSpPr>
          <p:spPr>
            <a:xfrm>
              <a:off x="1857082" y="3146638"/>
              <a:ext cx="23917" cy="72229"/>
            </a:xfrm>
            <a:custGeom>
              <a:avLst/>
              <a:gdLst/>
              <a:ahLst/>
              <a:cxnLst/>
              <a:rect l="l" t="t" r="r" b="b"/>
              <a:pathLst>
                <a:path w="1305" h="3941" extrusionOk="0">
                  <a:moveTo>
                    <a:pt x="0" y="1"/>
                  </a:moveTo>
                  <a:lnTo>
                    <a:pt x="0" y="3173"/>
                  </a:lnTo>
                  <a:lnTo>
                    <a:pt x="1305" y="3940"/>
                  </a:lnTo>
                  <a:lnTo>
                    <a:pt x="1305" y="743"/>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3"/>
            <p:cNvSpPr/>
            <p:nvPr/>
          </p:nvSpPr>
          <p:spPr>
            <a:xfrm>
              <a:off x="1938658" y="3261038"/>
              <a:ext cx="23917" cy="72210"/>
            </a:xfrm>
            <a:custGeom>
              <a:avLst/>
              <a:gdLst/>
              <a:ahLst/>
              <a:cxnLst/>
              <a:rect l="l" t="t" r="r" b="b"/>
              <a:pathLst>
                <a:path w="1305" h="3940" extrusionOk="0">
                  <a:moveTo>
                    <a:pt x="0" y="0"/>
                  </a:moveTo>
                  <a:lnTo>
                    <a:pt x="0" y="3172"/>
                  </a:lnTo>
                  <a:lnTo>
                    <a:pt x="1305" y="3940"/>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3"/>
            <p:cNvSpPr/>
            <p:nvPr/>
          </p:nvSpPr>
          <p:spPr>
            <a:xfrm>
              <a:off x="1965380" y="3276983"/>
              <a:ext cx="23917" cy="72210"/>
            </a:xfrm>
            <a:custGeom>
              <a:avLst/>
              <a:gdLst/>
              <a:ahLst/>
              <a:cxnLst/>
              <a:rect l="l" t="t" r="r" b="b"/>
              <a:pathLst>
                <a:path w="1305" h="3940" extrusionOk="0">
                  <a:moveTo>
                    <a:pt x="0" y="0"/>
                  </a:moveTo>
                  <a:lnTo>
                    <a:pt x="0" y="3172"/>
                  </a:lnTo>
                  <a:lnTo>
                    <a:pt x="1305" y="3939"/>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3"/>
            <p:cNvSpPr/>
            <p:nvPr/>
          </p:nvSpPr>
          <p:spPr>
            <a:xfrm>
              <a:off x="1911460" y="3245093"/>
              <a:ext cx="23936" cy="72210"/>
            </a:xfrm>
            <a:custGeom>
              <a:avLst/>
              <a:gdLst/>
              <a:ahLst/>
              <a:cxnLst/>
              <a:rect l="l" t="t" r="r" b="b"/>
              <a:pathLst>
                <a:path w="1306" h="3940" extrusionOk="0">
                  <a:moveTo>
                    <a:pt x="1" y="1"/>
                  </a:moveTo>
                  <a:lnTo>
                    <a:pt x="1" y="3198"/>
                  </a:lnTo>
                  <a:lnTo>
                    <a:pt x="1305" y="3940"/>
                  </a:lnTo>
                  <a:lnTo>
                    <a:pt x="1305" y="768"/>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3"/>
            <p:cNvSpPr/>
            <p:nvPr/>
          </p:nvSpPr>
          <p:spPr>
            <a:xfrm>
              <a:off x="1884280" y="3229625"/>
              <a:ext cx="23917" cy="72210"/>
            </a:xfrm>
            <a:custGeom>
              <a:avLst/>
              <a:gdLst/>
              <a:ahLst/>
              <a:cxnLst/>
              <a:rect l="l" t="t" r="r" b="b"/>
              <a:pathLst>
                <a:path w="1305" h="3940" extrusionOk="0">
                  <a:moveTo>
                    <a:pt x="0" y="0"/>
                  </a:moveTo>
                  <a:lnTo>
                    <a:pt x="0" y="3198"/>
                  </a:lnTo>
                  <a:lnTo>
                    <a:pt x="1305" y="3940"/>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3"/>
            <p:cNvSpPr/>
            <p:nvPr/>
          </p:nvSpPr>
          <p:spPr>
            <a:xfrm>
              <a:off x="1857082" y="3214156"/>
              <a:ext cx="23917" cy="72210"/>
            </a:xfrm>
            <a:custGeom>
              <a:avLst/>
              <a:gdLst/>
              <a:ahLst/>
              <a:cxnLst/>
              <a:rect l="l" t="t" r="r" b="b"/>
              <a:pathLst>
                <a:path w="1305" h="3940" extrusionOk="0">
                  <a:moveTo>
                    <a:pt x="0" y="0"/>
                  </a:moveTo>
                  <a:lnTo>
                    <a:pt x="0" y="3172"/>
                  </a:lnTo>
                  <a:lnTo>
                    <a:pt x="1305" y="3940"/>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3"/>
            <p:cNvSpPr/>
            <p:nvPr/>
          </p:nvSpPr>
          <p:spPr>
            <a:xfrm>
              <a:off x="1730036" y="3243682"/>
              <a:ext cx="223174" cy="202079"/>
            </a:xfrm>
            <a:custGeom>
              <a:avLst/>
              <a:gdLst/>
              <a:ahLst/>
              <a:cxnLst/>
              <a:rect l="l" t="t" r="r" b="b"/>
              <a:pathLst>
                <a:path w="12177" h="11026" extrusionOk="0">
                  <a:moveTo>
                    <a:pt x="0" y="1"/>
                  </a:moveTo>
                  <a:lnTo>
                    <a:pt x="0" y="4273"/>
                  </a:lnTo>
                  <a:lnTo>
                    <a:pt x="12176" y="11026"/>
                  </a:lnTo>
                  <a:lnTo>
                    <a:pt x="12176" y="6754"/>
                  </a:lnTo>
                  <a:lnTo>
                    <a:pt x="0" y="1"/>
                  </a:lnTo>
                  <a:close/>
                </a:path>
              </a:pathLst>
            </a:custGeom>
            <a:solidFill>
              <a:srgbClr val="8196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3"/>
            <p:cNvSpPr/>
            <p:nvPr/>
          </p:nvSpPr>
          <p:spPr>
            <a:xfrm>
              <a:off x="1953192" y="3328538"/>
              <a:ext cx="67995" cy="117223"/>
            </a:xfrm>
            <a:custGeom>
              <a:avLst/>
              <a:gdLst/>
              <a:ahLst/>
              <a:cxnLst/>
              <a:rect l="l" t="t" r="r" b="b"/>
              <a:pathLst>
                <a:path w="3710" h="6396" extrusionOk="0">
                  <a:moveTo>
                    <a:pt x="3709" y="1"/>
                  </a:moveTo>
                  <a:lnTo>
                    <a:pt x="0" y="2124"/>
                  </a:lnTo>
                  <a:lnTo>
                    <a:pt x="0" y="6396"/>
                  </a:lnTo>
                  <a:lnTo>
                    <a:pt x="3709" y="4273"/>
                  </a:lnTo>
                  <a:lnTo>
                    <a:pt x="3709" y="1"/>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3"/>
            <p:cNvSpPr/>
            <p:nvPr/>
          </p:nvSpPr>
          <p:spPr>
            <a:xfrm>
              <a:off x="1730494" y="3204772"/>
              <a:ext cx="290692" cy="162693"/>
            </a:xfrm>
            <a:custGeom>
              <a:avLst/>
              <a:gdLst/>
              <a:ahLst/>
              <a:cxnLst/>
              <a:rect l="l" t="t" r="r" b="b"/>
              <a:pathLst>
                <a:path w="15861" h="8877" extrusionOk="0">
                  <a:moveTo>
                    <a:pt x="3710" y="1"/>
                  </a:moveTo>
                  <a:lnTo>
                    <a:pt x="1" y="2149"/>
                  </a:lnTo>
                  <a:lnTo>
                    <a:pt x="12151" y="8877"/>
                  </a:lnTo>
                  <a:lnTo>
                    <a:pt x="15860" y="6754"/>
                  </a:lnTo>
                  <a:lnTo>
                    <a:pt x="3710"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3"/>
            <p:cNvSpPr/>
            <p:nvPr/>
          </p:nvSpPr>
          <p:spPr>
            <a:xfrm>
              <a:off x="2867367" y="2721898"/>
              <a:ext cx="387737" cy="223650"/>
            </a:xfrm>
            <a:custGeom>
              <a:avLst/>
              <a:gdLst/>
              <a:ahLst/>
              <a:cxnLst/>
              <a:rect l="l" t="t" r="r" b="b"/>
              <a:pathLst>
                <a:path w="21156" h="12203" extrusionOk="0">
                  <a:moveTo>
                    <a:pt x="6805" y="1"/>
                  </a:moveTo>
                  <a:lnTo>
                    <a:pt x="6626" y="52"/>
                  </a:lnTo>
                  <a:lnTo>
                    <a:pt x="6473" y="77"/>
                  </a:lnTo>
                  <a:lnTo>
                    <a:pt x="6319" y="154"/>
                  </a:lnTo>
                  <a:lnTo>
                    <a:pt x="282" y="3633"/>
                  </a:lnTo>
                  <a:lnTo>
                    <a:pt x="154" y="3735"/>
                  </a:lnTo>
                  <a:lnTo>
                    <a:pt x="78" y="3812"/>
                  </a:lnTo>
                  <a:lnTo>
                    <a:pt x="27" y="3914"/>
                  </a:lnTo>
                  <a:lnTo>
                    <a:pt x="1" y="4017"/>
                  </a:lnTo>
                  <a:lnTo>
                    <a:pt x="27" y="4119"/>
                  </a:lnTo>
                  <a:lnTo>
                    <a:pt x="78" y="4221"/>
                  </a:lnTo>
                  <a:lnTo>
                    <a:pt x="154" y="4324"/>
                  </a:lnTo>
                  <a:lnTo>
                    <a:pt x="282" y="4400"/>
                  </a:lnTo>
                  <a:lnTo>
                    <a:pt x="13558" y="12049"/>
                  </a:lnTo>
                  <a:lnTo>
                    <a:pt x="13686" y="12125"/>
                  </a:lnTo>
                  <a:lnTo>
                    <a:pt x="13840" y="12177"/>
                  </a:lnTo>
                  <a:lnTo>
                    <a:pt x="14019" y="12202"/>
                  </a:lnTo>
                  <a:lnTo>
                    <a:pt x="14377" y="12202"/>
                  </a:lnTo>
                  <a:lnTo>
                    <a:pt x="14556" y="12177"/>
                  </a:lnTo>
                  <a:lnTo>
                    <a:pt x="14709" y="12125"/>
                  </a:lnTo>
                  <a:lnTo>
                    <a:pt x="14837" y="12049"/>
                  </a:lnTo>
                  <a:lnTo>
                    <a:pt x="20900" y="8570"/>
                  </a:lnTo>
                  <a:lnTo>
                    <a:pt x="21002" y="8493"/>
                  </a:lnTo>
                  <a:lnTo>
                    <a:pt x="21079" y="8391"/>
                  </a:lnTo>
                  <a:lnTo>
                    <a:pt x="21130" y="8288"/>
                  </a:lnTo>
                  <a:lnTo>
                    <a:pt x="21155" y="8186"/>
                  </a:lnTo>
                  <a:lnTo>
                    <a:pt x="21130" y="8084"/>
                  </a:lnTo>
                  <a:lnTo>
                    <a:pt x="21079" y="7981"/>
                  </a:lnTo>
                  <a:lnTo>
                    <a:pt x="21002" y="7905"/>
                  </a:lnTo>
                  <a:lnTo>
                    <a:pt x="20900" y="7828"/>
                  </a:lnTo>
                  <a:lnTo>
                    <a:pt x="7624" y="154"/>
                  </a:lnTo>
                  <a:lnTo>
                    <a:pt x="7470" y="77"/>
                  </a:lnTo>
                  <a:lnTo>
                    <a:pt x="7317" y="52"/>
                  </a:lnTo>
                  <a:lnTo>
                    <a:pt x="7138" y="1"/>
                  </a:lnTo>
                  <a:close/>
                </a:path>
              </a:pathLst>
            </a:custGeom>
            <a:solidFill>
              <a:srgbClr val="EA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3"/>
            <p:cNvSpPr/>
            <p:nvPr/>
          </p:nvSpPr>
          <p:spPr>
            <a:xfrm>
              <a:off x="3120544" y="2871927"/>
              <a:ext cx="134561" cy="337079"/>
            </a:xfrm>
            <a:custGeom>
              <a:avLst/>
              <a:gdLst/>
              <a:ahLst/>
              <a:cxnLst/>
              <a:rect l="l" t="t" r="r" b="b"/>
              <a:pathLst>
                <a:path w="7342" h="18392" extrusionOk="0">
                  <a:moveTo>
                    <a:pt x="7341" y="0"/>
                  </a:moveTo>
                  <a:lnTo>
                    <a:pt x="7316" y="102"/>
                  </a:lnTo>
                  <a:lnTo>
                    <a:pt x="7265" y="205"/>
                  </a:lnTo>
                  <a:lnTo>
                    <a:pt x="7188" y="307"/>
                  </a:lnTo>
                  <a:lnTo>
                    <a:pt x="7086" y="384"/>
                  </a:lnTo>
                  <a:lnTo>
                    <a:pt x="1023" y="3863"/>
                  </a:lnTo>
                  <a:lnTo>
                    <a:pt x="793" y="3965"/>
                  </a:lnTo>
                  <a:lnTo>
                    <a:pt x="537" y="4016"/>
                  </a:lnTo>
                  <a:lnTo>
                    <a:pt x="256" y="4016"/>
                  </a:lnTo>
                  <a:lnTo>
                    <a:pt x="0" y="3965"/>
                  </a:lnTo>
                  <a:lnTo>
                    <a:pt x="0" y="18366"/>
                  </a:lnTo>
                  <a:lnTo>
                    <a:pt x="256" y="18392"/>
                  </a:lnTo>
                  <a:lnTo>
                    <a:pt x="537" y="18392"/>
                  </a:lnTo>
                  <a:lnTo>
                    <a:pt x="793" y="18341"/>
                  </a:lnTo>
                  <a:lnTo>
                    <a:pt x="1023" y="18238"/>
                  </a:lnTo>
                  <a:lnTo>
                    <a:pt x="7086" y="14760"/>
                  </a:lnTo>
                  <a:lnTo>
                    <a:pt x="7188" y="14683"/>
                  </a:lnTo>
                  <a:lnTo>
                    <a:pt x="7265" y="14581"/>
                  </a:lnTo>
                  <a:lnTo>
                    <a:pt x="7316" y="14478"/>
                  </a:lnTo>
                  <a:lnTo>
                    <a:pt x="7341" y="14376"/>
                  </a:lnTo>
                  <a:lnTo>
                    <a:pt x="7341"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3"/>
            <p:cNvSpPr/>
            <p:nvPr/>
          </p:nvSpPr>
          <p:spPr>
            <a:xfrm>
              <a:off x="2867367" y="2795978"/>
              <a:ext cx="256933" cy="413029"/>
            </a:xfrm>
            <a:custGeom>
              <a:avLst/>
              <a:gdLst/>
              <a:ahLst/>
              <a:cxnLst/>
              <a:rect l="l" t="t" r="r" b="b"/>
              <a:pathLst>
                <a:path w="14019" h="22536" extrusionOk="0">
                  <a:moveTo>
                    <a:pt x="1" y="0"/>
                  </a:moveTo>
                  <a:lnTo>
                    <a:pt x="1" y="14350"/>
                  </a:lnTo>
                  <a:lnTo>
                    <a:pt x="27" y="14453"/>
                  </a:lnTo>
                  <a:lnTo>
                    <a:pt x="78" y="14555"/>
                  </a:lnTo>
                  <a:lnTo>
                    <a:pt x="154" y="14657"/>
                  </a:lnTo>
                  <a:lnTo>
                    <a:pt x="282" y="14734"/>
                  </a:lnTo>
                  <a:lnTo>
                    <a:pt x="13558" y="22382"/>
                  </a:lnTo>
                  <a:lnTo>
                    <a:pt x="13763" y="22485"/>
                  </a:lnTo>
                  <a:lnTo>
                    <a:pt x="13814" y="22495"/>
                  </a:lnTo>
                  <a:lnTo>
                    <a:pt x="13814" y="22495"/>
                  </a:lnTo>
                  <a:lnTo>
                    <a:pt x="13814" y="8109"/>
                  </a:lnTo>
                  <a:lnTo>
                    <a:pt x="13686" y="8083"/>
                  </a:lnTo>
                  <a:lnTo>
                    <a:pt x="13558" y="8007"/>
                  </a:lnTo>
                  <a:lnTo>
                    <a:pt x="282" y="358"/>
                  </a:lnTo>
                  <a:lnTo>
                    <a:pt x="180" y="282"/>
                  </a:lnTo>
                  <a:lnTo>
                    <a:pt x="78" y="179"/>
                  </a:lnTo>
                  <a:lnTo>
                    <a:pt x="27" y="102"/>
                  </a:lnTo>
                  <a:lnTo>
                    <a:pt x="1" y="0"/>
                  </a:lnTo>
                  <a:close/>
                  <a:moveTo>
                    <a:pt x="13814" y="22495"/>
                  </a:moveTo>
                  <a:lnTo>
                    <a:pt x="13814" y="22510"/>
                  </a:lnTo>
                  <a:lnTo>
                    <a:pt x="14019" y="22536"/>
                  </a:lnTo>
                  <a:lnTo>
                    <a:pt x="13814" y="22495"/>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3"/>
            <p:cNvSpPr/>
            <p:nvPr/>
          </p:nvSpPr>
          <p:spPr>
            <a:xfrm>
              <a:off x="3076466" y="2947858"/>
              <a:ext cx="27675" cy="48311"/>
            </a:xfrm>
            <a:custGeom>
              <a:avLst/>
              <a:gdLst/>
              <a:ahLst/>
              <a:cxnLst/>
              <a:rect l="l" t="t" r="r" b="b"/>
              <a:pathLst>
                <a:path w="1510" h="2636" extrusionOk="0">
                  <a:moveTo>
                    <a:pt x="1" y="1"/>
                  </a:moveTo>
                  <a:lnTo>
                    <a:pt x="1" y="1766"/>
                  </a:lnTo>
                  <a:lnTo>
                    <a:pt x="1510" y="2636"/>
                  </a:lnTo>
                  <a:lnTo>
                    <a:pt x="1510"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3"/>
            <p:cNvSpPr/>
            <p:nvPr/>
          </p:nvSpPr>
          <p:spPr>
            <a:xfrm>
              <a:off x="3044594" y="2929585"/>
              <a:ext cx="28133" cy="48311"/>
            </a:xfrm>
            <a:custGeom>
              <a:avLst/>
              <a:gdLst/>
              <a:ahLst/>
              <a:cxnLst/>
              <a:rect l="l" t="t" r="r" b="b"/>
              <a:pathLst>
                <a:path w="1535" h="2636" extrusionOk="0">
                  <a:moveTo>
                    <a:pt x="0" y="0"/>
                  </a:moveTo>
                  <a:lnTo>
                    <a:pt x="0" y="1765"/>
                  </a:lnTo>
                  <a:lnTo>
                    <a:pt x="1535" y="2635"/>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3"/>
            <p:cNvSpPr/>
            <p:nvPr/>
          </p:nvSpPr>
          <p:spPr>
            <a:xfrm>
              <a:off x="3012705" y="2911294"/>
              <a:ext cx="28151" cy="48311"/>
            </a:xfrm>
            <a:custGeom>
              <a:avLst/>
              <a:gdLst/>
              <a:ahLst/>
              <a:cxnLst/>
              <a:rect l="l" t="t" r="r" b="b"/>
              <a:pathLst>
                <a:path w="1536" h="2636" extrusionOk="0">
                  <a:moveTo>
                    <a:pt x="1" y="1"/>
                  </a:moveTo>
                  <a:lnTo>
                    <a:pt x="1" y="1766"/>
                  </a:lnTo>
                  <a:lnTo>
                    <a:pt x="1535" y="2635"/>
                  </a:lnTo>
                  <a:lnTo>
                    <a:pt x="1535" y="870"/>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3"/>
            <p:cNvSpPr/>
            <p:nvPr/>
          </p:nvSpPr>
          <p:spPr>
            <a:xfrm>
              <a:off x="2980833" y="2893022"/>
              <a:ext cx="28151" cy="48293"/>
            </a:xfrm>
            <a:custGeom>
              <a:avLst/>
              <a:gdLst/>
              <a:ahLst/>
              <a:cxnLst/>
              <a:rect l="l" t="t" r="r" b="b"/>
              <a:pathLst>
                <a:path w="1536" h="2635" extrusionOk="0">
                  <a:moveTo>
                    <a:pt x="0" y="0"/>
                  </a:moveTo>
                  <a:lnTo>
                    <a:pt x="0" y="1740"/>
                  </a:lnTo>
                  <a:lnTo>
                    <a:pt x="1535" y="2635"/>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3"/>
            <p:cNvSpPr/>
            <p:nvPr/>
          </p:nvSpPr>
          <p:spPr>
            <a:xfrm>
              <a:off x="2948943" y="2874254"/>
              <a:ext cx="28151" cy="48788"/>
            </a:xfrm>
            <a:custGeom>
              <a:avLst/>
              <a:gdLst/>
              <a:ahLst/>
              <a:cxnLst/>
              <a:rect l="l" t="t" r="r" b="b"/>
              <a:pathLst>
                <a:path w="1536" h="2662" extrusionOk="0">
                  <a:moveTo>
                    <a:pt x="1" y="1"/>
                  </a:moveTo>
                  <a:lnTo>
                    <a:pt x="1" y="1766"/>
                  </a:lnTo>
                  <a:lnTo>
                    <a:pt x="1536" y="2661"/>
                  </a:lnTo>
                  <a:lnTo>
                    <a:pt x="1536"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3"/>
            <p:cNvSpPr/>
            <p:nvPr/>
          </p:nvSpPr>
          <p:spPr>
            <a:xfrm>
              <a:off x="2917072" y="2855982"/>
              <a:ext cx="28151" cy="48311"/>
            </a:xfrm>
            <a:custGeom>
              <a:avLst/>
              <a:gdLst/>
              <a:ahLst/>
              <a:cxnLst/>
              <a:rect l="l" t="t" r="r" b="b"/>
              <a:pathLst>
                <a:path w="1536" h="2636" extrusionOk="0">
                  <a:moveTo>
                    <a:pt x="0" y="0"/>
                  </a:moveTo>
                  <a:lnTo>
                    <a:pt x="0" y="1765"/>
                  </a:lnTo>
                  <a:lnTo>
                    <a:pt x="1535" y="2635"/>
                  </a:lnTo>
                  <a:lnTo>
                    <a:pt x="1535" y="89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3"/>
            <p:cNvSpPr/>
            <p:nvPr/>
          </p:nvSpPr>
          <p:spPr>
            <a:xfrm>
              <a:off x="2885182" y="2837691"/>
              <a:ext cx="28151" cy="48311"/>
            </a:xfrm>
            <a:custGeom>
              <a:avLst/>
              <a:gdLst/>
              <a:ahLst/>
              <a:cxnLst/>
              <a:rect l="l" t="t" r="r" b="b"/>
              <a:pathLst>
                <a:path w="1536" h="2636" extrusionOk="0">
                  <a:moveTo>
                    <a:pt x="1" y="1"/>
                  </a:moveTo>
                  <a:lnTo>
                    <a:pt x="1" y="1766"/>
                  </a:lnTo>
                  <a:lnTo>
                    <a:pt x="1536" y="2635"/>
                  </a:lnTo>
                  <a:lnTo>
                    <a:pt x="1536" y="870"/>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3"/>
            <p:cNvSpPr/>
            <p:nvPr/>
          </p:nvSpPr>
          <p:spPr>
            <a:xfrm>
              <a:off x="3076466" y="2990066"/>
              <a:ext cx="27675" cy="48293"/>
            </a:xfrm>
            <a:custGeom>
              <a:avLst/>
              <a:gdLst/>
              <a:ahLst/>
              <a:cxnLst/>
              <a:rect l="l" t="t" r="r" b="b"/>
              <a:pathLst>
                <a:path w="1510" h="2635" extrusionOk="0">
                  <a:moveTo>
                    <a:pt x="1" y="0"/>
                  </a:moveTo>
                  <a:lnTo>
                    <a:pt x="1" y="1740"/>
                  </a:lnTo>
                  <a:lnTo>
                    <a:pt x="1510" y="2635"/>
                  </a:lnTo>
                  <a:lnTo>
                    <a:pt x="1510"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3"/>
            <p:cNvSpPr/>
            <p:nvPr/>
          </p:nvSpPr>
          <p:spPr>
            <a:xfrm>
              <a:off x="3044594" y="2971298"/>
              <a:ext cx="28133" cy="48788"/>
            </a:xfrm>
            <a:custGeom>
              <a:avLst/>
              <a:gdLst/>
              <a:ahLst/>
              <a:cxnLst/>
              <a:rect l="l" t="t" r="r" b="b"/>
              <a:pathLst>
                <a:path w="1535" h="2662" extrusionOk="0">
                  <a:moveTo>
                    <a:pt x="0" y="1"/>
                  </a:moveTo>
                  <a:lnTo>
                    <a:pt x="0" y="1766"/>
                  </a:lnTo>
                  <a:lnTo>
                    <a:pt x="1535" y="2661"/>
                  </a:lnTo>
                  <a:lnTo>
                    <a:pt x="1535"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3"/>
            <p:cNvSpPr/>
            <p:nvPr/>
          </p:nvSpPr>
          <p:spPr>
            <a:xfrm>
              <a:off x="3012705" y="2953026"/>
              <a:ext cx="28151" cy="48311"/>
            </a:xfrm>
            <a:custGeom>
              <a:avLst/>
              <a:gdLst/>
              <a:ahLst/>
              <a:cxnLst/>
              <a:rect l="l" t="t" r="r" b="b"/>
              <a:pathLst>
                <a:path w="1536" h="2636" extrusionOk="0">
                  <a:moveTo>
                    <a:pt x="1" y="0"/>
                  </a:moveTo>
                  <a:lnTo>
                    <a:pt x="1" y="1765"/>
                  </a:lnTo>
                  <a:lnTo>
                    <a:pt x="1535" y="2635"/>
                  </a:lnTo>
                  <a:lnTo>
                    <a:pt x="1535" y="896"/>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3"/>
            <p:cNvSpPr/>
            <p:nvPr/>
          </p:nvSpPr>
          <p:spPr>
            <a:xfrm>
              <a:off x="2980833" y="2934735"/>
              <a:ext cx="28151" cy="48311"/>
            </a:xfrm>
            <a:custGeom>
              <a:avLst/>
              <a:gdLst/>
              <a:ahLst/>
              <a:cxnLst/>
              <a:rect l="l" t="t" r="r" b="b"/>
              <a:pathLst>
                <a:path w="1536" h="2636" extrusionOk="0">
                  <a:moveTo>
                    <a:pt x="0" y="1"/>
                  </a:moveTo>
                  <a:lnTo>
                    <a:pt x="0" y="1766"/>
                  </a:lnTo>
                  <a:lnTo>
                    <a:pt x="1535" y="2635"/>
                  </a:lnTo>
                  <a:lnTo>
                    <a:pt x="1535" y="870"/>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3"/>
            <p:cNvSpPr/>
            <p:nvPr/>
          </p:nvSpPr>
          <p:spPr>
            <a:xfrm>
              <a:off x="2948943" y="2916463"/>
              <a:ext cx="28151" cy="48293"/>
            </a:xfrm>
            <a:custGeom>
              <a:avLst/>
              <a:gdLst/>
              <a:ahLst/>
              <a:cxnLst/>
              <a:rect l="l" t="t" r="r" b="b"/>
              <a:pathLst>
                <a:path w="1536" h="2635" extrusionOk="0">
                  <a:moveTo>
                    <a:pt x="1" y="0"/>
                  </a:moveTo>
                  <a:lnTo>
                    <a:pt x="1" y="1765"/>
                  </a:lnTo>
                  <a:lnTo>
                    <a:pt x="1536" y="2635"/>
                  </a:lnTo>
                  <a:lnTo>
                    <a:pt x="1536"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3"/>
            <p:cNvSpPr/>
            <p:nvPr/>
          </p:nvSpPr>
          <p:spPr>
            <a:xfrm>
              <a:off x="2917072" y="2898172"/>
              <a:ext cx="28151" cy="48311"/>
            </a:xfrm>
            <a:custGeom>
              <a:avLst/>
              <a:gdLst/>
              <a:ahLst/>
              <a:cxnLst/>
              <a:rect l="l" t="t" r="r" b="b"/>
              <a:pathLst>
                <a:path w="1536" h="2636" extrusionOk="0">
                  <a:moveTo>
                    <a:pt x="0" y="1"/>
                  </a:moveTo>
                  <a:lnTo>
                    <a:pt x="0" y="1740"/>
                  </a:lnTo>
                  <a:lnTo>
                    <a:pt x="1535" y="2635"/>
                  </a:lnTo>
                  <a:lnTo>
                    <a:pt x="1535" y="870"/>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3"/>
            <p:cNvSpPr/>
            <p:nvPr/>
          </p:nvSpPr>
          <p:spPr>
            <a:xfrm>
              <a:off x="2885182" y="2879423"/>
              <a:ext cx="28151" cy="48769"/>
            </a:xfrm>
            <a:custGeom>
              <a:avLst/>
              <a:gdLst/>
              <a:ahLst/>
              <a:cxnLst/>
              <a:rect l="l" t="t" r="r" b="b"/>
              <a:pathLst>
                <a:path w="1536" h="2661" extrusionOk="0">
                  <a:moveTo>
                    <a:pt x="1" y="0"/>
                  </a:moveTo>
                  <a:lnTo>
                    <a:pt x="1" y="1765"/>
                  </a:lnTo>
                  <a:lnTo>
                    <a:pt x="1536" y="2661"/>
                  </a:lnTo>
                  <a:lnTo>
                    <a:pt x="1536" y="896"/>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3"/>
            <p:cNvSpPr/>
            <p:nvPr/>
          </p:nvSpPr>
          <p:spPr>
            <a:xfrm>
              <a:off x="3076466" y="3031779"/>
              <a:ext cx="27675" cy="48311"/>
            </a:xfrm>
            <a:custGeom>
              <a:avLst/>
              <a:gdLst/>
              <a:ahLst/>
              <a:cxnLst/>
              <a:rect l="l" t="t" r="r" b="b"/>
              <a:pathLst>
                <a:path w="1510" h="2636" extrusionOk="0">
                  <a:moveTo>
                    <a:pt x="1" y="1"/>
                  </a:moveTo>
                  <a:lnTo>
                    <a:pt x="1" y="1766"/>
                  </a:lnTo>
                  <a:lnTo>
                    <a:pt x="1510" y="2636"/>
                  </a:lnTo>
                  <a:lnTo>
                    <a:pt x="1510" y="871"/>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3"/>
            <p:cNvSpPr/>
            <p:nvPr/>
          </p:nvSpPr>
          <p:spPr>
            <a:xfrm>
              <a:off x="3044594" y="3013507"/>
              <a:ext cx="28133" cy="48293"/>
            </a:xfrm>
            <a:custGeom>
              <a:avLst/>
              <a:gdLst/>
              <a:ahLst/>
              <a:cxnLst/>
              <a:rect l="l" t="t" r="r" b="b"/>
              <a:pathLst>
                <a:path w="1535" h="2635" extrusionOk="0">
                  <a:moveTo>
                    <a:pt x="0" y="0"/>
                  </a:moveTo>
                  <a:lnTo>
                    <a:pt x="0" y="1765"/>
                  </a:lnTo>
                  <a:lnTo>
                    <a:pt x="1535" y="2635"/>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3"/>
            <p:cNvSpPr/>
            <p:nvPr/>
          </p:nvSpPr>
          <p:spPr>
            <a:xfrm>
              <a:off x="3012705" y="2995216"/>
              <a:ext cx="28151" cy="48311"/>
            </a:xfrm>
            <a:custGeom>
              <a:avLst/>
              <a:gdLst/>
              <a:ahLst/>
              <a:cxnLst/>
              <a:rect l="l" t="t" r="r" b="b"/>
              <a:pathLst>
                <a:path w="1536" h="2636" extrusionOk="0">
                  <a:moveTo>
                    <a:pt x="1" y="1"/>
                  </a:moveTo>
                  <a:lnTo>
                    <a:pt x="1" y="1766"/>
                  </a:lnTo>
                  <a:lnTo>
                    <a:pt x="1535" y="2635"/>
                  </a:lnTo>
                  <a:lnTo>
                    <a:pt x="1535" y="870"/>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3"/>
            <p:cNvSpPr/>
            <p:nvPr/>
          </p:nvSpPr>
          <p:spPr>
            <a:xfrm>
              <a:off x="2980833" y="2976467"/>
              <a:ext cx="28151" cy="48769"/>
            </a:xfrm>
            <a:custGeom>
              <a:avLst/>
              <a:gdLst/>
              <a:ahLst/>
              <a:cxnLst/>
              <a:rect l="l" t="t" r="r" b="b"/>
              <a:pathLst>
                <a:path w="1536" h="2661" extrusionOk="0">
                  <a:moveTo>
                    <a:pt x="0" y="0"/>
                  </a:moveTo>
                  <a:lnTo>
                    <a:pt x="0" y="1765"/>
                  </a:lnTo>
                  <a:lnTo>
                    <a:pt x="1535" y="2661"/>
                  </a:lnTo>
                  <a:lnTo>
                    <a:pt x="1535" y="89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3"/>
            <p:cNvSpPr/>
            <p:nvPr/>
          </p:nvSpPr>
          <p:spPr>
            <a:xfrm>
              <a:off x="2948943" y="2958176"/>
              <a:ext cx="28151" cy="48788"/>
            </a:xfrm>
            <a:custGeom>
              <a:avLst/>
              <a:gdLst/>
              <a:ahLst/>
              <a:cxnLst/>
              <a:rect l="l" t="t" r="r" b="b"/>
              <a:pathLst>
                <a:path w="1536" h="2662" extrusionOk="0">
                  <a:moveTo>
                    <a:pt x="1" y="1"/>
                  </a:moveTo>
                  <a:lnTo>
                    <a:pt x="1" y="1766"/>
                  </a:lnTo>
                  <a:lnTo>
                    <a:pt x="1536" y="2661"/>
                  </a:lnTo>
                  <a:lnTo>
                    <a:pt x="1536"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3"/>
            <p:cNvSpPr/>
            <p:nvPr/>
          </p:nvSpPr>
          <p:spPr>
            <a:xfrm>
              <a:off x="2917072" y="2939903"/>
              <a:ext cx="28151" cy="48293"/>
            </a:xfrm>
            <a:custGeom>
              <a:avLst/>
              <a:gdLst/>
              <a:ahLst/>
              <a:cxnLst/>
              <a:rect l="l" t="t" r="r" b="b"/>
              <a:pathLst>
                <a:path w="1536" h="2635" extrusionOk="0">
                  <a:moveTo>
                    <a:pt x="0" y="0"/>
                  </a:moveTo>
                  <a:lnTo>
                    <a:pt x="0" y="1765"/>
                  </a:lnTo>
                  <a:lnTo>
                    <a:pt x="1535" y="2635"/>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3"/>
            <p:cNvSpPr/>
            <p:nvPr/>
          </p:nvSpPr>
          <p:spPr>
            <a:xfrm>
              <a:off x="2885182" y="2921613"/>
              <a:ext cx="28151" cy="48311"/>
            </a:xfrm>
            <a:custGeom>
              <a:avLst/>
              <a:gdLst/>
              <a:ahLst/>
              <a:cxnLst/>
              <a:rect l="l" t="t" r="r" b="b"/>
              <a:pathLst>
                <a:path w="1536" h="2636" extrusionOk="0">
                  <a:moveTo>
                    <a:pt x="1" y="1"/>
                  </a:moveTo>
                  <a:lnTo>
                    <a:pt x="1" y="1766"/>
                  </a:lnTo>
                  <a:lnTo>
                    <a:pt x="1536" y="2635"/>
                  </a:lnTo>
                  <a:lnTo>
                    <a:pt x="1536" y="870"/>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3"/>
            <p:cNvSpPr/>
            <p:nvPr/>
          </p:nvSpPr>
          <p:spPr>
            <a:xfrm>
              <a:off x="3076466" y="3073511"/>
              <a:ext cx="27675" cy="48769"/>
            </a:xfrm>
            <a:custGeom>
              <a:avLst/>
              <a:gdLst/>
              <a:ahLst/>
              <a:cxnLst/>
              <a:rect l="l" t="t" r="r" b="b"/>
              <a:pathLst>
                <a:path w="1510" h="2661" extrusionOk="0">
                  <a:moveTo>
                    <a:pt x="1" y="0"/>
                  </a:moveTo>
                  <a:lnTo>
                    <a:pt x="1" y="1765"/>
                  </a:lnTo>
                  <a:lnTo>
                    <a:pt x="1510" y="2661"/>
                  </a:lnTo>
                  <a:lnTo>
                    <a:pt x="1510" y="896"/>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3"/>
            <p:cNvSpPr/>
            <p:nvPr/>
          </p:nvSpPr>
          <p:spPr>
            <a:xfrm>
              <a:off x="3044594" y="3055220"/>
              <a:ext cx="28133" cy="48788"/>
            </a:xfrm>
            <a:custGeom>
              <a:avLst/>
              <a:gdLst/>
              <a:ahLst/>
              <a:cxnLst/>
              <a:rect l="l" t="t" r="r" b="b"/>
              <a:pathLst>
                <a:path w="1535" h="2662" extrusionOk="0">
                  <a:moveTo>
                    <a:pt x="0" y="1"/>
                  </a:moveTo>
                  <a:lnTo>
                    <a:pt x="0" y="1766"/>
                  </a:lnTo>
                  <a:lnTo>
                    <a:pt x="1535" y="2661"/>
                  </a:lnTo>
                  <a:lnTo>
                    <a:pt x="1535"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3"/>
            <p:cNvSpPr/>
            <p:nvPr/>
          </p:nvSpPr>
          <p:spPr>
            <a:xfrm>
              <a:off x="3012705" y="3036948"/>
              <a:ext cx="28151" cy="48293"/>
            </a:xfrm>
            <a:custGeom>
              <a:avLst/>
              <a:gdLst/>
              <a:ahLst/>
              <a:cxnLst/>
              <a:rect l="l" t="t" r="r" b="b"/>
              <a:pathLst>
                <a:path w="1536" h="2635" extrusionOk="0">
                  <a:moveTo>
                    <a:pt x="1" y="0"/>
                  </a:moveTo>
                  <a:lnTo>
                    <a:pt x="1" y="1765"/>
                  </a:lnTo>
                  <a:lnTo>
                    <a:pt x="1535" y="2635"/>
                  </a:lnTo>
                  <a:lnTo>
                    <a:pt x="1535" y="895"/>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3"/>
            <p:cNvSpPr/>
            <p:nvPr/>
          </p:nvSpPr>
          <p:spPr>
            <a:xfrm>
              <a:off x="2980833" y="3018657"/>
              <a:ext cx="28151" cy="48311"/>
            </a:xfrm>
            <a:custGeom>
              <a:avLst/>
              <a:gdLst/>
              <a:ahLst/>
              <a:cxnLst/>
              <a:rect l="l" t="t" r="r" b="b"/>
              <a:pathLst>
                <a:path w="1536" h="2636" extrusionOk="0">
                  <a:moveTo>
                    <a:pt x="0" y="1"/>
                  </a:moveTo>
                  <a:lnTo>
                    <a:pt x="0" y="1766"/>
                  </a:lnTo>
                  <a:lnTo>
                    <a:pt x="1535" y="2635"/>
                  </a:lnTo>
                  <a:lnTo>
                    <a:pt x="1535" y="870"/>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3"/>
            <p:cNvSpPr/>
            <p:nvPr/>
          </p:nvSpPr>
          <p:spPr>
            <a:xfrm>
              <a:off x="2948943" y="3000366"/>
              <a:ext cx="28151" cy="48311"/>
            </a:xfrm>
            <a:custGeom>
              <a:avLst/>
              <a:gdLst/>
              <a:ahLst/>
              <a:cxnLst/>
              <a:rect l="l" t="t" r="r" b="b"/>
              <a:pathLst>
                <a:path w="1536" h="2636" extrusionOk="0">
                  <a:moveTo>
                    <a:pt x="1" y="1"/>
                  </a:moveTo>
                  <a:lnTo>
                    <a:pt x="1" y="1766"/>
                  </a:lnTo>
                  <a:lnTo>
                    <a:pt x="1536" y="2636"/>
                  </a:lnTo>
                  <a:lnTo>
                    <a:pt x="1536" y="871"/>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3"/>
            <p:cNvSpPr/>
            <p:nvPr/>
          </p:nvSpPr>
          <p:spPr>
            <a:xfrm>
              <a:off x="2917072" y="2981617"/>
              <a:ext cx="28151" cy="48788"/>
            </a:xfrm>
            <a:custGeom>
              <a:avLst/>
              <a:gdLst/>
              <a:ahLst/>
              <a:cxnLst/>
              <a:rect l="l" t="t" r="r" b="b"/>
              <a:pathLst>
                <a:path w="1536" h="2662" extrusionOk="0">
                  <a:moveTo>
                    <a:pt x="0" y="1"/>
                  </a:moveTo>
                  <a:lnTo>
                    <a:pt x="0" y="1766"/>
                  </a:lnTo>
                  <a:lnTo>
                    <a:pt x="1535" y="2661"/>
                  </a:lnTo>
                  <a:lnTo>
                    <a:pt x="1535"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3"/>
            <p:cNvSpPr/>
            <p:nvPr/>
          </p:nvSpPr>
          <p:spPr>
            <a:xfrm>
              <a:off x="2885182" y="2963344"/>
              <a:ext cx="28151" cy="48769"/>
            </a:xfrm>
            <a:custGeom>
              <a:avLst/>
              <a:gdLst/>
              <a:ahLst/>
              <a:cxnLst/>
              <a:rect l="l" t="t" r="r" b="b"/>
              <a:pathLst>
                <a:path w="1536" h="2661" extrusionOk="0">
                  <a:moveTo>
                    <a:pt x="1" y="0"/>
                  </a:moveTo>
                  <a:lnTo>
                    <a:pt x="1" y="1765"/>
                  </a:lnTo>
                  <a:lnTo>
                    <a:pt x="1536" y="2660"/>
                  </a:lnTo>
                  <a:lnTo>
                    <a:pt x="1536" y="895"/>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3"/>
            <p:cNvSpPr/>
            <p:nvPr/>
          </p:nvSpPr>
          <p:spPr>
            <a:xfrm>
              <a:off x="3076466" y="3115701"/>
              <a:ext cx="27675" cy="48311"/>
            </a:xfrm>
            <a:custGeom>
              <a:avLst/>
              <a:gdLst/>
              <a:ahLst/>
              <a:cxnLst/>
              <a:rect l="l" t="t" r="r" b="b"/>
              <a:pathLst>
                <a:path w="1510" h="2636" extrusionOk="0">
                  <a:moveTo>
                    <a:pt x="1" y="1"/>
                  </a:moveTo>
                  <a:lnTo>
                    <a:pt x="1" y="1766"/>
                  </a:lnTo>
                  <a:lnTo>
                    <a:pt x="1510" y="2635"/>
                  </a:lnTo>
                  <a:lnTo>
                    <a:pt x="1510" y="870"/>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3"/>
            <p:cNvSpPr/>
            <p:nvPr/>
          </p:nvSpPr>
          <p:spPr>
            <a:xfrm>
              <a:off x="3044594" y="3097410"/>
              <a:ext cx="28133" cy="48311"/>
            </a:xfrm>
            <a:custGeom>
              <a:avLst/>
              <a:gdLst/>
              <a:ahLst/>
              <a:cxnLst/>
              <a:rect l="l" t="t" r="r" b="b"/>
              <a:pathLst>
                <a:path w="1535" h="2636" extrusionOk="0">
                  <a:moveTo>
                    <a:pt x="0" y="1"/>
                  </a:moveTo>
                  <a:lnTo>
                    <a:pt x="0" y="1766"/>
                  </a:lnTo>
                  <a:lnTo>
                    <a:pt x="1535" y="2636"/>
                  </a:lnTo>
                  <a:lnTo>
                    <a:pt x="1535" y="87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3"/>
            <p:cNvSpPr/>
            <p:nvPr/>
          </p:nvSpPr>
          <p:spPr>
            <a:xfrm>
              <a:off x="3012705" y="3079137"/>
              <a:ext cx="28151" cy="48311"/>
            </a:xfrm>
            <a:custGeom>
              <a:avLst/>
              <a:gdLst/>
              <a:ahLst/>
              <a:cxnLst/>
              <a:rect l="l" t="t" r="r" b="b"/>
              <a:pathLst>
                <a:path w="1536" h="2636" extrusionOk="0">
                  <a:moveTo>
                    <a:pt x="1" y="0"/>
                  </a:moveTo>
                  <a:lnTo>
                    <a:pt x="1" y="1740"/>
                  </a:lnTo>
                  <a:lnTo>
                    <a:pt x="1535" y="2635"/>
                  </a:lnTo>
                  <a:lnTo>
                    <a:pt x="1535"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3"/>
            <p:cNvSpPr/>
            <p:nvPr/>
          </p:nvSpPr>
          <p:spPr>
            <a:xfrm>
              <a:off x="2980833" y="3060388"/>
              <a:ext cx="28151" cy="48769"/>
            </a:xfrm>
            <a:custGeom>
              <a:avLst/>
              <a:gdLst/>
              <a:ahLst/>
              <a:cxnLst/>
              <a:rect l="l" t="t" r="r" b="b"/>
              <a:pathLst>
                <a:path w="1536" h="2661" extrusionOk="0">
                  <a:moveTo>
                    <a:pt x="0" y="0"/>
                  </a:moveTo>
                  <a:lnTo>
                    <a:pt x="0" y="1765"/>
                  </a:lnTo>
                  <a:lnTo>
                    <a:pt x="1535" y="2660"/>
                  </a:lnTo>
                  <a:lnTo>
                    <a:pt x="1535" y="895"/>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3"/>
            <p:cNvSpPr/>
            <p:nvPr/>
          </p:nvSpPr>
          <p:spPr>
            <a:xfrm>
              <a:off x="2948943" y="3042098"/>
              <a:ext cx="28151" cy="48311"/>
            </a:xfrm>
            <a:custGeom>
              <a:avLst/>
              <a:gdLst/>
              <a:ahLst/>
              <a:cxnLst/>
              <a:rect l="l" t="t" r="r" b="b"/>
              <a:pathLst>
                <a:path w="1536" h="2636" extrusionOk="0">
                  <a:moveTo>
                    <a:pt x="1" y="1"/>
                  </a:moveTo>
                  <a:lnTo>
                    <a:pt x="1" y="1766"/>
                  </a:lnTo>
                  <a:lnTo>
                    <a:pt x="1536" y="2635"/>
                  </a:lnTo>
                  <a:lnTo>
                    <a:pt x="1536"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3"/>
            <p:cNvSpPr/>
            <p:nvPr/>
          </p:nvSpPr>
          <p:spPr>
            <a:xfrm>
              <a:off x="2917072" y="3023807"/>
              <a:ext cx="28151" cy="48311"/>
            </a:xfrm>
            <a:custGeom>
              <a:avLst/>
              <a:gdLst/>
              <a:ahLst/>
              <a:cxnLst/>
              <a:rect l="l" t="t" r="r" b="b"/>
              <a:pathLst>
                <a:path w="1536" h="2636" extrusionOk="0">
                  <a:moveTo>
                    <a:pt x="0" y="1"/>
                  </a:moveTo>
                  <a:lnTo>
                    <a:pt x="0" y="1766"/>
                  </a:lnTo>
                  <a:lnTo>
                    <a:pt x="1535" y="2636"/>
                  </a:lnTo>
                  <a:lnTo>
                    <a:pt x="1535" y="87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3"/>
            <p:cNvSpPr/>
            <p:nvPr/>
          </p:nvSpPr>
          <p:spPr>
            <a:xfrm>
              <a:off x="2885182" y="3005534"/>
              <a:ext cx="28151" cy="48311"/>
            </a:xfrm>
            <a:custGeom>
              <a:avLst/>
              <a:gdLst/>
              <a:ahLst/>
              <a:cxnLst/>
              <a:rect l="l" t="t" r="r" b="b"/>
              <a:pathLst>
                <a:path w="1536" h="2636" extrusionOk="0">
                  <a:moveTo>
                    <a:pt x="1" y="0"/>
                  </a:moveTo>
                  <a:lnTo>
                    <a:pt x="1" y="1765"/>
                  </a:lnTo>
                  <a:lnTo>
                    <a:pt x="1536" y="2635"/>
                  </a:lnTo>
                  <a:lnTo>
                    <a:pt x="1536"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3"/>
            <p:cNvSpPr/>
            <p:nvPr/>
          </p:nvSpPr>
          <p:spPr>
            <a:xfrm>
              <a:off x="3155219" y="2960522"/>
              <a:ext cx="23459" cy="70341"/>
            </a:xfrm>
            <a:custGeom>
              <a:avLst/>
              <a:gdLst/>
              <a:ahLst/>
              <a:cxnLst/>
              <a:rect l="l" t="t" r="r" b="b"/>
              <a:pathLst>
                <a:path w="1280" h="3838" extrusionOk="0">
                  <a:moveTo>
                    <a:pt x="1280" y="1"/>
                  </a:moveTo>
                  <a:lnTo>
                    <a:pt x="1" y="742"/>
                  </a:lnTo>
                  <a:lnTo>
                    <a:pt x="1" y="3838"/>
                  </a:lnTo>
                  <a:lnTo>
                    <a:pt x="1280" y="3121"/>
                  </a:lnTo>
                  <a:lnTo>
                    <a:pt x="1280"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3"/>
            <p:cNvSpPr/>
            <p:nvPr/>
          </p:nvSpPr>
          <p:spPr>
            <a:xfrm>
              <a:off x="3181959" y="2945053"/>
              <a:ext cx="22983" cy="70817"/>
            </a:xfrm>
            <a:custGeom>
              <a:avLst/>
              <a:gdLst/>
              <a:ahLst/>
              <a:cxnLst/>
              <a:rect l="l" t="t" r="r" b="b"/>
              <a:pathLst>
                <a:path w="1254" h="3864" extrusionOk="0">
                  <a:moveTo>
                    <a:pt x="1253" y="1"/>
                  </a:moveTo>
                  <a:lnTo>
                    <a:pt x="0" y="742"/>
                  </a:lnTo>
                  <a:lnTo>
                    <a:pt x="0" y="3863"/>
                  </a:lnTo>
                  <a:lnTo>
                    <a:pt x="1253" y="3121"/>
                  </a:lnTo>
                  <a:lnTo>
                    <a:pt x="1253"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3"/>
            <p:cNvSpPr/>
            <p:nvPr/>
          </p:nvSpPr>
          <p:spPr>
            <a:xfrm>
              <a:off x="3208204" y="2930043"/>
              <a:ext cx="23459" cy="70341"/>
            </a:xfrm>
            <a:custGeom>
              <a:avLst/>
              <a:gdLst/>
              <a:ahLst/>
              <a:cxnLst/>
              <a:rect l="l" t="t" r="r" b="b"/>
              <a:pathLst>
                <a:path w="1280" h="3838" extrusionOk="0">
                  <a:moveTo>
                    <a:pt x="1279" y="1"/>
                  </a:moveTo>
                  <a:lnTo>
                    <a:pt x="0" y="717"/>
                  </a:lnTo>
                  <a:lnTo>
                    <a:pt x="0" y="3838"/>
                  </a:lnTo>
                  <a:lnTo>
                    <a:pt x="1279" y="3096"/>
                  </a:lnTo>
                  <a:lnTo>
                    <a:pt x="1279"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3"/>
            <p:cNvSpPr/>
            <p:nvPr/>
          </p:nvSpPr>
          <p:spPr>
            <a:xfrm>
              <a:off x="3155219" y="3024283"/>
              <a:ext cx="23459" cy="70341"/>
            </a:xfrm>
            <a:custGeom>
              <a:avLst/>
              <a:gdLst/>
              <a:ahLst/>
              <a:cxnLst/>
              <a:rect l="l" t="t" r="r" b="b"/>
              <a:pathLst>
                <a:path w="1280" h="3838" extrusionOk="0">
                  <a:moveTo>
                    <a:pt x="1280" y="1"/>
                  </a:moveTo>
                  <a:lnTo>
                    <a:pt x="1" y="717"/>
                  </a:lnTo>
                  <a:lnTo>
                    <a:pt x="1" y="3837"/>
                  </a:lnTo>
                  <a:lnTo>
                    <a:pt x="1280" y="3096"/>
                  </a:lnTo>
                  <a:lnTo>
                    <a:pt x="1280"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3"/>
            <p:cNvSpPr/>
            <p:nvPr/>
          </p:nvSpPr>
          <p:spPr>
            <a:xfrm>
              <a:off x="3181959" y="3008815"/>
              <a:ext cx="22983" cy="70341"/>
            </a:xfrm>
            <a:custGeom>
              <a:avLst/>
              <a:gdLst/>
              <a:ahLst/>
              <a:cxnLst/>
              <a:rect l="l" t="t" r="r" b="b"/>
              <a:pathLst>
                <a:path w="1254" h="3838" extrusionOk="0">
                  <a:moveTo>
                    <a:pt x="1253" y="0"/>
                  </a:moveTo>
                  <a:lnTo>
                    <a:pt x="0" y="742"/>
                  </a:lnTo>
                  <a:lnTo>
                    <a:pt x="0" y="3837"/>
                  </a:lnTo>
                  <a:lnTo>
                    <a:pt x="1253" y="3121"/>
                  </a:lnTo>
                  <a:lnTo>
                    <a:pt x="1253"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3"/>
            <p:cNvSpPr/>
            <p:nvPr/>
          </p:nvSpPr>
          <p:spPr>
            <a:xfrm>
              <a:off x="3208204" y="2993346"/>
              <a:ext cx="23459" cy="70799"/>
            </a:xfrm>
            <a:custGeom>
              <a:avLst/>
              <a:gdLst/>
              <a:ahLst/>
              <a:cxnLst/>
              <a:rect l="l" t="t" r="r" b="b"/>
              <a:pathLst>
                <a:path w="1280" h="3863" extrusionOk="0">
                  <a:moveTo>
                    <a:pt x="1279" y="0"/>
                  </a:moveTo>
                  <a:lnTo>
                    <a:pt x="0" y="742"/>
                  </a:lnTo>
                  <a:lnTo>
                    <a:pt x="0" y="3863"/>
                  </a:lnTo>
                  <a:lnTo>
                    <a:pt x="1279" y="3121"/>
                  </a:lnTo>
                  <a:lnTo>
                    <a:pt x="1279"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3"/>
            <p:cNvSpPr/>
            <p:nvPr/>
          </p:nvSpPr>
          <p:spPr>
            <a:xfrm>
              <a:off x="3155219" y="3089914"/>
              <a:ext cx="23459" cy="70341"/>
            </a:xfrm>
            <a:custGeom>
              <a:avLst/>
              <a:gdLst/>
              <a:ahLst/>
              <a:cxnLst/>
              <a:rect l="l" t="t" r="r" b="b"/>
              <a:pathLst>
                <a:path w="1280" h="3838" extrusionOk="0">
                  <a:moveTo>
                    <a:pt x="1280" y="1"/>
                  </a:moveTo>
                  <a:lnTo>
                    <a:pt x="1" y="743"/>
                  </a:lnTo>
                  <a:lnTo>
                    <a:pt x="1" y="3838"/>
                  </a:lnTo>
                  <a:lnTo>
                    <a:pt x="1280" y="3096"/>
                  </a:lnTo>
                  <a:lnTo>
                    <a:pt x="1280"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3"/>
            <p:cNvSpPr/>
            <p:nvPr/>
          </p:nvSpPr>
          <p:spPr>
            <a:xfrm>
              <a:off x="3181959" y="3074446"/>
              <a:ext cx="22983" cy="70817"/>
            </a:xfrm>
            <a:custGeom>
              <a:avLst/>
              <a:gdLst/>
              <a:ahLst/>
              <a:cxnLst/>
              <a:rect l="l" t="t" r="r" b="b"/>
              <a:pathLst>
                <a:path w="1254" h="3864" extrusionOk="0">
                  <a:moveTo>
                    <a:pt x="1253" y="1"/>
                  </a:moveTo>
                  <a:lnTo>
                    <a:pt x="0" y="742"/>
                  </a:lnTo>
                  <a:lnTo>
                    <a:pt x="0" y="3863"/>
                  </a:lnTo>
                  <a:lnTo>
                    <a:pt x="1253" y="3121"/>
                  </a:lnTo>
                  <a:lnTo>
                    <a:pt x="1253"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3"/>
            <p:cNvSpPr/>
            <p:nvPr/>
          </p:nvSpPr>
          <p:spPr>
            <a:xfrm>
              <a:off x="3208204" y="3059435"/>
              <a:ext cx="23459" cy="70341"/>
            </a:xfrm>
            <a:custGeom>
              <a:avLst/>
              <a:gdLst/>
              <a:ahLst/>
              <a:cxnLst/>
              <a:rect l="l" t="t" r="r" b="b"/>
              <a:pathLst>
                <a:path w="1280" h="3838" extrusionOk="0">
                  <a:moveTo>
                    <a:pt x="1279" y="1"/>
                  </a:moveTo>
                  <a:lnTo>
                    <a:pt x="0" y="717"/>
                  </a:lnTo>
                  <a:lnTo>
                    <a:pt x="0" y="3838"/>
                  </a:lnTo>
                  <a:lnTo>
                    <a:pt x="1279" y="3096"/>
                  </a:lnTo>
                  <a:lnTo>
                    <a:pt x="1279"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3"/>
            <p:cNvSpPr/>
            <p:nvPr/>
          </p:nvSpPr>
          <p:spPr>
            <a:xfrm>
              <a:off x="1821454" y="3316350"/>
              <a:ext cx="387718" cy="223650"/>
            </a:xfrm>
            <a:custGeom>
              <a:avLst/>
              <a:gdLst/>
              <a:ahLst/>
              <a:cxnLst/>
              <a:rect l="l" t="t" r="r" b="b"/>
              <a:pathLst>
                <a:path w="21155" h="12203" extrusionOk="0">
                  <a:moveTo>
                    <a:pt x="6779" y="1"/>
                  </a:moveTo>
                  <a:lnTo>
                    <a:pt x="6600" y="52"/>
                  </a:lnTo>
                  <a:lnTo>
                    <a:pt x="6446" y="77"/>
                  </a:lnTo>
                  <a:lnTo>
                    <a:pt x="6293" y="154"/>
                  </a:lnTo>
                  <a:lnTo>
                    <a:pt x="256" y="3633"/>
                  </a:lnTo>
                  <a:lnTo>
                    <a:pt x="154" y="3735"/>
                  </a:lnTo>
                  <a:lnTo>
                    <a:pt x="51" y="3812"/>
                  </a:lnTo>
                  <a:lnTo>
                    <a:pt x="0" y="3914"/>
                  </a:lnTo>
                  <a:lnTo>
                    <a:pt x="0" y="4017"/>
                  </a:lnTo>
                  <a:lnTo>
                    <a:pt x="0" y="4119"/>
                  </a:lnTo>
                  <a:lnTo>
                    <a:pt x="51" y="4221"/>
                  </a:lnTo>
                  <a:lnTo>
                    <a:pt x="154" y="4324"/>
                  </a:lnTo>
                  <a:lnTo>
                    <a:pt x="256" y="4400"/>
                  </a:lnTo>
                  <a:lnTo>
                    <a:pt x="13532" y="12049"/>
                  </a:lnTo>
                  <a:lnTo>
                    <a:pt x="13686" y="12126"/>
                  </a:lnTo>
                  <a:lnTo>
                    <a:pt x="13839" y="12177"/>
                  </a:lnTo>
                  <a:lnTo>
                    <a:pt x="14018" y="12202"/>
                  </a:lnTo>
                  <a:lnTo>
                    <a:pt x="14351" y="12202"/>
                  </a:lnTo>
                  <a:lnTo>
                    <a:pt x="14530" y="12177"/>
                  </a:lnTo>
                  <a:lnTo>
                    <a:pt x="14683" y="12126"/>
                  </a:lnTo>
                  <a:lnTo>
                    <a:pt x="14837" y="12049"/>
                  </a:lnTo>
                  <a:lnTo>
                    <a:pt x="20873" y="8570"/>
                  </a:lnTo>
                  <a:lnTo>
                    <a:pt x="21001" y="8493"/>
                  </a:lnTo>
                  <a:lnTo>
                    <a:pt x="21078" y="8391"/>
                  </a:lnTo>
                  <a:lnTo>
                    <a:pt x="21129" y="8289"/>
                  </a:lnTo>
                  <a:lnTo>
                    <a:pt x="21155" y="8186"/>
                  </a:lnTo>
                  <a:lnTo>
                    <a:pt x="21129" y="8084"/>
                  </a:lnTo>
                  <a:lnTo>
                    <a:pt x="21078" y="7982"/>
                  </a:lnTo>
                  <a:lnTo>
                    <a:pt x="21001" y="7905"/>
                  </a:lnTo>
                  <a:lnTo>
                    <a:pt x="20873" y="7828"/>
                  </a:lnTo>
                  <a:lnTo>
                    <a:pt x="7598" y="154"/>
                  </a:lnTo>
                  <a:lnTo>
                    <a:pt x="7470" y="77"/>
                  </a:lnTo>
                  <a:lnTo>
                    <a:pt x="7291" y="52"/>
                  </a:lnTo>
                  <a:lnTo>
                    <a:pt x="7137" y="1"/>
                  </a:ln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3"/>
            <p:cNvSpPr/>
            <p:nvPr/>
          </p:nvSpPr>
          <p:spPr>
            <a:xfrm>
              <a:off x="2074611" y="3466379"/>
              <a:ext cx="134561" cy="337098"/>
            </a:xfrm>
            <a:custGeom>
              <a:avLst/>
              <a:gdLst/>
              <a:ahLst/>
              <a:cxnLst/>
              <a:rect l="l" t="t" r="r" b="b"/>
              <a:pathLst>
                <a:path w="7342" h="18393" extrusionOk="0">
                  <a:moveTo>
                    <a:pt x="7342" y="0"/>
                  </a:moveTo>
                  <a:lnTo>
                    <a:pt x="7316" y="103"/>
                  </a:lnTo>
                  <a:lnTo>
                    <a:pt x="7265" y="205"/>
                  </a:lnTo>
                  <a:lnTo>
                    <a:pt x="7188" y="307"/>
                  </a:lnTo>
                  <a:lnTo>
                    <a:pt x="7060" y="384"/>
                  </a:lnTo>
                  <a:lnTo>
                    <a:pt x="1024" y="3863"/>
                  </a:lnTo>
                  <a:lnTo>
                    <a:pt x="793" y="3965"/>
                  </a:lnTo>
                  <a:lnTo>
                    <a:pt x="538" y="4016"/>
                  </a:lnTo>
                  <a:lnTo>
                    <a:pt x="256" y="4016"/>
                  </a:lnTo>
                  <a:lnTo>
                    <a:pt x="0" y="3965"/>
                  </a:lnTo>
                  <a:lnTo>
                    <a:pt x="0" y="18367"/>
                  </a:lnTo>
                  <a:lnTo>
                    <a:pt x="256" y="18392"/>
                  </a:lnTo>
                  <a:lnTo>
                    <a:pt x="538" y="18392"/>
                  </a:lnTo>
                  <a:lnTo>
                    <a:pt x="793" y="18341"/>
                  </a:lnTo>
                  <a:lnTo>
                    <a:pt x="1024" y="18264"/>
                  </a:lnTo>
                  <a:lnTo>
                    <a:pt x="7060" y="14760"/>
                  </a:lnTo>
                  <a:lnTo>
                    <a:pt x="7188" y="14683"/>
                  </a:lnTo>
                  <a:lnTo>
                    <a:pt x="7265" y="14581"/>
                  </a:lnTo>
                  <a:lnTo>
                    <a:pt x="7316" y="14504"/>
                  </a:lnTo>
                  <a:lnTo>
                    <a:pt x="7342" y="14402"/>
                  </a:lnTo>
                  <a:lnTo>
                    <a:pt x="7342" y="0"/>
                  </a:lnTo>
                  <a:close/>
                </a:path>
              </a:pathLst>
            </a:custGeom>
            <a:solidFill>
              <a:srgbClr val="BBC5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3"/>
            <p:cNvSpPr/>
            <p:nvPr/>
          </p:nvSpPr>
          <p:spPr>
            <a:xfrm>
              <a:off x="1821454" y="3390430"/>
              <a:ext cx="256457" cy="413047"/>
            </a:xfrm>
            <a:custGeom>
              <a:avLst/>
              <a:gdLst/>
              <a:ahLst/>
              <a:cxnLst/>
              <a:rect l="l" t="t" r="r" b="b"/>
              <a:pathLst>
                <a:path w="13993" h="22537" extrusionOk="0">
                  <a:moveTo>
                    <a:pt x="0" y="0"/>
                  </a:moveTo>
                  <a:lnTo>
                    <a:pt x="0" y="14351"/>
                  </a:lnTo>
                  <a:lnTo>
                    <a:pt x="0" y="14453"/>
                  </a:lnTo>
                  <a:lnTo>
                    <a:pt x="51" y="14555"/>
                  </a:lnTo>
                  <a:lnTo>
                    <a:pt x="154" y="14658"/>
                  </a:lnTo>
                  <a:lnTo>
                    <a:pt x="256" y="14734"/>
                  </a:lnTo>
                  <a:lnTo>
                    <a:pt x="13532" y="22408"/>
                  </a:lnTo>
                  <a:lnTo>
                    <a:pt x="13762" y="22485"/>
                  </a:lnTo>
                  <a:lnTo>
                    <a:pt x="13813" y="22496"/>
                  </a:lnTo>
                  <a:lnTo>
                    <a:pt x="13813" y="22496"/>
                  </a:lnTo>
                  <a:lnTo>
                    <a:pt x="13813" y="8109"/>
                  </a:lnTo>
                  <a:lnTo>
                    <a:pt x="13660" y="8084"/>
                  </a:lnTo>
                  <a:lnTo>
                    <a:pt x="13532" y="8007"/>
                  </a:lnTo>
                  <a:lnTo>
                    <a:pt x="256" y="358"/>
                  </a:lnTo>
                  <a:lnTo>
                    <a:pt x="154" y="282"/>
                  </a:lnTo>
                  <a:lnTo>
                    <a:pt x="77" y="179"/>
                  </a:lnTo>
                  <a:lnTo>
                    <a:pt x="26" y="103"/>
                  </a:lnTo>
                  <a:lnTo>
                    <a:pt x="0" y="0"/>
                  </a:lnTo>
                  <a:close/>
                  <a:moveTo>
                    <a:pt x="13813" y="22496"/>
                  </a:moveTo>
                  <a:lnTo>
                    <a:pt x="13813" y="22511"/>
                  </a:lnTo>
                  <a:lnTo>
                    <a:pt x="13992" y="22536"/>
                  </a:lnTo>
                  <a:lnTo>
                    <a:pt x="13813" y="22496"/>
                  </a:lnTo>
                  <a:close/>
                </a:path>
              </a:pathLst>
            </a:custGeom>
            <a:solidFill>
              <a:srgbClr val="A4AD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3"/>
            <p:cNvSpPr/>
            <p:nvPr/>
          </p:nvSpPr>
          <p:spPr>
            <a:xfrm>
              <a:off x="1838333" y="3431685"/>
              <a:ext cx="49704" cy="86744"/>
            </a:xfrm>
            <a:custGeom>
              <a:avLst/>
              <a:gdLst/>
              <a:ahLst/>
              <a:cxnLst/>
              <a:rect l="l" t="t" r="r" b="b"/>
              <a:pathLst>
                <a:path w="2712" h="4733" extrusionOk="0">
                  <a:moveTo>
                    <a:pt x="0" y="0"/>
                  </a:moveTo>
                  <a:lnTo>
                    <a:pt x="0" y="3172"/>
                  </a:lnTo>
                  <a:lnTo>
                    <a:pt x="2712" y="4733"/>
                  </a:lnTo>
                  <a:lnTo>
                    <a:pt x="2712" y="158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3"/>
            <p:cNvSpPr/>
            <p:nvPr/>
          </p:nvSpPr>
          <p:spPr>
            <a:xfrm>
              <a:off x="1895057" y="3464491"/>
              <a:ext cx="50181" cy="87221"/>
            </a:xfrm>
            <a:custGeom>
              <a:avLst/>
              <a:gdLst/>
              <a:ahLst/>
              <a:cxnLst/>
              <a:rect l="l" t="t" r="r" b="b"/>
              <a:pathLst>
                <a:path w="2738" h="4759" extrusionOk="0">
                  <a:moveTo>
                    <a:pt x="0" y="1"/>
                  </a:moveTo>
                  <a:lnTo>
                    <a:pt x="0" y="3173"/>
                  </a:lnTo>
                  <a:lnTo>
                    <a:pt x="2737" y="4759"/>
                  </a:lnTo>
                  <a:lnTo>
                    <a:pt x="2737" y="1587"/>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3"/>
            <p:cNvSpPr/>
            <p:nvPr/>
          </p:nvSpPr>
          <p:spPr>
            <a:xfrm>
              <a:off x="1952257" y="3497793"/>
              <a:ext cx="50181" cy="86744"/>
            </a:xfrm>
            <a:custGeom>
              <a:avLst/>
              <a:gdLst/>
              <a:ahLst/>
              <a:cxnLst/>
              <a:rect l="l" t="t" r="r" b="b"/>
              <a:pathLst>
                <a:path w="2738" h="4733" extrusionOk="0">
                  <a:moveTo>
                    <a:pt x="0" y="0"/>
                  </a:moveTo>
                  <a:lnTo>
                    <a:pt x="0" y="3146"/>
                  </a:lnTo>
                  <a:lnTo>
                    <a:pt x="2737" y="4732"/>
                  </a:lnTo>
                  <a:lnTo>
                    <a:pt x="2737" y="156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3"/>
            <p:cNvSpPr/>
            <p:nvPr/>
          </p:nvSpPr>
          <p:spPr>
            <a:xfrm>
              <a:off x="2009439" y="3530599"/>
              <a:ext cx="50181" cy="86744"/>
            </a:xfrm>
            <a:custGeom>
              <a:avLst/>
              <a:gdLst/>
              <a:ahLst/>
              <a:cxnLst/>
              <a:rect l="l" t="t" r="r" b="b"/>
              <a:pathLst>
                <a:path w="2738" h="4733" extrusionOk="0">
                  <a:moveTo>
                    <a:pt x="1" y="1"/>
                  </a:moveTo>
                  <a:lnTo>
                    <a:pt x="1" y="3173"/>
                  </a:lnTo>
                  <a:lnTo>
                    <a:pt x="2738" y="4733"/>
                  </a:lnTo>
                  <a:lnTo>
                    <a:pt x="2738" y="1587"/>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3"/>
            <p:cNvSpPr/>
            <p:nvPr/>
          </p:nvSpPr>
          <p:spPr>
            <a:xfrm>
              <a:off x="1838333" y="3501531"/>
              <a:ext cx="49704" cy="86762"/>
            </a:xfrm>
            <a:custGeom>
              <a:avLst/>
              <a:gdLst/>
              <a:ahLst/>
              <a:cxnLst/>
              <a:rect l="l" t="t" r="r" b="b"/>
              <a:pathLst>
                <a:path w="2712" h="4734" extrusionOk="0">
                  <a:moveTo>
                    <a:pt x="0" y="1"/>
                  </a:moveTo>
                  <a:lnTo>
                    <a:pt x="0" y="3173"/>
                  </a:lnTo>
                  <a:lnTo>
                    <a:pt x="2712" y="4733"/>
                  </a:lnTo>
                  <a:lnTo>
                    <a:pt x="2712" y="1587"/>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3"/>
            <p:cNvSpPr/>
            <p:nvPr/>
          </p:nvSpPr>
          <p:spPr>
            <a:xfrm>
              <a:off x="1895057" y="3534356"/>
              <a:ext cx="50181" cy="87221"/>
            </a:xfrm>
            <a:custGeom>
              <a:avLst/>
              <a:gdLst/>
              <a:ahLst/>
              <a:cxnLst/>
              <a:rect l="l" t="t" r="r" b="b"/>
              <a:pathLst>
                <a:path w="2738" h="4759" extrusionOk="0">
                  <a:moveTo>
                    <a:pt x="0" y="0"/>
                  </a:moveTo>
                  <a:lnTo>
                    <a:pt x="0" y="3172"/>
                  </a:lnTo>
                  <a:lnTo>
                    <a:pt x="2737" y="4758"/>
                  </a:lnTo>
                  <a:lnTo>
                    <a:pt x="2737" y="158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3"/>
            <p:cNvSpPr/>
            <p:nvPr/>
          </p:nvSpPr>
          <p:spPr>
            <a:xfrm>
              <a:off x="1952257" y="3567639"/>
              <a:ext cx="50181" cy="86744"/>
            </a:xfrm>
            <a:custGeom>
              <a:avLst/>
              <a:gdLst/>
              <a:ahLst/>
              <a:cxnLst/>
              <a:rect l="l" t="t" r="r" b="b"/>
              <a:pathLst>
                <a:path w="2738" h="4733" extrusionOk="0">
                  <a:moveTo>
                    <a:pt x="0" y="1"/>
                  </a:moveTo>
                  <a:lnTo>
                    <a:pt x="0" y="3147"/>
                  </a:lnTo>
                  <a:lnTo>
                    <a:pt x="2737" y="4733"/>
                  </a:lnTo>
                  <a:lnTo>
                    <a:pt x="2737" y="156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3"/>
            <p:cNvSpPr/>
            <p:nvPr/>
          </p:nvSpPr>
          <p:spPr>
            <a:xfrm>
              <a:off x="2009439" y="3600463"/>
              <a:ext cx="50181" cy="86744"/>
            </a:xfrm>
            <a:custGeom>
              <a:avLst/>
              <a:gdLst/>
              <a:ahLst/>
              <a:cxnLst/>
              <a:rect l="l" t="t" r="r" b="b"/>
              <a:pathLst>
                <a:path w="2738" h="4733" extrusionOk="0">
                  <a:moveTo>
                    <a:pt x="1" y="0"/>
                  </a:moveTo>
                  <a:lnTo>
                    <a:pt x="1" y="3172"/>
                  </a:lnTo>
                  <a:lnTo>
                    <a:pt x="2738" y="4732"/>
                  </a:lnTo>
                  <a:lnTo>
                    <a:pt x="2738" y="1586"/>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3"/>
            <p:cNvSpPr/>
            <p:nvPr/>
          </p:nvSpPr>
          <p:spPr>
            <a:xfrm>
              <a:off x="1838333" y="3573265"/>
              <a:ext cx="49704" cy="86744"/>
            </a:xfrm>
            <a:custGeom>
              <a:avLst/>
              <a:gdLst/>
              <a:ahLst/>
              <a:cxnLst/>
              <a:rect l="l" t="t" r="r" b="b"/>
              <a:pathLst>
                <a:path w="2712" h="4733" extrusionOk="0">
                  <a:moveTo>
                    <a:pt x="0" y="0"/>
                  </a:moveTo>
                  <a:lnTo>
                    <a:pt x="0" y="3147"/>
                  </a:lnTo>
                  <a:lnTo>
                    <a:pt x="2712" y="4733"/>
                  </a:lnTo>
                  <a:lnTo>
                    <a:pt x="2712" y="1561"/>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3"/>
            <p:cNvSpPr/>
            <p:nvPr/>
          </p:nvSpPr>
          <p:spPr>
            <a:xfrm>
              <a:off x="1895057" y="3606090"/>
              <a:ext cx="50181" cy="86744"/>
            </a:xfrm>
            <a:custGeom>
              <a:avLst/>
              <a:gdLst/>
              <a:ahLst/>
              <a:cxnLst/>
              <a:rect l="l" t="t" r="r" b="b"/>
              <a:pathLst>
                <a:path w="2738" h="4733" extrusionOk="0">
                  <a:moveTo>
                    <a:pt x="0" y="0"/>
                  </a:moveTo>
                  <a:lnTo>
                    <a:pt x="0" y="3146"/>
                  </a:lnTo>
                  <a:lnTo>
                    <a:pt x="2737" y="4732"/>
                  </a:lnTo>
                  <a:lnTo>
                    <a:pt x="2737" y="158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3"/>
            <p:cNvSpPr/>
            <p:nvPr/>
          </p:nvSpPr>
          <p:spPr>
            <a:xfrm>
              <a:off x="1952257" y="3638896"/>
              <a:ext cx="50181" cy="86744"/>
            </a:xfrm>
            <a:custGeom>
              <a:avLst/>
              <a:gdLst/>
              <a:ahLst/>
              <a:cxnLst/>
              <a:rect l="l" t="t" r="r" b="b"/>
              <a:pathLst>
                <a:path w="2738" h="4733" extrusionOk="0">
                  <a:moveTo>
                    <a:pt x="0" y="1"/>
                  </a:moveTo>
                  <a:lnTo>
                    <a:pt x="0" y="3173"/>
                  </a:lnTo>
                  <a:lnTo>
                    <a:pt x="2737" y="4733"/>
                  </a:lnTo>
                  <a:lnTo>
                    <a:pt x="2737" y="1587"/>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3"/>
            <p:cNvSpPr/>
            <p:nvPr/>
          </p:nvSpPr>
          <p:spPr>
            <a:xfrm>
              <a:off x="2009439" y="3672179"/>
              <a:ext cx="50181" cy="86762"/>
            </a:xfrm>
            <a:custGeom>
              <a:avLst/>
              <a:gdLst/>
              <a:ahLst/>
              <a:cxnLst/>
              <a:rect l="l" t="t" r="r" b="b"/>
              <a:pathLst>
                <a:path w="2738" h="4734" extrusionOk="0">
                  <a:moveTo>
                    <a:pt x="1" y="1"/>
                  </a:moveTo>
                  <a:lnTo>
                    <a:pt x="1" y="3147"/>
                  </a:lnTo>
                  <a:lnTo>
                    <a:pt x="2738" y="4733"/>
                  </a:lnTo>
                  <a:lnTo>
                    <a:pt x="2738" y="1561"/>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3"/>
            <p:cNvSpPr/>
            <p:nvPr/>
          </p:nvSpPr>
          <p:spPr>
            <a:xfrm>
              <a:off x="2150561" y="3503419"/>
              <a:ext cx="50181" cy="86744"/>
            </a:xfrm>
            <a:custGeom>
              <a:avLst/>
              <a:gdLst/>
              <a:ahLst/>
              <a:cxnLst/>
              <a:rect l="l" t="t" r="r" b="b"/>
              <a:pathLst>
                <a:path w="2738" h="4733" extrusionOk="0">
                  <a:moveTo>
                    <a:pt x="2737" y="0"/>
                  </a:moveTo>
                  <a:lnTo>
                    <a:pt x="0" y="1586"/>
                  </a:lnTo>
                  <a:lnTo>
                    <a:pt x="0" y="4732"/>
                  </a:lnTo>
                  <a:lnTo>
                    <a:pt x="2737" y="3146"/>
                  </a:lnTo>
                  <a:lnTo>
                    <a:pt x="2737" y="0"/>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3"/>
            <p:cNvSpPr/>
            <p:nvPr/>
          </p:nvSpPr>
          <p:spPr>
            <a:xfrm>
              <a:off x="2093361" y="3536225"/>
              <a:ext cx="50181" cy="86744"/>
            </a:xfrm>
            <a:custGeom>
              <a:avLst/>
              <a:gdLst/>
              <a:ahLst/>
              <a:cxnLst/>
              <a:rect l="l" t="t" r="r" b="b"/>
              <a:pathLst>
                <a:path w="2738" h="4733" extrusionOk="0">
                  <a:moveTo>
                    <a:pt x="2738" y="1"/>
                  </a:moveTo>
                  <a:lnTo>
                    <a:pt x="1" y="1587"/>
                  </a:lnTo>
                  <a:lnTo>
                    <a:pt x="1" y="4733"/>
                  </a:lnTo>
                  <a:lnTo>
                    <a:pt x="2738" y="3173"/>
                  </a:lnTo>
                  <a:lnTo>
                    <a:pt x="2738"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3"/>
            <p:cNvSpPr/>
            <p:nvPr/>
          </p:nvSpPr>
          <p:spPr>
            <a:xfrm>
              <a:off x="2150561" y="3573265"/>
              <a:ext cx="50181" cy="86744"/>
            </a:xfrm>
            <a:custGeom>
              <a:avLst/>
              <a:gdLst/>
              <a:ahLst/>
              <a:cxnLst/>
              <a:rect l="l" t="t" r="r" b="b"/>
              <a:pathLst>
                <a:path w="2738" h="4733" extrusionOk="0">
                  <a:moveTo>
                    <a:pt x="2737" y="0"/>
                  </a:moveTo>
                  <a:lnTo>
                    <a:pt x="0" y="1561"/>
                  </a:lnTo>
                  <a:lnTo>
                    <a:pt x="0" y="4733"/>
                  </a:lnTo>
                  <a:lnTo>
                    <a:pt x="2737" y="3147"/>
                  </a:lnTo>
                  <a:lnTo>
                    <a:pt x="2737" y="0"/>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3"/>
            <p:cNvSpPr/>
            <p:nvPr/>
          </p:nvSpPr>
          <p:spPr>
            <a:xfrm>
              <a:off x="2093361" y="3606090"/>
              <a:ext cx="50181" cy="86744"/>
            </a:xfrm>
            <a:custGeom>
              <a:avLst/>
              <a:gdLst/>
              <a:ahLst/>
              <a:cxnLst/>
              <a:rect l="l" t="t" r="r" b="b"/>
              <a:pathLst>
                <a:path w="2738" h="4733" extrusionOk="0">
                  <a:moveTo>
                    <a:pt x="2738" y="0"/>
                  </a:moveTo>
                  <a:lnTo>
                    <a:pt x="1" y="1586"/>
                  </a:lnTo>
                  <a:lnTo>
                    <a:pt x="1" y="4732"/>
                  </a:lnTo>
                  <a:lnTo>
                    <a:pt x="2738" y="3172"/>
                  </a:lnTo>
                  <a:lnTo>
                    <a:pt x="2738" y="0"/>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3"/>
            <p:cNvSpPr/>
            <p:nvPr/>
          </p:nvSpPr>
          <p:spPr>
            <a:xfrm>
              <a:off x="2150561" y="3644522"/>
              <a:ext cx="50181" cy="87221"/>
            </a:xfrm>
            <a:custGeom>
              <a:avLst/>
              <a:gdLst/>
              <a:ahLst/>
              <a:cxnLst/>
              <a:rect l="l" t="t" r="r" b="b"/>
              <a:pathLst>
                <a:path w="2738" h="4759" extrusionOk="0">
                  <a:moveTo>
                    <a:pt x="2737" y="1"/>
                  </a:moveTo>
                  <a:lnTo>
                    <a:pt x="0" y="1587"/>
                  </a:lnTo>
                  <a:lnTo>
                    <a:pt x="0" y="4758"/>
                  </a:lnTo>
                  <a:lnTo>
                    <a:pt x="2737" y="3173"/>
                  </a:lnTo>
                  <a:lnTo>
                    <a:pt x="2737"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3"/>
            <p:cNvSpPr/>
            <p:nvPr/>
          </p:nvSpPr>
          <p:spPr>
            <a:xfrm>
              <a:off x="2093361" y="3677805"/>
              <a:ext cx="50181" cy="86762"/>
            </a:xfrm>
            <a:custGeom>
              <a:avLst/>
              <a:gdLst/>
              <a:ahLst/>
              <a:cxnLst/>
              <a:rect l="l" t="t" r="r" b="b"/>
              <a:pathLst>
                <a:path w="2738" h="4734" extrusionOk="0">
                  <a:moveTo>
                    <a:pt x="2738" y="1"/>
                  </a:moveTo>
                  <a:lnTo>
                    <a:pt x="1" y="1561"/>
                  </a:lnTo>
                  <a:lnTo>
                    <a:pt x="1" y="4733"/>
                  </a:lnTo>
                  <a:lnTo>
                    <a:pt x="2738" y="3147"/>
                  </a:lnTo>
                  <a:lnTo>
                    <a:pt x="2738"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3"/>
            <p:cNvSpPr/>
            <p:nvPr/>
          </p:nvSpPr>
          <p:spPr>
            <a:xfrm>
              <a:off x="2708908" y="2959587"/>
              <a:ext cx="387260" cy="223650"/>
            </a:xfrm>
            <a:custGeom>
              <a:avLst/>
              <a:gdLst/>
              <a:ahLst/>
              <a:cxnLst/>
              <a:rect l="l" t="t" r="r" b="b"/>
              <a:pathLst>
                <a:path w="21130" h="12203" extrusionOk="0">
                  <a:moveTo>
                    <a:pt x="6780" y="0"/>
                  </a:moveTo>
                  <a:lnTo>
                    <a:pt x="6601" y="26"/>
                  </a:lnTo>
                  <a:lnTo>
                    <a:pt x="6447" y="77"/>
                  </a:lnTo>
                  <a:lnTo>
                    <a:pt x="6294" y="154"/>
                  </a:lnTo>
                  <a:lnTo>
                    <a:pt x="257" y="3633"/>
                  </a:lnTo>
                  <a:lnTo>
                    <a:pt x="154" y="3710"/>
                  </a:lnTo>
                  <a:lnTo>
                    <a:pt x="52" y="3812"/>
                  </a:lnTo>
                  <a:lnTo>
                    <a:pt x="1" y="3914"/>
                  </a:lnTo>
                  <a:lnTo>
                    <a:pt x="1" y="4017"/>
                  </a:lnTo>
                  <a:lnTo>
                    <a:pt x="1" y="4119"/>
                  </a:lnTo>
                  <a:lnTo>
                    <a:pt x="52" y="4221"/>
                  </a:lnTo>
                  <a:lnTo>
                    <a:pt x="154" y="4298"/>
                  </a:lnTo>
                  <a:lnTo>
                    <a:pt x="257" y="4400"/>
                  </a:lnTo>
                  <a:lnTo>
                    <a:pt x="13533" y="12049"/>
                  </a:lnTo>
                  <a:lnTo>
                    <a:pt x="13661" y="12125"/>
                  </a:lnTo>
                  <a:lnTo>
                    <a:pt x="13840" y="12176"/>
                  </a:lnTo>
                  <a:lnTo>
                    <a:pt x="13993" y="12202"/>
                  </a:lnTo>
                  <a:lnTo>
                    <a:pt x="14351" y="12202"/>
                  </a:lnTo>
                  <a:lnTo>
                    <a:pt x="14530" y="12176"/>
                  </a:lnTo>
                  <a:lnTo>
                    <a:pt x="14684" y="12125"/>
                  </a:lnTo>
                  <a:lnTo>
                    <a:pt x="14837" y="12049"/>
                  </a:lnTo>
                  <a:lnTo>
                    <a:pt x="20874" y="8570"/>
                  </a:lnTo>
                  <a:lnTo>
                    <a:pt x="20976" y="8467"/>
                  </a:lnTo>
                  <a:lnTo>
                    <a:pt x="21079" y="8391"/>
                  </a:lnTo>
                  <a:lnTo>
                    <a:pt x="21130" y="8288"/>
                  </a:lnTo>
                  <a:lnTo>
                    <a:pt x="21130" y="8186"/>
                  </a:lnTo>
                  <a:lnTo>
                    <a:pt x="21130" y="8084"/>
                  </a:lnTo>
                  <a:lnTo>
                    <a:pt x="21079" y="7981"/>
                  </a:lnTo>
                  <a:lnTo>
                    <a:pt x="20976" y="7905"/>
                  </a:lnTo>
                  <a:lnTo>
                    <a:pt x="20874" y="7802"/>
                  </a:lnTo>
                  <a:lnTo>
                    <a:pt x="7598" y="154"/>
                  </a:lnTo>
                  <a:lnTo>
                    <a:pt x="7445" y="77"/>
                  </a:lnTo>
                  <a:lnTo>
                    <a:pt x="7291" y="26"/>
                  </a:lnTo>
                  <a:lnTo>
                    <a:pt x="7138" y="0"/>
                  </a:lnTo>
                  <a:close/>
                </a:path>
              </a:pathLst>
            </a:custGeom>
            <a:solidFill>
              <a:srgbClr val="EA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3"/>
            <p:cNvSpPr/>
            <p:nvPr/>
          </p:nvSpPr>
          <p:spPr>
            <a:xfrm>
              <a:off x="2961607" y="3111485"/>
              <a:ext cx="134561" cy="203472"/>
            </a:xfrm>
            <a:custGeom>
              <a:avLst/>
              <a:gdLst/>
              <a:ahLst/>
              <a:cxnLst/>
              <a:rect l="l" t="t" r="r" b="b"/>
              <a:pathLst>
                <a:path w="7342" h="11102" extrusionOk="0">
                  <a:moveTo>
                    <a:pt x="7342" y="0"/>
                  </a:moveTo>
                  <a:lnTo>
                    <a:pt x="7291" y="103"/>
                  </a:lnTo>
                  <a:lnTo>
                    <a:pt x="7188" y="179"/>
                  </a:lnTo>
                  <a:lnTo>
                    <a:pt x="7086" y="282"/>
                  </a:lnTo>
                  <a:lnTo>
                    <a:pt x="1049" y="3761"/>
                  </a:lnTo>
                  <a:lnTo>
                    <a:pt x="819" y="3863"/>
                  </a:lnTo>
                  <a:lnTo>
                    <a:pt x="538" y="3914"/>
                  </a:lnTo>
                  <a:lnTo>
                    <a:pt x="282" y="3914"/>
                  </a:lnTo>
                  <a:lnTo>
                    <a:pt x="0" y="3863"/>
                  </a:lnTo>
                  <a:lnTo>
                    <a:pt x="0" y="11076"/>
                  </a:lnTo>
                  <a:lnTo>
                    <a:pt x="282" y="11102"/>
                  </a:lnTo>
                  <a:lnTo>
                    <a:pt x="538" y="11102"/>
                  </a:lnTo>
                  <a:lnTo>
                    <a:pt x="819" y="11051"/>
                  </a:lnTo>
                  <a:lnTo>
                    <a:pt x="1049" y="10949"/>
                  </a:lnTo>
                  <a:lnTo>
                    <a:pt x="7086" y="7470"/>
                  </a:lnTo>
                  <a:lnTo>
                    <a:pt x="7188" y="7393"/>
                  </a:lnTo>
                  <a:lnTo>
                    <a:pt x="7291" y="7291"/>
                  </a:lnTo>
                  <a:lnTo>
                    <a:pt x="7342" y="7188"/>
                  </a:lnTo>
                  <a:lnTo>
                    <a:pt x="7342" y="7086"/>
                  </a:lnTo>
                  <a:lnTo>
                    <a:pt x="7342"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3"/>
            <p:cNvSpPr/>
            <p:nvPr/>
          </p:nvSpPr>
          <p:spPr>
            <a:xfrm>
              <a:off x="2708908" y="3033667"/>
              <a:ext cx="256475" cy="281290"/>
            </a:xfrm>
            <a:custGeom>
              <a:avLst/>
              <a:gdLst/>
              <a:ahLst/>
              <a:cxnLst/>
              <a:rect l="l" t="t" r="r" b="b"/>
              <a:pathLst>
                <a:path w="13994" h="15348" extrusionOk="0">
                  <a:moveTo>
                    <a:pt x="1" y="0"/>
                  </a:moveTo>
                  <a:lnTo>
                    <a:pt x="1" y="7162"/>
                  </a:lnTo>
                  <a:lnTo>
                    <a:pt x="1" y="7265"/>
                  </a:lnTo>
                  <a:lnTo>
                    <a:pt x="52" y="7367"/>
                  </a:lnTo>
                  <a:lnTo>
                    <a:pt x="154" y="7469"/>
                  </a:lnTo>
                  <a:lnTo>
                    <a:pt x="257" y="7546"/>
                  </a:lnTo>
                  <a:lnTo>
                    <a:pt x="13533" y="15195"/>
                  </a:lnTo>
                  <a:lnTo>
                    <a:pt x="13737" y="15297"/>
                  </a:lnTo>
                  <a:lnTo>
                    <a:pt x="13788" y="15307"/>
                  </a:lnTo>
                  <a:lnTo>
                    <a:pt x="13788" y="8109"/>
                  </a:lnTo>
                  <a:lnTo>
                    <a:pt x="13661" y="8058"/>
                  </a:lnTo>
                  <a:lnTo>
                    <a:pt x="13533" y="8007"/>
                  </a:lnTo>
                  <a:lnTo>
                    <a:pt x="257" y="358"/>
                  </a:lnTo>
                  <a:lnTo>
                    <a:pt x="154" y="281"/>
                  </a:lnTo>
                  <a:lnTo>
                    <a:pt x="78" y="179"/>
                  </a:lnTo>
                  <a:lnTo>
                    <a:pt x="27" y="102"/>
                  </a:lnTo>
                  <a:lnTo>
                    <a:pt x="1" y="0"/>
                  </a:lnTo>
                  <a:close/>
                  <a:moveTo>
                    <a:pt x="13788" y="15307"/>
                  </a:moveTo>
                  <a:lnTo>
                    <a:pt x="13788" y="15322"/>
                  </a:lnTo>
                  <a:lnTo>
                    <a:pt x="13993" y="15348"/>
                  </a:lnTo>
                  <a:lnTo>
                    <a:pt x="13788" y="15307"/>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3"/>
            <p:cNvSpPr/>
            <p:nvPr/>
          </p:nvSpPr>
          <p:spPr>
            <a:xfrm>
              <a:off x="1631581" y="3635157"/>
              <a:ext cx="439292" cy="253634"/>
            </a:xfrm>
            <a:custGeom>
              <a:avLst/>
              <a:gdLst/>
              <a:ahLst/>
              <a:cxnLst/>
              <a:rect l="l" t="t" r="r" b="b"/>
              <a:pathLst>
                <a:path w="23969" h="13839" extrusionOk="0">
                  <a:moveTo>
                    <a:pt x="7879" y="0"/>
                  </a:moveTo>
                  <a:lnTo>
                    <a:pt x="7674" y="26"/>
                  </a:lnTo>
                  <a:lnTo>
                    <a:pt x="7495" y="51"/>
                  </a:lnTo>
                  <a:lnTo>
                    <a:pt x="7316" y="102"/>
                  </a:lnTo>
                  <a:lnTo>
                    <a:pt x="7137" y="179"/>
                  </a:lnTo>
                  <a:lnTo>
                    <a:pt x="307" y="4118"/>
                  </a:lnTo>
                  <a:lnTo>
                    <a:pt x="180" y="4221"/>
                  </a:lnTo>
                  <a:lnTo>
                    <a:pt x="77" y="4323"/>
                  </a:lnTo>
                  <a:lnTo>
                    <a:pt x="26" y="4451"/>
                  </a:lnTo>
                  <a:lnTo>
                    <a:pt x="0" y="4553"/>
                  </a:lnTo>
                  <a:lnTo>
                    <a:pt x="26" y="4681"/>
                  </a:lnTo>
                  <a:lnTo>
                    <a:pt x="77" y="4783"/>
                  </a:lnTo>
                  <a:lnTo>
                    <a:pt x="180" y="4886"/>
                  </a:lnTo>
                  <a:lnTo>
                    <a:pt x="307" y="4988"/>
                  </a:lnTo>
                  <a:lnTo>
                    <a:pt x="15348" y="13660"/>
                  </a:lnTo>
                  <a:lnTo>
                    <a:pt x="15502" y="13736"/>
                  </a:lnTo>
                  <a:lnTo>
                    <a:pt x="15681" y="13788"/>
                  </a:lnTo>
                  <a:lnTo>
                    <a:pt x="15886" y="13839"/>
                  </a:lnTo>
                  <a:lnTo>
                    <a:pt x="16269" y="13839"/>
                  </a:lnTo>
                  <a:lnTo>
                    <a:pt x="16474" y="13788"/>
                  </a:lnTo>
                  <a:lnTo>
                    <a:pt x="16653" y="13736"/>
                  </a:lnTo>
                  <a:lnTo>
                    <a:pt x="16806" y="13660"/>
                  </a:lnTo>
                  <a:lnTo>
                    <a:pt x="23662" y="9720"/>
                  </a:lnTo>
                  <a:lnTo>
                    <a:pt x="23790" y="9618"/>
                  </a:lnTo>
                  <a:lnTo>
                    <a:pt x="23892" y="9516"/>
                  </a:lnTo>
                  <a:lnTo>
                    <a:pt x="23943" y="9413"/>
                  </a:lnTo>
                  <a:lnTo>
                    <a:pt x="23969" y="9286"/>
                  </a:lnTo>
                  <a:lnTo>
                    <a:pt x="23943" y="9183"/>
                  </a:lnTo>
                  <a:lnTo>
                    <a:pt x="23892" y="9055"/>
                  </a:lnTo>
                  <a:lnTo>
                    <a:pt x="23790" y="8953"/>
                  </a:lnTo>
                  <a:lnTo>
                    <a:pt x="23662" y="8851"/>
                  </a:lnTo>
                  <a:lnTo>
                    <a:pt x="8621" y="179"/>
                  </a:lnTo>
                  <a:lnTo>
                    <a:pt x="8467" y="102"/>
                  </a:lnTo>
                  <a:lnTo>
                    <a:pt x="8263" y="51"/>
                  </a:lnTo>
                  <a:lnTo>
                    <a:pt x="8084" y="26"/>
                  </a:lnTo>
                  <a:lnTo>
                    <a:pt x="7879" y="0"/>
                  </a:lnTo>
                  <a:close/>
                </a:path>
              </a:pathLst>
            </a:custGeom>
            <a:solidFill>
              <a:srgbClr val="929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3"/>
            <p:cNvSpPr/>
            <p:nvPr/>
          </p:nvSpPr>
          <p:spPr>
            <a:xfrm>
              <a:off x="1918498" y="3805328"/>
              <a:ext cx="152375" cy="127065"/>
            </a:xfrm>
            <a:custGeom>
              <a:avLst/>
              <a:gdLst/>
              <a:ahLst/>
              <a:cxnLst/>
              <a:rect l="l" t="t" r="r" b="b"/>
              <a:pathLst>
                <a:path w="8314" h="6933" extrusionOk="0">
                  <a:moveTo>
                    <a:pt x="8314" y="1"/>
                  </a:moveTo>
                  <a:lnTo>
                    <a:pt x="8288" y="128"/>
                  </a:lnTo>
                  <a:lnTo>
                    <a:pt x="8237" y="231"/>
                  </a:lnTo>
                  <a:lnTo>
                    <a:pt x="8135" y="333"/>
                  </a:lnTo>
                  <a:lnTo>
                    <a:pt x="8007" y="435"/>
                  </a:lnTo>
                  <a:lnTo>
                    <a:pt x="1151" y="4375"/>
                  </a:lnTo>
                  <a:lnTo>
                    <a:pt x="1024" y="4451"/>
                  </a:lnTo>
                  <a:lnTo>
                    <a:pt x="896" y="4477"/>
                  </a:lnTo>
                  <a:lnTo>
                    <a:pt x="589" y="4554"/>
                  </a:lnTo>
                  <a:lnTo>
                    <a:pt x="282" y="4554"/>
                  </a:lnTo>
                  <a:lnTo>
                    <a:pt x="0" y="4503"/>
                  </a:lnTo>
                  <a:lnTo>
                    <a:pt x="0" y="6881"/>
                  </a:lnTo>
                  <a:lnTo>
                    <a:pt x="282" y="6933"/>
                  </a:lnTo>
                  <a:lnTo>
                    <a:pt x="589" y="6933"/>
                  </a:lnTo>
                  <a:lnTo>
                    <a:pt x="896" y="6856"/>
                  </a:lnTo>
                  <a:lnTo>
                    <a:pt x="1024" y="6805"/>
                  </a:lnTo>
                  <a:lnTo>
                    <a:pt x="1151" y="6754"/>
                  </a:lnTo>
                  <a:lnTo>
                    <a:pt x="8007" y="2814"/>
                  </a:lnTo>
                  <a:lnTo>
                    <a:pt x="8135" y="2712"/>
                  </a:lnTo>
                  <a:lnTo>
                    <a:pt x="8237" y="2610"/>
                  </a:lnTo>
                  <a:lnTo>
                    <a:pt x="8288" y="2482"/>
                  </a:lnTo>
                  <a:lnTo>
                    <a:pt x="8314" y="2379"/>
                  </a:lnTo>
                  <a:lnTo>
                    <a:pt x="8314" y="1"/>
                  </a:lnTo>
                  <a:close/>
                </a:path>
              </a:pathLst>
            </a:custGeom>
            <a:solidFill>
              <a:srgbClr val="97A0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3"/>
            <p:cNvSpPr/>
            <p:nvPr/>
          </p:nvSpPr>
          <p:spPr>
            <a:xfrm>
              <a:off x="1631581" y="3719060"/>
              <a:ext cx="290674" cy="212874"/>
            </a:xfrm>
            <a:custGeom>
              <a:avLst/>
              <a:gdLst/>
              <a:ahLst/>
              <a:cxnLst/>
              <a:rect l="l" t="t" r="r" b="b"/>
              <a:pathLst>
                <a:path w="15860" h="11615" extrusionOk="0">
                  <a:moveTo>
                    <a:pt x="0" y="1"/>
                  </a:moveTo>
                  <a:lnTo>
                    <a:pt x="0" y="2354"/>
                  </a:lnTo>
                  <a:lnTo>
                    <a:pt x="26" y="2456"/>
                  </a:lnTo>
                  <a:lnTo>
                    <a:pt x="77" y="2584"/>
                  </a:lnTo>
                  <a:lnTo>
                    <a:pt x="180" y="2687"/>
                  </a:lnTo>
                  <a:lnTo>
                    <a:pt x="307" y="2789"/>
                  </a:lnTo>
                  <a:lnTo>
                    <a:pt x="15348" y="11461"/>
                  </a:lnTo>
                  <a:lnTo>
                    <a:pt x="15451" y="11512"/>
                  </a:lnTo>
                  <a:lnTo>
                    <a:pt x="15579" y="11563"/>
                  </a:lnTo>
                  <a:lnTo>
                    <a:pt x="15655" y="11577"/>
                  </a:lnTo>
                  <a:lnTo>
                    <a:pt x="15655" y="9210"/>
                  </a:lnTo>
                  <a:lnTo>
                    <a:pt x="15476" y="9158"/>
                  </a:lnTo>
                  <a:lnTo>
                    <a:pt x="15348" y="9082"/>
                  </a:lnTo>
                  <a:lnTo>
                    <a:pt x="307" y="410"/>
                  </a:lnTo>
                  <a:lnTo>
                    <a:pt x="180" y="308"/>
                  </a:lnTo>
                  <a:lnTo>
                    <a:pt x="77" y="231"/>
                  </a:lnTo>
                  <a:lnTo>
                    <a:pt x="26" y="129"/>
                  </a:lnTo>
                  <a:lnTo>
                    <a:pt x="0" y="1"/>
                  </a:lnTo>
                  <a:close/>
                  <a:moveTo>
                    <a:pt x="15655" y="11577"/>
                  </a:moveTo>
                  <a:lnTo>
                    <a:pt x="15655" y="11588"/>
                  </a:lnTo>
                  <a:lnTo>
                    <a:pt x="15860" y="11614"/>
                  </a:lnTo>
                  <a:lnTo>
                    <a:pt x="15860" y="11614"/>
                  </a:lnTo>
                  <a:lnTo>
                    <a:pt x="15655" y="11577"/>
                  </a:lnTo>
                  <a:close/>
                </a:path>
              </a:pathLst>
            </a:custGeom>
            <a:solidFill>
              <a:srgbClr val="7A8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3"/>
            <p:cNvSpPr/>
            <p:nvPr/>
          </p:nvSpPr>
          <p:spPr>
            <a:xfrm>
              <a:off x="1911937" y="3666094"/>
              <a:ext cx="131280" cy="200191"/>
            </a:xfrm>
            <a:custGeom>
              <a:avLst/>
              <a:gdLst/>
              <a:ahLst/>
              <a:cxnLst/>
              <a:rect l="l" t="t" r="r" b="b"/>
              <a:pathLst>
                <a:path w="7163" h="10923" extrusionOk="0">
                  <a:moveTo>
                    <a:pt x="7163" y="0"/>
                  </a:moveTo>
                  <a:lnTo>
                    <a:pt x="7137" y="103"/>
                  </a:lnTo>
                  <a:lnTo>
                    <a:pt x="7086" y="179"/>
                  </a:lnTo>
                  <a:lnTo>
                    <a:pt x="7009" y="282"/>
                  </a:lnTo>
                  <a:lnTo>
                    <a:pt x="6881" y="358"/>
                  </a:lnTo>
                  <a:lnTo>
                    <a:pt x="998" y="3761"/>
                  </a:lnTo>
                  <a:lnTo>
                    <a:pt x="768" y="3863"/>
                  </a:lnTo>
                  <a:lnTo>
                    <a:pt x="512" y="3914"/>
                  </a:lnTo>
                  <a:lnTo>
                    <a:pt x="256" y="3914"/>
                  </a:lnTo>
                  <a:lnTo>
                    <a:pt x="0" y="3863"/>
                  </a:lnTo>
                  <a:lnTo>
                    <a:pt x="0" y="10897"/>
                  </a:lnTo>
                  <a:lnTo>
                    <a:pt x="256" y="10923"/>
                  </a:lnTo>
                  <a:lnTo>
                    <a:pt x="512" y="10923"/>
                  </a:lnTo>
                  <a:lnTo>
                    <a:pt x="768" y="10872"/>
                  </a:lnTo>
                  <a:lnTo>
                    <a:pt x="998" y="10795"/>
                  </a:lnTo>
                  <a:lnTo>
                    <a:pt x="6881" y="7393"/>
                  </a:lnTo>
                  <a:lnTo>
                    <a:pt x="7009" y="7291"/>
                  </a:lnTo>
                  <a:lnTo>
                    <a:pt x="7086" y="7214"/>
                  </a:lnTo>
                  <a:lnTo>
                    <a:pt x="7137" y="7111"/>
                  </a:lnTo>
                  <a:lnTo>
                    <a:pt x="7163" y="7009"/>
                  </a:lnTo>
                  <a:lnTo>
                    <a:pt x="7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3"/>
            <p:cNvSpPr/>
            <p:nvPr/>
          </p:nvSpPr>
          <p:spPr>
            <a:xfrm>
              <a:off x="1664864" y="3591556"/>
              <a:ext cx="250372" cy="274729"/>
            </a:xfrm>
            <a:custGeom>
              <a:avLst/>
              <a:gdLst/>
              <a:ahLst/>
              <a:cxnLst/>
              <a:rect l="l" t="t" r="r" b="b"/>
              <a:pathLst>
                <a:path w="13661" h="14990" extrusionOk="0">
                  <a:moveTo>
                    <a:pt x="1" y="0"/>
                  </a:moveTo>
                  <a:lnTo>
                    <a:pt x="1" y="7009"/>
                  </a:lnTo>
                  <a:lnTo>
                    <a:pt x="1" y="7111"/>
                  </a:lnTo>
                  <a:lnTo>
                    <a:pt x="52" y="7214"/>
                  </a:lnTo>
                  <a:lnTo>
                    <a:pt x="154" y="7290"/>
                  </a:lnTo>
                  <a:lnTo>
                    <a:pt x="256" y="7367"/>
                  </a:lnTo>
                  <a:lnTo>
                    <a:pt x="13200" y="14862"/>
                  </a:lnTo>
                  <a:lnTo>
                    <a:pt x="13430" y="14939"/>
                  </a:lnTo>
                  <a:lnTo>
                    <a:pt x="13481" y="14950"/>
                  </a:lnTo>
                  <a:lnTo>
                    <a:pt x="13481" y="14950"/>
                  </a:lnTo>
                  <a:lnTo>
                    <a:pt x="13481" y="7930"/>
                  </a:lnTo>
                  <a:lnTo>
                    <a:pt x="13328" y="7879"/>
                  </a:lnTo>
                  <a:lnTo>
                    <a:pt x="13200" y="7828"/>
                  </a:lnTo>
                  <a:lnTo>
                    <a:pt x="256" y="358"/>
                  </a:lnTo>
                  <a:lnTo>
                    <a:pt x="154" y="281"/>
                  </a:lnTo>
                  <a:lnTo>
                    <a:pt x="77" y="205"/>
                  </a:lnTo>
                  <a:lnTo>
                    <a:pt x="26" y="102"/>
                  </a:lnTo>
                  <a:lnTo>
                    <a:pt x="1" y="0"/>
                  </a:lnTo>
                  <a:close/>
                  <a:moveTo>
                    <a:pt x="13481" y="14950"/>
                  </a:moveTo>
                  <a:lnTo>
                    <a:pt x="13481" y="14964"/>
                  </a:lnTo>
                  <a:lnTo>
                    <a:pt x="13660" y="14990"/>
                  </a:lnTo>
                  <a:lnTo>
                    <a:pt x="13481" y="1495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3"/>
            <p:cNvSpPr/>
            <p:nvPr/>
          </p:nvSpPr>
          <p:spPr>
            <a:xfrm>
              <a:off x="1678939" y="3623904"/>
              <a:ext cx="23917" cy="105493"/>
            </a:xfrm>
            <a:custGeom>
              <a:avLst/>
              <a:gdLst/>
              <a:ahLst/>
              <a:cxnLst/>
              <a:rect l="l" t="t" r="r" b="b"/>
              <a:pathLst>
                <a:path w="1305" h="5756" extrusionOk="0">
                  <a:moveTo>
                    <a:pt x="0" y="0"/>
                  </a:moveTo>
                  <a:lnTo>
                    <a:pt x="0" y="4988"/>
                  </a:lnTo>
                  <a:lnTo>
                    <a:pt x="1305" y="5756"/>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3"/>
            <p:cNvSpPr/>
            <p:nvPr/>
          </p:nvSpPr>
          <p:spPr>
            <a:xfrm>
              <a:off x="1706119" y="3639372"/>
              <a:ext cx="23459" cy="105493"/>
            </a:xfrm>
            <a:custGeom>
              <a:avLst/>
              <a:gdLst/>
              <a:ahLst/>
              <a:cxnLst/>
              <a:rect l="l" t="t" r="r" b="b"/>
              <a:pathLst>
                <a:path w="1280" h="5756" extrusionOk="0">
                  <a:moveTo>
                    <a:pt x="1" y="0"/>
                  </a:moveTo>
                  <a:lnTo>
                    <a:pt x="1" y="5014"/>
                  </a:lnTo>
                  <a:lnTo>
                    <a:pt x="1280" y="5756"/>
                  </a:lnTo>
                  <a:lnTo>
                    <a:pt x="1280" y="768"/>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3"/>
            <p:cNvSpPr/>
            <p:nvPr/>
          </p:nvSpPr>
          <p:spPr>
            <a:xfrm>
              <a:off x="1732840" y="3655299"/>
              <a:ext cx="23936" cy="105035"/>
            </a:xfrm>
            <a:custGeom>
              <a:avLst/>
              <a:gdLst/>
              <a:ahLst/>
              <a:cxnLst/>
              <a:rect l="l" t="t" r="r" b="b"/>
              <a:pathLst>
                <a:path w="1306" h="5731" extrusionOk="0">
                  <a:moveTo>
                    <a:pt x="1" y="1"/>
                  </a:moveTo>
                  <a:lnTo>
                    <a:pt x="1" y="4989"/>
                  </a:lnTo>
                  <a:lnTo>
                    <a:pt x="1305" y="5731"/>
                  </a:lnTo>
                  <a:lnTo>
                    <a:pt x="1305" y="743"/>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3"/>
            <p:cNvSpPr/>
            <p:nvPr/>
          </p:nvSpPr>
          <p:spPr>
            <a:xfrm>
              <a:off x="1760038" y="3670786"/>
              <a:ext cx="23917" cy="105493"/>
            </a:xfrm>
            <a:custGeom>
              <a:avLst/>
              <a:gdLst/>
              <a:ahLst/>
              <a:cxnLst/>
              <a:rect l="l" t="t" r="r" b="b"/>
              <a:pathLst>
                <a:path w="1305" h="5756" extrusionOk="0">
                  <a:moveTo>
                    <a:pt x="0" y="0"/>
                  </a:moveTo>
                  <a:lnTo>
                    <a:pt x="0" y="4988"/>
                  </a:lnTo>
                  <a:lnTo>
                    <a:pt x="1305" y="5756"/>
                  </a:lnTo>
                  <a:lnTo>
                    <a:pt x="1305" y="742"/>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3"/>
            <p:cNvSpPr/>
            <p:nvPr/>
          </p:nvSpPr>
          <p:spPr>
            <a:xfrm>
              <a:off x="1787218" y="3686254"/>
              <a:ext cx="23936" cy="105493"/>
            </a:xfrm>
            <a:custGeom>
              <a:avLst/>
              <a:gdLst/>
              <a:ahLst/>
              <a:cxnLst/>
              <a:rect l="l" t="t" r="r" b="b"/>
              <a:pathLst>
                <a:path w="1306" h="5756" extrusionOk="0">
                  <a:moveTo>
                    <a:pt x="1" y="0"/>
                  </a:moveTo>
                  <a:lnTo>
                    <a:pt x="1" y="5014"/>
                  </a:lnTo>
                  <a:lnTo>
                    <a:pt x="1306" y="5756"/>
                  </a:lnTo>
                  <a:lnTo>
                    <a:pt x="1306" y="768"/>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3"/>
            <p:cNvSpPr/>
            <p:nvPr/>
          </p:nvSpPr>
          <p:spPr>
            <a:xfrm>
              <a:off x="1814416" y="3702181"/>
              <a:ext cx="23936" cy="105035"/>
            </a:xfrm>
            <a:custGeom>
              <a:avLst/>
              <a:gdLst/>
              <a:ahLst/>
              <a:cxnLst/>
              <a:rect l="l" t="t" r="r" b="b"/>
              <a:pathLst>
                <a:path w="1306" h="5731" extrusionOk="0">
                  <a:moveTo>
                    <a:pt x="1" y="1"/>
                  </a:moveTo>
                  <a:lnTo>
                    <a:pt x="1" y="4989"/>
                  </a:lnTo>
                  <a:lnTo>
                    <a:pt x="1305" y="5731"/>
                  </a:lnTo>
                  <a:lnTo>
                    <a:pt x="1305" y="743"/>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3"/>
            <p:cNvSpPr/>
            <p:nvPr/>
          </p:nvSpPr>
          <p:spPr>
            <a:xfrm>
              <a:off x="1841614" y="3717668"/>
              <a:ext cx="23459" cy="105493"/>
            </a:xfrm>
            <a:custGeom>
              <a:avLst/>
              <a:gdLst/>
              <a:ahLst/>
              <a:cxnLst/>
              <a:rect l="l" t="t" r="r" b="b"/>
              <a:pathLst>
                <a:path w="1280" h="5756" extrusionOk="0">
                  <a:moveTo>
                    <a:pt x="0" y="0"/>
                  </a:moveTo>
                  <a:lnTo>
                    <a:pt x="0" y="4988"/>
                  </a:lnTo>
                  <a:lnTo>
                    <a:pt x="1279" y="5756"/>
                  </a:lnTo>
                  <a:lnTo>
                    <a:pt x="1279" y="767"/>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3"/>
            <p:cNvSpPr/>
            <p:nvPr/>
          </p:nvSpPr>
          <p:spPr>
            <a:xfrm>
              <a:off x="1868794" y="3733594"/>
              <a:ext cx="23459" cy="105035"/>
            </a:xfrm>
            <a:custGeom>
              <a:avLst/>
              <a:gdLst/>
              <a:ahLst/>
              <a:cxnLst/>
              <a:rect l="l" t="t" r="r" b="b"/>
              <a:pathLst>
                <a:path w="1280" h="5731" extrusionOk="0">
                  <a:moveTo>
                    <a:pt x="1" y="1"/>
                  </a:moveTo>
                  <a:lnTo>
                    <a:pt x="1" y="4989"/>
                  </a:lnTo>
                  <a:lnTo>
                    <a:pt x="1280" y="5731"/>
                  </a:lnTo>
                  <a:lnTo>
                    <a:pt x="1280" y="743"/>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3"/>
            <p:cNvSpPr/>
            <p:nvPr/>
          </p:nvSpPr>
          <p:spPr>
            <a:xfrm>
              <a:off x="1945219" y="3728921"/>
              <a:ext cx="23917" cy="41732"/>
            </a:xfrm>
            <a:custGeom>
              <a:avLst/>
              <a:gdLst/>
              <a:ahLst/>
              <a:cxnLst/>
              <a:rect l="l" t="t" r="r" b="b"/>
              <a:pathLst>
                <a:path w="1305" h="2277" extrusionOk="0">
                  <a:moveTo>
                    <a:pt x="1305" y="0"/>
                  </a:moveTo>
                  <a:lnTo>
                    <a:pt x="0" y="767"/>
                  </a:lnTo>
                  <a:lnTo>
                    <a:pt x="0" y="2277"/>
                  </a:lnTo>
                  <a:lnTo>
                    <a:pt x="1305" y="1509"/>
                  </a:lnTo>
                  <a:lnTo>
                    <a:pt x="130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3"/>
            <p:cNvSpPr/>
            <p:nvPr/>
          </p:nvSpPr>
          <p:spPr>
            <a:xfrm>
              <a:off x="1972417" y="3712976"/>
              <a:ext cx="23917" cy="41732"/>
            </a:xfrm>
            <a:custGeom>
              <a:avLst/>
              <a:gdLst/>
              <a:ahLst/>
              <a:cxnLst/>
              <a:rect l="l" t="t" r="r" b="b"/>
              <a:pathLst>
                <a:path w="1305" h="2277" extrusionOk="0">
                  <a:moveTo>
                    <a:pt x="1305" y="0"/>
                  </a:moveTo>
                  <a:lnTo>
                    <a:pt x="0" y="768"/>
                  </a:lnTo>
                  <a:lnTo>
                    <a:pt x="0" y="2277"/>
                  </a:lnTo>
                  <a:lnTo>
                    <a:pt x="1305" y="1535"/>
                  </a:lnTo>
                  <a:lnTo>
                    <a:pt x="130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3"/>
            <p:cNvSpPr/>
            <p:nvPr/>
          </p:nvSpPr>
          <p:spPr>
            <a:xfrm>
              <a:off x="1999597" y="3697507"/>
              <a:ext cx="24394" cy="41274"/>
            </a:xfrm>
            <a:custGeom>
              <a:avLst/>
              <a:gdLst/>
              <a:ahLst/>
              <a:cxnLst/>
              <a:rect l="l" t="t" r="r" b="b"/>
              <a:pathLst>
                <a:path w="1331" h="2252" extrusionOk="0">
                  <a:moveTo>
                    <a:pt x="1331" y="0"/>
                  </a:moveTo>
                  <a:lnTo>
                    <a:pt x="1" y="742"/>
                  </a:lnTo>
                  <a:lnTo>
                    <a:pt x="1" y="2251"/>
                  </a:lnTo>
                  <a:lnTo>
                    <a:pt x="1331" y="1509"/>
                  </a:lnTo>
                  <a:lnTo>
                    <a:pt x="1331"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3"/>
            <p:cNvSpPr/>
            <p:nvPr/>
          </p:nvSpPr>
          <p:spPr>
            <a:xfrm>
              <a:off x="1945219" y="3763138"/>
              <a:ext cx="23917" cy="41274"/>
            </a:xfrm>
            <a:custGeom>
              <a:avLst/>
              <a:gdLst/>
              <a:ahLst/>
              <a:cxnLst/>
              <a:rect l="l" t="t" r="r" b="b"/>
              <a:pathLst>
                <a:path w="1305" h="2252" extrusionOk="0">
                  <a:moveTo>
                    <a:pt x="1305" y="0"/>
                  </a:moveTo>
                  <a:lnTo>
                    <a:pt x="0" y="742"/>
                  </a:lnTo>
                  <a:lnTo>
                    <a:pt x="0" y="2251"/>
                  </a:lnTo>
                  <a:lnTo>
                    <a:pt x="1305" y="1510"/>
                  </a:lnTo>
                  <a:lnTo>
                    <a:pt x="130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3"/>
            <p:cNvSpPr/>
            <p:nvPr/>
          </p:nvSpPr>
          <p:spPr>
            <a:xfrm>
              <a:off x="1972417" y="3747193"/>
              <a:ext cx="23917" cy="41750"/>
            </a:xfrm>
            <a:custGeom>
              <a:avLst/>
              <a:gdLst/>
              <a:ahLst/>
              <a:cxnLst/>
              <a:rect l="l" t="t" r="r" b="b"/>
              <a:pathLst>
                <a:path w="1305" h="2278" extrusionOk="0">
                  <a:moveTo>
                    <a:pt x="1305" y="1"/>
                  </a:moveTo>
                  <a:lnTo>
                    <a:pt x="0" y="768"/>
                  </a:lnTo>
                  <a:lnTo>
                    <a:pt x="0" y="2277"/>
                  </a:lnTo>
                  <a:lnTo>
                    <a:pt x="1305" y="1510"/>
                  </a:lnTo>
                  <a:lnTo>
                    <a:pt x="130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3"/>
            <p:cNvSpPr/>
            <p:nvPr/>
          </p:nvSpPr>
          <p:spPr>
            <a:xfrm>
              <a:off x="1999597" y="3731248"/>
              <a:ext cx="24394" cy="41750"/>
            </a:xfrm>
            <a:custGeom>
              <a:avLst/>
              <a:gdLst/>
              <a:ahLst/>
              <a:cxnLst/>
              <a:rect l="l" t="t" r="r" b="b"/>
              <a:pathLst>
                <a:path w="1331" h="2278" extrusionOk="0">
                  <a:moveTo>
                    <a:pt x="1331" y="1"/>
                  </a:moveTo>
                  <a:lnTo>
                    <a:pt x="1" y="768"/>
                  </a:lnTo>
                  <a:lnTo>
                    <a:pt x="1" y="2278"/>
                  </a:lnTo>
                  <a:lnTo>
                    <a:pt x="1331" y="1536"/>
                  </a:lnTo>
                  <a:lnTo>
                    <a:pt x="1331"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3"/>
            <p:cNvSpPr/>
            <p:nvPr/>
          </p:nvSpPr>
          <p:spPr>
            <a:xfrm>
              <a:off x="1945219" y="3797356"/>
              <a:ext cx="23917" cy="41274"/>
            </a:xfrm>
            <a:custGeom>
              <a:avLst/>
              <a:gdLst/>
              <a:ahLst/>
              <a:cxnLst/>
              <a:rect l="l" t="t" r="r" b="b"/>
              <a:pathLst>
                <a:path w="1305" h="2252" extrusionOk="0">
                  <a:moveTo>
                    <a:pt x="1305" y="1"/>
                  </a:moveTo>
                  <a:lnTo>
                    <a:pt x="0" y="742"/>
                  </a:lnTo>
                  <a:lnTo>
                    <a:pt x="0" y="2252"/>
                  </a:lnTo>
                  <a:lnTo>
                    <a:pt x="1305" y="1510"/>
                  </a:lnTo>
                  <a:lnTo>
                    <a:pt x="130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3"/>
            <p:cNvSpPr/>
            <p:nvPr/>
          </p:nvSpPr>
          <p:spPr>
            <a:xfrm>
              <a:off x="1972417" y="3781411"/>
              <a:ext cx="23917" cy="41750"/>
            </a:xfrm>
            <a:custGeom>
              <a:avLst/>
              <a:gdLst/>
              <a:ahLst/>
              <a:cxnLst/>
              <a:rect l="l" t="t" r="r" b="b"/>
              <a:pathLst>
                <a:path w="1305" h="2278" extrusionOk="0">
                  <a:moveTo>
                    <a:pt x="1305" y="1"/>
                  </a:moveTo>
                  <a:lnTo>
                    <a:pt x="0" y="743"/>
                  </a:lnTo>
                  <a:lnTo>
                    <a:pt x="0" y="2278"/>
                  </a:lnTo>
                  <a:lnTo>
                    <a:pt x="1305" y="1510"/>
                  </a:lnTo>
                  <a:lnTo>
                    <a:pt x="130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3"/>
            <p:cNvSpPr/>
            <p:nvPr/>
          </p:nvSpPr>
          <p:spPr>
            <a:xfrm>
              <a:off x="1999597" y="3765484"/>
              <a:ext cx="24394" cy="41732"/>
            </a:xfrm>
            <a:custGeom>
              <a:avLst/>
              <a:gdLst/>
              <a:ahLst/>
              <a:cxnLst/>
              <a:rect l="l" t="t" r="r" b="b"/>
              <a:pathLst>
                <a:path w="1331" h="2277" extrusionOk="0">
                  <a:moveTo>
                    <a:pt x="1331" y="0"/>
                  </a:moveTo>
                  <a:lnTo>
                    <a:pt x="1" y="768"/>
                  </a:lnTo>
                  <a:lnTo>
                    <a:pt x="1" y="2277"/>
                  </a:lnTo>
                  <a:lnTo>
                    <a:pt x="1331" y="1509"/>
                  </a:lnTo>
                  <a:lnTo>
                    <a:pt x="1331"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3"/>
            <p:cNvSpPr/>
            <p:nvPr/>
          </p:nvSpPr>
          <p:spPr>
            <a:xfrm>
              <a:off x="1664864" y="3519346"/>
              <a:ext cx="378353" cy="218500"/>
            </a:xfrm>
            <a:custGeom>
              <a:avLst/>
              <a:gdLst/>
              <a:ahLst/>
              <a:cxnLst/>
              <a:rect l="l" t="t" r="r" b="b"/>
              <a:pathLst>
                <a:path w="20644" h="11922" extrusionOk="0">
                  <a:moveTo>
                    <a:pt x="6779" y="1"/>
                  </a:moveTo>
                  <a:lnTo>
                    <a:pt x="6626" y="26"/>
                  </a:lnTo>
                  <a:lnTo>
                    <a:pt x="6447" y="52"/>
                  </a:lnTo>
                  <a:lnTo>
                    <a:pt x="6293" y="78"/>
                  </a:lnTo>
                  <a:lnTo>
                    <a:pt x="6165" y="154"/>
                  </a:lnTo>
                  <a:lnTo>
                    <a:pt x="256" y="3556"/>
                  </a:lnTo>
                  <a:lnTo>
                    <a:pt x="154" y="3633"/>
                  </a:lnTo>
                  <a:lnTo>
                    <a:pt x="52" y="3735"/>
                  </a:lnTo>
                  <a:lnTo>
                    <a:pt x="1" y="3838"/>
                  </a:lnTo>
                  <a:lnTo>
                    <a:pt x="1" y="3915"/>
                  </a:lnTo>
                  <a:lnTo>
                    <a:pt x="1" y="4017"/>
                  </a:lnTo>
                  <a:lnTo>
                    <a:pt x="52" y="4119"/>
                  </a:lnTo>
                  <a:lnTo>
                    <a:pt x="154" y="4221"/>
                  </a:lnTo>
                  <a:lnTo>
                    <a:pt x="256" y="4298"/>
                  </a:lnTo>
                  <a:lnTo>
                    <a:pt x="13200" y="11768"/>
                  </a:lnTo>
                  <a:lnTo>
                    <a:pt x="13353" y="11844"/>
                  </a:lnTo>
                  <a:lnTo>
                    <a:pt x="13507" y="11895"/>
                  </a:lnTo>
                  <a:lnTo>
                    <a:pt x="13660" y="11921"/>
                  </a:lnTo>
                  <a:lnTo>
                    <a:pt x="14018" y="11921"/>
                  </a:lnTo>
                  <a:lnTo>
                    <a:pt x="14172" y="11895"/>
                  </a:lnTo>
                  <a:lnTo>
                    <a:pt x="14325" y="11844"/>
                  </a:lnTo>
                  <a:lnTo>
                    <a:pt x="14479" y="11768"/>
                  </a:lnTo>
                  <a:lnTo>
                    <a:pt x="20362" y="8365"/>
                  </a:lnTo>
                  <a:lnTo>
                    <a:pt x="20490" y="8289"/>
                  </a:lnTo>
                  <a:lnTo>
                    <a:pt x="20567" y="8186"/>
                  </a:lnTo>
                  <a:lnTo>
                    <a:pt x="20618" y="8110"/>
                  </a:lnTo>
                  <a:lnTo>
                    <a:pt x="20644" y="8007"/>
                  </a:lnTo>
                  <a:lnTo>
                    <a:pt x="20618" y="7905"/>
                  </a:lnTo>
                  <a:lnTo>
                    <a:pt x="20567" y="7803"/>
                  </a:lnTo>
                  <a:lnTo>
                    <a:pt x="20490" y="7726"/>
                  </a:lnTo>
                  <a:lnTo>
                    <a:pt x="20362" y="7624"/>
                  </a:lnTo>
                  <a:lnTo>
                    <a:pt x="7419" y="154"/>
                  </a:lnTo>
                  <a:lnTo>
                    <a:pt x="7291" y="78"/>
                  </a:lnTo>
                  <a:lnTo>
                    <a:pt x="7137" y="52"/>
                  </a:lnTo>
                  <a:lnTo>
                    <a:pt x="6958" y="26"/>
                  </a:lnTo>
                  <a:lnTo>
                    <a:pt x="6779"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3"/>
            <p:cNvSpPr/>
            <p:nvPr/>
          </p:nvSpPr>
          <p:spPr>
            <a:xfrm>
              <a:off x="1131827" y="1670339"/>
              <a:ext cx="642764" cy="475397"/>
            </a:xfrm>
            <a:custGeom>
              <a:avLst/>
              <a:gdLst/>
              <a:ahLst/>
              <a:cxnLst/>
              <a:rect l="l" t="t" r="r" b="b"/>
              <a:pathLst>
                <a:path w="35071" h="25939" extrusionOk="0">
                  <a:moveTo>
                    <a:pt x="16857" y="1"/>
                  </a:moveTo>
                  <a:lnTo>
                    <a:pt x="16525" y="27"/>
                  </a:lnTo>
                  <a:lnTo>
                    <a:pt x="16218" y="52"/>
                  </a:lnTo>
                  <a:lnTo>
                    <a:pt x="15885" y="129"/>
                  </a:lnTo>
                  <a:lnTo>
                    <a:pt x="15553" y="206"/>
                  </a:lnTo>
                  <a:lnTo>
                    <a:pt x="15220" y="308"/>
                  </a:lnTo>
                  <a:lnTo>
                    <a:pt x="14862" y="461"/>
                  </a:lnTo>
                  <a:lnTo>
                    <a:pt x="14530" y="589"/>
                  </a:lnTo>
                  <a:lnTo>
                    <a:pt x="14172" y="768"/>
                  </a:lnTo>
                  <a:lnTo>
                    <a:pt x="13813" y="973"/>
                  </a:lnTo>
                  <a:lnTo>
                    <a:pt x="13225" y="1331"/>
                  </a:lnTo>
                  <a:lnTo>
                    <a:pt x="12637" y="1740"/>
                  </a:lnTo>
                  <a:lnTo>
                    <a:pt x="12074" y="2201"/>
                  </a:lnTo>
                  <a:lnTo>
                    <a:pt x="11537" y="2687"/>
                  </a:lnTo>
                  <a:lnTo>
                    <a:pt x="11025" y="3224"/>
                  </a:lnTo>
                  <a:lnTo>
                    <a:pt x="10514" y="3787"/>
                  </a:lnTo>
                  <a:lnTo>
                    <a:pt x="10028" y="4375"/>
                  </a:lnTo>
                  <a:lnTo>
                    <a:pt x="9593" y="5015"/>
                  </a:lnTo>
                  <a:lnTo>
                    <a:pt x="9158" y="5654"/>
                  </a:lnTo>
                  <a:lnTo>
                    <a:pt x="8749" y="6319"/>
                  </a:lnTo>
                  <a:lnTo>
                    <a:pt x="8365" y="6984"/>
                  </a:lnTo>
                  <a:lnTo>
                    <a:pt x="8032" y="7675"/>
                  </a:lnTo>
                  <a:lnTo>
                    <a:pt x="7725" y="8391"/>
                  </a:lnTo>
                  <a:lnTo>
                    <a:pt x="7444" y="9107"/>
                  </a:lnTo>
                  <a:lnTo>
                    <a:pt x="7214" y="9824"/>
                  </a:lnTo>
                  <a:lnTo>
                    <a:pt x="7009" y="10540"/>
                  </a:lnTo>
                  <a:lnTo>
                    <a:pt x="6779" y="10540"/>
                  </a:lnTo>
                  <a:lnTo>
                    <a:pt x="6523" y="10591"/>
                  </a:lnTo>
                  <a:lnTo>
                    <a:pt x="6267" y="10642"/>
                  </a:lnTo>
                  <a:lnTo>
                    <a:pt x="6012" y="10719"/>
                  </a:lnTo>
                  <a:lnTo>
                    <a:pt x="5756" y="10821"/>
                  </a:lnTo>
                  <a:lnTo>
                    <a:pt x="5474" y="10924"/>
                  </a:lnTo>
                  <a:lnTo>
                    <a:pt x="5219" y="11051"/>
                  </a:lnTo>
                  <a:lnTo>
                    <a:pt x="4937" y="11205"/>
                  </a:lnTo>
                  <a:lnTo>
                    <a:pt x="4426" y="11512"/>
                  </a:lnTo>
                  <a:lnTo>
                    <a:pt x="3940" y="11896"/>
                  </a:lnTo>
                  <a:lnTo>
                    <a:pt x="3479" y="12305"/>
                  </a:lnTo>
                  <a:lnTo>
                    <a:pt x="3019" y="12765"/>
                  </a:lnTo>
                  <a:lnTo>
                    <a:pt x="2584" y="13251"/>
                  </a:lnTo>
                  <a:lnTo>
                    <a:pt x="2175" y="13763"/>
                  </a:lnTo>
                  <a:lnTo>
                    <a:pt x="1791" y="14326"/>
                  </a:lnTo>
                  <a:lnTo>
                    <a:pt x="1433" y="14888"/>
                  </a:lnTo>
                  <a:lnTo>
                    <a:pt x="1126" y="15477"/>
                  </a:lnTo>
                  <a:lnTo>
                    <a:pt x="845" y="16091"/>
                  </a:lnTo>
                  <a:lnTo>
                    <a:pt x="589" y="16705"/>
                  </a:lnTo>
                  <a:lnTo>
                    <a:pt x="384" y="17318"/>
                  </a:lnTo>
                  <a:lnTo>
                    <a:pt x="205" y="17958"/>
                  </a:lnTo>
                  <a:lnTo>
                    <a:pt x="103" y="18572"/>
                  </a:lnTo>
                  <a:lnTo>
                    <a:pt x="26" y="19186"/>
                  </a:lnTo>
                  <a:lnTo>
                    <a:pt x="0" y="19774"/>
                  </a:lnTo>
                  <a:lnTo>
                    <a:pt x="26" y="20337"/>
                  </a:lnTo>
                  <a:lnTo>
                    <a:pt x="103" y="20874"/>
                  </a:lnTo>
                  <a:lnTo>
                    <a:pt x="205" y="21360"/>
                  </a:lnTo>
                  <a:lnTo>
                    <a:pt x="384" y="21769"/>
                  </a:lnTo>
                  <a:lnTo>
                    <a:pt x="589" y="22153"/>
                  </a:lnTo>
                  <a:lnTo>
                    <a:pt x="717" y="22332"/>
                  </a:lnTo>
                  <a:lnTo>
                    <a:pt x="845" y="22486"/>
                  </a:lnTo>
                  <a:lnTo>
                    <a:pt x="972" y="22639"/>
                  </a:lnTo>
                  <a:lnTo>
                    <a:pt x="1126" y="22767"/>
                  </a:lnTo>
                  <a:lnTo>
                    <a:pt x="1279" y="22869"/>
                  </a:lnTo>
                  <a:lnTo>
                    <a:pt x="1458" y="22972"/>
                  </a:lnTo>
                  <a:lnTo>
                    <a:pt x="1458" y="22997"/>
                  </a:lnTo>
                  <a:lnTo>
                    <a:pt x="1484" y="22997"/>
                  </a:lnTo>
                  <a:lnTo>
                    <a:pt x="1510" y="23023"/>
                  </a:lnTo>
                  <a:lnTo>
                    <a:pt x="1535" y="23023"/>
                  </a:lnTo>
                  <a:lnTo>
                    <a:pt x="1535" y="23048"/>
                  </a:lnTo>
                  <a:lnTo>
                    <a:pt x="1586" y="23048"/>
                  </a:lnTo>
                  <a:lnTo>
                    <a:pt x="1612" y="23074"/>
                  </a:lnTo>
                  <a:lnTo>
                    <a:pt x="1637" y="23100"/>
                  </a:lnTo>
                  <a:lnTo>
                    <a:pt x="1663" y="23100"/>
                  </a:lnTo>
                  <a:lnTo>
                    <a:pt x="1689" y="23125"/>
                  </a:lnTo>
                  <a:lnTo>
                    <a:pt x="1714" y="23125"/>
                  </a:lnTo>
                  <a:lnTo>
                    <a:pt x="1740" y="23151"/>
                  </a:lnTo>
                  <a:lnTo>
                    <a:pt x="1765" y="23151"/>
                  </a:lnTo>
                  <a:lnTo>
                    <a:pt x="1791" y="23176"/>
                  </a:lnTo>
                  <a:lnTo>
                    <a:pt x="1817" y="23176"/>
                  </a:lnTo>
                  <a:lnTo>
                    <a:pt x="1817" y="23202"/>
                  </a:lnTo>
                  <a:lnTo>
                    <a:pt x="1868" y="23202"/>
                  </a:lnTo>
                  <a:lnTo>
                    <a:pt x="1893" y="23227"/>
                  </a:lnTo>
                  <a:lnTo>
                    <a:pt x="1919" y="23253"/>
                  </a:lnTo>
                  <a:lnTo>
                    <a:pt x="1944" y="23253"/>
                  </a:lnTo>
                  <a:lnTo>
                    <a:pt x="1944" y="23279"/>
                  </a:lnTo>
                  <a:lnTo>
                    <a:pt x="1996" y="23279"/>
                  </a:lnTo>
                  <a:lnTo>
                    <a:pt x="2021" y="23304"/>
                  </a:lnTo>
                  <a:lnTo>
                    <a:pt x="2047" y="23330"/>
                  </a:lnTo>
                  <a:lnTo>
                    <a:pt x="2098" y="23330"/>
                  </a:lnTo>
                  <a:lnTo>
                    <a:pt x="2098" y="23355"/>
                  </a:lnTo>
                  <a:lnTo>
                    <a:pt x="2124" y="23355"/>
                  </a:lnTo>
                  <a:lnTo>
                    <a:pt x="2149" y="23381"/>
                  </a:lnTo>
                  <a:lnTo>
                    <a:pt x="2175" y="23381"/>
                  </a:lnTo>
                  <a:lnTo>
                    <a:pt x="2200" y="23406"/>
                  </a:lnTo>
                  <a:lnTo>
                    <a:pt x="2226" y="23406"/>
                  </a:lnTo>
                  <a:lnTo>
                    <a:pt x="2226" y="23432"/>
                  </a:lnTo>
                  <a:lnTo>
                    <a:pt x="2277" y="23432"/>
                  </a:lnTo>
                  <a:lnTo>
                    <a:pt x="2303" y="23458"/>
                  </a:lnTo>
                  <a:lnTo>
                    <a:pt x="2328" y="23483"/>
                  </a:lnTo>
                  <a:lnTo>
                    <a:pt x="2354" y="23483"/>
                  </a:lnTo>
                  <a:lnTo>
                    <a:pt x="2354" y="23509"/>
                  </a:lnTo>
                  <a:lnTo>
                    <a:pt x="2405" y="23509"/>
                  </a:lnTo>
                  <a:lnTo>
                    <a:pt x="2430" y="23534"/>
                  </a:lnTo>
                  <a:lnTo>
                    <a:pt x="2456" y="23560"/>
                  </a:lnTo>
                  <a:lnTo>
                    <a:pt x="2507" y="23560"/>
                  </a:lnTo>
                  <a:lnTo>
                    <a:pt x="2507" y="23586"/>
                  </a:lnTo>
                  <a:lnTo>
                    <a:pt x="2533" y="23586"/>
                  </a:lnTo>
                  <a:lnTo>
                    <a:pt x="2558" y="23611"/>
                  </a:lnTo>
                  <a:lnTo>
                    <a:pt x="2584" y="23611"/>
                  </a:lnTo>
                  <a:lnTo>
                    <a:pt x="2610" y="23637"/>
                  </a:lnTo>
                  <a:lnTo>
                    <a:pt x="2635" y="23637"/>
                  </a:lnTo>
                  <a:lnTo>
                    <a:pt x="2635" y="23662"/>
                  </a:lnTo>
                  <a:lnTo>
                    <a:pt x="2661" y="23662"/>
                  </a:lnTo>
                  <a:lnTo>
                    <a:pt x="2686" y="23688"/>
                  </a:lnTo>
                  <a:lnTo>
                    <a:pt x="2712" y="23688"/>
                  </a:lnTo>
                  <a:lnTo>
                    <a:pt x="2737" y="23713"/>
                  </a:lnTo>
                  <a:lnTo>
                    <a:pt x="2763" y="23713"/>
                  </a:lnTo>
                  <a:lnTo>
                    <a:pt x="2763" y="23739"/>
                  </a:lnTo>
                  <a:lnTo>
                    <a:pt x="2814" y="23739"/>
                  </a:lnTo>
                  <a:lnTo>
                    <a:pt x="2840" y="23765"/>
                  </a:lnTo>
                  <a:lnTo>
                    <a:pt x="2865" y="23790"/>
                  </a:lnTo>
                  <a:lnTo>
                    <a:pt x="2916" y="23790"/>
                  </a:lnTo>
                  <a:lnTo>
                    <a:pt x="2916" y="23816"/>
                  </a:lnTo>
                  <a:lnTo>
                    <a:pt x="2942" y="23816"/>
                  </a:lnTo>
                  <a:lnTo>
                    <a:pt x="2968" y="23841"/>
                  </a:lnTo>
                  <a:lnTo>
                    <a:pt x="2993" y="23841"/>
                  </a:lnTo>
                  <a:lnTo>
                    <a:pt x="2993" y="23867"/>
                  </a:lnTo>
                  <a:lnTo>
                    <a:pt x="3044" y="23867"/>
                  </a:lnTo>
                  <a:lnTo>
                    <a:pt x="3044" y="23893"/>
                  </a:lnTo>
                  <a:lnTo>
                    <a:pt x="3070" y="23893"/>
                  </a:lnTo>
                  <a:lnTo>
                    <a:pt x="3096" y="23918"/>
                  </a:lnTo>
                  <a:lnTo>
                    <a:pt x="3121" y="23918"/>
                  </a:lnTo>
                  <a:lnTo>
                    <a:pt x="3147" y="23944"/>
                  </a:lnTo>
                  <a:lnTo>
                    <a:pt x="3172" y="23944"/>
                  </a:lnTo>
                  <a:lnTo>
                    <a:pt x="3198" y="23969"/>
                  </a:lnTo>
                  <a:lnTo>
                    <a:pt x="3223" y="23969"/>
                  </a:lnTo>
                  <a:lnTo>
                    <a:pt x="3249" y="23995"/>
                  </a:lnTo>
                  <a:lnTo>
                    <a:pt x="3275" y="24020"/>
                  </a:lnTo>
                  <a:lnTo>
                    <a:pt x="3326" y="24020"/>
                  </a:lnTo>
                  <a:lnTo>
                    <a:pt x="3326" y="24046"/>
                  </a:lnTo>
                  <a:lnTo>
                    <a:pt x="3351" y="24046"/>
                  </a:lnTo>
                  <a:lnTo>
                    <a:pt x="3377" y="24072"/>
                  </a:lnTo>
                  <a:lnTo>
                    <a:pt x="3403" y="24072"/>
                  </a:lnTo>
                  <a:lnTo>
                    <a:pt x="3403" y="24097"/>
                  </a:lnTo>
                  <a:lnTo>
                    <a:pt x="3454" y="24097"/>
                  </a:lnTo>
                  <a:lnTo>
                    <a:pt x="3454" y="24123"/>
                  </a:lnTo>
                  <a:lnTo>
                    <a:pt x="3479" y="24123"/>
                  </a:lnTo>
                  <a:lnTo>
                    <a:pt x="3505" y="24148"/>
                  </a:lnTo>
                  <a:lnTo>
                    <a:pt x="3530" y="24148"/>
                  </a:lnTo>
                  <a:lnTo>
                    <a:pt x="3556" y="24174"/>
                  </a:lnTo>
                  <a:lnTo>
                    <a:pt x="3582" y="24174"/>
                  </a:lnTo>
                  <a:lnTo>
                    <a:pt x="3607" y="24199"/>
                  </a:lnTo>
                  <a:lnTo>
                    <a:pt x="3633" y="24199"/>
                  </a:lnTo>
                  <a:lnTo>
                    <a:pt x="3658" y="24225"/>
                  </a:lnTo>
                  <a:lnTo>
                    <a:pt x="3684" y="24225"/>
                  </a:lnTo>
                  <a:lnTo>
                    <a:pt x="3684" y="24251"/>
                  </a:lnTo>
                  <a:lnTo>
                    <a:pt x="3735" y="24251"/>
                  </a:lnTo>
                  <a:lnTo>
                    <a:pt x="3735" y="24276"/>
                  </a:lnTo>
                  <a:lnTo>
                    <a:pt x="3761" y="24276"/>
                  </a:lnTo>
                  <a:lnTo>
                    <a:pt x="3786" y="24302"/>
                  </a:lnTo>
                  <a:lnTo>
                    <a:pt x="3812" y="24302"/>
                  </a:lnTo>
                  <a:lnTo>
                    <a:pt x="3812" y="24327"/>
                  </a:lnTo>
                  <a:lnTo>
                    <a:pt x="3863" y="24327"/>
                  </a:lnTo>
                  <a:lnTo>
                    <a:pt x="3889" y="24353"/>
                  </a:lnTo>
                  <a:lnTo>
                    <a:pt x="3914" y="24379"/>
                  </a:lnTo>
                  <a:lnTo>
                    <a:pt x="3940" y="24379"/>
                  </a:lnTo>
                  <a:lnTo>
                    <a:pt x="3965" y="24404"/>
                  </a:lnTo>
                  <a:lnTo>
                    <a:pt x="3991" y="24404"/>
                  </a:lnTo>
                  <a:lnTo>
                    <a:pt x="4016" y="24430"/>
                  </a:lnTo>
                  <a:lnTo>
                    <a:pt x="4042" y="24430"/>
                  </a:lnTo>
                  <a:lnTo>
                    <a:pt x="4068" y="24455"/>
                  </a:lnTo>
                  <a:lnTo>
                    <a:pt x="4093" y="24455"/>
                  </a:lnTo>
                  <a:lnTo>
                    <a:pt x="4093" y="24481"/>
                  </a:lnTo>
                  <a:lnTo>
                    <a:pt x="4119" y="24481"/>
                  </a:lnTo>
                  <a:lnTo>
                    <a:pt x="4144" y="24506"/>
                  </a:lnTo>
                  <a:lnTo>
                    <a:pt x="4170" y="24506"/>
                  </a:lnTo>
                  <a:lnTo>
                    <a:pt x="4195" y="24532"/>
                  </a:lnTo>
                  <a:lnTo>
                    <a:pt x="4221" y="24532"/>
                  </a:lnTo>
                  <a:lnTo>
                    <a:pt x="4221" y="24558"/>
                  </a:lnTo>
                  <a:lnTo>
                    <a:pt x="4272" y="24558"/>
                  </a:lnTo>
                  <a:lnTo>
                    <a:pt x="4298" y="24583"/>
                  </a:lnTo>
                  <a:lnTo>
                    <a:pt x="4323" y="24609"/>
                  </a:lnTo>
                  <a:lnTo>
                    <a:pt x="4375" y="24609"/>
                  </a:lnTo>
                  <a:lnTo>
                    <a:pt x="4375" y="24634"/>
                  </a:lnTo>
                  <a:lnTo>
                    <a:pt x="4400" y="24634"/>
                  </a:lnTo>
                  <a:lnTo>
                    <a:pt x="4426" y="24660"/>
                  </a:lnTo>
                  <a:lnTo>
                    <a:pt x="4451" y="24660"/>
                  </a:lnTo>
                  <a:lnTo>
                    <a:pt x="4477" y="24685"/>
                  </a:lnTo>
                  <a:lnTo>
                    <a:pt x="4502" y="24685"/>
                  </a:lnTo>
                  <a:lnTo>
                    <a:pt x="4502" y="24711"/>
                  </a:lnTo>
                  <a:lnTo>
                    <a:pt x="4528" y="24711"/>
                  </a:lnTo>
                  <a:lnTo>
                    <a:pt x="4554" y="24737"/>
                  </a:lnTo>
                  <a:lnTo>
                    <a:pt x="4579" y="24737"/>
                  </a:lnTo>
                  <a:lnTo>
                    <a:pt x="4605" y="24762"/>
                  </a:lnTo>
                  <a:lnTo>
                    <a:pt x="4630" y="24762"/>
                  </a:lnTo>
                  <a:lnTo>
                    <a:pt x="4630" y="24788"/>
                  </a:lnTo>
                  <a:lnTo>
                    <a:pt x="4681" y="24788"/>
                  </a:lnTo>
                  <a:lnTo>
                    <a:pt x="4707" y="24813"/>
                  </a:lnTo>
                  <a:lnTo>
                    <a:pt x="4733" y="24839"/>
                  </a:lnTo>
                  <a:lnTo>
                    <a:pt x="4784" y="24839"/>
                  </a:lnTo>
                  <a:lnTo>
                    <a:pt x="4784" y="24865"/>
                  </a:lnTo>
                  <a:lnTo>
                    <a:pt x="4809" y="24865"/>
                  </a:lnTo>
                  <a:lnTo>
                    <a:pt x="4835" y="24890"/>
                  </a:lnTo>
                  <a:lnTo>
                    <a:pt x="4861" y="24916"/>
                  </a:lnTo>
                  <a:lnTo>
                    <a:pt x="4912" y="24916"/>
                  </a:lnTo>
                  <a:lnTo>
                    <a:pt x="4912" y="24941"/>
                  </a:lnTo>
                  <a:lnTo>
                    <a:pt x="4937" y="24941"/>
                  </a:lnTo>
                  <a:lnTo>
                    <a:pt x="4963" y="24967"/>
                  </a:lnTo>
                  <a:lnTo>
                    <a:pt x="4988" y="24967"/>
                  </a:lnTo>
                  <a:lnTo>
                    <a:pt x="5014" y="24992"/>
                  </a:lnTo>
                  <a:lnTo>
                    <a:pt x="5040" y="24992"/>
                  </a:lnTo>
                  <a:lnTo>
                    <a:pt x="5040" y="25018"/>
                  </a:lnTo>
                  <a:lnTo>
                    <a:pt x="5091" y="25018"/>
                  </a:lnTo>
                  <a:lnTo>
                    <a:pt x="5116" y="25044"/>
                  </a:lnTo>
                  <a:lnTo>
                    <a:pt x="5142" y="25069"/>
                  </a:lnTo>
                  <a:lnTo>
                    <a:pt x="5193" y="25069"/>
                  </a:lnTo>
                  <a:lnTo>
                    <a:pt x="5193" y="25095"/>
                  </a:lnTo>
                  <a:lnTo>
                    <a:pt x="5219" y="25095"/>
                  </a:lnTo>
                  <a:lnTo>
                    <a:pt x="5244" y="25120"/>
                  </a:lnTo>
                  <a:lnTo>
                    <a:pt x="5270" y="25146"/>
                  </a:lnTo>
                  <a:lnTo>
                    <a:pt x="5321" y="25146"/>
                  </a:lnTo>
                  <a:lnTo>
                    <a:pt x="5321" y="25172"/>
                  </a:lnTo>
                  <a:lnTo>
                    <a:pt x="5347" y="25172"/>
                  </a:lnTo>
                  <a:lnTo>
                    <a:pt x="5372" y="25197"/>
                  </a:lnTo>
                  <a:lnTo>
                    <a:pt x="5398" y="25197"/>
                  </a:lnTo>
                  <a:lnTo>
                    <a:pt x="5423" y="25223"/>
                  </a:lnTo>
                  <a:lnTo>
                    <a:pt x="5449" y="25223"/>
                  </a:lnTo>
                  <a:lnTo>
                    <a:pt x="5474" y="25248"/>
                  </a:lnTo>
                  <a:lnTo>
                    <a:pt x="5500" y="25248"/>
                  </a:lnTo>
                  <a:lnTo>
                    <a:pt x="5526" y="25274"/>
                  </a:lnTo>
                  <a:lnTo>
                    <a:pt x="5551" y="25299"/>
                  </a:lnTo>
                  <a:lnTo>
                    <a:pt x="5577" y="25299"/>
                  </a:lnTo>
                  <a:lnTo>
                    <a:pt x="5602" y="25325"/>
                  </a:lnTo>
                  <a:lnTo>
                    <a:pt x="5628" y="25325"/>
                  </a:lnTo>
                  <a:lnTo>
                    <a:pt x="5654" y="25351"/>
                  </a:lnTo>
                  <a:lnTo>
                    <a:pt x="5679" y="25351"/>
                  </a:lnTo>
                  <a:lnTo>
                    <a:pt x="5679" y="25376"/>
                  </a:lnTo>
                  <a:lnTo>
                    <a:pt x="5730" y="25376"/>
                  </a:lnTo>
                  <a:lnTo>
                    <a:pt x="5730" y="25402"/>
                  </a:lnTo>
                  <a:lnTo>
                    <a:pt x="5756" y="25402"/>
                  </a:lnTo>
                  <a:lnTo>
                    <a:pt x="5781" y="25427"/>
                  </a:lnTo>
                  <a:lnTo>
                    <a:pt x="5807" y="25427"/>
                  </a:lnTo>
                  <a:lnTo>
                    <a:pt x="5833" y="25453"/>
                  </a:lnTo>
                  <a:lnTo>
                    <a:pt x="5858" y="25453"/>
                  </a:lnTo>
                  <a:lnTo>
                    <a:pt x="5884" y="25478"/>
                  </a:lnTo>
                  <a:lnTo>
                    <a:pt x="5909" y="25478"/>
                  </a:lnTo>
                  <a:lnTo>
                    <a:pt x="5935" y="25504"/>
                  </a:lnTo>
                  <a:lnTo>
                    <a:pt x="5960" y="25530"/>
                  </a:lnTo>
                  <a:lnTo>
                    <a:pt x="5986" y="25530"/>
                  </a:lnTo>
                  <a:lnTo>
                    <a:pt x="6012" y="25555"/>
                  </a:lnTo>
                  <a:lnTo>
                    <a:pt x="6037" y="25555"/>
                  </a:lnTo>
                  <a:lnTo>
                    <a:pt x="6063" y="25581"/>
                  </a:lnTo>
                  <a:lnTo>
                    <a:pt x="6088" y="25581"/>
                  </a:lnTo>
                  <a:lnTo>
                    <a:pt x="6088" y="25606"/>
                  </a:lnTo>
                  <a:lnTo>
                    <a:pt x="6114" y="25606"/>
                  </a:lnTo>
                  <a:lnTo>
                    <a:pt x="6293" y="25709"/>
                  </a:lnTo>
                  <a:lnTo>
                    <a:pt x="6472" y="25785"/>
                  </a:lnTo>
                  <a:lnTo>
                    <a:pt x="6651" y="25837"/>
                  </a:lnTo>
                  <a:lnTo>
                    <a:pt x="6856" y="25888"/>
                  </a:lnTo>
                  <a:lnTo>
                    <a:pt x="7060" y="25913"/>
                  </a:lnTo>
                  <a:lnTo>
                    <a:pt x="7265" y="25939"/>
                  </a:lnTo>
                  <a:lnTo>
                    <a:pt x="7700" y="25939"/>
                  </a:lnTo>
                  <a:lnTo>
                    <a:pt x="8135" y="25862"/>
                  </a:lnTo>
                  <a:lnTo>
                    <a:pt x="8621" y="25734"/>
                  </a:lnTo>
                  <a:lnTo>
                    <a:pt x="9107" y="25530"/>
                  </a:lnTo>
                  <a:lnTo>
                    <a:pt x="9618" y="25274"/>
                  </a:lnTo>
                  <a:lnTo>
                    <a:pt x="32308" y="12177"/>
                  </a:lnTo>
                  <a:lnTo>
                    <a:pt x="32589" y="11998"/>
                  </a:lnTo>
                  <a:lnTo>
                    <a:pt x="32870" y="11768"/>
                  </a:lnTo>
                  <a:lnTo>
                    <a:pt x="33126" y="11537"/>
                  </a:lnTo>
                  <a:lnTo>
                    <a:pt x="33382" y="11307"/>
                  </a:lnTo>
                  <a:lnTo>
                    <a:pt x="33612" y="11026"/>
                  </a:lnTo>
                  <a:lnTo>
                    <a:pt x="33843" y="10744"/>
                  </a:lnTo>
                  <a:lnTo>
                    <a:pt x="34073" y="10438"/>
                  </a:lnTo>
                  <a:lnTo>
                    <a:pt x="34252" y="10105"/>
                  </a:lnTo>
                  <a:lnTo>
                    <a:pt x="34431" y="9772"/>
                  </a:lnTo>
                  <a:lnTo>
                    <a:pt x="34584" y="9440"/>
                  </a:lnTo>
                  <a:lnTo>
                    <a:pt x="34738" y="9107"/>
                  </a:lnTo>
                  <a:lnTo>
                    <a:pt x="34840" y="8749"/>
                  </a:lnTo>
                  <a:lnTo>
                    <a:pt x="34942" y="8417"/>
                  </a:lnTo>
                  <a:lnTo>
                    <a:pt x="35019" y="8059"/>
                  </a:lnTo>
                  <a:lnTo>
                    <a:pt x="35045" y="7726"/>
                  </a:lnTo>
                  <a:lnTo>
                    <a:pt x="35070" y="7394"/>
                  </a:lnTo>
                  <a:lnTo>
                    <a:pt x="35045" y="7087"/>
                  </a:lnTo>
                  <a:lnTo>
                    <a:pt x="34994" y="6780"/>
                  </a:lnTo>
                  <a:lnTo>
                    <a:pt x="34942" y="6524"/>
                  </a:lnTo>
                  <a:lnTo>
                    <a:pt x="34840" y="6268"/>
                  </a:lnTo>
                  <a:lnTo>
                    <a:pt x="34738" y="6063"/>
                  </a:lnTo>
                  <a:lnTo>
                    <a:pt x="34584" y="5884"/>
                  </a:lnTo>
                  <a:lnTo>
                    <a:pt x="34431" y="5731"/>
                  </a:lnTo>
                  <a:lnTo>
                    <a:pt x="34252" y="5603"/>
                  </a:lnTo>
                  <a:lnTo>
                    <a:pt x="34226" y="5603"/>
                  </a:lnTo>
                  <a:lnTo>
                    <a:pt x="34201" y="5577"/>
                  </a:lnTo>
                  <a:lnTo>
                    <a:pt x="34175" y="5552"/>
                  </a:lnTo>
                  <a:lnTo>
                    <a:pt x="34124" y="5552"/>
                  </a:lnTo>
                  <a:lnTo>
                    <a:pt x="34124" y="5526"/>
                  </a:lnTo>
                  <a:lnTo>
                    <a:pt x="34098" y="5526"/>
                  </a:lnTo>
                  <a:lnTo>
                    <a:pt x="34073" y="5501"/>
                  </a:lnTo>
                  <a:lnTo>
                    <a:pt x="34047" y="5501"/>
                  </a:lnTo>
                  <a:lnTo>
                    <a:pt x="34022" y="5475"/>
                  </a:lnTo>
                  <a:lnTo>
                    <a:pt x="33996" y="5475"/>
                  </a:lnTo>
                  <a:lnTo>
                    <a:pt x="33970" y="5449"/>
                  </a:lnTo>
                  <a:lnTo>
                    <a:pt x="33945" y="5449"/>
                  </a:lnTo>
                  <a:lnTo>
                    <a:pt x="33919" y="5424"/>
                  </a:lnTo>
                  <a:lnTo>
                    <a:pt x="33894" y="5398"/>
                  </a:lnTo>
                  <a:lnTo>
                    <a:pt x="33843" y="5398"/>
                  </a:lnTo>
                  <a:lnTo>
                    <a:pt x="33843" y="5373"/>
                  </a:lnTo>
                  <a:lnTo>
                    <a:pt x="33817" y="5373"/>
                  </a:lnTo>
                  <a:lnTo>
                    <a:pt x="33791" y="5347"/>
                  </a:lnTo>
                  <a:lnTo>
                    <a:pt x="33766" y="5347"/>
                  </a:lnTo>
                  <a:lnTo>
                    <a:pt x="33766" y="5322"/>
                  </a:lnTo>
                  <a:lnTo>
                    <a:pt x="33715" y="5322"/>
                  </a:lnTo>
                  <a:lnTo>
                    <a:pt x="33715" y="5296"/>
                  </a:lnTo>
                  <a:lnTo>
                    <a:pt x="33689" y="5296"/>
                  </a:lnTo>
                  <a:lnTo>
                    <a:pt x="33663" y="5270"/>
                  </a:lnTo>
                  <a:lnTo>
                    <a:pt x="33638" y="5270"/>
                  </a:lnTo>
                  <a:lnTo>
                    <a:pt x="33612" y="5245"/>
                  </a:lnTo>
                  <a:lnTo>
                    <a:pt x="33587" y="5245"/>
                  </a:lnTo>
                  <a:lnTo>
                    <a:pt x="33561" y="5219"/>
                  </a:lnTo>
                  <a:lnTo>
                    <a:pt x="33536" y="5219"/>
                  </a:lnTo>
                  <a:lnTo>
                    <a:pt x="33510" y="5194"/>
                  </a:lnTo>
                  <a:lnTo>
                    <a:pt x="33484" y="5168"/>
                  </a:lnTo>
                  <a:lnTo>
                    <a:pt x="33433" y="5168"/>
                  </a:lnTo>
                  <a:lnTo>
                    <a:pt x="33433" y="5142"/>
                  </a:lnTo>
                  <a:lnTo>
                    <a:pt x="33408" y="5142"/>
                  </a:lnTo>
                  <a:lnTo>
                    <a:pt x="33382" y="5117"/>
                  </a:lnTo>
                  <a:lnTo>
                    <a:pt x="33356" y="5117"/>
                  </a:lnTo>
                  <a:lnTo>
                    <a:pt x="33356" y="5091"/>
                  </a:lnTo>
                  <a:lnTo>
                    <a:pt x="33305" y="5091"/>
                  </a:lnTo>
                  <a:lnTo>
                    <a:pt x="33305" y="5066"/>
                  </a:lnTo>
                  <a:lnTo>
                    <a:pt x="33280" y="5066"/>
                  </a:lnTo>
                  <a:lnTo>
                    <a:pt x="33254" y="5040"/>
                  </a:lnTo>
                  <a:lnTo>
                    <a:pt x="33229" y="5040"/>
                  </a:lnTo>
                  <a:lnTo>
                    <a:pt x="33203" y="5015"/>
                  </a:lnTo>
                  <a:lnTo>
                    <a:pt x="33177" y="5015"/>
                  </a:lnTo>
                  <a:lnTo>
                    <a:pt x="33152" y="4989"/>
                  </a:lnTo>
                  <a:lnTo>
                    <a:pt x="33126" y="4989"/>
                  </a:lnTo>
                  <a:lnTo>
                    <a:pt x="33101" y="4963"/>
                  </a:lnTo>
                  <a:lnTo>
                    <a:pt x="33075" y="4938"/>
                  </a:lnTo>
                  <a:lnTo>
                    <a:pt x="33050" y="4938"/>
                  </a:lnTo>
                  <a:lnTo>
                    <a:pt x="33024" y="4912"/>
                  </a:lnTo>
                  <a:lnTo>
                    <a:pt x="32998" y="4912"/>
                  </a:lnTo>
                  <a:lnTo>
                    <a:pt x="32973" y="4887"/>
                  </a:lnTo>
                  <a:lnTo>
                    <a:pt x="32947" y="4887"/>
                  </a:lnTo>
                  <a:lnTo>
                    <a:pt x="32947" y="4861"/>
                  </a:lnTo>
                  <a:lnTo>
                    <a:pt x="32896" y="4861"/>
                  </a:lnTo>
                  <a:lnTo>
                    <a:pt x="32870" y="4836"/>
                  </a:lnTo>
                  <a:lnTo>
                    <a:pt x="32845" y="4810"/>
                  </a:lnTo>
                  <a:lnTo>
                    <a:pt x="32819" y="4810"/>
                  </a:lnTo>
                  <a:lnTo>
                    <a:pt x="32794" y="4784"/>
                  </a:lnTo>
                  <a:lnTo>
                    <a:pt x="32768" y="4784"/>
                  </a:lnTo>
                  <a:lnTo>
                    <a:pt x="32743" y="4759"/>
                  </a:lnTo>
                  <a:lnTo>
                    <a:pt x="32717" y="4733"/>
                  </a:lnTo>
                  <a:lnTo>
                    <a:pt x="32666" y="4733"/>
                  </a:lnTo>
                  <a:lnTo>
                    <a:pt x="32666" y="4708"/>
                  </a:lnTo>
                  <a:lnTo>
                    <a:pt x="32640" y="4708"/>
                  </a:lnTo>
                  <a:lnTo>
                    <a:pt x="32615" y="4682"/>
                  </a:lnTo>
                  <a:lnTo>
                    <a:pt x="32589" y="4682"/>
                  </a:lnTo>
                  <a:lnTo>
                    <a:pt x="32564" y="4656"/>
                  </a:lnTo>
                  <a:lnTo>
                    <a:pt x="32538" y="4656"/>
                  </a:lnTo>
                  <a:lnTo>
                    <a:pt x="32538" y="4631"/>
                  </a:lnTo>
                  <a:lnTo>
                    <a:pt x="32487" y="4631"/>
                  </a:lnTo>
                  <a:lnTo>
                    <a:pt x="32461" y="4605"/>
                  </a:lnTo>
                  <a:lnTo>
                    <a:pt x="32436" y="4580"/>
                  </a:lnTo>
                  <a:lnTo>
                    <a:pt x="32410" y="4580"/>
                  </a:lnTo>
                  <a:lnTo>
                    <a:pt x="32384" y="4554"/>
                  </a:lnTo>
                  <a:lnTo>
                    <a:pt x="32359" y="4554"/>
                  </a:lnTo>
                  <a:lnTo>
                    <a:pt x="32333" y="4529"/>
                  </a:lnTo>
                  <a:lnTo>
                    <a:pt x="32308" y="4503"/>
                  </a:lnTo>
                  <a:lnTo>
                    <a:pt x="32257" y="4503"/>
                  </a:lnTo>
                  <a:lnTo>
                    <a:pt x="32257" y="4477"/>
                  </a:lnTo>
                  <a:lnTo>
                    <a:pt x="32231" y="4477"/>
                  </a:lnTo>
                  <a:lnTo>
                    <a:pt x="32205" y="4452"/>
                  </a:lnTo>
                  <a:lnTo>
                    <a:pt x="32180" y="4452"/>
                  </a:lnTo>
                  <a:lnTo>
                    <a:pt x="32154" y="4426"/>
                  </a:lnTo>
                  <a:lnTo>
                    <a:pt x="32129" y="4426"/>
                  </a:lnTo>
                  <a:lnTo>
                    <a:pt x="32129" y="4401"/>
                  </a:lnTo>
                  <a:lnTo>
                    <a:pt x="32077" y="4401"/>
                  </a:lnTo>
                  <a:lnTo>
                    <a:pt x="32052" y="4375"/>
                  </a:lnTo>
                  <a:lnTo>
                    <a:pt x="32026" y="4350"/>
                  </a:lnTo>
                  <a:lnTo>
                    <a:pt x="32001" y="4350"/>
                  </a:lnTo>
                  <a:lnTo>
                    <a:pt x="31975" y="4324"/>
                  </a:lnTo>
                  <a:lnTo>
                    <a:pt x="31950" y="4324"/>
                  </a:lnTo>
                  <a:lnTo>
                    <a:pt x="31924" y="4298"/>
                  </a:lnTo>
                  <a:lnTo>
                    <a:pt x="31898" y="4273"/>
                  </a:lnTo>
                  <a:lnTo>
                    <a:pt x="31847" y="4273"/>
                  </a:lnTo>
                  <a:lnTo>
                    <a:pt x="31847" y="4247"/>
                  </a:lnTo>
                  <a:lnTo>
                    <a:pt x="31822" y="4247"/>
                  </a:lnTo>
                  <a:lnTo>
                    <a:pt x="31796" y="4222"/>
                  </a:lnTo>
                  <a:lnTo>
                    <a:pt x="31771" y="4222"/>
                  </a:lnTo>
                  <a:lnTo>
                    <a:pt x="31745" y="4196"/>
                  </a:lnTo>
                  <a:lnTo>
                    <a:pt x="31719" y="4196"/>
                  </a:lnTo>
                  <a:lnTo>
                    <a:pt x="31719" y="4170"/>
                  </a:lnTo>
                  <a:lnTo>
                    <a:pt x="31668" y="4170"/>
                  </a:lnTo>
                  <a:lnTo>
                    <a:pt x="31643" y="4145"/>
                  </a:lnTo>
                  <a:lnTo>
                    <a:pt x="31617" y="4119"/>
                  </a:lnTo>
                  <a:lnTo>
                    <a:pt x="31591" y="4119"/>
                  </a:lnTo>
                  <a:lnTo>
                    <a:pt x="31566" y="4094"/>
                  </a:lnTo>
                  <a:lnTo>
                    <a:pt x="31540" y="4094"/>
                  </a:lnTo>
                  <a:lnTo>
                    <a:pt x="31515" y="4068"/>
                  </a:lnTo>
                  <a:lnTo>
                    <a:pt x="31489" y="4043"/>
                  </a:lnTo>
                  <a:lnTo>
                    <a:pt x="31438" y="4043"/>
                  </a:lnTo>
                  <a:lnTo>
                    <a:pt x="31438" y="4017"/>
                  </a:lnTo>
                  <a:lnTo>
                    <a:pt x="31412" y="4017"/>
                  </a:lnTo>
                  <a:lnTo>
                    <a:pt x="31387" y="3991"/>
                  </a:lnTo>
                  <a:lnTo>
                    <a:pt x="31361" y="3991"/>
                  </a:lnTo>
                  <a:lnTo>
                    <a:pt x="31336" y="3966"/>
                  </a:lnTo>
                  <a:lnTo>
                    <a:pt x="31310" y="3966"/>
                  </a:lnTo>
                  <a:lnTo>
                    <a:pt x="31310" y="3940"/>
                  </a:lnTo>
                  <a:lnTo>
                    <a:pt x="31285" y="3940"/>
                  </a:lnTo>
                  <a:lnTo>
                    <a:pt x="31259" y="3915"/>
                  </a:lnTo>
                  <a:lnTo>
                    <a:pt x="31233" y="3915"/>
                  </a:lnTo>
                  <a:lnTo>
                    <a:pt x="31208" y="3889"/>
                  </a:lnTo>
                  <a:lnTo>
                    <a:pt x="31182" y="3889"/>
                  </a:lnTo>
                  <a:lnTo>
                    <a:pt x="31157" y="3864"/>
                  </a:lnTo>
                  <a:lnTo>
                    <a:pt x="31131" y="3864"/>
                  </a:lnTo>
                  <a:lnTo>
                    <a:pt x="31105" y="3838"/>
                  </a:lnTo>
                  <a:lnTo>
                    <a:pt x="31080" y="3838"/>
                  </a:lnTo>
                  <a:lnTo>
                    <a:pt x="31080" y="3812"/>
                  </a:lnTo>
                  <a:lnTo>
                    <a:pt x="31029" y="3812"/>
                  </a:lnTo>
                  <a:lnTo>
                    <a:pt x="31029" y="3787"/>
                  </a:lnTo>
                  <a:lnTo>
                    <a:pt x="31003" y="3787"/>
                  </a:lnTo>
                  <a:lnTo>
                    <a:pt x="30978" y="3761"/>
                  </a:lnTo>
                  <a:lnTo>
                    <a:pt x="30952" y="3761"/>
                  </a:lnTo>
                  <a:lnTo>
                    <a:pt x="30926" y="3736"/>
                  </a:lnTo>
                  <a:lnTo>
                    <a:pt x="30901" y="3736"/>
                  </a:lnTo>
                  <a:lnTo>
                    <a:pt x="30875" y="3710"/>
                  </a:lnTo>
                  <a:lnTo>
                    <a:pt x="30850" y="3684"/>
                  </a:lnTo>
                  <a:lnTo>
                    <a:pt x="30824" y="3684"/>
                  </a:lnTo>
                  <a:lnTo>
                    <a:pt x="30799" y="3659"/>
                  </a:lnTo>
                  <a:lnTo>
                    <a:pt x="30773" y="3659"/>
                  </a:lnTo>
                  <a:lnTo>
                    <a:pt x="30747" y="3633"/>
                  </a:lnTo>
                  <a:lnTo>
                    <a:pt x="30722" y="3633"/>
                  </a:lnTo>
                  <a:lnTo>
                    <a:pt x="30696" y="3608"/>
                  </a:lnTo>
                  <a:lnTo>
                    <a:pt x="30671" y="3608"/>
                  </a:lnTo>
                  <a:lnTo>
                    <a:pt x="30671" y="3582"/>
                  </a:lnTo>
                  <a:lnTo>
                    <a:pt x="30619" y="3582"/>
                  </a:lnTo>
                  <a:lnTo>
                    <a:pt x="30594" y="3557"/>
                  </a:lnTo>
                  <a:lnTo>
                    <a:pt x="30568" y="3531"/>
                  </a:lnTo>
                  <a:lnTo>
                    <a:pt x="30543" y="3531"/>
                  </a:lnTo>
                  <a:lnTo>
                    <a:pt x="30517" y="3505"/>
                  </a:lnTo>
                  <a:lnTo>
                    <a:pt x="30492" y="3505"/>
                  </a:lnTo>
                  <a:lnTo>
                    <a:pt x="30466" y="3480"/>
                  </a:lnTo>
                  <a:lnTo>
                    <a:pt x="30440" y="3454"/>
                  </a:lnTo>
                  <a:lnTo>
                    <a:pt x="30389" y="3454"/>
                  </a:lnTo>
                  <a:lnTo>
                    <a:pt x="30389" y="3429"/>
                  </a:lnTo>
                  <a:lnTo>
                    <a:pt x="30364" y="3429"/>
                  </a:lnTo>
                  <a:lnTo>
                    <a:pt x="30338" y="3403"/>
                  </a:lnTo>
                  <a:lnTo>
                    <a:pt x="30312" y="3403"/>
                  </a:lnTo>
                  <a:lnTo>
                    <a:pt x="30287" y="3377"/>
                  </a:lnTo>
                  <a:lnTo>
                    <a:pt x="30261" y="3377"/>
                  </a:lnTo>
                  <a:lnTo>
                    <a:pt x="30261" y="3352"/>
                  </a:lnTo>
                  <a:lnTo>
                    <a:pt x="30210" y="3352"/>
                  </a:lnTo>
                  <a:lnTo>
                    <a:pt x="30185" y="3326"/>
                  </a:lnTo>
                  <a:lnTo>
                    <a:pt x="30159" y="3301"/>
                  </a:lnTo>
                  <a:lnTo>
                    <a:pt x="30133" y="3301"/>
                  </a:lnTo>
                  <a:lnTo>
                    <a:pt x="30133" y="3275"/>
                  </a:lnTo>
                  <a:lnTo>
                    <a:pt x="30082" y="3275"/>
                  </a:lnTo>
                  <a:lnTo>
                    <a:pt x="30057" y="3250"/>
                  </a:lnTo>
                  <a:lnTo>
                    <a:pt x="30031" y="3224"/>
                  </a:lnTo>
                  <a:lnTo>
                    <a:pt x="29980" y="3224"/>
                  </a:lnTo>
                  <a:lnTo>
                    <a:pt x="29980" y="3198"/>
                  </a:lnTo>
                  <a:lnTo>
                    <a:pt x="29954" y="3198"/>
                  </a:lnTo>
                  <a:lnTo>
                    <a:pt x="29929" y="3173"/>
                  </a:lnTo>
                  <a:lnTo>
                    <a:pt x="29903" y="3173"/>
                  </a:lnTo>
                  <a:lnTo>
                    <a:pt x="29878" y="3147"/>
                  </a:lnTo>
                  <a:lnTo>
                    <a:pt x="29852" y="3147"/>
                  </a:lnTo>
                  <a:lnTo>
                    <a:pt x="29852" y="3122"/>
                  </a:lnTo>
                  <a:lnTo>
                    <a:pt x="29801" y="3122"/>
                  </a:lnTo>
                  <a:lnTo>
                    <a:pt x="29775" y="3096"/>
                  </a:lnTo>
                  <a:lnTo>
                    <a:pt x="29750" y="3071"/>
                  </a:lnTo>
                  <a:lnTo>
                    <a:pt x="29724" y="3071"/>
                  </a:lnTo>
                  <a:lnTo>
                    <a:pt x="29699" y="3045"/>
                  </a:lnTo>
                  <a:lnTo>
                    <a:pt x="29673" y="3045"/>
                  </a:lnTo>
                  <a:lnTo>
                    <a:pt x="29647" y="3019"/>
                  </a:lnTo>
                  <a:lnTo>
                    <a:pt x="29622" y="2994"/>
                  </a:lnTo>
                  <a:lnTo>
                    <a:pt x="29571" y="2994"/>
                  </a:lnTo>
                  <a:lnTo>
                    <a:pt x="29443" y="2917"/>
                  </a:lnTo>
                  <a:lnTo>
                    <a:pt x="29289" y="2866"/>
                  </a:lnTo>
                  <a:lnTo>
                    <a:pt x="29136" y="2815"/>
                  </a:lnTo>
                  <a:lnTo>
                    <a:pt x="28957" y="2789"/>
                  </a:lnTo>
                  <a:lnTo>
                    <a:pt x="28931" y="2789"/>
                  </a:lnTo>
                  <a:lnTo>
                    <a:pt x="28906" y="2764"/>
                  </a:lnTo>
                  <a:lnTo>
                    <a:pt x="28880" y="2764"/>
                  </a:lnTo>
                  <a:lnTo>
                    <a:pt x="28854" y="2738"/>
                  </a:lnTo>
                  <a:lnTo>
                    <a:pt x="28829" y="2738"/>
                  </a:lnTo>
                  <a:lnTo>
                    <a:pt x="28829" y="2712"/>
                  </a:lnTo>
                  <a:lnTo>
                    <a:pt x="28778" y="2712"/>
                  </a:lnTo>
                  <a:lnTo>
                    <a:pt x="28778" y="2687"/>
                  </a:lnTo>
                  <a:lnTo>
                    <a:pt x="28752" y="2687"/>
                  </a:lnTo>
                  <a:lnTo>
                    <a:pt x="28727" y="2661"/>
                  </a:lnTo>
                  <a:lnTo>
                    <a:pt x="28701" y="2661"/>
                  </a:lnTo>
                  <a:lnTo>
                    <a:pt x="28675" y="2636"/>
                  </a:lnTo>
                  <a:lnTo>
                    <a:pt x="28650" y="2636"/>
                  </a:lnTo>
                  <a:lnTo>
                    <a:pt x="28624" y="2610"/>
                  </a:lnTo>
                  <a:lnTo>
                    <a:pt x="28599" y="2585"/>
                  </a:lnTo>
                  <a:lnTo>
                    <a:pt x="28547" y="2585"/>
                  </a:lnTo>
                  <a:lnTo>
                    <a:pt x="28547" y="2559"/>
                  </a:lnTo>
                  <a:lnTo>
                    <a:pt x="28522" y="2559"/>
                  </a:lnTo>
                  <a:lnTo>
                    <a:pt x="28496" y="2533"/>
                  </a:lnTo>
                  <a:lnTo>
                    <a:pt x="28471" y="2533"/>
                  </a:lnTo>
                  <a:lnTo>
                    <a:pt x="28445" y="2508"/>
                  </a:lnTo>
                  <a:lnTo>
                    <a:pt x="28420" y="2508"/>
                  </a:lnTo>
                  <a:lnTo>
                    <a:pt x="28420" y="2482"/>
                  </a:lnTo>
                  <a:lnTo>
                    <a:pt x="28368" y="2482"/>
                  </a:lnTo>
                  <a:lnTo>
                    <a:pt x="28343" y="2457"/>
                  </a:lnTo>
                  <a:lnTo>
                    <a:pt x="28317" y="2431"/>
                  </a:lnTo>
                  <a:lnTo>
                    <a:pt x="28292" y="2431"/>
                  </a:lnTo>
                  <a:lnTo>
                    <a:pt x="28292" y="2405"/>
                  </a:lnTo>
                  <a:lnTo>
                    <a:pt x="28241" y="2405"/>
                  </a:lnTo>
                  <a:lnTo>
                    <a:pt x="28215" y="2380"/>
                  </a:lnTo>
                  <a:lnTo>
                    <a:pt x="28189" y="2354"/>
                  </a:lnTo>
                  <a:lnTo>
                    <a:pt x="28138" y="2354"/>
                  </a:lnTo>
                  <a:lnTo>
                    <a:pt x="28138" y="2329"/>
                  </a:lnTo>
                  <a:lnTo>
                    <a:pt x="28113" y="2329"/>
                  </a:lnTo>
                  <a:lnTo>
                    <a:pt x="28087" y="2303"/>
                  </a:lnTo>
                  <a:lnTo>
                    <a:pt x="28061" y="2303"/>
                  </a:lnTo>
                  <a:lnTo>
                    <a:pt x="28036" y="2278"/>
                  </a:lnTo>
                  <a:lnTo>
                    <a:pt x="28010" y="2278"/>
                  </a:lnTo>
                  <a:lnTo>
                    <a:pt x="28010" y="2252"/>
                  </a:lnTo>
                  <a:lnTo>
                    <a:pt x="27959" y="2252"/>
                  </a:lnTo>
                  <a:lnTo>
                    <a:pt x="27934" y="2226"/>
                  </a:lnTo>
                  <a:lnTo>
                    <a:pt x="27908" y="2201"/>
                  </a:lnTo>
                  <a:lnTo>
                    <a:pt x="27882" y="2201"/>
                  </a:lnTo>
                  <a:lnTo>
                    <a:pt x="27882" y="2175"/>
                  </a:lnTo>
                  <a:lnTo>
                    <a:pt x="27831" y="2175"/>
                  </a:lnTo>
                  <a:lnTo>
                    <a:pt x="27806" y="2150"/>
                  </a:lnTo>
                  <a:lnTo>
                    <a:pt x="27780" y="2124"/>
                  </a:lnTo>
                  <a:lnTo>
                    <a:pt x="27729" y="2124"/>
                  </a:lnTo>
                  <a:lnTo>
                    <a:pt x="27729" y="2098"/>
                  </a:lnTo>
                  <a:lnTo>
                    <a:pt x="27703" y="2098"/>
                  </a:lnTo>
                  <a:lnTo>
                    <a:pt x="27678" y="2073"/>
                  </a:lnTo>
                  <a:lnTo>
                    <a:pt x="27652" y="2073"/>
                  </a:lnTo>
                  <a:lnTo>
                    <a:pt x="27627" y="2047"/>
                  </a:lnTo>
                  <a:lnTo>
                    <a:pt x="27601" y="2047"/>
                  </a:lnTo>
                  <a:lnTo>
                    <a:pt x="27601" y="2022"/>
                  </a:lnTo>
                  <a:lnTo>
                    <a:pt x="27575" y="2022"/>
                  </a:lnTo>
                  <a:lnTo>
                    <a:pt x="27550" y="1996"/>
                  </a:lnTo>
                  <a:lnTo>
                    <a:pt x="27524" y="1996"/>
                  </a:lnTo>
                  <a:lnTo>
                    <a:pt x="27499" y="1971"/>
                  </a:lnTo>
                  <a:lnTo>
                    <a:pt x="27473" y="1971"/>
                  </a:lnTo>
                  <a:lnTo>
                    <a:pt x="27448" y="1945"/>
                  </a:lnTo>
                  <a:lnTo>
                    <a:pt x="27422" y="1945"/>
                  </a:lnTo>
                  <a:lnTo>
                    <a:pt x="27396" y="1919"/>
                  </a:lnTo>
                  <a:lnTo>
                    <a:pt x="27371" y="1894"/>
                  </a:lnTo>
                  <a:lnTo>
                    <a:pt x="27320" y="1894"/>
                  </a:lnTo>
                  <a:lnTo>
                    <a:pt x="27320" y="1868"/>
                  </a:lnTo>
                  <a:lnTo>
                    <a:pt x="27294" y="1868"/>
                  </a:lnTo>
                  <a:lnTo>
                    <a:pt x="27268" y="1843"/>
                  </a:lnTo>
                  <a:lnTo>
                    <a:pt x="27243" y="1843"/>
                  </a:lnTo>
                  <a:lnTo>
                    <a:pt x="27217" y="1817"/>
                  </a:lnTo>
                  <a:lnTo>
                    <a:pt x="27192" y="1817"/>
                  </a:lnTo>
                  <a:lnTo>
                    <a:pt x="27192" y="1792"/>
                  </a:lnTo>
                  <a:lnTo>
                    <a:pt x="27166" y="1792"/>
                  </a:lnTo>
                  <a:lnTo>
                    <a:pt x="27141" y="1766"/>
                  </a:lnTo>
                  <a:lnTo>
                    <a:pt x="27115" y="1766"/>
                  </a:lnTo>
                  <a:lnTo>
                    <a:pt x="27089" y="1740"/>
                  </a:lnTo>
                  <a:lnTo>
                    <a:pt x="27064" y="1740"/>
                  </a:lnTo>
                  <a:lnTo>
                    <a:pt x="27038" y="1715"/>
                  </a:lnTo>
                  <a:lnTo>
                    <a:pt x="27013" y="1715"/>
                  </a:lnTo>
                  <a:lnTo>
                    <a:pt x="26987" y="1689"/>
                  </a:lnTo>
                  <a:lnTo>
                    <a:pt x="26962" y="1664"/>
                  </a:lnTo>
                  <a:lnTo>
                    <a:pt x="26910" y="1664"/>
                  </a:lnTo>
                  <a:lnTo>
                    <a:pt x="26910" y="1638"/>
                  </a:lnTo>
                  <a:lnTo>
                    <a:pt x="26885" y="1638"/>
                  </a:lnTo>
                  <a:lnTo>
                    <a:pt x="26859" y="1612"/>
                  </a:lnTo>
                  <a:lnTo>
                    <a:pt x="26834" y="1612"/>
                  </a:lnTo>
                  <a:lnTo>
                    <a:pt x="26834" y="1587"/>
                  </a:lnTo>
                  <a:lnTo>
                    <a:pt x="26782" y="1587"/>
                  </a:lnTo>
                  <a:lnTo>
                    <a:pt x="26757" y="1561"/>
                  </a:lnTo>
                  <a:lnTo>
                    <a:pt x="26731" y="1536"/>
                  </a:lnTo>
                  <a:lnTo>
                    <a:pt x="26706" y="1536"/>
                  </a:lnTo>
                  <a:lnTo>
                    <a:pt x="26680" y="1510"/>
                  </a:lnTo>
                  <a:lnTo>
                    <a:pt x="26655" y="1510"/>
                  </a:lnTo>
                  <a:lnTo>
                    <a:pt x="26629" y="1485"/>
                  </a:lnTo>
                  <a:lnTo>
                    <a:pt x="26603" y="1485"/>
                  </a:lnTo>
                  <a:lnTo>
                    <a:pt x="26578" y="1459"/>
                  </a:lnTo>
                  <a:lnTo>
                    <a:pt x="26552" y="1459"/>
                  </a:lnTo>
                  <a:lnTo>
                    <a:pt x="26552" y="1433"/>
                  </a:lnTo>
                  <a:lnTo>
                    <a:pt x="26501" y="1433"/>
                  </a:lnTo>
                  <a:lnTo>
                    <a:pt x="26501" y="1408"/>
                  </a:lnTo>
                  <a:lnTo>
                    <a:pt x="26476" y="1408"/>
                  </a:lnTo>
                  <a:lnTo>
                    <a:pt x="26450" y="1382"/>
                  </a:lnTo>
                  <a:lnTo>
                    <a:pt x="26424" y="1382"/>
                  </a:lnTo>
                  <a:lnTo>
                    <a:pt x="26424" y="1357"/>
                  </a:lnTo>
                  <a:lnTo>
                    <a:pt x="26373" y="1357"/>
                  </a:lnTo>
                  <a:lnTo>
                    <a:pt x="26348" y="1331"/>
                  </a:lnTo>
                  <a:lnTo>
                    <a:pt x="26322" y="1306"/>
                  </a:lnTo>
                  <a:lnTo>
                    <a:pt x="26296" y="1306"/>
                  </a:lnTo>
                  <a:lnTo>
                    <a:pt x="26271" y="1280"/>
                  </a:lnTo>
                  <a:lnTo>
                    <a:pt x="26245" y="1280"/>
                  </a:lnTo>
                  <a:lnTo>
                    <a:pt x="26220" y="1254"/>
                  </a:lnTo>
                  <a:lnTo>
                    <a:pt x="26194" y="1254"/>
                  </a:lnTo>
                  <a:lnTo>
                    <a:pt x="26169" y="1229"/>
                  </a:lnTo>
                  <a:lnTo>
                    <a:pt x="26143" y="1229"/>
                  </a:lnTo>
                  <a:lnTo>
                    <a:pt x="26143" y="1203"/>
                  </a:lnTo>
                  <a:lnTo>
                    <a:pt x="26092" y="1203"/>
                  </a:lnTo>
                  <a:lnTo>
                    <a:pt x="26092" y="1178"/>
                  </a:lnTo>
                  <a:lnTo>
                    <a:pt x="26066" y="1178"/>
                  </a:lnTo>
                  <a:lnTo>
                    <a:pt x="26041" y="1152"/>
                  </a:lnTo>
                  <a:lnTo>
                    <a:pt x="26015" y="1152"/>
                  </a:lnTo>
                  <a:lnTo>
                    <a:pt x="26015" y="1126"/>
                  </a:lnTo>
                  <a:lnTo>
                    <a:pt x="25964" y="1126"/>
                  </a:lnTo>
                  <a:lnTo>
                    <a:pt x="25938" y="1101"/>
                  </a:lnTo>
                  <a:lnTo>
                    <a:pt x="25913" y="1075"/>
                  </a:lnTo>
                  <a:lnTo>
                    <a:pt x="25862" y="1075"/>
                  </a:lnTo>
                  <a:lnTo>
                    <a:pt x="25862" y="1050"/>
                  </a:lnTo>
                  <a:lnTo>
                    <a:pt x="25836" y="1050"/>
                  </a:lnTo>
                  <a:lnTo>
                    <a:pt x="25810" y="1024"/>
                  </a:lnTo>
                  <a:lnTo>
                    <a:pt x="25785" y="1024"/>
                  </a:lnTo>
                  <a:lnTo>
                    <a:pt x="25759" y="999"/>
                  </a:lnTo>
                  <a:lnTo>
                    <a:pt x="25734" y="999"/>
                  </a:lnTo>
                  <a:lnTo>
                    <a:pt x="25734" y="973"/>
                  </a:lnTo>
                  <a:lnTo>
                    <a:pt x="25708" y="973"/>
                  </a:lnTo>
                  <a:lnTo>
                    <a:pt x="25683" y="947"/>
                  </a:lnTo>
                  <a:lnTo>
                    <a:pt x="25657" y="947"/>
                  </a:lnTo>
                  <a:lnTo>
                    <a:pt x="25631" y="922"/>
                  </a:lnTo>
                  <a:lnTo>
                    <a:pt x="25452" y="845"/>
                  </a:lnTo>
                  <a:lnTo>
                    <a:pt x="25273" y="768"/>
                  </a:lnTo>
                  <a:lnTo>
                    <a:pt x="25094" y="692"/>
                  </a:lnTo>
                  <a:lnTo>
                    <a:pt x="24890" y="666"/>
                  </a:lnTo>
                  <a:lnTo>
                    <a:pt x="24711" y="615"/>
                  </a:lnTo>
                  <a:lnTo>
                    <a:pt x="24071" y="615"/>
                  </a:lnTo>
                  <a:lnTo>
                    <a:pt x="23611" y="692"/>
                  </a:lnTo>
                  <a:lnTo>
                    <a:pt x="23125" y="820"/>
                  </a:lnTo>
                  <a:lnTo>
                    <a:pt x="22639" y="1024"/>
                  </a:lnTo>
                  <a:lnTo>
                    <a:pt x="22127" y="1280"/>
                  </a:lnTo>
                  <a:lnTo>
                    <a:pt x="21718" y="1536"/>
                  </a:lnTo>
                  <a:lnTo>
                    <a:pt x="21283" y="1843"/>
                  </a:lnTo>
                  <a:lnTo>
                    <a:pt x="21257" y="1817"/>
                  </a:lnTo>
                  <a:lnTo>
                    <a:pt x="21232" y="1792"/>
                  </a:lnTo>
                  <a:lnTo>
                    <a:pt x="21180" y="1792"/>
                  </a:lnTo>
                  <a:lnTo>
                    <a:pt x="21180" y="1766"/>
                  </a:lnTo>
                  <a:lnTo>
                    <a:pt x="21155" y="1766"/>
                  </a:lnTo>
                  <a:lnTo>
                    <a:pt x="21129" y="1740"/>
                  </a:lnTo>
                  <a:lnTo>
                    <a:pt x="21104" y="1740"/>
                  </a:lnTo>
                  <a:lnTo>
                    <a:pt x="21078" y="1715"/>
                  </a:lnTo>
                  <a:lnTo>
                    <a:pt x="21053" y="1715"/>
                  </a:lnTo>
                  <a:lnTo>
                    <a:pt x="21053" y="1689"/>
                  </a:lnTo>
                  <a:lnTo>
                    <a:pt x="21001" y="1689"/>
                  </a:lnTo>
                  <a:lnTo>
                    <a:pt x="20976" y="1664"/>
                  </a:lnTo>
                  <a:lnTo>
                    <a:pt x="20950" y="1638"/>
                  </a:lnTo>
                  <a:lnTo>
                    <a:pt x="20925" y="1638"/>
                  </a:lnTo>
                  <a:lnTo>
                    <a:pt x="20899" y="1612"/>
                  </a:lnTo>
                  <a:lnTo>
                    <a:pt x="20874" y="1612"/>
                  </a:lnTo>
                  <a:lnTo>
                    <a:pt x="20848" y="1587"/>
                  </a:lnTo>
                  <a:lnTo>
                    <a:pt x="20822" y="1561"/>
                  </a:lnTo>
                  <a:lnTo>
                    <a:pt x="20771" y="1561"/>
                  </a:lnTo>
                  <a:lnTo>
                    <a:pt x="20771" y="1536"/>
                  </a:lnTo>
                  <a:lnTo>
                    <a:pt x="20746" y="1536"/>
                  </a:lnTo>
                  <a:lnTo>
                    <a:pt x="20720" y="1510"/>
                  </a:lnTo>
                  <a:lnTo>
                    <a:pt x="20694" y="1510"/>
                  </a:lnTo>
                  <a:lnTo>
                    <a:pt x="20669" y="1485"/>
                  </a:lnTo>
                  <a:lnTo>
                    <a:pt x="20643" y="1485"/>
                  </a:lnTo>
                  <a:lnTo>
                    <a:pt x="20643" y="1459"/>
                  </a:lnTo>
                  <a:lnTo>
                    <a:pt x="20592" y="1459"/>
                  </a:lnTo>
                  <a:lnTo>
                    <a:pt x="20567" y="1433"/>
                  </a:lnTo>
                  <a:lnTo>
                    <a:pt x="20541" y="1408"/>
                  </a:lnTo>
                  <a:lnTo>
                    <a:pt x="20515" y="1408"/>
                  </a:lnTo>
                  <a:lnTo>
                    <a:pt x="20490" y="1382"/>
                  </a:lnTo>
                  <a:lnTo>
                    <a:pt x="20464" y="1382"/>
                  </a:lnTo>
                  <a:lnTo>
                    <a:pt x="20439" y="1357"/>
                  </a:lnTo>
                  <a:lnTo>
                    <a:pt x="20413" y="1331"/>
                  </a:lnTo>
                  <a:lnTo>
                    <a:pt x="20362" y="1331"/>
                  </a:lnTo>
                  <a:lnTo>
                    <a:pt x="20362" y="1306"/>
                  </a:lnTo>
                  <a:lnTo>
                    <a:pt x="20336" y="1306"/>
                  </a:lnTo>
                  <a:lnTo>
                    <a:pt x="20311" y="1280"/>
                  </a:lnTo>
                  <a:lnTo>
                    <a:pt x="20285" y="1280"/>
                  </a:lnTo>
                  <a:lnTo>
                    <a:pt x="20260" y="1254"/>
                  </a:lnTo>
                  <a:lnTo>
                    <a:pt x="20234" y="1254"/>
                  </a:lnTo>
                  <a:lnTo>
                    <a:pt x="20234" y="1229"/>
                  </a:lnTo>
                  <a:lnTo>
                    <a:pt x="20183" y="1229"/>
                  </a:lnTo>
                  <a:lnTo>
                    <a:pt x="20157" y="1203"/>
                  </a:lnTo>
                  <a:lnTo>
                    <a:pt x="20132" y="1178"/>
                  </a:lnTo>
                  <a:lnTo>
                    <a:pt x="20106" y="1178"/>
                  </a:lnTo>
                  <a:lnTo>
                    <a:pt x="20081" y="1152"/>
                  </a:lnTo>
                  <a:lnTo>
                    <a:pt x="20055" y="1152"/>
                  </a:lnTo>
                  <a:lnTo>
                    <a:pt x="20029" y="1126"/>
                  </a:lnTo>
                  <a:lnTo>
                    <a:pt x="20004" y="1126"/>
                  </a:lnTo>
                  <a:lnTo>
                    <a:pt x="20004" y="1101"/>
                  </a:lnTo>
                  <a:lnTo>
                    <a:pt x="19953" y="1101"/>
                  </a:lnTo>
                  <a:lnTo>
                    <a:pt x="19953" y="1075"/>
                  </a:lnTo>
                  <a:lnTo>
                    <a:pt x="19927" y="1075"/>
                  </a:lnTo>
                  <a:lnTo>
                    <a:pt x="19901" y="1050"/>
                  </a:lnTo>
                  <a:lnTo>
                    <a:pt x="19876" y="1050"/>
                  </a:lnTo>
                  <a:lnTo>
                    <a:pt x="19850" y="1024"/>
                  </a:lnTo>
                  <a:lnTo>
                    <a:pt x="19825" y="1024"/>
                  </a:lnTo>
                  <a:lnTo>
                    <a:pt x="19799" y="999"/>
                  </a:lnTo>
                  <a:lnTo>
                    <a:pt x="19774" y="999"/>
                  </a:lnTo>
                  <a:lnTo>
                    <a:pt x="19748" y="973"/>
                  </a:lnTo>
                  <a:lnTo>
                    <a:pt x="19722" y="947"/>
                  </a:lnTo>
                  <a:lnTo>
                    <a:pt x="19697" y="947"/>
                  </a:lnTo>
                  <a:lnTo>
                    <a:pt x="19671" y="922"/>
                  </a:lnTo>
                  <a:lnTo>
                    <a:pt x="19646" y="922"/>
                  </a:lnTo>
                  <a:lnTo>
                    <a:pt x="19620" y="896"/>
                  </a:lnTo>
                  <a:lnTo>
                    <a:pt x="19595" y="871"/>
                  </a:lnTo>
                  <a:lnTo>
                    <a:pt x="19543" y="871"/>
                  </a:lnTo>
                  <a:lnTo>
                    <a:pt x="19543" y="845"/>
                  </a:lnTo>
                  <a:lnTo>
                    <a:pt x="19518" y="845"/>
                  </a:lnTo>
                  <a:lnTo>
                    <a:pt x="19492" y="820"/>
                  </a:lnTo>
                  <a:lnTo>
                    <a:pt x="19467" y="820"/>
                  </a:lnTo>
                  <a:lnTo>
                    <a:pt x="19441" y="794"/>
                  </a:lnTo>
                  <a:lnTo>
                    <a:pt x="19415" y="794"/>
                  </a:lnTo>
                  <a:lnTo>
                    <a:pt x="19390" y="768"/>
                  </a:lnTo>
                  <a:lnTo>
                    <a:pt x="19364" y="743"/>
                  </a:lnTo>
                  <a:lnTo>
                    <a:pt x="19339" y="743"/>
                  </a:lnTo>
                  <a:lnTo>
                    <a:pt x="19313" y="717"/>
                  </a:lnTo>
                  <a:lnTo>
                    <a:pt x="19288" y="717"/>
                  </a:lnTo>
                  <a:lnTo>
                    <a:pt x="19262" y="692"/>
                  </a:lnTo>
                  <a:lnTo>
                    <a:pt x="19236" y="692"/>
                  </a:lnTo>
                  <a:lnTo>
                    <a:pt x="19211" y="666"/>
                  </a:lnTo>
                  <a:lnTo>
                    <a:pt x="19185" y="666"/>
                  </a:lnTo>
                  <a:lnTo>
                    <a:pt x="19185" y="640"/>
                  </a:lnTo>
                  <a:lnTo>
                    <a:pt x="19134" y="640"/>
                  </a:lnTo>
                  <a:lnTo>
                    <a:pt x="19134" y="615"/>
                  </a:lnTo>
                  <a:lnTo>
                    <a:pt x="19109" y="615"/>
                  </a:lnTo>
                  <a:lnTo>
                    <a:pt x="19083" y="589"/>
                  </a:lnTo>
                  <a:lnTo>
                    <a:pt x="19057" y="589"/>
                  </a:lnTo>
                  <a:lnTo>
                    <a:pt x="19057" y="564"/>
                  </a:lnTo>
                  <a:lnTo>
                    <a:pt x="19006" y="564"/>
                  </a:lnTo>
                  <a:lnTo>
                    <a:pt x="18981" y="538"/>
                  </a:lnTo>
                  <a:lnTo>
                    <a:pt x="18955" y="513"/>
                  </a:lnTo>
                  <a:lnTo>
                    <a:pt x="18929" y="513"/>
                  </a:lnTo>
                  <a:lnTo>
                    <a:pt x="18904" y="487"/>
                  </a:lnTo>
                  <a:lnTo>
                    <a:pt x="18878" y="487"/>
                  </a:lnTo>
                  <a:lnTo>
                    <a:pt x="18853" y="461"/>
                  </a:lnTo>
                  <a:lnTo>
                    <a:pt x="18827" y="461"/>
                  </a:lnTo>
                  <a:lnTo>
                    <a:pt x="18802" y="436"/>
                  </a:lnTo>
                  <a:lnTo>
                    <a:pt x="18776" y="436"/>
                  </a:lnTo>
                  <a:lnTo>
                    <a:pt x="18546" y="308"/>
                  </a:lnTo>
                  <a:lnTo>
                    <a:pt x="18290" y="206"/>
                  </a:lnTo>
                  <a:lnTo>
                    <a:pt x="18009" y="129"/>
                  </a:lnTo>
                  <a:lnTo>
                    <a:pt x="17727" y="52"/>
                  </a:lnTo>
                  <a:lnTo>
                    <a:pt x="17446" y="27"/>
                  </a:lnTo>
                  <a:lnTo>
                    <a:pt x="17164"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3"/>
            <p:cNvSpPr/>
            <p:nvPr/>
          </p:nvSpPr>
          <p:spPr>
            <a:xfrm>
              <a:off x="1217618" y="1718632"/>
              <a:ext cx="556973" cy="427104"/>
            </a:xfrm>
            <a:custGeom>
              <a:avLst/>
              <a:gdLst/>
              <a:ahLst/>
              <a:cxnLst/>
              <a:rect l="l" t="t" r="r" b="b"/>
              <a:pathLst>
                <a:path w="30390" h="23304" extrusionOk="0">
                  <a:moveTo>
                    <a:pt x="17011" y="1"/>
                  </a:moveTo>
                  <a:lnTo>
                    <a:pt x="16525" y="26"/>
                  </a:lnTo>
                  <a:lnTo>
                    <a:pt x="16013" y="103"/>
                  </a:lnTo>
                  <a:lnTo>
                    <a:pt x="15476" y="231"/>
                  </a:lnTo>
                  <a:lnTo>
                    <a:pt x="14939" y="410"/>
                  </a:lnTo>
                  <a:lnTo>
                    <a:pt x="14376" y="666"/>
                  </a:lnTo>
                  <a:lnTo>
                    <a:pt x="13814" y="973"/>
                  </a:lnTo>
                  <a:lnTo>
                    <a:pt x="13225" y="1331"/>
                  </a:lnTo>
                  <a:lnTo>
                    <a:pt x="12637" y="1740"/>
                  </a:lnTo>
                  <a:lnTo>
                    <a:pt x="12074" y="2201"/>
                  </a:lnTo>
                  <a:lnTo>
                    <a:pt x="11537" y="2687"/>
                  </a:lnTo>
                  <a:lnTo>
                    <a:pt x="11025" y="3224"/>
                  </a:lnTo>
                  <a:lnTo>
                    <a:pt x="10514" y="3786"/>
                  </a:lnTo>
                  <a:lnTo>
                    <a:pt x="10028" y="4375"/>
                  </a:lnTo>
                  <a:lnTo>
                    <a:pt x="9593" y="4989"/>
                  </a:lnTo>
                  <a:lnTo>
                    <a:pt x="9158" y="5654"/>
                  </a:lnTo>
                  <a:lnTo>
                    <a:pt x="8749" y="6293"/>
                  </a:lnTo>
                  <a:lnTo>
                    <a:pt x="8365" y="6984"/>
                  </a:lnTo>
                  <a:lnTo>
                    <a:pt x="8033" y="7675"/>
                  </a:lnTo>
                  <a:lnTo>
                    <a:pt x="7726" y="8391"/>
                  </a:lnTo>
                  <a:lnTo>
                    <a:pt x="7444" y="9107"/>
                  </a:lnTo>
                  <a:lnTo>
                    <a:pt x="7214" y="9823"/>
                  </a:lnTo>
                  <a:lnTo>
                    <a:pt x="7009" y="10540"/>
                  </a:lnTo>
                  <a:lnTo>
                    <a:pt x="6779" y="10540"/>
                  </a:lnTo>
                  <a:lnTo>
                    <a:pt x="6523" y="10591"/>
                  </a:lnTo>
                  <a:lnTo>
                    <a:pt x="6268" y="10642"/>
                  </a:lnTo>
                  <a:lnTo>
                    <a:pt x="6012" y="10719"/>
                  </a:lnTo>
                  <a:lnTo>
                    <a:pt x="5756" y="10795"/>
                  </a:lnTo>
                  <a:lnTo>
                    <a:pt x="5500" y="10923"/>
                  </a:lnTo>
                  <a:lnTo>
                    <a:pt x="5219" y="11051"/>
                  </a:lnTo>
                  <a:lnTo>
                    <a:pt x="4937" y="11205"/>
                  </a:lnTo>
                  <a:lnTo>
                    <a:pt x="4426" y="11512"/>
                  </a:lnTo>
                  <a:lnTo>
                    <a:pt x="3940" y="11895"/>
                  </a:lnTo>
                  <a:lnTo>
                    <a:pt x="3479" y="12305"/>
                  </a:lnTo>
                  <a:lnTo>
                    <a:pt x="3019" y="12765"/>
                  </a:lnTo>
                  <a:lnTo>
                    <a:pt x="2584" y="13251"/>
                  </a:lnTo>
                  <a:lnTo>
                    <a:pt x="2175" y="13763"/>
                  </a:lnTo>
                  <a:lnTo>
                    <a:pt x="1791" y="14325"/>
                  </a:lnTo>
                  <a:lnTo>
                    <a:pt x="1433" y="14888"/>
                  </a:lnTo>
                  <a:lnTo>
                    <a:pt x="1126" y="15476"/>
                  </a:lnTo>
                  <a:lnTo>
                    <a:pt x="845" y="16090"/>
                  </a:lnTo>
                  <a:lnTo>
                    <a:pt x="589" y="16704"/>
                  </a:lnTo>
                  <a:lnTo>
                    <a:pt x="384" y="17318"/>
                  </a:lnTo>
                  <a:lnTo>
                    <a:pt x="205" y="17932"/>
                  </a:lnTo>
                  <a:lnTo>
                    <a:pt x="103" y="18572"/>
                  </a:lnTo>
                  <a:lnTo>
                    <a:pt x="26" y="19186"/>
                  </a:lnTo>
                  <a:lnTo>
                    <a:pt x="0" y="19774"/>
                  </a:lnTo>
                  <a:lnTo>
                    <a:pt x="26" y="20337"/>
                  </a:lnTo>
                  <a:lnTo>
                    <a:pt x="103" y="20874"/>
                  </a:lnTo>
                  <a:lnTo>
                    <a:pt x="205" y="21334"/>
                  </a:lnTo>
                  <a:lnTo>
                    <a:pt x="384" y="21769"/>
                  </a:lnTo>
                  <a:lnTo>
                    <a:pt x="589" y="22153"/>
                  </a:lnTo>
                  <a:lnTo>
                    <a:pt x="717" y="22332"/>
                  </a:lnTo>
                  <a:lnTo>
                    <a:pt x="845" y="22485"/>
                  </a:lnTo>
                  <a:lnTo>
                    <a:pt x="973" y="22613"/>
                  </a:lnTo>
                  <a:lnTo>
                    <a:pt x="1126" y="22767"/>
                  </a:lnTo>
                  <a:lnTo>
                    <a:pt x="1279" y="22869"/>
                  </a:lnTo>
                  <a:lnTo>
                    <a:pt x="1433" y="22971"/>
                  </a:lnTo>
                  <a:lnTo>
                    <a:pt x="1612" y="23074"/>
                  </a:lnTo>
                  <a:lnTo>
                    <a:pt x="1791" y="23150"/>
                  </a:lnTo>
                  <a:lnTo>
                    <a:pt x="1970" y="23202"/>
                  </a:lnTo>
                  <a:lnTo>
                    <a:pt x="2175" y="23253"/>
                  </a:lnTo>
                  <a:lnTo>
                    <a:pt x="2379" y="23278"/>
                  </a:lnTo>
                  <a:lnTo>
                    <a:pt x="2584" y="23304"/>
                  </a:lnTo>
                  <a:lnTo>
                    <a:pt x="3019" y="23304"/>
                  </a:lnTo>
                  <a:lnTo>
                    <a:pt x="3479" y="23227"/>
                  </a:lnTo>
                  <a:lnTo>
                    <a:pt x="3940" y="23099"/>
                  </a:lnTo>
                  <a:lnTo>
                    <a:pt x="4426" y="22895"/>
                  </a:lnTo>
                  <a:lnTo>
                    <a:pt x="4937" y="22639"/>
                  </a:lnTo>
                  <a:lnTo>
                    <a:pt x="27627" y="9542"/>
                  </a:lnTo>
                  <a:lnTo>
                    <a:pt x="27908" y="9363"/>
                  </a:lnTo>
                  <a:lnTo>
                    <a:pt x="28189" y="9133"/>
                  </a:lnTo>
                  <a:lnTo>
                    <a:pt x="28445" y="8902"/>
                  </a:lnTo>
                  <a:lnTo>
                    <a:pt x="28701" y="8672"/>
                  </a:lnTo>
                  <a:lnTo>
                    <a:pt x="28931" y="8391"/>
                  </a:lnTo>
                  <a:lnTo>
                    <a:pt x="29162" y="8109"/>
                  </a:lnTo>
                  <a:lnTo>
                    <a:pt x="29392" y="7803"/>
                  </a:lnTo>
                  <a:lnTo>
                    <a:pt x="29571" y="7470"/>
                  </a:lnTo>
                  <a:lnTo>
                    <a:pt x="29750" y="7137"/>
                  </a:lnTo>
                  <a:lnTo>
                    <a:pt x="29903" y="6805"/>
                  </a:lnTo>
                  <a:lnTo>
                    <a:pt x="30057" y="6472"/>
                  </a:lnTo>
                  <a:lnTo>
                    <a:pt x="30159" y="6114"/>
                  </a:lnTo>
                  <a:lnTo>
                    <a:pt x="30261" y="5782"/>
                  </a:lnTo>
                  <a:lnTo>
                    <a:pt x="30338" y="5424"/>
                  </a:lnTo>
                  <a:lnTo>
                    <a:pt x="30364" y="5091"/>
                  </a:lnTo>
                  <a:lnTo>
                    <a:pt x="30389" y="4759"/>
                  </a:lnTo>
                  <a:lnTo>
                    <a:pt x="30364" y="4452"/>
                  </a:lnTo>
                  <a:lnTo>
                    <a:pt x="30338" y="4145"/>
                  </a:lnTo>
                  <a:lnTo>
                    <a:pt x="30261" y="3889"/>
                  </a:lnTo>
                  <a:lnTo>
                    <a:pt x="30159" y="3659"/>
                  </a:lnTo>
                  <a:lnTo>
                    <a:pt x="30057" y="3428"/>
                  </a:lnTo>
                  <a:lnTo>
                    <a:pt x="29903" y="3249"/>
                  </a:lnTo>
                  <a:lnTo>
                    <a:pt x="29750" y="3096"/>
                  </a:lnTo>
                  <a:lnTo>
                    <a:pt x="29571" y="2968"/>
                  </a:lnTo>
                  <a:lnTo>
                    <a:pt x="29392" y="2891"/>
                  </a:lnTo>
                  <a:lnTo>
                    <a:pt x="29162" y="2814"/>
                  </a:lnTo>
                  <a:lnTo>
                    <a:pt x="28931" y="2789"/>
                  </a:lnTo>
                  <a:lnTo>
                    <a:pt x="28701" y="2789"/>
                  </a:lnTo>
                  <a:lnTo>
                    <a:pt x="28445" y="2840"/>
                  </a:lnTo>
                  <a:lnTo>
                    <a:pt x="28189" y="2917"/>
                  </a:lnTo>
                  <a:lnTo>
                    <a:pt x="27908" y="3019"/>
                  </a:lnTo>
                  <a:lnTo>
                    <a:pt x="27627" y="3173"/>
                  </a:lnTo>
                  <a:lnTo>
                    <a:pt x="27345" y="3352"/>
                  </a:lnTo>
                  <a:lnTo>
                    <a:pt x="27064" y="3556"/>
                  </a:lnTo>
                  <a:lnTo>
                    <a:pt x="26987" y="3070"/>
                  </a:lnTo>
                  <a:lnTo>
                    <a:pt x="26885" y="2610"/>
                  </a:lnTo>
                  <a:lnTo>
                    <a:pt x="26731" y="2201"/>
                  </a:lnTo>
                  <a:lnTo>
                    <a:pt x="26552" y="1842"/>
                  </a:lnTo>
                  <a:lnTo>
                    <a:pt x="26322" y="1535"/>
                  </a:lnTo>
                  <a:lnTo>
                    <a:pt x="26066" y="1254"/>
                  </a:lnTo>
                  <a:lnTo>
                    <a:pt x="25785" y="1024"/>
                  </a:lnTo>
                  <a:lnTo>
                    <a:pt x="25452" y="845"/>
                  </a:lnTo>
                  <a:lnTo>
                    <a:pt x="25120" y="717"/>
                  </a:lnTo>
                  <a:lnTo>
                    <a:pt x="24762" y="615"/>
                  </a:lnTo>
                  <a:lnTo>
                    <a:pt x="24352" y="589"/>
                  </a:lnTo>
                  <a:lnTo>
                    <a:pt x="23943" y="615"/>
                  </a:lnTo>
                  <a:lnTo>
                    <a:pt x="23508" y="691"/>
                  </a:lnTo>
                  <a:lnTo>
                    <a:pt x="23074" y="845"/>
                  </a:lnTo>
                  <a:lnTo>
                    <a:pt x="22613" y="1024"/>
                  </a:lnTo>
                  <a:lnTo>
                    <a:pt x="22127" y="1280"/>
                  </a:lnTo>
                  <a:lnTo>
                    <a:pt x="21718" y="1535"/>
                  </a:lnTo>
                  <a:lnTo>
                    <a:pt x="21308" y="1842"/>
                  </a:lnTo>
                  <a:lnTo>
                    <a:pt x="20899" y="2149"/>
                  </a:lnTo>
                  <a:lnTo>
                    <a:pt x="20516" y="2507"/>
                  </a:lnTo>
                  <a:lnTo>
                    <a:pt x="20311" y="2047"/>
                  </a:lnTo>
                  <a:lnTo>
                    <a:pt x="20081" y="1638"/>
                  </a:lnTo>
                  <a:lnTo>
                    <a:pt x="19799" y="1254"/>
                  </a:lnTo>
                  <a:lnTo>
                    <a:pt x="19492" y="922"/>
                  </a:lnTo>
                  <a:lnTo>
                    <a:pt x="19134" y="640"/>
                  </a:lnTo>
                  <a:lnTo>
                    <a:pt x="18776" y="410"/>
                  </a:lnTo>
                  <a:lnTo>
                    <a:pt x="18367" y="231"/>
                  </a:lnTo>
                  <a:lnTo>
                    <a:pt x="17958" y="103"/>
                  </a:lnTo>
                  <a:lnTo>
                    <a:pt x="17497" y="26"/>
                  </a:lnTo>
                  <a:lnTo>
                    <a:pt x="170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3"/>
            <p:cNvSpPr/>
            <p:nvPr/>
          </p:nvSpPr>
          <p:spPr>
            <a:xfrm>
              <a:off x="1376554" y="1802077"/>
              <a:ext cx="208164" cy="367100"/>
            </a:xfrm>
            <a:custGeom>
              <a:avLst/>
              <a:gdLst/>
              <a:ahLst/>
              <a:cxnLst/>
              <a:rect l="l" t="t" r="r" b="b"/>
              <a:pathLst>
                <a:path w="11358" h="20030" extrusionOk="0">
                  <a:moveTo>
                    <a:pt x="7776" y="1"/>
                  </a:moveTo>
                  <a:lnTo>
                    <a:pt x="1944" y="3352"/>
                  </a:lnTo>
                  <a:lnTo>
                    <a:pt x="1944" y="11256"/>
                  </a:lnTo>
                  <a:lnTo>
                    <a:pt x="0" y="12382"/>
                  </a:lnTo>
                  <a:lnTo>
                    <a:pt x="4860" y="19262"/>
                  </a:lnTo>
                  <a:lnTo>
                    <a:pt x="4886" y="19288"/>
                  </a:lnTo>
                  <a:lnTo>
                    <a:pt x="4911" y="19288"/>
                  </a:lnTo>
                  <a:lnTo>
                    <a:pt x="4937" y="19314"/>
                  </a:lnTo>
                  <a:lnTo>
                    <a:pt x="4988" y="19314"/>
                  </a:lnTo>
                  <a:lnTo>
                    <a:pt x="4988" y="19339"/>
                  </a:lnTo>
                  <a:lnTo>
                    <a:pt x="5039" y="19339"/>
                  </a:lnTo>
                  <a:lnTo>
                    <a:pt x="5039" y="19365"/>
                  </a:lnTo>
                  <a:lnTo>
                    <a:pt x="5090" y="19365"/>
                  </a:lnTo>
                  <a:lnTo>
                    <a:pt x="5090" y="19390"/>
                  </a:lnTo>
                  <a:lnTo>
                    <a:pt x="5142" y="19390"/>
                  </a:lnTo>
                  <a:lnTo>
                    <a:pt x="5167" y="19416"/>
                  </a:lnTo>
                  <a:lnTo>
                    <a:pt x="5193" y="19416"/>
                  </a:lnTo>
                  <a:lnTo>
                    <a:pt x="5193" y="19442"/>
                  </a:lnTo>
                  <a:lnTo>
                    <a:pt x="5218" y="19416"/>
                  </a:lnTo>
                  <a:lnTo>
                    <a:pt x="5218" y="19442"/>
                  </a:lnTo>
                  <a:lnTo>
                    <a:pt x="5244" y="19442"/>
                  </a:lnTo>
                  <a:lnTo>
                    <a:pt x="5270" y="19467"/>
                  </a:lnTo>
                  <a:lnTo>
                    <a:pt x="5321" y="19467"/>
                  </a:lnTo>
                  <a:lnTo>
                    <a:pt x="5321" y="19493"/>
                  </a:lnTo>
                  <a:lnTo>
                    <a:pt x="5372" y="19493"/>
                  </a:lnTo>
                  <a:lnTo>
                    <a:pt x="5372" y="19518"/>
                  </a:lnTo>
                  <a:lnTo>
                    <a:pt x="5423" y="19518"/>
                  </a:lnTo>
                  <a:lnTo>
                    <a:pt x="5423" y="19544"/>
                  </a:lnTo>
                  <a:lnTo>
                    <a:pt x="5474" y="19544"/>
                  </a:lnTo>
                  <a:lnTo>
                    <a:pt x="5500" y="19569"/>
                  </a:lnTo>
                  <a:lnTo>
                    <a:pt x="5525" y="19569"/>
                  </a:lnTo>
                  <a:lnTo>
                    <a:pt x="5551" y="19595"/>
                  </a:lnTo>
                  <a:lnTo>
                    <a:pt x="5602" y="19595"/>
                  </a:lnTo>
                  <a:lnTo>
                    <a:pt x="5602" y="19621"/>
                  </a:lnTo>
                  <a:lnTo>
                    <a:pt x="5653" y="19621"/>
                  </a:lnTo>
                  <a:lnTo>
                    <a:pt x="5653" y="19646"/>
                  </a:lnTo>
                  <a:lnTo>
                    <a:pt x="5704" y="19646"/>
                  </a:lnTo>
                  <a:lnTo>
                    <a:pt x="5730" y="19672"/>
                  </a:lnTo>
                  <a:lnTo>
                    <a:pt x="5756" y="19672"/>
                  </a:lnTo>
                  <a:lnTo>
                    <a:pt x="5781" y="19697"/>
                  </a:lnTo>
                  <a:lnTo>
                    <a:pt x="5807" y="19697"/>
                  </a:lnTo>
                  <a:lnTo>
                    <a:pt x="5832" y="19723"/>
                  </a:lnTo>
                  <a:lnTo>
                    <a:pt x="5883" y="19723"/>
                  </a:lnTo>
                  <a:lnTo>
                    <a:pt x="5883" y="19749"/>
                  </a:lnTo>
                  <a:lnTo>
                    <a:pt x="5935" y="19749"/>
                  </a:lnTo>
                  <a:lnTo>
                    <a:pt x="5935" y="19774"/>
                  </a:lnTo>
                  <a:lnTo>
                    <a:pt x="5986" y="19774"/>
                  </a:lnTo>
                  <a:lnTo>
                    <a:pt x="6011" y="19800"/>
                  </a:lnTo>
                  <a:lnTo>
                    <a:pt x="6037" y="19800"/>
                  </a:lnTo>
                  <a:lnTo>
                    <a:pt x="6062" y="19825"/>
                  </a:lnTo>
                  <a:lnTo>
                    <a:pt x="6088" y="19825"/>
                  </a:lnTo>
                  <a:lnTo>
                    <a:pt x="6088" y="19851"/>
                  </a:lnTo>
                  <a:lnTo>
                    <a:pt x="6114" y="19825"/>
                  </a:lnTo>
                  <a:lnTo>
                    <a:pt x="6114" y="19851"/>
                  </a:lnTo>
                  <a:lnTo>
                    <a:pt x="6165" y="19851"/>
                  </a:lnTo>
                  <a:lnTo>
                    <a:pt x="6165" y="19876"/>
                  </a:lnTo>
                  <a:lnTo>
                    <a:pt x="6216" y="19876"/>
                  </a:lnTo>
                  <a:lnTo>
                    <a:pt x="6216" y="19902"/>
                  </a:lnTo>
                  <a:lnTo>
                    <a:pt x="6267" y="19902"/>
                  </a:lnTo>
                  <a:lnTo>
                    <a:pt x="6267" y="19928"/>
                  </a:lnTo>
                  <a:lnTo>
                    <a:pt x="6318" y="19928"/>
                  </a:lnTo>
                  <a:lnTo>
                    <a:pt x="6318" y="19953"/>
                  </a:lnTo>
                  <a:lnTo>
                    <a:pt x="6344" y="19928"/>
                  </a:lnTo>
                  <a:lnTo>
                    <a:pt x="6344" y="19953"/>
                  </a:lnTo>
                  <a:lnTo>
                    <a:pt x="6369" y="19953"/>
                  </a:lnTo>
                  <a:lnTo>
                    <a:pt x="6395" y="19979"/>
                  </a:lnTo>
                  <a:lnTo>
                    <a:pt x="6446" y="19979"/>
                  </a:lnTo>
                  <a:lnTo>
                    <a:pt x="6446" y="20004"/>
                  </a:lnTo>
                  <a:lnTo>
                    <a:pt x="6497" y="20004"/>
                  </a:lnTo>
                  <a:lnTo>
                    <a:pt x="6497" y="20030"/>
                  </a:lnTo>
                  <a:lnTo>
                    <a:pt x="6523" y="20030"/>
                  </a:lnTo>
                  <a:lnTo>
                    <a:pt x="11358" y="7521"/>
                  </a:lnTo>
                  <a:lnTo>
                    <a:pt x="11332" y="7521"/>
                  </a:lnTo>
                  <a:lnTo>
                    <a:pt x="11332" y="7496"/>
                  </a:lnTo>
                  <a:lnTo>
                    <a:pt x="11281" y="7496"/>
                  </a:lnTo>
                  <a:lnTo>
                    <a:pt x="11281" y="7470"/>
                  </a:lnTo>
                  <a:lnTo>
                    <a:pt x="11255" y="7496"/>
                  </a:lnTo>
                  <a:lnTo>
                    <a:pt x="11255" y="7470"/>
                  </a:lnTo>
                  <a:lnTo>
                    <a:pt x="11230" y="7470"/>
                  </a:lnTo>
                  <a:lnTo>
                    <a:pt x="11230" y="7445"/>
                  </a:lnTo>
                  <a:lnTo>
                    <a:pt x="11204" y="7470"/>
                  </a:lnTo>
                  <a:lnTo>
                    <a:pt x="11204" y="7445"/>
                  </a:lnTo>
                  <a:lnTo>
                    <a:pt x="11153" y="7445"/>
                  </a:lnTo>
                  <a:lnTo>
                    <a:pt x="11153" y="7419"/>
                  </a:lnTo>
                  <a:lnTo>
                    <a:pt x="11102" y="7419"/>
                  </a:lnTo>
                  <a:lnTo>
                    <a:pt x="11102" y="7393"/>
                  </a:lnTo>
                  <a:lnTo>
                    <a:pt x="11051" y="7393"/>
                  </a:lnTo>
                  <a:lnTo>
                    <a:pt x="11051" y="7368"/>
                  </a:lnTo>
                  <a:lnTo>
                    <a:pt x="11025" y="7393"/>
                  </a:lnTo>
                  <a:lnTo>
                    <a:pt x="11025" y="7368"/>
                  </a:lnTo>
                  <a:lnTo>
                    <a:pt x="10999" y="7368"/>
                  </a:lnTo>
                  <a:lnTo>
                    <a:pt x="10999" y="7342"/>
                  </a:lnTo>
                  <a:lnTo>
                    <a:pt x="10974" y="7368"/>
                  </a:lnTo>
                  <a:lnTo>
                    <a:pt x="10974" y="7342"/>
                  </a:lnTo>
                  <a:lnTo>
                    <a:pt x="10923" y="7342"/>
                  </a:lnTo>
                  <a:lnTo>
                    <a:pt x="10923" y="7317"/>
                  </a:lnTo>
                  <a:lnTo>
                    <a:pt x="10871" y="7317"/>
                  </a:lnTo>
                  <a:lnTo>
                    <a:pt x="10871" y="7291"/>
                  </a:lnTo>
                  <a:lnTo>
                    <a:pt x="10820" y="7291"/>
                  </a:lnTo>
                  <a:lnTo>
                    <a:pt x="10820" y="7266"/>
                  </a:lnTo>
                  <a:lnTo>
                    <a:pt x="10769" y="7266"/>
                  </a:lnTo>
                  <a:lnTo>
                    <a:pt x="10769" y="7240"/>
                  </a:lnTo>
                  <a:lnTo>
                    <a:pt x="10744" y="7266"/>
                  </a:lnTo>
                  <a:lnTo>
                    <a:pt x="10744" y="7240"/>
                  </a:lnTo>
                  <a:lnTo>
                    <a:pt x="10718" y="7240"/>
                  </a:lnTo>
                  <a:lnTo>
                    <a:pt x="10718" y="7214"/>
                  </a:lnTo>
                  <a:lnTo>
                    <a:pt x="10692" y="7240"/>
                  </a:lnTo>
                  <a:lnTo>
                    <a:pt x="10692" y="7214"/>
                  </a:lnTo>
                  <a:lnTo>
                    <a:pt x="10641" y="7214"/>
                  </a:lnTo>
                  <a:lnTo>
                    <a:pt x="10641" y="7189"/>
                  </a:lnTo>
                  <a:lnTo>
                    <a:pt x="10590" y="7189"/>
                  </a:lnTo>
                  <a:lnTo>
                    <a:pt x="10590" y="7163"/>
                  </a:lnTo>
                  <a:lnTo>
                    <a:pt x="10539" y="7163"/>
                  </a:lnTo>
                  <a:lnTo>
                    <a:pt x="10539" y="7138"/>
                  </a:lnTo>
                  <a:lnTo>
                    <a:pt x="10488" y="7138"/>
                  </a:lnTo>
                  <a:lnTo>
                    <a:pt x="10488" y="7112"/>
                  </a:lnTo>
                  <a:lnTo>
                    <a:pt x="10437" y="7112"/>
                  </a:lnTo>
                  <a:lnTo>
                    <a:pt x="10437" y="7086"/>
                  </a:lnTo>
                  <a:lnTo>
                    <a:pt x="10411" y="7112"/>
                  </a:lnTo>
                  <a:lnTo>
                    <a:pt x="10411" y="7086"/>
                  </a:lnTo>
                  <a:lnTo>
                    <a:pt x="10385" y="7086"/>
                  </a:lnTo>
                  <a:lnTo>
                    <a:pt x="10385" y="7061"/>
                  </a:lnTo>
                  <a:lnTo>
                    <a:pt x="10360" y="7086"/>
                  </a:lnTo>
                  <a:lnTo>
                    <a:pt x="10360" y="7061"/>
                  </a:lnTo>
                  <a:lnTo>
                    <a:pt x="10309" y="7061"/>
                  </a:lnTo>
                  <a:lnTo>
                    <a:pt x="10309" y="7035"/>
                  </a:lnTo>
                  <a:lnTo>
                    <a:pt x="10258" y="7035"/>
                  </a:lnTo>
                  <a:lnTo>
                    <a:pt x="10258" y="7010"/>
                  </a:lnTo>
                  <a:lnTo>
                    <a:pt x="10206" y="7010"/>
                  </a:lnTo>
                  <a:lnTo>
                    <a:pt x="10206" y="6984"/>
                  </a:lnTo>
                  <a:lnTo>
                    <a:pt x="10155" y="6984"/>
                  </a:lnTo>
                  <a:lnTo>
                    <a:pt x="10155" y="6959"/>
                  </a:lnTo>
                  <a:lnTo>
                    <a:pt x="10130" y="6984"/>
                  </a:lnTo>
                  <a:lnTo>
                    <a:pt x="10130" y="6959"/>
                  </a:lnTo>
                  <a:lnTo>
                    <a:pt x="10104" y="6959"/>
                  </a:lnTo>
                  <a:lnTo>
                    <a:pt x="10104" y="6933"/>
                  </a:lnTo>
                  <a:lnTo>
                    <a:pt x="10079" y="6959"/>
                  </a:lnTo>
                  <a:lnTo>
                    <a:pt x="10079" y="6933"/>
                  </a:lnTo>
                  <a:lnTo>
                    <a:pt x="10027" y="6933"/>
                  </a:lnTo>
                  <a:lnTo>
                    <a:pt x="10027" y="6907"/>
                  </a:lnTo>
                  <a:lnTo>
                    <a:pt x="9976" y="6907"/>
                  </a:lnTo>
                  <a:lnTo>
                    <a:pt x="9976" y="6882"/>
                  </a:lnTo>
                  <a:lnTo>
                    <a:pt x="9925" y="6882"/>
                  </a:lnTo>
                  <a:lnTo>
                    <a:pt x="9925" y="6856"/>
                  </a:lnTo>
                  <a:lnTo>
                    <a:pt x="9899" y="6882"/>
                  </a:lnTo>
                  <a:lnTo>
                    <a:pt x="9899" y="6856"/>
                  </a:lnTo>
                  <a:lnTo>
                    <a:pt x="9874" y="6856"/>
                  </a:lnTo>
                  <a:lnTo>
                    <a:pt x="9874" y="6831"/>
                  </a:lnTo>
                  <a:lnTo>
                    <a:pt x="9848" y="6856"/>
                  </a:lnTo>
                  <a:lnTo>
                    <a:pt x="9848" y="6831"/>
                  </a:lnTo>
                  <a:lnTo>
                    <a:pt x="9797" y="6831"/>
                  </a:lnTo>
                  <a:lnTo>
                    <a:pt x="9797" y="6805"/>
                  </a:lnTo>
                  <a:lnTo>
                    <a:pt x="9746" y="6805"/>
                  </a:lnTo>
                  <a:lnTo>
                    <a:pt x="9746" y="6780"/>
                  </a:lnTo>
                  <a:lnTo>
                    <a:pt x="9720" y="6780"/>
                  </a:lnTo>
                  <a:lnTo>
                    <a:pt x="9439" y="6933"/>
                  </a:lnTo>
                  <a:lnTo>
                    <a:pt x="9439" y="743"/>
                  </a:lnTo>
                  <a:lnTo>
                    <a:pt x="9388" y="743"/>
                  </a:lnTo>
                  <a:lnTo>
                    <a:pt x="9388" y="717"/>
                  </a:lnTo>
                  <a:lnTo>
                    <a:pt x="9337" y="717"/>
                  </a:lnTo>
                  <a:lnTo>
                    <a:pt x="9337" y="692"/>
                  </a:lnTo>
                  <a:lnTo>
                    <a:pt x="9260" y="692"/>
                  </a:lnTo>
                  <a:lnTo>
                    <a:pt x="9260" y="666"/>
                  </a:lnTo>
                  <a:lnTo>
                    <a:pt x="9209" y="666"/>
                  </a:lnTo>
                  <a:lnTo>
                    <a:pt x="9209" y="640"/>
                  </a:lnTo>
                  <a:lnTo>
                    <a:pt x="9158" y="640"/>
                  </a:lnTo>
                  <a:lnTo>
                    <a:pt x="9158" y="615"/>
                  </a:lnTo>
                  <a:lnTo>
                    <a:pt x="9106" y="615"/>
                  </a:lnTo>
                  <a:lnTo>
                    <a:pt x="9106" y="589"/>
                  </a:lnTo>
                  <a:lnTo>
                    <a:pt x="9055" y="589"/>
                  </a:lnTo>
                  <a:lnTo>
                    <a:pt x="9055" y="564"/>
                  </a:lnTo>
                  <a:lnTo>
                    <a:pt x="9030" y="589"/>
                  </a:lnTo>
                  <a:lnTo>
                    <a:pt x="9030" y="564"/>
                  </a:lnTo>
                  <a:lnTo>
                    <a:pt x="9004" y="564"/>
                  </a:lnTo>
                  <a:lnTo>
                    <a:pt x="9004" y="538"/>
                  </a:lnTo>
                  <a:lnTo>
                    <a:pt x="8979" y="564"/>
                  </a:lnTo>
                  <a:lnTo>
                    <a:pt x="8979" y="538"/>
                  </a:lnTo>
                  <a:lnTo>
                    <a:pt x="8927" y="538"/>
                  </a:lnTo>
                  <a:lnTo>
                    <a:pt x="8927" y="512"/>
                  </a:lnTo>
                  <a:lnTo>
                    <a:pt x="8876" y="512"/>
                  </a:lnTo>
                  <a:lnTo>
                    <a:pt x="8876" y="487"/>
                  </a:lnTo>
                  <a:lnTo>
                    <a:pt x="8825" y="487"/>
                  </a:lnTo>
                  <a:lnTo>
                    <a:pt x="8825" y="461"/>
                  </a:lnTo>
                  <a:lnTo>
                    <a:pt x="8774" y="461"/>
                  </a:lnTo>
                  <a:lnTo>
                    <a:pt x="8774" y="436"/>
                  </a:lnTo>
                  <a:lnTo>
                    <a:pt x="8748" y="461"/>
                  </a:lnTo>
                  <a:lnTo>
                    <a:pt x="8748" y="436"/>
                  </a:lnTo>
                  <a:lnTo>
                    <a:pt x="8723" y="436"/>
                  </a:lnTo>
                  <a:lnTo>
                    <a:pt x="8723" y="410"/>
                  </a:lnTo>
                  <a:lnTo>
                    <a:pt x="8697" y="436"/>
                  </a:lnTo>
                  <a:lnTo>
                    <a:pt x="8697" y="410"/>
                  </a:lnTo>
                  <a:lnTo>
                    <a:pt x="8672" y="410"/>
                  </a:lnTo>
                  <a:lnTo>
                    <a:pt x="8672" y="385"/>
                  </a:lnTo>
                  <a:lnTo>
                    <a:pt x="8646" y="410"/>
                  </a:lnTo>
                  <a:lnTo>
                    <a:pt x="8646" y="385"/>
                  </a:lnTo>
                  <a:lnTo>
                    <a:pt x="8595" y="385"/>
                  </a:lnTo>
                  <a:lnTo>
                    <a:pt x="8595" y="359"/>
                  </a:lnTo>
                  <a:lnTo>
                    <a:pt x="8544" y="359"/>
                  </a:lnTo>
                  <a:lnTo>
                    <a:pt x="8544" y="333"/>
                  </a:lnTo>
                  <a:lnTo>
                    <a:pt x="8493" y="333"/>
                  </a:lnTo>
                  <a:lnTo>
                    <a:pt x="8493" y="308"/>
                  </a:lnTo>
                  <a:lnTo>
                    <a:pt x="8441" y="308"/>
                  </a:lnTo>
                  <a:lnTo>
                    <a:pt x="8441" y="282"/>
                  </a:lnTo>
                  <a:lnTo>
                    <a:pt x="8416" y="308"/>
                  </a:lnTo>
                  <a:lnTo>
                    <a:pt x="8416" y="282"/>
                  </a:lnTo>
                  <a:lnTo>
                    <a:pt x="8365" y="282"/>
                  </a:lnTo>
                  <a:lnTo>
                    <a:pt x="8365" y="257"/>
                  </a:lnTo>
                  <a:lnTo>
                    <a:pt x="8314" y="257"/>
                  </a:lnTo>
                  <a:lnTo>
                    <a:pt x="8314" y="231"/>
                  </a:lnTo>
                  <a:lnTo>
                    <a:pt x="8262" y="231"/>
                  </a:lnTo>
                  <a:lnTo>
                    <a:pt x="8262" y="206"/>
                  </a:lnTo>
                  <a:lnTo>
                    <a:pt x="8211" y="206"/>
                  </a:lnTo>
                  <a:lnTo>
                    <a:pt x="8211" y="180"/>
                  </a:lnTo>
                  <a:lnTo>
                    <a:pt x="8160" y="180"/>
                  </a:lnTo>
                  <a:lnTo>
                    <a:pt x="8160" y="154"/>
                  </a:lnTo>
                  <a:lnTo>
                    <a:pt x="8134" y="180"/>
                  </a:lnTo>
                  <a:lnTo>
                    <a:pt x="8134" y="154"/>
                  </a:lnTo>
                  <a:lnTo>
                    <a:pt x="8083" y="154"/>
                  </a:lnTo>
                  <a:lnTo>
                    <a:pt x="8083" y="129"/>
                  </a:lnTo>
                  <a:lnTo>
                    <a:pt x="8032" y="129"/>
                  </a:lnTo>
                  <a:lnTo>
                    <a:pt x="8032" y="103"/>
                  </a:lnTo>
                  <a:lnTo>
                    <a:pt x="7981" y="103"/>
                  </a:lnTo>
                  <a:lnTo>
                    <a:pt x="7981" y="78"/>
                  </a:lnTo>
                  <a:lnTo>
                    <a:pt x="7930" y="78"/>
                  </a:lnTo>
                  <a:lnTo>
                    <a:pt x="7930" y="52"/>
                  </a:lnTo>
                  <a:lnTo>
                    <a:pt x="7904" y="78"/>
                  </a:lnTo>
                  <a:lnTo>
                    <a:pt x="7904" y="52"/>
                  </a:lnTo>
                  <a:lnTo>
                    <a:pt x="7879" y="52"/>
                  </a:lnTo>
                  <a:lnTo>
                    <a:pt x="7879" y="26"/>
                  </a:lnTo>
                  <a:lnTo>
                    <a:pt x="7853" y="52"/>
                  </a:lnTo>
                  <a:lnTo>
                    <a:pt x="7853" y="26"/>
                  </a:lnTo>
                  <a:lnTo>
                    <a:pt x="7827" y="26"/>
                  </a:lnTo>
                  <a:lnTo>
                    <a:pt x="7827" y="1"/>
                  </a:lnTo>
                  <a:lnTo>
                    <a:pt x="7802" y="26"/>
                  </a:lnTo>
                  <a:lnTo>
                    <a:pt x="7802" y="1"/>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3"/>
            <p:cNvSpPr/>
            <p:nvPr/>
          </p:nvSpPr>
          <p:spPr>
            <a:xfrm>
              <a:off x="1407014" y="1815676"/>
              <a:ext cx="177703" cy="353501"/>
            </a:xfrm>
            <a:custGeom>
              <a:avLst/>
              <a:gdLst/>
              <a:ahLst/>
              <a:cxnLst/>
              <a:rect l="l" t="t" r="r" b="b"/>
              <a:pathLst>
                <a:path w="9696" h="19288" extrusionOk="0">
                  <a:moveTo>
                    <a:pt x="7777" y="1"/>
                  </a:moveTo>
                  <a:lnTo>
                    <a:pt x="1945" y="3377"/>
                  </a:lnTo>
                  <a:lnTo>
                    <a:pt x="1945" y="11256"/>
                  </a:lnTo>
                  <a:lnTo>
                    <a:pt x="1" y="12381"/>
                  </a:lnTo>
                  <a:lnTo>
                    <a:pt x="4861" y="19288"/>
                  </a:lnTo>
                  <a:lnTo>
                    <a:pt x="9696" y="6779"/>
                  </a:lnTo>
                  <a:lnTo>
                    <a:pt x="7777" y="7905"/>
                  </a:lnTo>
                  <a:lnTo>
                    <a:pt x="7777"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3"/>
            <p:cNvSpPr/>
            <p:nvPr/>
          </p:nvSpPr>
          <p:spPr>
            <a:xfrm>
              <a:off x="1773637" y="1977416"/>
              <a:ext cx="476332" cy="352566"/>
            </a:xfrm>
            <a:custGeom>
              <a:avLst/>
              <a:gdLst/>
              <a:ahLst/>
              <a:cxnLst/>
              <a:rect l="l" t="t" r="r" b="b"/>
              <a:pathLst>
                <a:path w="25990" h="19237" extrusionOk="0">
                  <a:moveTo>
                    <a:pt x="12483" y="1"/>
                  </a:moveTo>
                  <a:lnTo>
                    <a:pt x="12253" y="26"/>
                  </a:lnTo>
                  <a:lnTo>
                    <a:pt x="11767" y="103"/>
                  </a:lnTo>
                  <a:lnTo>
                    <a:pt x="11281" y="231"/>
                  </a:lnTo>
                  <a:lnTo>
                    <a:pt x="10769" y="461"/>
                  </a:lnTo>
                  <a:lnTo>
                    <a:pt x="10232" y="717"/>
                  </a:lnTo>
                  <a:lnTo>
                    <a:pt x="9797" y="998"/>
                  </a:lnTo>
                  <a:lnTo>
                    <a:pt x="9362" y="1305"/>
                  </a:lnTo>
                  <a:lnTo>
                    <a:pt x="8953" y="1638"/>
                  </a:lnTo>
                  <a:lnTo>
                    <a:pt x="8569" y="1996"/>
                  </a:lnTo>
                  <a:lnTo>
                    <a:pt x="8160" y="2405"/>
                  </a:lnTo>
                  <a:lnTo>
                    <a:pt x="7802" y="2815"/>
                  </a:lnTo>
                  <a:lnTo>
                    <a:pt x="7444" y="3249"/>
                  </a:lnTo>
                  <a:lnTo>
                    <a:pt x="7111" y="3710"/>
                  </a:lnTo>
                  <a:lnTo>
                    <a:pt x="6779" y="4196"/>
                  </a:lnTo>
                  <a:lnTo>
                    <a:pt x="6472" y="4682"/>
                  </a:lnTo>
                  <a:lnTo>
                    <a:pt x="6216" y="5193"/>
                  </a:lnTo>
                  <a:lnTo>
                    <a:pt x="5960" y="5705"/>
                  </a:lnTo>
                  <a:lnTo>
                    <a:pt x="5730" y="6217"/>
                  </a:lnTo>
                  <a:lnTo>
                    <a:pt x="5525" y="6754"/>
                  </a:lnTo>
                  <a:lnTo>
                    <a:pt x="5346" y="7291"/>
                  </a:lnTo>
                  <a:lnTo>
                    <a:pt x="5193" y="7803"/>
                  </a:lnTo>
                  <a:lnTo>
                    <a:pt x="4835" y="7854"/>
                  </a:lnTo>
                  <a:lnTo>
                    <a:pt x="4451" y="7956"/>
                  </a:lnTo>
                  <a:lnTo>
                    <a:pt x="4067" y="8110"/>
                  </a:lnTo>
                  <a:lnTo>
                    <a:pt x="3658" y="8314"/>
                  </a:lnTo>
                  <a:lnTo>
                    <a:pt x="3274" y="8544"/>
                  </a:lnTo>
                  <a:lnTo>
                    <a:pt x="2916" y="8826"/>
                  </a:lnTo>
                  <a:lnTo>
                    <a:pt x="2558" y="9133"/>
                  </a:lnTo>
                  <a:lnTo>
                    <a:pt x="2226" y="9465"/>
                  </a:lnTo>
                  <a:lnTo>
                    <a:pt x="1919" y="9823"/>
                  </a:lnTo>
                  <a:lnTo>
                    <a:pt x="1612" y="10207"/>
                  </a:lnTo>
                  <a:lnTo>
                    <a:pt x="1330" y="10616"/>
                  </a:lnTo>
                  <a:lnTo>
                    <a:pt x="1075" y="11051"/>
                  </a:lnTo>
                  <a:lnTo>
                    <a:pt x="819" y="11486"/>
                  </a:lnTo>
                  <a:lnTo>
                    <a:pt x="614" y="11921"/>
                  </a:lnTo>
                  <a:lnTo>
                    <a:pt x="435" y="12381"/>
                  </a:lnTo>
                  <a:lnTo>
                    <a:pt x="282" y="12842"/>
                  </a:lnTo>
                  <a:lnTo>
                    <a:pt x="154" y="13302"/>
                  </a:lnTo>
                  <a:lnTo>
                    <a:pt x="77" y="13763"/>
                  </a:lnTo>
                  <a:lnTo>
                    <a:pt x="0" y="14223"/>
                  </a:lnTo>
                  <a:lnTo>
                    <a:pt x="0" y="14658"/>
                  </a:lnTo>
                  <a:lnTo>
                    <a:pt x="0" y="15093"/>
                  </a:lnTo>
                  <a:lnTo>
                    <a:pt x="77" y="15477"/>
                  </a:lnTo>
                  <a:lnTo>
                    <a:pt x="154" y="15835"/>
                  </a:lnTo>
                  <a:lnTo>
                    <a:pt x="282" y="16142"/>
                  </a:lnTo>
                  <a:lnTo>
                    <a:pt x="435" y="16423"/>
                  </a:lnTo>
                  <a:lnTo>
                    <a:pt x="614" y="16679"/>
                  </a:lnTo>
                  <a:lnTo>
                    <a:pt x="844" y="16883"/>
                  </a:lnTo>
                  <a:lnTo>
                    <a:pt x="1075" y="17037"/>
                  </a:lnTo>
                  <a:lnTo>
                    <a:pt x="1100" y="17062"/>
                  </a:lnTo>
                  <a:lnTo>
                    <a:pt x="1126" y="17062"/>
                  </a:lnTo>
                  <a:lnTo>
                    <a:pt x="1151" y="17088"/>
                  </a:lnTo>
                  <a:lnTo>
                    <a:pt x="1177" y="17088"/>
                  </a:lnTo>
                  <a:lnTo>
                    <a:pt x="1177" y="17114"/>
                  </a:lnTo>
                  <a:lnTo>
                    <a:pt x="1202" y="17114"/>
                  </a:lnTo>
                  <a:lnTo>
                    <a:pt x="1228" y="17139"/>
                  </a:lnTo>
                  <a:lnTo>
                    <a:pt x="1279" y="17139"/>
                  </a:lnTo>
                  <a:lnTo>
                    <a:pt x="1279" y="17165"/>
                  </a:lnTo>
                  <a:lnTo>
                    <a:pt x="1305" y="17165"/>
                  </a:lnTo>
                  <a:lnTo>
                    <a:pt x="1330" y="17190"/>
                  </a:lnTo>
                  <a:lnTo>
                    <a:pt x="1356" y="17190"/>
                  </a:lnTo>
                  <a:lnTo>
                    <a:pt x="1356" y="17216"/>
                  </a:lnTo>
                  <a:lnTo>
                    <a:pt x="1407" y="17216"/>
                  </a:lnTo>
                  <a:lnTo>
                    <a:pt x="1407" y="17242"/>
                  </a:lnTo>
                  <a:lnTo>
                    <a:pt x="1458" y="17242"/>
                  </a:lnTo>
                  <a:lnTo>
                    <a:pt x="1458" y="17267"/>
                  </a:lnTo>
                  <a:lnTo>
                    <a:pt x="1484" y="17267"/>
                  </a:lnTo>
                  <a:lnTo>
                    <a:pt x="1509" y="17293"/>
                  </a:lnTo>
                  <a:lnTo>
                    <a:pt x="1535" y="17293"/>
                  </a:lnTo>
                  <a:lnTo>
                    <a:pt x="1535" y="17318"/>
                  </a:lnTo>
                  <a:lnTo>
                    <a:pt x="1586" y="17318"/>
                  </a:lnTo>
                  <a:lnTo>
                    <a:pt x="1612" y="17344"/>
                  </a:lnTo>
                  <a:lnTo>
                    <a:pt x="1637" y="17344"/>
                  </a:lnTo>
                  <a:lnTo>
                    <a:pt x="1637" y="17369"/>
                  </a:lnTo>
                  <a:lnTo>
                    <a:pt x="1663" y="17369"/>
                  </a:lnTo>
                  <a:lnTo>
                    <a:pt x="1688" y="17395"/>
                  </a:lnTo>
                  <a:lnTo>
                    <a:pt x="1714" y="17395"/>
                  </a:lnTo>
                  <a:lnTo>
                    <a:pt x="1740" y="17421"/>
                  </a:lnTo>
                  <a:lnTo>
                    <a:pt x="1765" y="17421"/>
                  </a:lnTo>
                  <a:lnTo>
                    <a:pt x="1791" y="17446"/>
                  </a:lnTo>
                  <a:lnTo>
                    <a:pt x="1816" y="17446"/>
                  </a:lnTo>
                  <a:lnTo>
                    <a:pt x="1816" y="17472"/>
                  </a:lnTo>
                  <a:lnTo>
                    <a:pt x="1842" y="17472"/>
                  </a:lnTo>
                  <a:lnTo>
                    <a:pt x="1868" y="17497"/>
                  </a:lnTo>
                  <a:lnTo>
                    <a:pt x="1893" y="17497"/>
                  </a:lnTo>
                  <a:lnTo>
                    <a:pt x="1919" y="17523"/>
                  </a:lnTo>
                  <a:lnTo>
                    <a:pt x="1944" y="17523"/>
                  </a:lnTo>
                  <a:lnTo>
                    <a:pt x="1970" y="17549"/>
                  </a:lnTo>
                  <a:lnTo>
                    <a:pt x="1995" y="17549"/>
                  </a:lnTo>
                  <a:lnTo>
                    <a:pt x="1995" y="17574"/>
                  </a:lnTo>
                  <a:lnTo>
                    <a:pt x="2021" y="17574"/>
                  </a:lnTo>
                  <a:lnTo>
                    <a:pt x="2047" y="17600"/>
                  </a:lnTo>
                  <a:lnTo>
                    <a:pt x="2098" y="17600"/>
                  </a:lnTo>
                  <a:lnTo>
                    <a:pt x="2098" y="17625"/>
                  </a:lnTo>
                  <a:lnTo>
                    <a:pt x="2123" y="17625"/>
                  </a:lnTo>
                  <a:lnTo>
                    <a:pt x="2149" y="17651"/>
                  </a:lnTo>
                  <a:lnTo>
                    <a:pt x="2174" y="17651"/>
                  </a:lnTo>
                  <a:lnTo>
                    <a:pt x="2174" y="17676"/>
                  </a:lnTo>
                  <a:lnTo>
                    <a:pt x="2226" y="17676"/>
                  </a:lnTo>
                  <a:lnTo>
                    <a:pt x="2226" y="17702"/>
                  </a:lnTo>
                  <a:lnTo>
                    <a:pt x="2277" y="17702"/>
                  </a:lnTo>
                  <a:lnTo>
                    <a:pt x="2277" y="17728"/>
                  </a:lnTo>
                  <a:lnTo>
                    <a:pt x="2302" y="17728"/>
                  </a:lnTo>
                  <a:lnTo>
                    <a:pt x="2328" y="17753"/>
                  </a:lnTo>
                  <a:lnTo>
                    <a:pt x="2354" y="17753"/>
                  </a:lnTo>
                  <a:lnTo>
                    <a:pt x="2379" y="17779"/>
                  </a:lnTo>
                  <a:lnTo>
                    <a:pt x="2405" y="17779"/>
                  </a:lnTo>
                  <a:lnTo>
                    <a:pt x="2430" y="17804"/>
                  </a:lnTo>
                  <a:lnTo>
                    <a:pt x="2456" y="17804"/>
                  </a:lnTo>
                  <a:lnTo>
                    <a:pt x="2456" y="17830"/>
                  </a:lnTo>
                  <a:lnTo>
                    <a:pt x="2481" y="17830"/>
                  </a:lnTo>
                  <a:lnTo>
                    <a:pt x="2507" y="17855"/>
                  </a:lnTo>
                  <a:lnTo>
                    <a:pt x="2533" y="17855"/>
                  </a:lnTo>
                  <a:lnTo>
                    <a:pt x="2558" y="17881"/>
                  </a:lnTo>
                  <a:lnTo>
                    <a:pt x="2584" y="17881"/>
                  </a:lnTo>
                  <a:lnTo>
                    <a:pt x="2609" y="17907"/>
                  </a:lnTo>
                  <a:lnTo>
                    <a:pt x="2635" y="17907"/>
                  </a:lnTo>
                  <a:lnTo>
                    <a:pt x="2635" y="17932"/>
                  </a:lnTo>
                  <a:lnTo>
                    <a:pt x="2686" y="17932"/>
                  </a:lnTo>
                  <a:lnTo>
                    <a:pt x="2686" y="17958"/>
                  </a:lnTo>
                  <a:lnTo>
                    <a:pt x="2712" y="17958"/>
                  </a:lnTo>
                  <a:lnTo>
                    <a:pt x="2737" y="17983"/>
                  </a:lnTo>
                  <a:lnTo>
                    <a:pt x="2763" y="17983"/>
                  </a:lnTo>
                  <a:lnTo>
                    <a:pt x="2788" y="18009"/>
                  </a:lnTo>
                  <a:lnTo>
                    <a:pt x="2814" y="18009"/>
                  </a:lnTo>
                  <a:lnTo>
                    <a:pt x="2814" y="18035"/>
                  </a:lnTo>
                  <a:lnTo>
                    <a:pt x="2865" y="18035"/>
                  </a:lnTo>
                  <a:lnTo>
                    <a:pt x="2865" y="18060"/>
                  </a:lnTo>
                  <a:lnTo>
                    <a:pt x="2891" y="18060"/>
                  </a:lnTo>
                  <a:lnTo>
                    <a:pt x="2916" y="18086"/>
                  </a:lnTo>
                  <a:lnTo>
                    <a:pt x="2942" y="18086"/>
                  </a:lnTo>
                  <a:lnTo>
                    <a:pt x="2967" y="18111"/>
                  </a:lnTo>
                  <a:lnTo>
                    <a:pt x="2993" y="18111"/>
                  </a:lnTo>
                  <a:lnTo>
                    <a:pt x="3019" y="18137"/>
                  </a:lnTo>
                  <a:lnTo>
                    <a:pt x="3044" y="18137"/>
                  </a:lnTo>
                  <a:lnTo>
                    <a:pt x="3044" y="18162"/>
                  </a:lnTo>
                  <a:lnTo>
                    <a:pt x="3070" y="18162"/>
                  </a:lnTo>
                  <a:lnTo>
                    <a:pt x="3095" y="18188"/>
                  </a:lnTo>
                  <a:lnTo>
                    <a:pt x="3121" y="18188"/>
                  </a:lnTo>
                  <a:lnTo>
                    <a:pt x="3146" y="18214"/>
                  </a:lnTo>
                  <a:lnTo>
                    <a:pt x="3172" y="18214"/>
                  </a:lnTo>
                  <a:lnTo>
                    <a:pt x="3198" y="18239"/>
                  </a:lnTo>
                  <a:lnTo>
                    <a:pt x="3223" y="18239"/>
                  </a:lnTo>
                  <a:lnTo>
                    <a:pt x="3223" y="18265"/>
                  </a:lnTo>
                  <a:lnTo>
                    <a:pt x="3249" y="18265"/>
                  </a:lnTo>
                  <a:lnTo>
                    <a:pt x="3274" y="18290"/>
                  </a:lnTo>
                  <a:lnTo>
                    <a:pt x="3326" y="18290"/>
                  </a:lnTo>
                  <a:lnTo>
                    <a:pt x="3326" y="18316"/>
                  </a:lnTo>
                  <a:lnTo>
                    <a:pt x="3351" y="18316"/>
                  </a:lnTo>
                  <a:lnTo>
                    <a:pt x="3377" y="18341"/>
                  </a:lnTo>
                  <a:lnTo>
                    <a:pt x="3402" y="18341"/>
                  </a:lnTo>
                  <a:lnTo>
                    <a:pt x="3402" y="18367"/>
                  </a:lnTo>
                  <a:lnTo>
                    <a:pt x="3428" y="18367"/>
                  </a:lnTo>
                  <a:lnTo>
                    <a:pt x="3453" y="18393"/>
                  </a:lnTo>
                  <a:lnTo>
                    <a:pt x="3505" y="18393"/>
                  </a:lnTo>
                  <a:lnTo>
                    <a:pt x="3505" y="18418"/>
                  </a:lnTo>
                  <a:lnTo>
                    <a:pt x="3530" y="18418"/>
                  </a:lnTo>
                  <a:lnTo>
                    <a:pt x="3556" y="18444"/>
                  </a:lnTo>
                  <a:lnTo>
                    <a:pt x="3581" y="18444"/>
                  </a:lnTo>
                  <a:lnTo>
                    <a:pt x="3581" y="18469"/>
                  </a:lnTo>
                  <a:lnTo>
                    <a:pt x="3633" y="18469"/>
                  </a:lnTo>
                  <a:lnTo>
                    <a:pt x="3658" y="18495"/>
                  </a:lnTo>
                  <a:lnTo>
                    <a:pt x="3684" y="18495"/>
                  </a:lnTo>
                  <a:lnTo>
                    <a:pt x="3684" y="18521"/>
                  </a:lnTo>
                  <a:lnTo>
                    <a:pt x="3709" y="18521"/>
                  </a:lnTo>
                  <a:lnTo>
                    <a:pt x="3735" y="18546"/>
                  </a:lnTo>
                  <a:lnTo>
                    <a:pt x="3760" y="18546"/>
                  </a:lnTo>
                  <a:lnTo>
                    <a:pt x="3760" y="18572"/>
                  </a:lnTo>
                  <a:lnTo>
                    <a:pt x="3812" y="18572"/>
                  </a:lnTo>
                  <a:lnTo>
                    <a:pt x="3837" y="18597"/>
                  </a:lnTo>
                  <a:lnTo>
                    <a:pt x="3863" y="18597"/>
                  </a:lnTo>
                  <a:lnTo>
                    <a:pt x="3863" y="18623"/>
                  </a:lnTo>
                  <a:lnTo>
                    <a:pt x="3888" y="18623"/>
                  </a:lnTo>
                  <a:lnTo>
                    <a:pt x="3914" y="18648"/>
                  </a:lnTo>
                  <a:lnTo>
                    <a:pt x="3939" y="18648"/>
                  </a:lnTo>
                  <a:lnTo>
                    <a:pt x="3965" y="18674"/>
                  </a:lnTo>
                  <a:lnTo>
                    <a:pt x="3991" y="18674"/>
                  </a:lnTo>
                  <a:lnTo>
                    <a:pt x="4016" y="18700"/>
                  </a:lnTo>
                  <a:lnTo>
                    <a:pt x="4042" y="18700"/>
                  </a:lnTo>
                  <a:lnTo>
                    <a:pt x="4042" y="18725"/>
                  </a:lnTo>
                  <a:lnTo>
                    <a:pt x="4093" y="18725"/>
                  </a:lnTo>
                  <a:lnTo>
                    <a:pt x="4093" y="18751"/>
                  </a:lnTo>
                  <a:lnTo>
                    <a:pt x="4144" y="18751"/>
                  </a:lnTo>
                  <a:lnTo>
                    <a:pt x="4144" y="18776"/>
                  </a:lnTo>
                  <a:lnTo>
                    <a:pt x="4170" y="18776"/>
                  </a:lnTo>
                  <a:lnTo>
                    <a:pt x="4195" y="18802"/>
                  </a:lnTo>
                  <a:lnTo>
                    <a:pt x="4221" y="18802"/>
                  </a:lnTo>
                  <a:lnTo>
                    <a:pt x="4221" y="18827"/>
                  </a:lnTo>
                  <a:lnTo>
                    <a:pt x="4272" y="18827"/>
                  </a:lnTo>
                  <a:lnTo>
                    <a:pt x="4272" y="18853"/>
                  </a:lnTo>
                  <a:lnTo>
                    <a:pt x="4323" y="18853"/>
                  </a:lnTo>
                  <a:lnTo>
                    <a:pt x="4323" y="18879"/>
                  </a:lnTo>
                  <a:lnTo>
                    <a:pt x="4349" y="18879"/>
                  </a:lnTo>
                  <a:lnTo>
                    <a:pt x="4374" y="18904"/>
                  </a:lnTo>
                  <a:lnTo>
                    <a:pt x="4400" y="18904"/>
                  </a:lnTo>
                  <a:lnTo>
                    <a:pt x="4425" y="18930"/>
                  </a:lnTo>
                  <a:lnTo>
                    <a:pt x="4451" y="18930"/>
                  </a:lnTo>
                  <a:lnTo>
                    <a:pt x="4451" y="18955"/>
                  </a:lnTo>
                  <a:lnTo>
                    <a:pt x="4502" y="18955"/>
                  </a:lnTo>
                  <a:lnTo>
                    <a:pt x="4502" y="18981"/>
                  </a:lnTo>
                  <a:lnTo>
                    <a:pt x="4528" y="18981"/>
                  </a:lnTo>
                  <a:lnTo>
                    <a:pt x="4784" y="19109"/>
                  </a:lnTo>
                  <a:lnTo>
                    <a:pt x="5065" y="19186"/>
                  </a:lnTo>
                  <a:lnTo>
                    <a:pt x="5372" y="19237"/>
                  </a:lnTo>
                  <a:lnTo>
                    <a:pt x="5704" y="19237"/>
                  </a:lnTo>
                  <a:lnTo>
                    <a:pt x="6037" y="19186"/>
                  </a:lnTo>
                  <a:lnTo>
                    <a:pt x="6395" y="19083"/>
                  </a:lnTo>
                  <a:lnTo>
                    <a:pt x="6753" y="18930"/>
                  </a:lnTo>
                  <a:lnTo>
                    <a:pt x="7137" y="18725"/>
                  </a:lnTo>
                  <a:lnTo>
                    <a:pt x="23943" y="9030"/>
                  </a:lnTo>
                  <a:lnTo>
                    <a:pt x="24148" y="8903"/>
                  </a:lnTo>
                  <a:lnTo>
                    <a:pt x="24352" y="8749"/>
                  </a:lnTo>
                  <a:lnTo>
                    <a:pt x="24557" y="8570"/>
                  </a:lnTo>
                  <a:lnTo>
                    <a:pt x="24736" y="8391"/>
                  </a:lnTo>
                  <a:lnTo>
                    <a:pt x="24915" y="8186"/>
                  </a:lnTo>
                  <a:lnTo>
                    <a:pt x="25094" y="7956"/>
                  </a:lnTo>
                  <a:lnTo>
                    <a:pt x="25247" y="7726"/>
                  </a:lnTo>
                  <a:lnTo>
                    <a:pt x="25401" y="7496"/>
                  </a:lnTo>
                  <a:lnTo>
                    <a:pt x="25529" y="7265"/>
                  </a:lnTo>
                  <a:lnTo>
                    <a:pt x="25631" y="7010"/>
                  </a:lnTo>
                  <a:lnTo>
                    <a:pt x="25733" y="6754"/>
                  </a:lnTo>
                  <a:lnTo>
                    <a:pt x="25836" y="6498"/>
                  </a:lnTo>
                  <a:lnTo>
                    <a:pt x="25913" y="6242"/>
                  </a:lnTo>
                  <a:lnTo>
                    <a:pt x="25938" y="5986"/>
                  </a:lnTo>
                  <a:lnTo>
                    <a:pt x="25989" y="5731"/>
                  </a:lnTo>
                  <a:lnTo>
                    <a:pt x="25989" y="5475"/>
                  </a:lnTo>
                  <a:lnTo>
                    <a:pt x="25989" y="5245"/>
                  </a:lnTo>
                  <a:lnTo>
                    <a:pt x="25938" y="5040"/>
                  </a:lnTo>
                  <a:lnTo>
                    <a:pt x="25887" y="4835"/>
                  </a:lnTo>
                  <a:lnTo>
                    <a:pt x="25836" y="4656"/>
                  </a:lnTo>
                  <a:lnTo>
                    <a:pt x="25733" y="4503"/>
                  </a:lnTo>
                  <a:lnTo>
                    <a:pt x="25631" y="4375"/>
                  </a:lnTo>
                  <a:lnTo>
                    <a:pt x="25529" y="4247"/>
                  </a:lnTo>
                  <a:lnTo>
                    <a:pt x="25375" y="4170"/>
                  </a:lnTo>
                  <a:lnTo>
                    <a:pt x="25375" y="4145"/>
                  </a:lnTo>
                  <a:lnTo>
                    <a:pt x="25350" y="4145"/>
                  </a:lnTo>
                  <a:lnTo>
                    <a:pt x="25324" y="4119"/>
                  </a:lnTo>
                  <a:lnTo>
                    <a:pt x="25299" y="4119"/>
                  </a:lnTo>
                  <a:lnTo>
                    <a:pt x="25273" y="4094"/>
                  </a:lnTo>
                  <a:lnTo>
                    <a:pt x="25247" y="4094"/>
                  </a:lnTo>
                  <a:lnTo>
                    <a:pt x="25222" y="4068"/>
                  </a:lnTo>
                  <a:lnTo>
                    <a:pt x="25196" y="4068"/>
                  </a:lnTo>
                  <a:lnTo>
                    <a:pt x="25196" y="4042"/>
                  </a:lnTo>
                  <a:lnTo>
                    <a:pt x="25171" y="4042"/>
                  </a:lnTo>
                  <a:lnTo>
                    <a:pt x="25145" y="4017"/>
                  </a:lnTo>
                  <a:lnTo>
                    <a:pt x="25120" y="4017"/>
                  </a:lnTo>
                  <a:lnTo>
                    <a:pt x="25094" y="3991"/>
                  </a:lnTo>
                  <a:lnTo>
                    <a:pt x="25068" y="3991"/>
                  </a:lnTo>
                  <a:lnTo>
                    <a:pt x="25043" y="3966"/>
                  </a:lnTo>
                  <a:lnTo>
                    <a:pt x="25017" y="3966"/>
                  </a:lnTo>
                  <a:lnTo>
                    <a:pt x="25017" y="3940"/>
                  </a:lnTo>
                  <a:lnTo>
                    <a:pt x="24966" y="3940"/>
                  </a:lnTo>
                  <a:lnTo>
                    <a:pt x="24966" y="3914"/>
                  </a:lnTo>
                  <a:lnTo>
                    <a:pt x="24941" y="3914"/>
                  </a:lnTo>
                  <a:lnTo>
                    <a:pt x="24915" y="3889"/>
                  </a:lnTo>
                  <a:lnTo>
                    <a:pt x="24889" y="3889"/>
                  </a:lnTo>
                  <a:lnTo>
                    <a:pt x="24864" y="3863"/>
                  </a:lnTo>
                  <a:lnTo>
                    <a:pt x="24838" y="3863"/>
                  </a:lnTo>
                  <a:lnTo>
                    <a:pt x="24838" y="3838"/>
                  </a:lnTo>
                  <a:lnTo>
                    <a:pt x="24787" y="3838"/>
                  </a:lnTo>
                  <a:lnTo>
                    <a:pt x="24787" y="3812"/>
                  </a:lnTo>
                  <a:lnTo>
                    <a:pt x="24761" y="3812"/>
                  </a:lnTo>
                  <a:lnTo>
                    <a:pt x="24736" y="3787"/>
                  </a:lnTo>
                  <a:lnTo>
                    <a:pt x="24710" y="3787"/>
                  </a:lnTo>
                  <a:lnTo>
                    <a:pt x="24685" y="3761"/>
                  </a:lnTo>
                  <a:lnTo>
                    <a:pt x="24659" y="3761"/>
                  </a:lnTo>
                  <a:lnTo>
                    <a:pt x="24634" y="3735"/>
                  </a:lnTo>
                  <a:lnTo>
                    <a:pt x="24608" y="3735"/>
                  </a:lnTo>
                  <a:lnTo>
                    <a:pt x="24608" y="3710"/>
                  </a:lnTo>
                  <a:lnTo>
                    <a:pt x="24557" y="3710"/>
                  </a:lnTo>
                  <a:lnTo>
                    <a:pt x="24557" y="3684"/>
                  </a:lnTo>
                  <a:lnTo>
                    <a:pt x="24531" y="3684"/>
                  </a:lnTo>
                  <a:lnTo>
                    <a:pt x="24506" y="3659"/>
                  </a:lnTo>
                  <a:lnTo>
                    <a:pt x="24480" y="3659"/>
                  </a:lnTo>
                  <a:lnTo>
                    <a:pt x="24455" y="3633"/>
                  </a:lnTo>
                  <a:lnTo>
                    <a:pt x="24429" y="3633"/>
                  </a:lnTo>
                  <a:lnTo>
                    <a:pt x="24429" y="3607"/>
                  </a:lnTo>
                  <a:lnTo>
                    <a:pt x="24378" y="3607"/>
                  </a:lnTo>
                  <a:lnTo>
                    <a:pt x="24378" y="3582"/>
                  </a:lnTo>
                  <a:lnTo>
                    <a:pt x="24327" y="3582"/>
                  </a:lnTo>
                  <a:lnTo>
                    <a:pt x="24327" y="3556"/>
                  </a:lnTo>
                  <a:lnTo>
                    <a:pt x="24301" y="3556"/>
                  </a:lnTo>
                  <a:lnTo>
                    <a:pt x="24275" y="3531"/>
                  </a:lnTo>
                  <a:lnTo>
                    <a:pt x="24250" y="3531"/>
                  </a:lnTo>
                  <a:lnTo>
                    <a:pt x="24224" y="3505"/>
                  </a:lnTo>
                  <a:lnTo>
                    <a:pt x="24199" y="3505"/>
                  </a:lnTo>
                  <a:lnTo>
                    <a:pt x="24173" y="3480"/>
                  </a:lnTo>
                  <a:lnTo>
                    <a:pt x="24148" y="3480"/>
                  </a:lnTo>
                  <a:lnTo>
                    <a:pt x="24148" y="3454"/>
                  </a:lnTo>
                  <a:lnTo>
                    <a:pt x="24122" y="3454"/>
                  </a:lnTo>
                  <a:lnTo>
                    <a:pt x="24096" y="3428"/>
                  </a:lnTo>
                  <a:lnTo>
                    <a:pt x="24071" y="3428"/>
                  </a:lnTo>
                  <a:lnTo>
                    <a:pt x="24045" y="3403"/>
                  </a:lnTo>
                  <a:lnTo>
                    <a:pt x="24020" y="3403"/>
                  </a:lnTo>
                  <a:lnTo>
                    <a:pt x="23994" y="3377"/>
                  </a:lnTo>
                  <a:lnTo>
                    <a:pt x="23968" y="3377"/>
                  </a:lnTo>
                  <a:lnTo>
                    <a:pt x="23968" y="3352"/>
                  </a:lnTo>
                  <a:lnTo>
                    <a:pt x="23943" y="3352"/>
                  </a:lnTo>
                  <a:lnTo>
                    <a:pt x="23917" y="3326"/>
                  </a:lnTo>
                  <a:lnTo>
                    <a:pt x="23866" y="3326"/>
                  </a:lnTo>
                  <a:lnTo>
                    <a:pt x="23866" y="3301"/>
                  </a:lnTo>
                  <a:lnTo>
                    <a:pt x="23841" y="3301"/>
                  </a:lnTo>
                  <a:lnTo>
                    <a:pt x="23815" y="3275"/>
                  </a:lnTo>
                  <a:lnTo>
                    <a:pt x="23789" y="3275"/>
                  </a:lnTo>
                  <a:lnTo>
                    <a:pt x="23789" y="3249"/>
                  </a:lnTo>
                  <a:lnTo>
                    <a:pt x="23764" y="3249"/>
                  </a:lnTo>
                  <a:lnTo>
                    <a:pt x="23738" y="3224"/>
                  </a:lnTo>
                  <a:lnTo>
                    <a:pt x="23687" y="3224"/>
                  </a:lnTo>
                  <a:lnTo>
                    <a:pt x="23687" y="3198"/>
                  </a:lnTo>
                  <a:lnTo>
                    <a:pt x="23662" y="3198"/>
                  </a:lnTo>
                  <a:lnTo>
                    <a:pt x="23636" y="3173"/>
                  </a:lnTo>
                  <a:lnTo>
                    <a:pt x="23610" y="3173"/>
                  </a:lnTo>
                  <a:lnTo>
                    <a:pt x="23610" y="3147"/>
                  </a:lnTo>
                  <a:lnTo>
                    <a:pt x="23559" y="3147"/>
                  </a:lnTo>
                  <a:lnTo>
                    <a:pt x="23534" y="3121"/>
                  </a:lnTo>
                  <a:lnTo>
                    <a:pt x="23508" y="3121"/>
                  </a:lnTo>
                  <a:lnTo>
                    <a:pt x="23508" y="3096"/>
                  </a:lnTo>
                  <a:lnTo>
                    <a:pt x="23482" y="3096"/>
                  </a:lnTo>
                  <a:lnTo>
                    <a:pt x="23457" y="3070"/>
                  </a:lnTo>
                  <a:lnTo>
                    <a:pt x="23431" y="3070"/>
                  </a:lnTo>
                  <a:lnTo>
                    <a:pt x="23431" y="3045"/>
                  </a:lnTo>
                  <a:lnTo>
                    <a:pt x="23380" y="3045"/>
                  </a:lnTo>
                  <a:lnTo>
                    <a:pt x="23355" y="3019"/>
                  </a:lnTo>
                  <a:lnTo>
                    <a:pt x="23329" y="3019"/>
                  </a:lnTo>
                  <a:lnTo>
                    <a:pt x="23329" y="2994"/>
                  </a:lnTo>
                  <a:lnTo>
                    <a:pt x="23303" y="2994"/>
                  </a:lnTo>
                  <a:lnTo>
                    <a:pt x="23278" y="2968"/>
                  </a:lnTo>
                  <a:lnTo>
                    <a:pt x="23252" y="2968"/>
                  </a:lnTo>
                  <a:lnTo>
                    <a:pt x="23227" y="2942"/>
                  </a:lnTo>
                  <a:lnTo>
                    <a:pt x="23201" y="2942"/>
                  </a:lnTo>
                  <a:lnTo>
                    <a:pt x="23176" y="2917"/>
                  </a:lnTo>
                  <a:lnTo>
                    <a:pt x="23150" y="2917"/>
                  </a:lnTo>
                  <a:lnTo>
                    <a:pt x="23150" y="2891"/>
                  </a:lnTo>
                  <a:lnTo>
                    <a:pt x="23124" y="2891"/>
                  </a:lnTo>
                  <a:lnTo>
                    <a:pt x="23099" y="2866"/>
                  </a:lnTo>
                  <a:lnTo>
                    <a:pt x="23073" y="2866"/>
                  </a:lnTo>
                  <a:lnTo>
                    <a:pt x="23048" y="2840"/>
                  </a:lnTo>
                  <a:lnTo>
                    <a:pt x="23022" y="2840"/>
                  </a:lnTo>
                  <a:lnTo>
                    <a:pt x="22996" y="2815"/>
                  </a:lnTo>
                  <a:lnTo>
                    <a:pt x="22971" y="2815"/>
                  </a:lnTo>
                  <a:lnTo>
                    <a:pt x="22971" y="2789"/>
                  </a:lnTo>
                  <a:lnTo>
                    <a:pt x="22920" y="2789"/>
                  </a:lnTo>
                  <a:lnTo>
                    <a:pt x="22920" y="2763"/>
                  </a:lnTo>
                  <a:lnTo>
                    <a:pt x="22894" y="2763"/>
                  </a:lnTo>
                  <a:lnTo>
                    <a:pt x="22869" y="2738"/>
                  </a:lnTo>
                  <a:lnTo>
                    <a:pt x="22843" y="2738"/>
                  </a:lnTo>
                  <a:lnTo>
                    <a:pt x="22817" y="2712"/>
                  </a:lnTo>
                  <a:lnTo>
                    <a:pt x="22792" y="2712"/>
                  </a:lnTo>
                  <a:lnTo>
                    <a:pt x="22792" y="2687"/>
                  </a:lnTo>
                  <a:lnTo>
                    <a:pt x="22741" y="2687"/>
                  </a:lnTo>
                  <a:lnTo>
                    <a:pt x="22741" y="2661"/>
                  </a:lnTo>
                  <a:lnTo>
                    <a:pt x="22689" y="2661"/>
                  </a:lnTo>
                  <a:lnTo>
                    <a:pt x="22689" y="2635"/>
                  </a:lnTo>
                  <a:lnTo>
                    <a:pt x="22664" y="2635"/>
                  </a:lnTo>
                  <a:lnTo>
                    <a:pt x="22638" y="2610"/>
                  </a:lnTo>
                  <a:lnTo>
                    <a:pt x="22613" y="2610"/>
                  </a:lnTo>
                  <a:lnTo>
                    <a:pt x="22587" y="2584"/>
                  </a:lnTo>
                  <a:lnTo>
                    <a:pt x="22562" y="2584"/>
                  </a:lnTo>
                  <a:lnTo>
                    <a:pt x="22562" y="2559"/>
                  </a:lnTo>
                  <a:lnTo>
                    <a:pt x="22510" y="2559"/>
                  </a:lnTo>
                  <a:lnTo>
                    <a:pt x="22510" y="2533"/>
                  </a:lnTo>
                  <a:lnTo>
                    <a:pt x="22459" y="2533"/>
                  </a:lnTo>
                  <a:lnTo>
                    <a:pt x="22459" y="2508"/>
                  </a:lnTo>
                  <a:lnTo>
                    <a:pt x="22434" y="2508"/>
                  </a:lnTo>
                  <a:lnTo>
                    <a:pt x="22408" y="2482"/>
                  </a:lnTo>
                  <a:lnTo>
                    <a:pt x="22383" y="2482"/>
                  </a:lnTo>
                  <a:lnTo>
                    <a:pt x="22383" y="2456"/>
                  </a:lnTo>
                  <a:lnTo>
                    <a:pt x="22331" y="2456"/>
                  </a:lnTo>
                  <a:lnTo>
                    <a:pt x="22331" y="2431"/>
                  </a:lnTo>
                  <a:lnTo>
                    <a:pt x="22280" y="2431"/>
                  </a:lnTo>
                  <a:lnTo>
                    <a:pt x="22280" y="2405"/>
                  </a:lnTo>
                  <a:lnTo>
                    <a:pt x="22255" y="2405"/>
                  </a:lnTo>
                  <a:lnTo>
                    <a:pt x="22229" y="2380"/>
                  </a:lnTo>
                  <a:lnTo>
                    <a:pt x="22203" y="2380"/>
                  </a:lnTo>
                  <a:lnTo>
                    <a:pt x="22178" y="2354"/>
                  </a:lnTo>
                  <a:lnTo>
                    <a:pt x="22152" y="2354"/>
                  </a:lnTo>
                  <a:lnTo>
                    <a:pt x="22152" y="2329"/>
                  </a:lnTo>
                  <a:lnTo>
                    <a:pt x="22101" y="2329"/>
                  </a:lnTo>
                  <a:lnTo>
                    <a:pt x="22101" y="2303"/>
                  </a:lnTo>
                  <a:lnTo>
                    <a:pt x="22076" y="2303"/>
                  </a:lnTo>
                  <a:lnTo>
                    <a:pt x="22050" y="2277"/>
                  </a:lnTo>
                  <a:lnTo>
                    <a:pt x="22024" y="2277"/>
                  </a:lnTo>
                  <a:lnTo>
                    <a:pt x="21999" y="2252"/>
                  </a:lnTo>
                  <a:lnTo>
                    <a:pt x="21973" y="2252"/>
                  </a:lnTo>
                  <a:lnTo>
                    <a:pt x="21948" y="2226"/>
                  </a:lnTo>
                  <a:lnTo>
                    <a:pt x="21922" y="2226"/>
                  </a:lnTo>
                  <a:lnTo>
                    <a:pt x="21717" y="2124"/>
                  </a:lnTo>
                  <a:lnTo>
                    <a:pt x="21462" y="2073"/>
                  </a:lnTo>
                  <a:lnTo>
                    <a:pt x="21436" y="2073"/>
                  </a:lnTo>
                  <a:lnTo>
                    <a:pt x="21411" y="2047"/>
                  </a:lnTo>
                  <a:lnTo>
                    <a:pt x="21385" y="2047"/>
                  </a:lnTo>
                  <a:lnTo>
                    <a:pt x="21385" y="2022"/>
                  </a:lnTo>
                  <a:lnTo>
                    <a:pt x="21359" y="2022"/>
                  </a:lnTo>
                  <a:lnTo>
                    <a:pt x="21334" y="1996"/>
                  </a:lnTo>
                  <a:lnTo>
                    <a:pt x="21283" y="1996"/>
                  </a:lnTo>
                  <a:lnTo>
                    <a:pt x="21283" y="1970"/>
                  </a:lnTo>
                  <a:lnTo>
                    <a:pt x="21257" y="1970"/>
                  </a:lnTo>
                  <a:lnTo>
                    <a:pt x="21231" y="1945"/>
                  </a:lnTo>
                  <a:lnTo>
                    <a:pt x="21206" y="1945"/>
                  </a:lnTo>
                  <a:lnTo>
                    <a:pt x="21206" y="1919"/>
                  </a:lnTo>
                  <a:lnTo>
                    <a:pt x="21155" y="1919"/>
                  </a:lnTo>
                  <a:lnTo>
                    <a:pt x="21155" y="1894"/>
                  </a:lnTo>
                  <a:lnTo>
                    <a:pt x="21104" y="1894"/>
                  </a:lnTo>
                  <a:lnTo>
                    <a:pt x="21104" y="1868"/>
                  </a:lnTo>
                  <a:lnTo>
                    <a:pt x="21078" y="1868"/>
                  </a:lnTo>
                  <a:lnTo>
                    <a:pt x="21052" y="1842"/>
                  </a:lnTo>
                  <a:lnTo>
                    <a:pt x="21027" y="1842"/>
                  </a:lnTo>
                  <a:lnTo>
                    <a:pt x="21027" y="1817"/>
                  </a:lnTo>
                  <a:lnTo>
                    <a:pt x="20976" y="1817"/>
                  </a:lnTo>
                  <a:lnTo>
                    <a:pt x="20976" y="1791"/>
                  </a:lnTo>
                  <a:lnTo>
                    <a:pt x="20924" y="1791"/>
                  </a:lnTo>
                  <a:lnTo>
                    <a:pt x="20924" y="1766"/>
                  </a:lnTo>
                  <a:lnTo>
                    <a:pt x="20899" y="1766"/>
                  </a:lnTo>
                  <a:lnTo>
                    <a:pt x="20873" y="1740"/>
                  </a:lnTo>
                  <a:lnTo>
                    <a:pt x="20848" y="1740"/>
                  </a:lnTo>
                  <a:lnTo>
                    <a:pt x="20822" y="1715"/>
                  </a:lnTo>
                  <a:lnTo>
                    <a:pt x="20797" y="1715"/>
                  </a:lnTo>
                  <a:lnTo>
                    <a:pt x="20797" y="1689"/>
                  </a:lnTo>
                  <a:lnTo>
                    <a:pt x="20745" y="1689"/>
                  </a:lnTo>
                  <a:lnTo>
                    <a:pt x="20745" y="1663"/>
                  </a:lnTo>
                  <a:lnTo>
                    <a:pt x="20720" y="1663"/>
                  </a:lnTo>
                  <a:lnTo>
                    <a:pt x="20694" y="1638"/>
                  </a:lnTo>
                  <a:lnTo>
                    <a:pt x="20669" y="1638"/>
                  </a:lnTo>
                  <a:lnTo>
                    <a:pt x="20643" y="1612"/>
                  </a:lnTo>
                  <a:lnTo>
                    <a:pt x="20618" y="1612"/>
                  </a:lnTo>
                  <a:lnTo>
                    <a:pt x="20618" y="1587"/>
                  </a:lnTo>
                  <a:lnTo>
                    <a:pt x="20566" y="1587"/>
                  </a:lnTo>
                  <a:lnTo>
                    <a:pt x="20566" y="1561"/>
                  </a:lnTo>
                  <a:lnTo>
                    <a:pt x="20515" y="1561"/>
                  </a:lnTo>
                  <a:lnTo>
                    <a:pt x="20515" y="1536"/>
                  </a:lnTo>
                  <a:lnTo>
                    <a:pt x="20490" y="1536"/>
                  </a:lnTo>
                  <a:lnTo>
                    <a:pt x="20464" y="1510"/>
                  </a:lnTo>
                  <a:lnTo>
                    <a:pt x="20438" y="1510"/>
                  </a:lnTo>
                  <a:lnTo>
                    <a:pt x="20413" y="1484"/>
                  </a:lnTo>
                  <a:lnTo>
                    <a:pt x="20387" y="1484"/>
                  </a:lnTo>
                  <a:lnTo>
                    <a:pt x="20387" y="1459"/>
                  </a:lnTo>
                  <a:lnTo>
                    <a:pt x="20336" y="1459"/>
                  </a:lnTo>
                  <a:lnTo>
                    <a:pt x="20336" y="1433"/>
                  </a:lnTo>
                  <a:lnTo>
                    <a:pt x="20311" y="1433"/>
                  </a:lnTo>
                  <a:lnTo>
                    <a:pt x="20285" y="1408"/>
                  </a:lnTo>
                  <a:lnTo>
                    <a:pt x="20259" y="1408"/>
                  </a:lnTo>
                  <a:lnTo>
                    <a:pt x="20234" y="1382"/>
                  </a:lnTo>
                  <a:lnTo>
                    <a:pt x="20208" y="1382"/>
                  </a:lnTo>
                  <a:lnTo>
                    <a:pt x="20183" y="1356"/>
                  </a:lnTo>
                  <a:lnTo>
                    <a:pt x="20157" y="1356"/>
                  </a:lnTo>
                  <a:lnTo>
                    <a:pt x="20157" y="1331"/>
                  </a:lnTo>
                  <a:lnTo>
                    <a:pt x="20132" y="1331"/>
                  </a:lnTo>
                  <a:lnTo>
                    <a:pt x="20106" y="1305"/>
                  </a:lnTo>
                  <a:lnTo>
                    <a:pt x="20080" y="1305"/>
                  </a:lnTo>
                  <a:lnTo>
                    <a:pt x="20055" y="1280"/>
                  </a:lnTo>
                  <a:lnTo>
                    <a:pt x="20029" y="1280"/>
                  </a:lnTo>
                  <a:lnTo>
                    <a:pt x="20004" y="1254"/>
                  </a:lnTo>
                  <a:lnTo>
                    <a:pt x="19978" y="1254"/>
                  </a:lnTo>
                  <a:lnTo>
                    <a:pt x="19978" y="1229"/>
                  </a:lnTo>
                  <a:lnTo>
                    <a:pt x="19952" y="1229"/>
                  </a:lnTo>
                  <a:lnTo>
                    <a:pt x="19927" y="1203"/>
                  </a:lnTo>
                  <a:lnTo>
                    <a:pt x="19876" y="1203"/>
                  </a:lnTo>
                  <a:lnTo>
                    <a:pt x="19876" y="1177"/>
                  </a:lnTo>
                  <a:lnTo>
                    <a:pt x="19850" y="1177"/>
                  </a:lnTo>
                  <a:lnTo>
                    <a:pt x="19825" y="1152"/>
                  </a:lnTo>
                  <a:lnTo>
                    <a:pt x="19799" y="1152"/>
                  </a:lnTo>
                  <a:lnTo>
                    <a:pt x="19799" y="1126"/>
                  </a:lnTo>
                  <a:lnTo>
                    <a:pt x="19748" y="1126"/>
                  </a:lnTo>
                  <a:lnTo>
                    <a:pt x="19722" y="1101"/>
                  </a:lnTo>
                  <a:lnTo>
                    <a:pt x="19697" y="1101"/>
                  </a:lnTo>
                  <a:lnTo>
                    <a:pt x="19697" y="1075"/>
                  </a:lnTo>
                  <a:lnTo>
                    <a:pt x="19671" y="1075"/>
                  </a:lnTo>
                  <a:lnTo>
                    <a:pt x="19645" y="1050"/>
                  </a:lnTo>
                  <a:lnTo>
                    <a:pt x="19620" y="1050"/>
                  </a:lnTo>
                  <a:lnTo>
                    <a:pt x="19620" y="1024"/>
                  </a:lnTo>
                  <a:lnTo>
                    <a:pt x="19569" y="1024"/>
                  </a:lnTo>
                  <a:lnTo>
                    <a:pt x="19543" y="998"/>
                  </a:lnTo>
                  <a:lnTo>
                    <a:pt x="19518" y="998"/>
                  </a:lnTo>
                  <a:lnTo>
                    <a:pt x="19518" y="973"/>
                  </a:lnTo>
                  <a:lnTo>
                    <a:pt x="19492" y="973"/>
                  </a:lnTo>
                  <a:lnTo>
                    <a:pt x="19466" y="947"/>
                  </a:lnTo>
                  <a:lnTo>
                    <a:pt x="19441" y="947"/>
                  </a:lnTo>
                  <a:lnTo>
                    <a:pt x="19441" y="922"/>
                  </a:lnTo>
                  <a:lnTo>
                    <a:pt x="19390" y="922"/>
                  </a:lnTo>
                  <a:lnTo>
                    <a:pt x="19364" y="896"/>
                  </a:lnTo>
                  <a:lnTo>
                    <a:pt x="19339" y="896"/>
                  </a:lnTo>
                  <a:lnTo>
                    <a:pt x="19339" y="870"/>
                  </a:lnTo>
                  <a:lnTo>
                    <a:pt x="19313" y="870"/>
                  </a:lnTo>
                  <a:lnTo>
                    <a:pt x="19287" y="845"/>
                  </a:lnTo>
                  <a:lnTo>
                    <a:pt x="19262" y="845"/>
                  </a:lnTo>
                  <a:lnTo>
                    <a:pt x="19236" y="819"/>
                  </a:lnTo>
                  <a:lnTo>
                    <a:pt x="19211" y="819"/>
                  </a:lnTo>
                  <a:lnTo>
                    <a:pt x="19185" y="794"/>
                  </a:lnTo>
                  <a:lnTo>
                    <a:pt x="19159" y="794"/>
                  </a:lnTo>
                  <a:lnTo>
                    <a:pt x="19159" y="768"/>
                  </a:lnTo>
                  <a:lnTo>
                    <a:pt x="19108" y="768"/>
                  </a:lnTo>
                  <a:lnTo>
                    <a:pt x="19108" y="743"/>
                  </a:lnTo>
                  <a:lnTo>
                    <a:pt x="19057" y="743"/>
                  </a:lnTo>
                  <a:lnTo>
                    <a:pt x="19057" y="717"/>
                  </a:lnTo>
                  <a:lnTo>
                    <a:pt x="19032" y="717"/>
                  </a:lnTo>
                  <a:lnTo>
                    <a:pt x="19006" y="691"/>
                  </a:lnTo>
                  <a:lnTo>
                    <a:pt x="18750" y="563"/>
                  </a:lnTo>
                  <a:lnTo>
                    <a:pt x="18469" y="487"/>
                  </a:lnTo>
                  <a:lnTo>
                    <a:pt x="18162" y="461"/>
                  </a:lnTo>
                  <a:lnTo>
                    <a:pt x="17829" y="461"/>
                  </a:lnTo>
                  <a:lnTo>
                    <a:pt x="17497" y="512"/>
                  </a:lnTo>
                  <a:lnTo>
                    <a:pt x="17139" y="615"/>
                  </a:lnTo>
                  <a:lnTo>
                    <a:pt x="16781" y="768"/>
                  </a:lnTo>
                  <a:lnTo>
                    <a:pt x="16397" y="947"/>
                  </a:lnTo>
                  <a:lnTo>
                    <a:pt x="16090" y="1152"/>
                  </a:lnTo>
                  <a:lnTo>
                    <a:pt x="15783" y="1382"/>
                  </a:lnTo>
                  <a:lnTo>
                    <a:pt x="15783" y="1356"/>
                  </a:lnTo>
                  <a:lnTo>
                    <a:pt x="15757" y="1356"/>
                  </a:lnTo>
                  <a:lnTo>
                    <a:pt x="15732" y="1331"/>
                  </a:lnTo>
                  <a:lnTo>
                    <a:pt x="15706" y="1331"/>
                  </a:lnTo>
                  <a:lnTo>
                    <a:pt x="15681" y="1305"/>
                  </a:lnTo>
                  <a:lnTo>
                    <a:pt x="15655" y="1305"/>
                  </a:lnTo>
                  <a:lnTo>
                    <a:pt x="15629" y="1280"/>
                  </a:lnTo>
                  <a:lnTo>
                    <a:pt x="15604" y="1280"/>
                  </a:lnTo>
                  <a:lnTo>
                    <a:pt x="15604" y="1254"/>
                  </a:lnTo>
                  <a:lnTo>
                    <a:pt x="15553" y="1254"/>
                  </a:lnTo>
                  <a:lnTo>
                    <a:pt x="15553" y="1229"/>
                  </a:lnTo>
                  <a:lnTo>
                    <a:pt x="15527" y="1229"/>
                  </a:lnTo>
                  <a:lnTo>
                    <a:pt x="15502" y="1203"/>
                  </a:lnTo>
                  <a:lnTo>
                    <a:pt x="15476" y="1203"/>
                  </a:lnTo>
                  <a:lnTo>
                    <a:pt x="15450" y="1177"/>
                  </a:lnTo>
                  <a:lnTo>
                    <a:pt x="15425" y="1177"/>
                  </a:lnTo>
                  <a:lnTo>
                    <a:pt x="15425" y="1152"/>
                  </a:lnTo>
                  <a:lnTo>
                    <a:pt x="15374" y="1152"/>
                  </a:lnTo>
                  <a:lnTo>
                    <a:pt x="15374" y="1126"/>
                  </a:lnTo>
                  <a:lnTo>
                    <a:pt x="15348" y="1126"/>
                  </a:lnTo>
                  <a:lnTo>
                    <a:pt x="15323" y="1101"/>
                  </a:lnTo>
                  <a:lnTo>
                    <a:pt x="15297" y="1101"/>
                  </a:lnTo>
                  <a:lnTo>
                    <a:pt x="15271" y="1075"/>
                  </a:lnTo>
                  <a:lnTo>
                    <a:pt x="15246" y="1075"/>
                  </a:lnTo>
                  <a:lnTo>
                    <a:pt x="15220" y="1050"/>
                  </a:lnTo>
                  <a:lnTo>
                    <a:pt x="15195" y="1050"/>
                  </a:lnTo>
                  <a:lnTo>
                    <a:pt x="15195" y="1024"/>
                  </a:lnTo>
                  <a:lnTo>
                    <a:pt x="15169" y="1024"/>
                  </a:lnTo>
                  <a:lnTo>
                    <a:pt x="15143" y="998"/>
                  </a:lnTo>
                  <a:lnTo>
                    <a:pt x="15118" y="998"/>
                  </a:lnTo>
                  <a:lnTo>
                    <a:pt x="15092" y="973"/>
                  </a:lnTo>
                  <a:lnTo>
                    <a:pt x="15067" y="973"/>
                  </a:lnTo>
                  <a:lnTo>
                    <a:pt x="15041" y="947"/>
                  </a:lnTo>
                  <a:lnTo>
                    <a:pt x="15016" y="947"/>
                  </a:lnTo>
                  <a:lnTo>
                    <a:pt x="15016" y="922"/>
                  </a:lnTo>
                  <a:lnTo>
                    <a:pt x="14964" y="922"/>
                  </a:lnTo>
                  <a:lnTo>
                    <a:pt x="14964" y="896"/>
                  </a:lnTo>
                  <a:lnTo>
                    <a:pt x="14913" y="896"/>
                  </a:lnTo>
                  <a:lnTo>
                    <a:pt x="14913" y="870"/>
                  </a:lnTo>
                  <a:lnTo>
                    <a:pt x="14888" y="870"/>
                  </a:lnTo>
                  <a:lnTo>
                    <a:pt x="14862" y="845"/>
                  </a:lnTo>
                  <a:lnTo>
                    <a:pt x="14836" y="845"/>
                  </a:lnTo>
                  <a:lnTo>
                    <a:pt x="14836" y="819"/>
                  </a:lnTo>
                  <a:lnTo>
                    <a:pt x="14785" y="819"/>
                  </a:lnTo>
                  <a:lnTo>
                    <a:pt x="14785" y="794"/>
                  </a:lnTo>
                  <a:lnTo>
                    <a:pt x="14734" y="794"/>
                  </a:lnTo>
                  <a:lnTo>
                    <a:pt x="14734" y="768"/>
                  </a:lnTo>
                  <a:lnTo>
                    <a:pt x="14709" y="768"/>
                  </a:lnTo>
                  <a:lnTo>
                    <a:pt x="14683" y="743"/>
                  </a:lnTo>
                  <a:lnTo>
                    <a:pt x="14657" y="743"/>
                  </a:lnTo>
                  <a:lnTo>
                    <a:pt x="14657" y="717"/>
                  </a:lnTo>
                  <a:lnTo>
                    <a:pt x="14606" y="717"/>
                  </a:lnTo>
                  <a:lnTo>
                    <a:pt x="14581" y="691"/>
                  </a:lnTo>
                  <a:lnTo>
                    <a:pt x="14555" y="691"/>
                  </a:lnTo>
                  <a:lnTo>
                    <a:pt x="14555" y="666"/>
                  </a:lnTo>
                  <a:lnTo>
                    <a:pt x="14530" y="666"/>
                  </a:lnTo>
                  <a:lnTo>
                    <a:pt x="14504" y="640"/>
                  </a:lnTo>
                  <a:lnTo>
                    <a:pt x="14453" y="640"/>
                  </a:lnTo>
                  <a:lnTo>
                    <a:pt x="14453" y="615"/>
                  </a:lnTo>
                  <a:lnTo>
                    <a:pt x="14427" y="615"/>
                  </a:lnTo>
                  <a:lnTo>
                    <a:pt x="14402" y="589"/>
                  </a:lnTo>
                  <a:lnTo>
                    <a:pt x="14376" y="589"/>
                  </a:lnTo>
                  <a:lnTo>
                    <a:pt x="14376" y="563"/>
                  </a:lnTo>
                  <a:lnTo>
                    <a:pt x="14350" y="563"/>
                  </a:lnTo>
                  <a:lnTo>
                    <a:pt x="14325" y="538"/>
                  </a:lnTo>
                  <a:lnTo>
                    <a:pt x="14274" y="538"/>
                  </a:lnTo>
                  <a:lnTo>
                    <a:pt x="14274" y="512"/>
                  </a:lnTo>
                  <a:lnTo>
                    <a:pt x="14248" y="512"/>
                  </a:lnTo>
                  <a:lnTo>
                    <a:pt x="14223" y="487"/>
                  </a:lnTo>
                  <a:lnTo>
                    <a:pt x="14197" y="487"/>
                  </a:lnTo>
                  <a:lnTo>
                    <a:pt x="14197" y="461"/>
                  </a:lnTo>
                  <a:lnTo>
                    <a:pt x="14146" y="461"/>
                  </a:lnTo>
                  <a:lnTo>
                    <a:pt x="14146" y="436"/>
                  </a:lnTo>
                  <a:lnTo>
                    <a:pt x="14095" y="436"/>
                  </a:lnTo>
                  <a:lnTo>
                    <a:pt x="14095" y="410"/>
                  </a:lnTo>
                  <a:lnTo>
                    <a:pt x="14069" y="410"/>
                  </a:lnTo>
                  <a:lnTo>
                    <a:pt x="14044" y="384"/>
                  </a:lnTo>
                  <a:lnTo>
                    <a:pt x="14018" y="384"/>
                  </a:lnTo>
                  <a:lnTo>
                    <a:pt x="14018" y="359"/>
                  </a:lnTo>
                  <a:lnTo>
                    <a:pt x="13967" y="359"/>
                  </a:lnTo>
                  <a:lnTo>
                    <a:pt x="13941" y="333"/>
                  </a:lnTo>
                  <a:lnTo>
                    <a:pt x="13916" y="333"/>
                  </a:lnTo>
                  <a:lnTo>
                    <a:pt x="13737" y="231"/>
                  </a:lnTo>
                  <a:lnTo>
                    <a:pt x="13557" y="154"/>
                  </a:lnTo>
                  <a:lnTo>
                    <a:pt x="13353" y="103"/>
                  </a:lnTo>
                  <a:lnTo>
                    <a:pt x="13148" y="52"/>
                  </a:lnTo>
                  <a:lnTo>
                    <a:pt x="12944" y="26"/>
                  </a:lnTo>
                  <a:lnTo>
                    <a:pt x="12713"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3"/>
            <p:cNvSpPr/>
            <p:nvPr/>
          </p:nvSpPr>
          <p:spPr>
            <a:xfrm>
              <a:off x="1836922" y="2013045"/>
              <a:ext cx="413047" cy="316937"/>
            </a:xfrm>
            <a:custGeom>
              <a:avLst/>
              <a:gdLst/>
              <a:ahLst/>
              <a:cxnLst/>
              <a:rect l="l" t="t" r="r" b="b"/>
              <a:pathLst>
                <a:path w="22537" h="17293" extrusionOk="0">
                  <a:moveTo>
                    <a:pt x="12637" y="1"/>
                  </a:moveTo>
                  <a:lnTo>
                    <a:pt x="12279" y="26"/>
                  </a:lnTo>
                  <a:lnTo>
                    <a:pt x="11895" y="78"/>
                  </a:lnTo>
                  <a:lnTo>
                    <a:pt x="11486" y="180"/>
                  </a:lnTo>
                  <a:lnTo>
                    <a:pt x="11102" y="333"/>
                  </a:lnTo>
                  <a:lnTo>
                    <a:pt x="10667" y="512"/>
                  </a:lnTo>
                  <a:lnTo>
                    <a:pt x="10258" y="743"/>
                  </a:lnTo>
                  <a:lnTo>
                    <a:pt x="9823" y="998"/>
                  </a:lnTo>
                  <a:lnTo>
                    <a:pt x="9388" y="1305"/>
                  </a:lnTo>
                  <a:lnTo>
                    <a:pt x="8979" y="1638"/>
                  </a:lnTo>
                  <a:lnTo>
                    <a:pt x="8570" y="2022"/>
                  </a:lnTo>
                  <a:lnTo>
                    <a:pt x="8186" y="2405"/>
                  </a:lnTo>
                  <a:lnTo>
                    <a:pt x="7802" y="2815"/>
                  </a:lnTo>
                  <a:lnTo>
                    <a:pt x="7470" y="3275"/>
                  </a:lnTo>
                  <a:lnTo>
                    <a:pt x="7112" y="3710"/>
                  </a:lnTo>
                  <a:lnTo>
                    <a:pt x="6805" y="4196"/>
                  </a:lnTo>
                  <a:lnTo>
                    <a:pt x="6498" y="4682"/>
                  </a:lnTo>
                  <a:lnTo>
                    <a:pt x="6216" y="5194"/>
                  </a:lnTo>
                  <a:lnTo>
                    <a:pt x="5961" y="5705"/>
                  </a:lnTo>
                  <a:lnTo>
                    <a:pt x="5730" y="6217"/>
                  </a:lnTo>
                  <a:lnTo>
                    <a:pt x="5551" y="6754"/>
                  </a:lnTo>
                  <a:lnTo>
                    <a:pt x="5372" y="7291"/>
                  </a:lnTo>
                  <a:lnTo>
                    <a:pt x="5219" y="7828"/>
                  </a:lnTo>
                  <a:lnTo>
                    <a:pt x="4861" y="7854"/>
                  </a:lnTo>
                  <a:lnTo>
                    <a:pt x="4477" y="7956"/>
                  </a:lnTo>
                  <a:lnTo>
                    <a:pt x="4093" y="8110"/>
                  </a:lnTo>
                  <a:lnTo>
                    <a:pt x="3684" y="8314"/>
                  </a:lnTo>
                  <a:lnTo>
                    <a:pt x="3300" y="8544"/>
                  </a:lnTo>
                  <a:lnTo>
                    <a:pt x="2942" y="8826"/>
                  </a:lnTo>
                  <a:lnTo>
                    <a:pt x="2584" y="9133"/>
                  </a:lnTo>
                  <a:lnTo>
                    <a:pt x="2251" y="9465"/>
                  </a:lnTo>
                  <a:lnTo>
                    <a:pt x="1919" y="9849"/>
                  </a:lnTo>
                  <a:lnTo>
                    <a:pt x="1638" y="10233"/>
                  </a:lnTo>
                  <a:lnTo>
                    <a:pt x="1356" y="10642"/>
                  </a:lnTo>
                  <a:lnTo>
                    <a:pt x="1075" y="11051"/>
                  </a:lnTo>
                  <a:lnTo>
                    <a:pt x="845" y="11486"/>
                  </a:lnTo>
                  <a:lnTo>
                    <a:pt x="640" y="11947"/>
                  </a:lnTo>
                  <a:lnTo>
                    <a:pt x="461" y="12407"/>
                  </a:lnTo>
                  <a:lnTo>
                    <a:pt x="307" y="12867"/>
                  </a:lnTo>
                  <a:lnTo>
                    <a:pt x="180" y="13328"/>
                  </a:lnTo>
                  <a:lnTo>
                    <a:pt x="77" y="13763"/>
                  </a:lnTo>
                  <a:lnTo>
                    <a:pt x="26" y="14223"/>
                  </a:lnTo>
                  <a:lnTo>
                    <a:pt x="0" y="14684"/>
                  </a:lnTo>
                  <a:lnTo>
                    <a:pt x="26" y="15093"/>
                  </a:lnTo>
                  <a:lnTo>
                    <a:pt x="77" y="15477"/>
                  </a:lnTo>
                  <a:lnTo>
                    <a:pt x="180" y="15835"/>
                  </a:lnTo>
                  <a:lnTo>
                    <a:pt x="307" y="16142"/>
                  </a:lnTo>
                  <a:lnTo>
                    <a:pt x="461" y="16423"/>
                  </a:lnTo>
                  <a:lnTo>
                    <a:pt x="640" y="16679"/>
                  </a:lnTo>
                  <a:lnTo>
                    <a:pt x="845" y="16883"/>
                  </a:lnTo>
                  <a:lnTo>
                    <a:pt x="1075" y="17037"/>
                  </a:lnTo>
                  <a:lnTo>
                    <a:pt x="1356" y="17165"/>
                  </a:lnTo>
                  <a:lnTo>
                    <a:pt x="1638" y="17242"/>
                  </a:lnTo>
                  <a:lnTo>
                    <a:pt x="1919" y="17293"/>
                  </a:lnTo>
                  <a:lnTo>
                    <a:pt x="2251" y="17293"/>
                  </a:lnTo>
                  <a:lnTo>
                    <a:pt x="2584" y="17216"/>
                  </a:lnTo>
                  <a:lnTo>
                    <a:pt x="2942" y="17139"/>
                  </a:lnTo>
                  <a:lnTo>
                    <a:pt x="3300" y="16986"/>
                  </a:lnTo>
                  <a:lnTo>
                    <a:pt x="3684" y="16781"/>
                  </a:lnTo>
                  <a:lnTo>
                    <a:pt x="20490" y="7086"/>
                  </a:lnTo>
                  <a:lnTo>
                    <a:pt x="20695" y="6959"/>
                  </a:lnTo>
                  <a:lnTo>
                    <a:pt x="20899" y="6805"/>
                  </a:lnTo>
                  <a:lnTo>
                    <a:pt x="21104" y="6626"/>
                  </a:lnTo>
                  <a:lnTo>
                    <a:pt x="21283" y="6447"/>
                  </a:lnTo>
                  <a:lnTo>
                    <a:pt x="21462" y="6242"/>
                  </a:lnTo>
                  <a:lnTo>
                    <a:pt x="21641" y="6012"/>
                  </a:lnTo>
                  <a:lnTo>
                    <a:pt x="21794" y="5782"/>
                  </a:lnTo>
                  <a:lnTo>
                    <a:pt x="21948" y="5552"/>
                  </a:lnTo>
                  <a:lnTo>
                    <a:pt x="22076" y="5321"/>
                  </a:lnTo>
                  <a:lnTo>
                    <a:pt x="22178" y="5066"/>
                  </a:lnTo>
                  <a:lnTo>
                    <a:pt x="22280" y="4810"/>
                  </a:lnTo>
                  <a:lnTo>
                    <a:pt x="22383" y="4554"/>
                  </a:lnTo>
                  <a:lnTo>
                    <a:pt x="22460" y="4298"/>
                  </a:lnTo>
                  <a:lnTo>
                    <a:pt x="22485" y="4042"/>
                  </a:lnTo>
                  <a:lnTo>
                    <a:pt x="22536" y="3787"/>
                  </a:lnTo>
                  <a:lnTo>
                    <a:pt x="22536" y="3531"/>
                  </a:lnTo>
                  <a:lnTo>
                    <a:pt x="22536" y="3301"/>
                  </a:lnTo>
                  <a:lnTo>
                    <a:pt x="22485" y="3096"/>
                  </a:lnTo>
                  <a:lnTo>
                    <a:pt x="22460" y="2891"/>
                  </a:lnTo>
                  <a:lnTo>
                    <a:pt x="22383" y="2712"/>
                  </a:lnTo>
                  <a:lnTo>
                    <a:pt x="22280" y="2559"/>
                  </a:lnTo>
                  <a:lnTo>
                    <a:pt x="22178" y="2431"/>
                  </a:lnTo>
                  <a:lnTo>
                    <a:pt x="22076" y="2303"/>
                  </a:lnTo>
                  <a:lnTo>
                    <a:pt x="21948" y="2226"/>
                  </a:lnTo>
                  <a:lnTo>
                    <a:pt x="21794" y="2150"/>
                  </a:lnTo>
                  <a:lnTo>
                    <a:pt x="21641" y="2098"/>
                  </a:lnTo>
                  <a:lnTo>
                    <a:pt x="21283" y="2098"/>
                  </a:lnTo>
                  <a:lnTo>
                    <a:pt x="21104" y="2124"/>
                  </a:lnTo>
                  <a:lnTo>
                    <a:pt x="20899" y="2175"/>
                  </a:lnTo>
                  <a:lnTo>
                    <a:pt x="20695" y="2252"/>
                  </a:lnTo>
                  <a:lnTo>
                    <a:pt x="20490" y="2354"/>
                  </a:lnTo>
                  <a:lnTo>
                    <a:pt x="20285" y="2508"/>
                  </a:lnTo>
                  <a:lnTo>
                    <a:pt x="20081" y="2661"/>
                  </a:lnTo>
                  <a:lnTo>
                    <a:pt x="20029" y="2303"/>
                  </a:lnTo>
                  <a:lnTo>
                    <a:pt x="19953" y="1970"/>
                  </a:lnTo>
                  <a:lnTo>
                    <a:pt x="19825" y="1663"/>
                  </a:lnTo>
                  <a:lnTo>
                    <a:pt x="19697" y="1382"/>
                  </a:lnTo>
                  <a:lnTo>
                    <a:pt x="19518" y="1152"/>
                  </a:lnTo>
                  <a:lnTo>
                    <a:pt x="19339" y="947"/>
                  </a:lnTo>
                  <a:lnTo>
                    <a:pt x="19134" y="768"/>
                  </a:lnTo>
                  <a:lnTo>
                    <a:pt x="18904" y="640"/>
                  </a:lnTo>
                  <a:lnTo>
                    <a:pt x="18648" y="538"/>
                  </a:lnTo>
                  <a:lnTo>
                    <a:pt x="18367" y="487"/>
                  </a:lnTo>
                  <a:lnTo>
                    <a:pt x="18085" y="461"/>
                  </a:lnTo>
                  <a:lnTo>
                    <a:pt x="17778" y="487"/>
                  </a:lnTo>
                  <a:lnTo>
                    <a:pt x="17446" y="538"/>
                  </a:lnTo>
                  <a:lnTo>
                    <a:pt x="17113" y="640"/>
                  </a:lnTo>
                  <a:lnTo>
                    <a:pt x="16781" y="768"/>
                  </a:lnTo>
                  <a:lnTo>
                    <a:pt x="16423" y="947"/>
                  </a:lnTo>
                  <a:lnTo>
                    <a:pt x="16116" y="1152"/>
                  </a:lnTo>
                  <a:lnTo>
                    <a:pt x="15809" y="1382"/>
                  </a:lnTo>
                  <a:lnTo>
                    <a:pt x="15527" y="1612"/>
                  </a:lnTo>
                  <a:lnTo>
                    <a:pt x="15246" y="1868"/>
                  </a:lnTo>
                  <a:lnTo>
                    <a:pt x="15093" y="1536"/>
                  </a:lnTo>
                  <a:lnTo>
                    <a:pt x="14888" y="1229"/>
                  </a:lnTo>
                  <a:lnTo>
                    <a:pt x="14683" y="947"/>
                  </a:lnTo>
                  <a:lnTo>
                    <a:pt x="14453" y="717"/>
                  </a:lnTo>
                  <a:lnTo>
                    <a:pt x="14197" y="487"/>
                  </a:lnTo>
                  <a:lnTo>
                    <a:pt x="13941" y="333"/>
                  </a:lnTo>
                  <a:lnTo>
                    <a:pt x="13635" y="180"/>
                  </a:lnTo>
                  <a:lnTo>
                    <a:pt x="13328" y="103"/>
                  </a:lnTo>
                  <a:lnTo>
                    <a:pt x="12995" y="26"/>
                  </a:lnTo>
                  <a:lnTo>
                    <a:pt x="126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3"/>
            <p:cNvSpPr/>
            <p:nvPr/>
          </p:nvSpPr>
          <p:spPr>
            <a:xfrm>
              <a:off x="3277115" y="1622065"/>
              <a:ext cx="451498" cy="564469"/>
            </a:xfrm>
            <a:custGeom>
              <a:avLst/>
              <a:gdLst/>
              <a:ahLst/>
              <a:cxnLst/>
              <a:rect l="l" t="t" r="r" b="b"/>
              <a:pathLst>
                <a:path w="24635" h="30799" extrusionOk="0">
                  <a:moveTo>
                    <a:pt x="9823" y="10130"/>
                  </a:moveTo>
                  <a:lnTo>
                    <a:pt x="10105" y="10258"/>
                  </a:lnTo>
                  <a:lnTo>
                    <a:pt x="10386" y="10386"/>
                  </a:lnTo>
                  <a:lnTo>
                    <a:pt x="10693" y="10565"/>
                  </a:lnTo>
                  <a:lnTo>
                    <a:pt x="10974" y="10744"/>
                  </a:lnTo>
                  <a:lnTo>
                    <a:pt x="11435" y="11076"/>
                  </a:lnTo>
                  <a:lnTo>
                    <a:pt x="11895" y="11486"/>
                  </a:lnTo>
                  <a:lnTo>
                    <a:pt x="12305" y="11895"/>
                  </a:lnTo>
                  <a:lnTo>
                    <a:pt x="12714" y="12381"/>
                  </a:lnTo>
                  <a:lnTo>
                    <a:pt x="13098" y="12867"/>
                  </a:lnTo>
                  <a:lnTo>
                    <a:pt x="13456" y="13404"/>
                  </a:lnTo>
                  <a:lnTo>
                    <a:pt x="13763" y="13941"/>
                  </a:lnTo>
                  <a:lnTo>
                    <a:pt x="14070" y="14530"/>
                  </a:lnTo>
                  <a:lnTo>
                    <a:pt x="14325" y="15118"/>
                  </a:lnTo>
                  <a:lnTo>
                    <a:pt x="14556" y="15706"/>
                  </a:lnTo>
                  <a:lnTo>
                    <a:pt x="14760" y="16320"/>
                  </a:lnTo>
                  <a:lnTo>
                    <a:pt x="14914" y="16934"/>
                  </a:lnTo>
                  <a:lnTo>
                    <a:pt x="15016" y="17522"/>
                  </a:lnTo>
                  <a:lnTo>
                    <a:pt x="15093" y="18136"/>
                  </a:lnTo>
                  <a:lnTo>
                    <a:pt x="15118" y="18725"/>
                  </a:lnTo>
                  <a:lnTo>
                    <a:pt x="15093" y="19287"/>
                  </a:lnTo>
                  <a:lnTo>
                    <a:pt x="15067" y="19646"/>
                  </a:lnTo>
                  <a:lnTo>
                    <a:pt x="15016" y="19978"/>
                  </a:lnTo>
                  <a:lnTo>
                    <a:pt x="14939" y="20311"/>
                  </a:lnTo>
                  <a:lnTo>
                    <a:pt x="14837" y="20618"/>
                  </a:lnTo>
                  <a:lnTo>
                    <a:pt x="14556" y="20490"/>
                  </a:lnTo>
                  <a:lnTo>
                    <a:pt x="14274" y="20362"/>
                  </a:lnTo>
                  <a:lnTo>
                    <a:pt x="13967" y="20183"/>
                  </a:lnTo>
                  <a:lnTo>
                    <a:pt x="13686" y="20004"/>
                  </a:lnTo>
                  <a:lnTo>
                    <a:pt x="13225" y="19671"/>
                  </a:lnTo>
                  <a:lnTo>
                    <a:pt x="12765" y="19262"/>
                  </a:lnTo>
                  <a:lnTo>
                    <a:pt x="12356" y="18853"/>
                  </a:lnTo>
                  <a:lnTo>
                    <a:pt x="11946" y="18367"/>
                  </a:lnTo>
                  <a:lnTo>
                    <a:pt x="11563" y="17881"/>
                  </a:lnTo>
                  <a:lnTo>
                    <a:pt x="11205" y="17343"/>
                  </a:lnTo>
                  <a:lnTo>
                    <a:pt x="10898" y="16806"/>
                  </a:lnTo>
                  <a:lnTo>
                    <a:pt x="10591" y="16218"/>
                  </a:lnTo>
                  <a:lnTo>
                    <a:pt x="10335" y="15630"/>
                  </a:lnTo>
                  <a:lnTo>
                    <a:pt x="10105" y="15041"/>
                  </a:lnTo>
                  <a:lnTo>
                    <a:pt x="9900" y="14427"/>
                  </a:lnTo>
                  <a:lnTo>
                    <a:pt x="9747" y="13839"/>
                  </a:lnTo>
                  <a:lnTo>
                    <a:pt x="9644" y="13225"/>
                  </a:lnTo>
                  <a:lnTo>
                    <a:pt x="9568" y="12611"/>
                  </a:lnTo>
                  <a:lnTo>
                    <a:pt x="9542" y="12023"/>
                  </a:lnTo>
                  <a:lnTo>
                    <a:pt x="9568" y="11460"/>
                  </a:lnTo>
                  <a:lnTo>
                    <a:pt x="9593" y="11102"/>
                  </a:lnTo>
                  <a:lnTo>
                    <a:pt x="9644" y="10769"/>
                  </a:lnTo>
                  <a:lnTo>
                    <a:pt x="9721" y="10437"/>
                  </a:lnTo>
                  <a:lnTo>
                    <a:pt x="9823" y="10130"/>
                  </a:lnTo>
                  <a:close/>
                  <a:moveTo>
                    <a:pt x="8851" y="0"/>
                  </a:moveTo>
                  <a:lnTo>
                    <a:pt x="8442" y="77"/>
                  </a:lnTo>
                  <a:lnTo>
                    <a:pt x="8033" y="179"/>
                  </a:lnTo>
                  <a:lnTo>
                    <a:pt x="7649" y="307"/>
                  </a:lnTo>
                  <a:lnTo>
                    <a:pt x="7291" y="486"/>
                  </a:lnTo>
                  <a:lnTo>
                    <a:pt x="7265" y="486"/>
                  </a:lnTo>
                  <a:lnTo>
                    <a:pt x="7240" y="512"/>
                  </a:lnTo>
                  <a:lnTo>
                    <a:pt x="7189" y="512"/>
                  </a:lnTo>
                  <a:lnTo>
                    <a:pt x="7189" y="537"/>
                  </a:lnTo>
                  <a:lnTo>
                    <a:pt x="7137" y="537"/>
                  </a:lnTo>
                  <a:lnTo>
                    <a:pt x="7137" y="563"/>
                  </a:lnTo>
                  <a:lnTo>
                    <a:pt x="7086" y="563"/>
                  </a:lnTo>
                  <a:lnTo>
                    <a:pt x="7061" y="589"/>
                  </a:lnTo>
                  <a:lnTo>
                    <a:pt x="7035" y="589"/>
                  </a:lnTo>
                  <a:lnTo>
                    <a:pt x="7010" y="614"/>
                  </a:lnTo>
                  <a:lnTo>
                    <a:pt x="6984" y="614"/>
                  </a:lnTo>
                  <a:lnTo>
                    <a:pt x="6958" y="640"/>
                  </a:lnTo>
                  <a:lnTo>
                    <a:pt x="6907" y="640"/>
                  </a:lnTo>
                  <a:lnTo>
                    <a:pt x="6907" y="665"/>
                  </a:lnTo>
                  <a:lnTo>
                    <a:pt x="6856" y="665"/>
                  </a:lnTo>
                  <a:lnTo>
                    <a:pt x="6856" y="691"/>
                  </a:lnTo>
                  <a:lnTo>
                    <a:pt x="6831" y="691"/>
                  </a:lnTo>
                  <a:lnTo>
                    <a:pt x="6805" y="716"/>
                  </a:lnTo>
                  <a:lnTo>
                    <a:pt x="6754" y="716"/>
                  </a:lnTo>
                  <a:lnTo>
                    <a:pt x="6754" y="742"/>
                  </a:lnTo>
                  <a:lnTo>
                    <a:pt x="6703" y="742"/>
                  </a:lnTo>
                  <a:lnTo>
                    <a:pt x="6703" y="768"/>
                  </a:lnTo>
                  <a:lnTo>
                    <a:pt x="6651" y="768"/>
                  </a:lnTo>
                  <a:lnTo>
                    <a:pt x="6651" y="793"/>
                  </a:lnTo>
                  <a:lnTo>
                    <a:pt x="6600" y="793"/>
                  </a:lnTo>
                  <a:lnTo>
                    <a:pt x="6575" y="819"/>
                  </a:lnTo>
                  <a:lnTo>
                    <a:pt x="6549" y="819"/>
                  </a:lnTo>
                  <a:lnTo>
                    <a:pt x="6524" y="844"/>
                  </a:lnTo>
                  <a:lnTo>
                    <a:pt x="6498" y="844"/>
                  </a:lnTo>
                  <a:lnTo>
                    <a:pt x="6472" y="870"/>
                  </a:lnTo>
                  <a:lnTo>
                    <a:pt x="6447" y="870"/>
                  </a:lnTo>
                  <a:lnTo>
                    <a:pt x="6421" y="896"/>
                  </a:lnTo>
                  <a:lnTo>
                    <a:pt x="6396" y="896"/>
                  </a:lnTo>
                  <a:lnTo>
                    <a:pt x="6370" y="921"/>
                  </a:lnTo>
                  <a:lnTo>
                    <a:pt x="6319" y="921"/>
                  </a:lnTo>
                  <a:lnTo>
                    <a:pt x="6319" y="947"/>
                  </a:lnTo>
                  <a:lnTo>
                    <a:pt x="6268" y="947"/>
                  </a:lnTo>
                  <a:lnTo>
                    <a:pt x="6268" y="972"/>
                  </a:lnTo>
                  <a:lnTo>
                    <a:pt x="6242" y="972"/>
                  </a:lnTo>
                  <a:lnTo>
                    <a:pt x="6217" y="998"/>
                  </a:lnTo>
                  <a:lnTo>
                    <a:pt x="6165" y="998"/>
                  </a:lnTo>
                  <a:lnTo>
                    <a:pt x="6165" y="1023"/>
                  </a:lnTo>
                  <a:lnTo>
                    <a:pt x="6114" y="1023"/>
                  </a:lnTo>
                  <a:lnTo>
                    <a:pt x="6114" y="1049"/>
                  </a:lnTo>
                  <a:lnTo>
                    <a:pt x="6063" y="1049"/>
                  </a:lnTo>
                  <a:lnTo>
                    <a:pt x="6063" y="1075"/>
                  </a:lnTo>
                  <a:lnTo>
                    <a:pt x="6012" y="1075"/>
                  </a:lnTo>
                  <a:lnTo>
                    <a:pt x="5986" y="1100"/>
                  </a:lnTo>
                  <a:lnTo>
                    <a:pt x="5961" y="1100"/>
                  </a:lnTo>
                  <a:lnTo>
                    <a:pt x="5935" y="1126"/>
                  </a:lnTo>
                  <a:lnTo>
                    <a:pt x="5884" y="1126"/>
                  </a:lnTo>
                  <a:lnTo>
                    <a:pt x="5884" y="1151"/>
                  </a:lnTo>
                  <a:lnTo>
                    <a:pt x="5833" y="1151"/>
                  </a:lnTo>
                  <a:lnTo>
                    <a:pt x="5833" y="1177"/>
                  </a:lnTo>
                  <a:lnTo>
                    <a:pt x="5807" y="1177"/>
                  </a:lnTo>
                  <a:lnTo>
                    <a:pt x="5782" y="1202"/>
                  </a:lnTo>
                  <a:lnTo>
                    <a:pt x="5756" y="1202"/>
                  </a:lnTo>
                  <a:lnTo>
                    <a:pt x="5731" y="1228"/>
                  </a:lnTo>
                  <a:lnTo>
                    <a:pt x="5679" y="1228"/>
                  </a:lnTo>
                  <a:lnTo>
                    <a:pt x="5679" y="1254"/>
                  </a:lnTo>
                  <a:lnTo>
                    <a:pt x="5628" y="1254"/>
                  </a:lnTo>
                  <a:lnTo>
                    <a:pt x="5628" y="1279"/>
                  </a:lnTo>
                  <a:lnTo>
                    <a:pt x="5577" y="1279"/>
                  </a:lnTo>
                  <a:lnTo>
                    <a:pt x="5552" y="1305"/>
                  </a:lnTo>
                  <a:lnTo>
                    <a:pt x="5526" y="1305"/>
                  </a:lnTo>
                  <a:lnTo>
                    <a:pt x="5500" y="1330"/>
                  </a:lnTo>
                  <a:lnTo>
                    <a:pt x="5475" y="1330"/>
                  </a:lnTo>
                  <a:lnTo>
                    <a:pt x="5475" y="1356"/>
                  </a:lnTo>
                  <a:lnTo>
                    <a:pt x="5424" y="1356"/>
                  </a:lnTo>
                  <a:lnTo>
                    <a:pt x="5398" y="1382"/>
                  </a:lnTo>
                  <a:lnTo>
                    <a:pt x="5372" y="1382"/>
                  </a:lnTo>
                  <a:lnTo>
                    <a:pt x="5347" y="1407"/>
                  </a:lnTo>
                  <a:lnTo>
                    <a:pt x="5296" y="1407"/>
                  </a:lnTo>
                  <a:lnTo>
                    <a:pt x="5296" y="1433"/>
                  </a:lnTo>
                  <a:lnTo>
                    <a:pt x="5245" y="1433"/>
                  </a:lnTo>
                  <a:lnTo>
                    <a:pt x="5245" y="1458"/>
                  </a:lnTo>
                  <a:lnTo>
                    <a:pt x="5193" y="1458"/>
                  </a:lnTo>
                  <a:lnTo>
                    <a:pt x="5193" y="1484"/>
                  </a:lnTo>
                  <a:lnTo>
                    <a:pt x="5142" y="1484"/>
                  </a:lnTo>
                  <a:lnTo>
                    <a:pt x="5117" y="1509"/>
                  </a:lnTo>
                  <a:lnTo>
                    <a:pt x="5091" y="1509"/>
                  </a:lnTo>
                  <a:lnTo>
                    <a:pt x="5091" y="1535"/>
                  </a:lnTo>
                  <a:lnTo>
                    <a:pt x="5040" y="1535"/>
                  </a:lnTo>
                  <a:lnTo>
                    <a:pt x="5040" y="1561"/>
                  </a:lnTo>
                  <a:lnTo>
                    <a:pt x="4989" y="1561"/>
                  </a:lnTo>
                  <a:lnTo>
                    <a:pt x="4963" y="1586"/>
                  </a:lnTo>
                  <a:lnTo>
                    <a:pt x="4938" y="1586"/>
                  </a:lnTo>
                  <a:lnTo>
                    <a:pt x="4912" y="1612"/>
                  </a:lnTo>
                  <a:lnTo>
                    <a:pt x="4886" y="1612"/>
                  </a:lnTo>
                  <a:lnTo>
                    <a:pt x="4861" y="1637"/>
                  </a:lnTo>
                  <a:lnTo>
                    <a:pt x="4810" y="1637"/>
                  </a:lnTo>
                  <a:lnTo>
                    <a:pt x="4810" y="1663"/>
                  </a:lnTo>
                  <a:lnTo>
                    <a:pt x="4759" y="1663"/>
                  </a:lnTo>
                  <a:lnTo>
                    <a:pt x="4759" y="1688"/>
                  </a:lnTo>
                  <a:lnTo>
                    <a:pt x="4733" y="1688"/>
                  </a:lnTo>
                  <a:lnTo>
                    <a:pt x="4707" y="1714"/>
                  </a:lnTo>
                  <a:lnTo>
                    <a:pt x="4656" y="1714"/>
                  </a:lnTo>
                  <a:lnTo>
                    <a:pt x="4656" y="1740"/>
                  </a:lnTo>
                  <a:lnTo>
                    <a:pt x="4605" y="1740"/>
                  </a:lnTo>
                  <a:lnTo>
                    <a:pt x="4605" y="1765"/>
                  </a:lnTo>
                  <a:lnTo>
                    <a:pt x="4554" y="1765"/>
                  </a:lnTo>
                  <a:lnTo>
                    <a:pt x="4554" y="1791"/>
                  </a:lnTo>
                  <a:lnTo>
                    <a:pt x="4503" y="1791"/>
                  </a:lnTo>
                  <a:lnTo>
                    <a:pt x="4477" y="1816"/>
                  </a:lnTo>
                  <a:lnTo>
                    <a:pt x="4452" y="1816"/>
                  </a:lnTo>
                  <a:lnTo>
                    <a:pt x="4426" y="1842"/>
                  </a:lnTo>
                  <a:lnTo>
                    <a:pt x="4400" y="1842"/>
                  </a:lnTo>
                  <a:lnTo>
                    <a:pt x="4375" y="1868"/>
                  </a:lnTo>
                  <a:lnTo>
                    <a:pt x="4349" y="1868"/>
                  </a:lnTo>
                  <a:lnTo>
                    <a:pt x="4324" y="1893"/>
                  </a:lnTo>
                  <a:lnTo>
                    <a:pt x="4298" y="1893"/>
                  </a:lnTo>
                  <a:lnTo>
                    <a:pt x="4273" y="1919"/>
                  </a:lnTo>
                  <a:lnTo>
                    <a:pt x="4221" y="1919"/>
                  </a:lnTo>
                  <a:lnTo>
                    <a:pt x="4221" y="1944"/>
                  </a:lnTo>
                  <a:lnTo>
                    <a:pt x="4170" y="1944"/>
                  </a:lnTo>
                  <a:lnTo>
                    <a:pt x="4170" y="1970"/>
                  </a:lnTo>
                  <a:lnTo>
                    <a:pt x="4119" y="1970"/>
                  </a:lnTo>
                  <a:lnTo>
                    <a:pt x="4093" y="1995"/>
                  </a:lnTo>
                  <a:lnTo>
                    <a:pt x="4068" y="1995"/>
                  </a:lnTo>
                  <a:lnTo>
                    <a:pt x="4042" y="2021"/>
                  </a:lnTo>
                  <a:lnTo>
                    <a:pt x="4017" y="2021"/>
                  </a:lnTo>
                  <a:lnTo>
                    <a:pt x="4017" y="2047"/>
                  </a:lnTo>
                  <a:lnTo>
                    <a:pt x="3966" y="2047"/>
                  </a:lnTo>
                  <a:lnTo>
                    <a:pt x="3940" y="2072"/>
                  </a:lnTo>
                  <a:lnTo>
                    <a:pt x="3914" y="2072"/>
                  </a:lnTo>
                  <a:lnTo>
                    <a:pt x="3889" y="2098"/>
                  </a:lnTo>
                  <a:lnTo>
                    <a:pt x="3863" y="2098"/>
                  </a:lnTo>
                  <a:lnTo>
                    <a:pt x="3838" y="2123"/>
                  </a:lnTo>
                  <a:lnTo>
                    <a:pt x="3787" y="2123"/>
                  </a:lnTo>
                  <a:lnTo>
                    <a:pt x="3787" y="2149"/>
                  </a:lnTo>
                  <a:lnTo>
                    <a:pt x="3301" y="2405"/>
                  </a:lnTo>
                  <a:lnTo>
                    <a:pt x="3633" y="3019"/>
                  </a:lnTo>
                  <a:lnTo>
                    <a:pt x="3607" y="3044"/>
                  </a:lnTo>
                  <a:lnTo>
                    <a:pt x="3582" y="3044"/>
                  </a:lnTo>
                  <a:lnTo>
                    <a:pt x="3556" y="3070"/>
                  </a:lnTo>
                  <a:lnTo>
                    <a:pt x="3505" y="3070"/>
                  </a:lnTo>
                  <a:lnTo>
                    <a:pt x="3480" y="3095"/>
                  </a:lnTo>
                  <a:lnTo>
                    <a:pt x="3454" y="3095"/>
                  </a:lnTo>
                  <a:lnTo>
                    <a:pt x="3428" y="3121"/>
                  </a:lnTo>
                  <a:lnTo>
                    <a:pt x="3403" y="3121"/>
                  </a:lnTo>
                  <a:lnTo>
                    <a:pt x="3403" y="3147"/>
                  </a:lnTo>
                  <a:lnTo>
                    <a:pt x="3377" y="3121"/>
                  </a:lnTo>
                  <a:lnTo>
                    <a:pt x="3377" y="3147"/>
                  </a:lnTo>
                  <a:lnTo>
                    <a:pt x="3352" y="3147"/>
                  </a:lnTo>
                  <a:lnTo>
                    <a:pt x="3326" y="3172"/>
                  </a:lnTo>
                  <a:lnTo>
                    <a:pt x="3301" y="3172"/>
                  </a:lnTo>
                  <a:lnTo>
                    <a:pt x="3275" y="3198"/>
                  </a:lnTo>
                  <a:lnTo>
                    <a:pt x="3249" y="3198"/>
                  </a:lnTo>
                  <a:lnTo>
                    <a:pt x="3249" y="3223"/>
                  </a:lnTo>
                  <a:lnTo>
                    <a:pt x="3224" y="3198"/>
                  </a:lnTo>
                  <a:lnTo>
                    <a:pt x="3224" y="3223"/>
                  </a:lnTo>
                  <a:lnTo>
                    <a:pt x="3198" y="3223"/>
                  </a:lnTo>
                  <a:lnTo>
                    <a:pt x="3173" y="3249"/>
                  </a:lnTo>
                  <a:lnTo>
                    <a:pt x="3147" y="3249"/>
                  </a:lnTo>
                  <a:lnTo>
                    <a:pt x="3121" y="3274"/>
                  </a:lnTo>
                  <a:lnTo>
                    <a:pt x="3070" y="3274"/>
                  </a:lnTo>
                  <a:lnTo>
                    <a:pt x="3070" y="3300"/>
                  </a:lnTo>
                  <a:lnTo>
                    <a:pt x="3019" y="3300"/>
                  </a:lnTo>
                  <a:lnTo>
                    <a:pt x="2994" y="3326"/>
                  </a:lnTo>
                  <a:lnTo>
                    <a:pt x="2968" y="3351"/>
                  </a:lnTo>
                  <a:lnTo>
                    <a:pt x="2917" y="3351"/>
                  </a:lnTo>
                  <a:lnTo>
                    <a:pt x="2917" y="3377"/>
                  </a:lnTo>
                  <a:lnTo>
                    <a:pt x="2866" y="3377"/>
                  </a:lnTo>
                  <a:lnTo>
                    <a:pt x="2840" y="3402"/>
                  </a:lnTo>
                  <a:lnTo>
                    <a:pt x="2814" y="3402"/>
                  </a:lnTo>
                  <a:lnTo>
                    <a:pt x="2789" y="3428"/>
                  </a:lnTo>
                  <a:lnTo>
                    <a:pt x="2763" y="3428"/>
                  </a:lnTo>
                  <a:lnTo>
                    <a:pt x="2763" y="3454"/>
                  </a:lnTo>
                  <a:lnTo>
                    <a:pt x="2738" y="3428"/>
                  </a:lnTo>
                  <a:lnTo>
                    <a:pt x="2738" y="3454"/>
                  </a:lnTo>
                  <a:lnTo>
                    <a:pt x="2712" y="3454"/>
                  </a:lnTo>
                  <a:lnTo>
                    <a:pt x="2687" y="3479"/>
                  </a:lnTo>
                  <a:lnTo>
                    <a:pt x="2635" y="3479"/>
                  </a:lnTo>
                  <a:lnTo>
                    <a:pt x="2635" y="3505"/>
                  </a:lnTo>
                  <a:lnTo>
                    <a:pt x="2610" y="3505"/>
                  </a:lnTo>
                  <a:lnTo>
                    <a:pt x="2584" y="3530"/>
                  </a:lnTo>
                  <a:lnTo>
                    <a:pt x="2559" y="3530"/>
                  </a:lnTo>
                  <a:lnTo>
                    <a:pt x="2533" y="3556"/>
                  </a:lnTo>
                  <a:lnTo>
                    <a:pt x="2482" y="3556"/>
                  </a:lnTo>
                  <a:lnTo>
                    <a:pt x="2482" y="3581"/>
                  </a:lnTo>
                  <a:lnTo>
                    <a:pt x="2431" y="3581"/>
                  </a:lnTo>
                  <a:lnTo>
                    <a:pt x="2405" y="3607"/>
                  </a:lnTo>
                  <a:lnTo>
                    <a:pt x="2380" y="3607"/>
                  </a:lnTo>
                  <a:lnTo>
                    <a:pt x="2354" y="3633"/>
                  </a:lnTo>
                  <a:lnTo>
                    <a:pt x="2328" y="3633"/>
                  </a:lnTo>
                  <a:lnTo>
                    <a:pt x="2328" y="3658"/>
                  </a:lnTo>
                  <a:lnTo>
                    <a:pt x="2303" y="3633"/>
                  </a:lnTo>
                  <a:lnTo>
                    <a:pt x="2303" y="3658"/>
                  </a:lnTo>
                  <a:lnTo>
                    <a:pt x="2277" y="3658"/>
                  </a:lnTo>
                  <a:lnTo>
                    <a:pt x="2252" y="3684"/>
                  </a:lnTo>
                  <a:lnTo>
                    <a:pt x="2226" y="3684"/>
                  </a:lnTo>
                  <a:lnTo>
                    <a:pt x="2201" y="3709"/>
                  </a:lnTo>
                  <a:lnTo>
                    <a:pt x="2175" y="3709"/>
                  </a:lnTo>
                  <a:lnTo>
                    <a:pt x="2175" y="3735"/>
                  </a:lnTo>
                  <a:lnTo>
                    <a:pt x="2149" y="3709"/>
                  </a:lnTo>
                  <a:lnTo>
                    <a:pt x="2149" y="3735"/>
                  </a:lnTo>
                  <a:lnTo>
                    <a:pt x="2124" y="3735"/>
                  </a:lnTo>
                  <a:lnTo>
                    <a:pt x="2098" y="3760"/>
                  </a:lnTo>
                  <a:lnTo>
                    <a:pt x="2073" y="3760"/>
                  </a:lnTo>
                  <a:lnTo>
                    <a:pt x="2047" y="3786"/>
                  </a:lnTo>
                  <a:lnTo>
                    <a:pt x="1996" y="3786"/>
                  </a:lnTo>
                  <a:lnTo>
                    <a:pt x="1970" y="3812"/>
                  </a:lnTo>
                  <a:lnTo>
                    <a:pt x="1945" y="3812"/>
                  </a:lnTo>
                  <a:lnTo>
                    <a:pt x="1919" y="3837"/>
                  </a:lnTo>
                  <a:lnTo>
                    <a:pt x="1894" y="3863"/>
                  </a:lnTo>
                  <a:lnTo>
                    <a:pt x="1842" y="3863"/>
                  </a:lnTo>
                  <a:lnTo>
                    <a:pt x="1817" y="3888"/>
                  </a:lnTo>
                  <a:lnTo>
                    <a:pt x="1791" y="3888"/>
                  </a:lnTo>
                  <a:lnTo>
                    <a:pt x="1766" y="3914"/>
                  </a:lnTo>
                  <a:lnTo>
                    <a:pt x="1740" y="3914"/>
                  </a:lnTo>
                  <a:lnTo>
                    <a:pt x="1740" y="3940"/>
                  </a:lnTo>
                  <a:lnTo>
                    <a:pt x="1715" y="3914"/>
                  </a:lnTo>
                  <a:lnTo>
                    <a:pt x="1715" y="3940"/>
                  </a:lnTo>
                  <a:lnTo>
                    <a:pt x="1689" y="3940"/>
                  </a:lnTo>
                  <a:lnTo>
                    <a:pt x="1663" y="3965"/>
                  </a:lnTo>
                  <a:lnTo>
                    <a:pt x="1663" y="3940"/>
                  </a:lnTo>
                  <a:lnTo>
                    <a:pt x="1331" y="4451"/>
                  </a:lnTo>
                  <a:lnTo>
                    <a:pt x="1049" y="4988"/>
                  </a:lnTo>
                  <a:lnTo>
                    <a:pt x="794" y="5577"/>
                  </a:lnTo>
                  <a:lnTo>
                    <a:pt x="563" y="6216"/>
                  </a:lnTo>
                  <a:lnTo>
                    <a:pt x="2073" y="7725"/>
                  </a:lnTo>
                  <a:lnTo>
                    <a:pt x="1945" y="8135"/>
                  </a:lnTo>
                  <a:lnTo>
                    <a:pt x="1919" y="8160"/>
                  </a:lnTo>
                  <a:lnTo>
                    <a:pt x="1894" y="8160"/>
                  </a:lnTo>
                  <a:lnTo>
                    <a:pt x="1894" y="8186"/>
                  </a:lnTo>
                  <a:lnTo>
                    <a:pt x="1868" y="8160"/>
                  </a:lnTo>
                  <a:lnTo>
                    <a:pt x="1868" y="8186"/>
                  </a:lnTo>
                  <a:lnTo>
                    <a:pt x="1842" y="8186"/>
                  </a:lnTo>
                  <a:lnTo>
                    <a:pt x="1842" y="8211"/>
                  </a:lnTo>
                  <a:lnTo>
                    <a:pt x="1817" y="8186"/>
                  </a:lnTo>
                  <a:lnTo>
                    <a:pt x="1817" y="8211"/>
                  </a:lnTo>
                  <a:lnTo>
                    <a:pt x="1766" y="8211"/>
                  </a:lnTo>
                  <a:lnTo>
                    <a:pt x="1766" y="8237"/>
                  </a:lnTo>
                  <a:lnTo>
                    <a:pt x="1740" y="8237"/>
                  </a:lnTo>
                  <a:lnTo>
                    <a:pt x="1740" y="8263"/>
                  </a:lnTo>
                  <a:lnTo>
                    <a:pt x="1715" y="8237"/>
                  </a:lnTo>
                  <a:lnTo>
                    <a:pt x="1715" y="8263"/>
                  </a:lnTo>
                  <a:lnTo>
                    <a:pt x="1689" y="8263"/>
                  </a:lnTo>
                  <a:lnTo>
                    <a:pt x="1689" y="8288"/>
                  </a:lnTo>
                  <a:lnTo>
                    <a:pt x="1663" y="8263"/>
                  </a:lnTo>
                  <a:lnTo>
                    <a:pt x="1663" y="8288"/>
                  </a:lnTo>
                  <a:lnTo>
                    <a:pt x="1612" y="8288"/>
                  </a:lnTo>
                  <a:lnTo>
                    <a:pt x="1612" y="8314"/>
                  </a:lnTo>
                  <a:lnTo>
                    <a:pt x="1561" y="8314"/>
                  </a:lnTo>
                  <a:lnTo>
                    <a:pt x="1561" y="8339"/>
                  </a:lnTo>
                  <a:lnTo>
                    <a:pt x="1510" y="8339"/>
                  </a:lnTo>
                  <a:lnTo>
                    <a:pt x="1510" y="8365"/>
                  </a:lnTo>
                  <a:lnTo>
                    <a:pt x="1459" y="8365"/>
                  </a:lnTo>
                  <a:lnTo>
                    <a:pt x="1459" y="8390"/>
                  </a:lnTo>
                  <a:lnTo>
                    <a:pt x="1433" y="8365"/>
                  </a:lnTo>
                  <a:lnTo>
                    <a:pt x="1433" y="8390"/>
                  </a:lnTo>
                  <a:lnTo>
                    <a:pt x="1408" y="8390"/>
                  </a:lnTo>
                  <a:lnTo>
                    <a:pt x="1408" y="8416"/>
                  </a:lnTo>
                  <a:lnTo>
                    <a:pt x="1382" y="8390"/>
                  </a:lnTo>
                  <a:lnTo>
                    <a:pt x="1382" y="8416"/>
                  </a:lnTo>
                  <a:lnTo>
                    <a:pt x="1356" y="8416"/>
                  </a:lnTo>
                  <a:lnTo>
                    <a:pt x="1331" y="8442"/>
                  </a:lnTo>
                  <a:lnTo>
                    <a:pt x="1305" y="8442"/>
                  </a:lnTo>
                  <a:lnTo>
                    <a:pt x="1305" y="8467"/>
                  </a:lnTo>
                  <a:lnTo>
                    <a:pt x="1280" y="8442"/>
                  </a:lnTo>
                  <a:lnTo>
                    <a:pt x="1280" y="8467"/>
                  </a:lnTo>
                  <a:lnTo>
                    <a:pt x="1254" y="8467"/>
                  </a:lnTo>
                  <a:lnTo>
                    <a:pt x="1254" y="8493"/>
                  </a:lnTo>
                  <a:lnTo>
                    <a:pt x="1229" y="8467"/>
                  </a:lnTo>
                  <a:lnTo>
                    <a:pt x="1229" y="8493"/>
                  </a:lnTo>
                  <a:lnTo>
                    <a:pt x="1203" y="8493"/>
                  </a:lnTo>
                  <a:lnTo>
                    <a:pt x="1177" y="8518"/>
                  </a:lnTo>
                  <a:lnTo>
                    <a:pt x="1126" y="8518"/>
                  </a:lnTo>
                  <a:lnTo>
                    <a:pt x="1126" y="8544"/>
                  </a:lnTo>
                  <a:lnTo>
                    <a:pt x="1075" y="8544"/>
                  </a:lnTo>
                  <a:lnTo>
                    <a:pt x="1075" y="8569"/>
                  </a:lnTo>
                  <a:lnTo>
                    <a:pt x="1024" y="8569"/>
                  </a:lnTo>
                  <a:lnTo>
                    <a:pt x="1024" y="8595"/>
                  </a:lnTo>
                  <a:lnTo>
                    <a:pt x="998" y="8569"/>
                  </a:lnTo>
                  <a:lnTo>
                    <a:pt x="998" y="8595"/>
                  </a:lnTo>
                  <a:lnTo>
                    <a:pt x="973" y="8595"/>
                  </a:lnTo>
                  <a:lnTo>
                    <a:pt x="973" y="8621"/>
                  </a:lnTo>
                  <a:lnTo>
                    <a:pt x="947" y="8595"/>
                  </a:lnTo>
                  <a:lnTo>
                    <a:pt x="947" y="8621"/>
                  </a:lnTo>
                  <a:lnTo>
                    <a:pt x="922" y="8621"/>
                  </a:lnTo>
                  <a:lnTo>
                    <a:pt x="922" y="8646"/>
                  </a:lnTo>
                  <a:lnTo>
                    <a:pt x="870" y="8646"/>
                  </a:lnTo>
                  <a:lnTo>
                    <a:pt x="870" y="8672"/>
                  </a:lnTo>
                  <a:lnTo>
                    <a:pt x="845" y="8646"/>
                  </a:lnTo>
                  <a:lnTo>
                    <a:pt x="845" y="8672"/>
                  </a:lnTo>
                  <a:lnTo>
                    <a:pt x="819" y="8672"/>
                  </a:lnTo>
                  <a:lnTo>
                    <a:pt x="819" y="8697"/>
                  </a:lnTo>
                  <a:lnTo>
                    <a:pt x="794" y="8672"/>
                  </a:lnTo>
                  <a:lnTo>
                    <a:pt x="794" y="8697"/>
                  </a:lnTo>
                  <a:lnTo>
                    <a:pt x="768" y="8697"/>
                  </a:lnTo>
                  <a:lnTo>
                    <a:pt x="768" y="8723"/>
                  </a:lnTo>
                  <a:lnTo>
                    <a:pt x="743" y="8697"/>
                  </a:lnTo>
                  <a:lnTo>
                    <a:pt x="743" y="8723"/>
                  </a:lnTo>
                  <a:lnTo>
                    <a:pt x="717" y="8723"/>
                  </a:lnTo>
                  <a:lnTo>
                    <a:pt x="717" y="8749"/>
                  </a:lnTo>
                  <a:lnTo>
                    <a:pt x="691" y="8723"/>
                  </a:lnTo>
                  <a:lnTo>
                    <a:pt x="691" y="8749"/>
                  </a:lnTo>
                  <a:lnTo>
                    <a:pt x="666" y="8749"/>
                  </a:lnTo>
                  <a:lnTo>
                    <a:pt x="666" y="8774"/>
                  </a:lnTo>
                  <a:lnTo>
                    <a:pt x="640" y="8749"/>
                  </a:lnTo>
                  <a:lnTo>
                    <a:pt x="640" y="8774"/>
                  </a:lnTo>
                  <a:lnTo>
                    <a:pt x="615" y="8774"/>
                  </a:lnTo>
                  <a:lnTo>
                    <a:pt x="615" y="8800"/>
                  </a:lnTo>
                  <a:lnTo>
                    <a:pt x="589" y="8774"/>
                  </a:lnTo>
                  <a:lnTo>
                    <a:pt x="589" y="8800"/>
                  </a:lnTo>
                  <a:lnTo>
                    <a:pt x="538" y="8800"/>
                  </a:lnTo>
                  <a:lnTo>
                    <a:pt x="538" y="8825"/>
                  </a:lnTo>
                  <a:lnTo>
                    <a:pt x="487" y="8825"/>
                  </a:lnTo>
                  <a:lnTo>
                    <a:pt x="487" y="8851"/>
                  </a:lnTo>
                  <a:lnTo>
                    <a:pt x="436" y="8851"/>
                  </a:lnTo>
                  <a:lnTo>
                    <a:pt x="436" y="8876"/>
                  </a:lnTo>
                  <a:lnTo>
                    <a:pt x="410" y="8851"/>
                  </a:lnTo>
                  <a:lnTo>
                    <a:pt x="410" y="8876"/>
                  </a:lnTo>
                  <a:lnTo>
                    <a:pt x="384" y="8876"/>
                  </a:lnTo>
                  <a:lnTo>
                    <a:pt x="384" y="8902"/>
                  </a:lnTo>
                  <a:lnTo>
                    <a:pt x="359" y="8876"/>
                  </a:lnTo>
                  <a:lnTo>
                    <a:pt x="359" y="8902"/>
                  </a:lnTo>
                  <a:lnTo>
                    <a:pt x="333" y="8902"/>
                  </a:lnTo>
                  <a:lnTo>
                    <a:pt x="333" y="8928"/>
                  </a:lnTo>
                  <a:lnTo>
                    <a:pt x="308" y="8902"/>
                  </a:lnTo>
                  <a:lnTo>
                    <a:pt x="308" y="8928"/>
                  </a:lnTo>
                  <a:lnTo>
                    <a:pt x="282" y="8928"/>
                  </a:lnTo>
                  <a:lnTo>
                    <a:pt x="282" y="8953"/>
                  </a:lnTo>
                  <a:lnTo>
                    <a:pt x="257" y="8928"/>
                  </a:lnTo>
                  <a:lnTo>
                    <a:pt x="257" y="8953"/>
                  </a:lnTo>
                  <a:lnTo>
                    <a:pt x="231" y="8953"/>
                  </a:lnTo>
                  <a:lnTo>
                    <a:pt x="231" y="8979"/>
                  </a:lnTo>
                  <a:lnTo>
                    <a:pt x="205" y="8953"/>
                  </a:lnTo>
                  <a:lnTo>
                    <a:pt x="205" y="8979"/>
                  </a:lnTo>
                  <a:lnTo>
                    <a:pt x="180" y="8979"/>
                  </a:lnTo>
                  <a:lnTo>
                    <a:pt x="180" y="9004"/>
                  </a:lnTo>
                  <a:lnTo>
                    <a:pt x="154" y="8979"/>
                  </a:lnTo>
                  <a:lnTo>
                    <a:pt x="154" y="9004"/>
                  </a:lnTo>
                  <a:lnTo>
                    <a:pt x="103" y="9004"/>
                  </a:lnTo>
                  <a:lnTo>
                    <a:pt x="103" y="9030"/>
                  </a:lnTo>
                  <a:lnTo>
                    <a:pt x="52" y="9030"/>
                  </a:lnTo>
                  <a:lnTo>
                    <a:pt x="52" y="9055"/>
                  </a:lnTo>
                  <a:lnTo>
                    <a:pt x="26" y="9055"/>
                  </a:lnTo>
                  <a:lnTo>
                    <a:pt x="1" y="9823"/>
                  </a:lnTo>
                  <a:lnTo>
                    <a:pt x="1" y="10641"/>
                  </a:lnTo>
                  <a:lnTo>
                    <a:pt x="26" y="11460"/>
                  </a:lnTo>
                  <a:lnTo>
                    <a:pt x="103" y="12304"/>
                  </a:lnTo>
                  <a:lnTo>
                    <a:pt x="1689" y="12892"/>
                  </a:lnTo>
                  <a:lnTo>
                    <a:pt x="1766" y="13455"/>
                  </a:lnTo>
                  <a:lnTo>
                    <a:pt x="1842" y="14018"/>
                  </a:lnTo>
                  <a:lnTo>
                    <a:pt x="1970" y="14606"/>
                  </a:lnTo>
                  <a:lnTo>
                    <a:pt x="2098" y="15169"/>
                  </a:lnTo>
                  <a:lnTo>
                    <a:pt x="2073" y="15169"/>
                  </a:lnTo>
                  <a:lnTo>
                    <a:pt x="2073" y="15195"/>
                  </a:lnTo>
                  <a:lnTo>
                    <a:pt x="2022" y="15195"/>
                  </a:lnTo>
                  <a:lnTo>
                    <a:pt x="2022" y="15220"/>
                  </a:lnTo>
                  <a:lnTo>
                    <a:pt x="1970" y="15220"/>
                  </a:lnTo>
                  <a:lnTo>
                    <a:pt x="1970" y="15246"/>
                  </a:lnTo>
                  <a:lnTo>
                    <a:pt x="1919" y="15246"/>
                  </a:lnTo>
                  <a:lnTo>
                    <a:pt x="1919" y="15271"/>
                  </a:lnTo>
                  <a:lnTo>
                    <a:pt x="1842" y="15271"/>
                  </a:lnTo>
                  <a:lnTo>
                    <a:pt x="1842" y="15297"/>
                  </a:lnTo>
                  <a:lnTo>
                    <a:pt x="1791" y="15297"/>
                  </a:lnTo>
                  <a:lnTo>
                    <a:pt x="1791" y="15323"/>
                  </a:lnTo>
                  <a:lnTo>
                    <a:pt x="1766" y="15323"/>
                  </a:lnTo>
                  <a:lnTo>
                    <a:pt x="1766" y="15348"/>
                  </a:lnTo>
                  <a:lnTo>
                    <a:pt x="1740" y="15323"/>
                  </a:lnTo>
                  <a:lnTo>
                    <a:pt x="1740" y="15348"/>
                  </a:lnTo>
                  <a:lnTo>
                    <a:pt x="1689" y="15348"/>
                  </a:lnTo>
                  <a:lnTo>
                    <a:pt x="1689" y="15374"/>
                  </a:lnTo>
                  <a:lnTo>
                    <a:pt x="1638" y="15374"/>
                  </a:lnTo>
                  <a:lnTo>
                    <a:pt x="1638" y="15399"/>
                  </a:lnTo>
                  <a:lnTo>
                    <a:pt x="1587" y="15399"/>
                  </a:lnTo>
                  <a:lnTo>
                    <a:pt x="1587" y="15425"/>
                  </a:lnTo>
                  <a:lnTo>
                    <a:pt x="1535" y="15425"/>
                  </a:lnTo>
                  <a:lnTo>
                    <a:pt x="1535" y="15450"/>
                  </a:lnTo>
                  <a:lnTo>
                    <a:pt x="1484" y="15450"/>
                  </a:lnTo>
                  <a:lnTo>
                    <a:pt x="1484" y="15476"/>
                  </a:lnTo>
                  <a:lnTo>
                    <a:pt x="1408" y="15476"/>
                  </a:lnTo>
                  <a:lnTo>
                    <a:pt x="1408" y="15502"/>
                  </a:lnTo>
                  <a:lnTo>
                    <a:pt x="1382" y="15502"/>
                  </a:lnTo>
                  <a:lnTo>
                    <a:pt x="1382" y="15527"/>
                  </a:lnTo>
                  <a:lnTo>
                    <a:pt x="1331" y="15527"/>
                  </a:lnTo>
                  <a:lnTo>
                    <a:pt x="1331" y="15553"/>
                  </a:lnTo>
                  <a:lnTo>
                    <a:pt x="1254" y="15553"/>
                  </a:lnTo>
                  <a:lnTo>
                    <a:pt x="1254" y="15578"/>
                  </a:lnTo>
                  <a:lnTo>
                    <a:pt x="1203" y="15578"/>
                  </a:lnTo>
                  <a:lnTo>
                    <a:pt x="1203" y="15604"/>
                  </a:lnTo>
                  <a:lnTo>
                    <a:pt x="1152" y="15604"/>
                  </a:lnTo>
                  <a:lnTo>
                    <a:pt x="1152" y="15630"/>
                  </a:lnTo>
                  <a:lnTo>
                    <a:pt x="1101" y="15630"/>
                  </a:lnTo>
                  <a:lnTo>
                    <a:pt x="1101" y="15655"/>
                  </a:lnTo>
                  <a:lnTo>
                    <a:pt x="1049" y="15655"/>
                  </a:lnTo>
                  <a:lnTo>
                    <a:pt x="1049" y="15681"/>
                  </a:lnTo>
                  <a:lnTo>
                    <a:pt x="998" y="15681"/>
                  </a:lnTo>
                  <a:lnTo>
                    <a:pt x="998" y="15706"/>
                  </a:lnTo>
                  <a:lnTo>
                    <a:pt x="947" y="15706"/>
                  </a:lnTo>
                  <a:lnTo>
                    <a:pt x="947" y="15732"/>
                  </a:lnTo>
                  <a:lnTo>
                    <a:pt x="896" y="15732"/>
                  </a:lnTo>
                  <a:lnTo>
                    <a:pt x="896" y="15757"/>
                  </a:lnTo>
                  <a:lnTo>
                    <a:pt x="819" y="15757"/>
                  </a:lnTo>
                  <a:lnTo>
                    <a:pt x="845" y="15783"/>
                  </a:lnTo>
                  <a:lnTo>
                    <a:pt x="794" y="15783"/>
                  </a:lnTo>
                  <a:lnTo>
                    <a:pt x="1075" y="16653"/>
                  </a:lnTo>
                  <a:lnTo>
                    <a:pt x="1356" y="17548"/>
                  </a:lnTo>
                  <a:lnTo>
                    <a:pt x="1689" y="18418"/>
                  </a:lnTo>
                  <a:lnTo>
                    <a:pt x="2073" y="19287"/>
                  </a:lnTo>
                  <a:lnTo>
                    <a:pt x="3352" y="18827"/>
                  </a:lnTo>
                  <a:lnTo>
                    <a:pt x="3684" y="19543"/>
                  </a:lnTo>
                  <a:lnTo>
                    <a:pt x="4042" y="20259"/>
                  </a:lnTo>
                  <a:lnTo>
                    <a:pt x="4426" y="20950"/>
                  </a:lnTo>
                  <a:lnTo>
                    <a:pt x="4835" y="21641"/>
                  </a:lnTo>
                  <a:lnTo>
                    <a:pt x="3812" y="22613"/>
                  </a:lnTo>
                  <a:lnTo>
                    <a:pt x="4324" y="23380"/>
                  </a:lnTo>
                  <a:lnTo>
                    <a:pt x="4835" y="24148"/>
                  </a:lnTo>
                  <a:lnTo>
                    <a:pt x="5398" y="24864"/>
                  </a:lnTo>
                  <a:lnTo>
                    <a:pt x="5961" y="25554"/>
                  </a:lnTo>
                  <a:lnTo>
                    <a:pt x="5986" y="25554"/>
                  </a:lnTo>
                  <a:lnTo>
                    <a:pt x="5986" y="25529"/>
                  </a:lnTo>
                  <a:lnTo>
                    <a:pt x="6012" y="25554"/>
                  </a:lnTo>
                  <a:lnTo>
                    <a:pt x="6012" y="25529"/>
                  </a:lnTo>
                  <a:lnTo>
                    <a:pt x="6038" y="25529"/>
                  </a:lnTo>
                  <a:lnTo>
                    <a:pt x="6063" y="25503"/>
                  </a:lnTo>
                  <a:lnTo>
                    <a:pt x="6089" y="25503"/>
                  </a:lnTo>
                  <a:lnTo>
                    <a:pt x="6114" y="25478"/>
                  </a:lnTo>
                  <a:lnTo>
                    <a:pt x="6165" y="25478"/>
                  </a:lnTo>
                  <a:lnTo>
                    <a:pt x="6165" y="25452"/>
                  </a:lnTo>
                  <a:lnTo>
                    <a:pt x="6191" y="25452"/>
                  </a:lnTo>
                  <a:lnTo>
                    <a:pt x="6191" y="25427"/>
                  </a:lnTo>
                  <a:lnTo>
                    <a:pt x="6217" y="25452"/>
                  </a:lnTo>
                  <a:lnTo>
                    <a:pt x="6242" y="25427"/>
                  </a:lnTo>
                  <a:lnTo>
                    <a:pt x="6268" y="25401"/>
                  </a:lnTo>
                  <a:lnTo>
                    <a:pt x="6268" y="25427"/>
                  </a:lnTo>
                  <a:lnTo>
                    <a:pt x="6293" y="25401"/>
                  </a:lnTo>
                  <a:lnTo>
                    <a:pt x="6319" y="25401"/>
                  </a:lnTo>
                  <a:lnTo>
                    <a:pt x="6319" y="25375"/>
                  </a:lnTo>
                  <a:lnTo>
                    <a:pt x="6370" y="25375"/>
                  </a:lnTo>
                  <a:lnTo>
                    <a:pt x="6396" y="25350"/>
                  </a:lnTo>
                  <a:lnTo>
                    <a:pt x="6421" y="25350"/>
                  </a:lnTo>
                  <a:lnTo>
                    <a:pt x="6421" y="25324"/>
                  </a:lnTo>
                  <a:lnTo>
                    <a:pt x="6447" y="25350"/>
                  </a:lnTo>
                  <a:lnTo>
                    <a:pt x="6447" y="25324"/>
                  </a:lnTo>
                  <a:lnTo>
                    <a:pt x="6472" y="25324"/>
                  </a:lnTo>
                  <a:lnTo>
                    <a:pt x="6472" y="25299"/>
                  </a:lnTo>
                  <a:lnTo>
                    <a:pt x="6498" y="25324"/>
                  </a:lnTo>
                  <a:lnTo>
                    <a:pt x="6498" y="25299"/>
                  </a:lnTo>
                  <a:lnTo>
                    <a:pt x="6524" y="25299"/>
                  </a:lnTo>
                  <a:lnTo>
                    <a:pt x="6549" y="25273"/>
                  </a:lnTo>
                  <a:lnTo>
                    <a:pt x="6575" y="25273"/>
                  </a:lnTo>
                  <a:lnTo>
                    <a:pt x="6575" y="25248"/>
                  </a:lnTo>
                  <a:lnTo>
                    <a:pt x="6600" y="25273"/>
                  </a:lnTo>
                  <a:lnTo>
                    <a:pt x="6600" y="25248"/>
                  </a:lnTo>
                  <a:lnTo>
                    <a:pt x="6626" y="25248"/>
                  </a:lnTo>
                  <a:lnTo>
                    <a:pt x="6626" y="25222"/>
                  </a:lnTo>
                  <a:lnTo>
                    <a:pt x="6651" y="25248"/>
                  </a:lnTo>
                  <a:lnTo>
                    <a:pt x="6651" y="25222"/>
                  </a:lnTo>
                  <a:lnTo>
                    <a:pt x="6677" y="25222"/>
                  </a:lnTo>
                  <a:lnTo>
                    <a:pt x="6703" y="25196"/>
                  </a:lnTo>
                  <a:lnTo>
                    <a:pt x="6754" y="25196"/>
                  </a:lnTo>
                  <a:lnTo>
                    <a:pt x="6754" y="25171"/>
                  </a:lnTo>
                  <a:lnTo>
                    <a:pt x="6805" y="25171"/>
                  </a:lnTo>
                  <a:lnTo>
                    <a:pt x="6831" y="25145"/>
                  </a:lnTo>
                  <a:lnTo>
                    <a:pt x="6856" y="25145"/>
                  </a:lnTo>
                  <a:lnTo>
                    <a:pt x="6882" y="25120"/>
                  </a:lnTo>
                  <a:lnTo>
                    <a:pt x="6907" y="25120"/>
                  </a:lnTo>
                  <a:lnTo>
                    <a:pt x="6907" y="25094"/>
                  </a:lnTo>
                  <a:lnTo>
                    <a:pt x="6933" y="25120"/>
                  </a:lnTo>
                  <a:lnTo>
                    <a:pt x="6933" y="25094"/>
                  </a:lnTo>
                  <a:lnTo>
                    <a:pt x="6958" y="25094"/>
                  </a:lnTo>
                  <a:lnTo>
                    <a:pt x="6984" y="25068"/>
                  </a:lnTo>
                  <a:lnTo>
                    <a:pt x="7010" y="25068"/>
                  </a:lnTo>
                  <a:lnTo>
                    <a:pt x="7035" y="25043"/>
                  </a:lnTo>
                  <a:lnTo>
                    <a:pt x="7061" y="25043"/>
                  </a:lnTo>
                  <a:lnTo>
                    <a:pt x="7061" y="25017"/>
                  </a:lnTo>
                  <a:lnTo>
                    <a:pt x="7086" y="25043"/>
                  </a:lnTo>
                  <a:lnTo>
                    <a:pt x="7086" y="25017"/>
                  </a:lnTo>
                  <a:lnTo>
                    <a:pt x="7112" y="25017"/>
                  </a:lnTo>
                  <a:lnTo>
                    <a:pt x="7137" y="24992"/>
                  </a:lnTo>
                  <a:lnTo>
                    <a:pt x="7163" y="24992"/>
                  </a:lnTo>
                  <a:lnTo>
                    <a:pt x="7189" y="24966"/>
                  </a:lnTo>
                  <a:lnTo>
                    <a:pt x="7240" y="24966"/>
                  </a:lnTo>
                  <a:lnTo>
                    <a:pt x="7265" y="24941"/>
                  </a:lnTo>
                  <a:lnTo>
                    <a:pt x="7291" y="24915"/>
                  </a:lnTo>
                  <a:lnTo>
                    <a:pt x="7291" y="24941"/>
                  </a:lnTo>
                  <a:lnTo>
                    <a:pt x="7317" y="24915"/>
                  </a:lnTo>
                  <a:lnTo>
                    <a:pt x="7342" y="24915"/>
                  </a:lnTo>
                  <a:lnTo>
                    <a:pt x="8007" y="25580"/>
                  </a:lnTo>
                  <a:lnTo>
                    <a:pt x="8698" y="26194"/>
                  </a:lnTo>
                  <a:lnTo>
                    <a:pt x="8365" y="27985"/>
                  </a:lnTo>
                  <a:lnTo>
                    <a:pt x="9005" y="28471"/>
                  </a:lnTo>
                  <a:lnTo>
                    <a:pt x="9619" y="28931"/>
                  </a:lnTo>
                  <a:lnTo>
                    <a:pt x="9644" y="28931"/>
                  </a:lnTo>
                  <a:lnTo>
                    <a:pt x="10284" y="29340"/>
                  </a:lnTo>
                  <a:lnTo>
                    <a:pt x="10923" y="29698"/>
                  </a:lnTo>
                  <a:lnTo>
                    <a:pt x="10923" y="29673"/>
                  </a:lnTo>
                  <a:lnTo>
                    <a:pt x="10949" y="29698"/>
                  </a:lnTo>
                  <a:lnTo>
                    <a:pt x="10949" y="29673"/>
                  </a:lnTo>
                  <a:lnTo>
                    <a:pt x="10974" y="29673"/>
                  </a:lnTo>
                  <a:lnTo>
                    <a:pt x="10974" y="29647"/>
                  </a:lnTo>
                  <a:lnTo>
                    <a:pt x="11000" y="29673"/>
                  </a:lnTo>
                  <a:lnTo>
                    <a:pt x="11000" y="29647"/>
                  </a:lnTo>
                  <a:lnTo>
                    <a:pt x="11051" y="29647"/>
                  </a:lnTo>
                  <a:lnTo>
                    <a:pt x="11051" y="29622"/>
                  </a:lnTo>
                  <a:lnTo>
                    <a:pt x="11102" y="29622"/>
                  </a:lnTo>
                  <a:lnTo>
                    <a:pt x="11102" y="29596"/>
                  </a:lnTo>
                  <a:lnTo>
                    <a:pt x="11154" y="29596"/>
                  </a:lnTo>
                  <a:lnTo>
                    <a:pt x="11154" y="29571"/>
                  </a:lnTo>
                  <a:lnTo>
                    <a:pt x="11205" y="29571"/>
                  </a:lnTo>
                  <a:lnTo>
                    <a:pt x="11205" y="29545"/>
                  </a:lnTo>
                  <a:lnTo>
                    <a:pt x="11230" y="29571"/>
                  </a:lnTo>
                  <a:lnTo>
                    <a:pt x="11230" y="29545"/>
                  </a:lnTo>
                  <a:lnTo>
                    <a:pt x="11256" y="29545"/>
                  </a:lnTo>
                  <a:lnTo>
                    <a:pt x="11256" y="29519"/>
                  </a:lnTo>
                  <a:lnTo>
                    <a:pt x="11307" y="29519"/>
                  </a:lnTo>
                  <a:lnTo>
                    <a:pt x="11307" y="29494"/>
                  </a:lnTo>
                  <a:lnTo>
                    <a:pt x="11358" y="29494"/>
                  </a:lnTo>
                  <a:lnTo>
                    <a:pt x="11358" y="29468"/>
                  </a:lnTo>
                  <a:lnTo>
                    <a:pt x="11384" y="29494"/>
                  </a:lnTo>
                  <a:lnTo>
                    <a:pt x="11384" y="29468"/>
                  </a:lnTo>
                  <a:lnTo>
                    <a:pt x="11409" y="29468"/>
                  </a:lnTo>
                  <a:lnTo>
                    <a:pt x="11409" y="29443"/>
                  </a:lnTo>
                  <a:lnTo>
                    <a:pt x="11435" y="29468"/>
                  </a:lnTo>
                  <a:lnTo>
                    <a:pt x="11435" y="29443"/>
                  </a:lnTo>
                  <a:lnTo>
                    <a:pt x="11460" y="29443"/>
                  </a:lnTo>
                  <a:lnTo>
                    <a:pt x="11460" y="29417"/>
                  </a:lnTo>
                  <a:lnTo>
                    <a:pt x="11486" y="29443"/>
                  </a:lnTo>
                  <a:lnTo>
                    <a:pt x="11486" y="29417"/>
                  </a:lnTo>
                  <a:lnTo>
                    <a:pt x="11537" y="29417"/>
                  </a:lnTo>
                  <a:lnTo>
                    <a:pt x="11537" y="29391"/>
                  </a:lnTo>
                  <a:lnTo>
                    <a:pt x="11563" y="29391"/>
                  </a:lnTo>
                  <a:lnTo>
                    <a:pt x="11563" y="29366"/>
                  </a:lnTo>
                  <a:lnTo>
                    <a:pt x="11588" y="29391"/>
                  </a:lnTo>
                  <a:lnTo>
                    <a:pt x="11588" y="29366"/>
                  </a:lnTo>
                  <a:lnTo>
                    <a:pt x="11640" y="29366"/>
                  </a:lnTo>
                  <a:lnTo>
                    <a:pt x="11640" y="29340"/>
                  </a:lnTo>
                  <a:lnTo>
                    <a:pt x="11691" y="29340"/>
                  </a:lnTo>
                  <a:lnTo>
                    <a:pt x="11691" y="29315"/>
                  </a:lnTo>
                  <a:lnTo>
                    <a:pt x="11742" y="29315"/>
                  </a:lnTo>
                  <a:lnTo>
                    <a:pt x="11742" y="29289"/>
                  </a:lnTo>
                  <a:lnTo>
                    <a:pt x="11793" y="29289"/>
                  </a:lnTo>
                  <a:lnTo>
                    <a:pt x="11793" y="29264"/>
                  </a:lnTo>
                  <a:lnTo>
                    <a:pt x="11819" y="29289"/>
                  </a:lnTo>
                  <a:lnTo>
                    <a:pt x="11819" y="29264"/>
                  </a:lnTo>
                  <a:lnTo>
                    <a:pt x="11844" y="29264"/>
                  </a:lnTo>
                  <a:lnTo>
                    <a:pt x="11844" y="29238"/>
                  </a:lnTo>
                  <a:lnTo>
                    <a:pt x="11870" y="29264"/>
                  </a:lnTo>
                  <a:lnTo>
                    <a:pt x="11870" y="29238"/>
                  </a:lnTo>
                  <a:lnTo>
                    <a:pt x="11895" y="29238"/>
                  </a:lnTo>
                  <a:lnTo>
                    <a:pt x="11895" y="29212"/>
                  </a:lnTo>
                  <a:lnTo>
                    <a:pt x="11921" y="29238"/>
                  </a:lnTo>
                  <a:lnTo>
                    <a:pt x="11921" y="29212"/>
                  </a:lnTo>
                  <a:lnTo>
                    <a:pt x="11946" y="29212"/>
                  </a:lnTo>
                  <a:lnTo>
                    <a:pt x="11946" y="29187"/>
                  </a:lnTo>
                  <a:lnTo>
                    <a:pt x="11972" y="29212"/>
                  </a:lnTo>
                  <a:lnTo>
                    <a:pt x="11972" y="29187"/>
                  </a:lnTo>
                  <a:lnTo>
                    <a:pt x="11998" y="29187"/>
                  </a:lnTo>
                  <a:lnTo>
                    <a:pt x="11998" y="29161"/>
                  </a:lnTo>
                  <a:lnTo>
                    <a:pt x="12023" y="29187"/>
                  </a:lnTo>
                  <a:lnTo>
                    <a:pt x="12023" y="29161"/>
                  </a:lnTo>
                  <a:lnTo>
                    <a:pt x="12049" y="29161"/>
                  </a:lnTo>
                  <a:lnTo>
                    <a:pt x="12049" y="29136"/>
                  </a:lnTo>
                  <a:lnTo>
                    <a:pt x="12074" y="29161"/>
                  </a:lnTo>
                  <a:lnTo>
                    <a:pt x="12074" y="29136"/>
                  </a:lnTo>
                  <a:lnTo>
                    <a:pt x="12126" y="29136"/>
                  </a:lnTo>
                  <a:lnTo>
                    <a:pt x="12126" y="29110"/>
                  </a:lnTo>
                  <a:lnTo>
                    <a:pt x="12177" y="29110"/>
                  </a:lnTo>
                  <a:lnTo>
                    <a:pt x="12177" y="29084"/>
                  </a:lnTo>
                  <a:lnTo>
                    <a:pt x="12228" y="29084"/>
                  </a:lnTo>
                  <a:lnTo>
                    <a:pt x="12228" y="29059"/>
                  </a:lnTo>
                  <a:lnTo>
                    <a:pt x="12253" y="29084"/>
                  </a:lnTo>
                  <a:lnTo>
                    <a:pt x="12253" y="29059"/>
                  </a:lnTo>
                  <a:lnTo>
                    <a:pt x="12279" y="29059"/>
                  </a:lnTo>
                  <a:lnTo>
                    <a:pt x="12279" y="29033"/>
                  </a:lnTo>
                  <a:lnTo>
                    <a:pt x="12305" y="29059"/>
                  </a:lnTo>
                  <a:lnTo>
                    <a:pt x="12305" y="29033"/>
                  </a:lnTo>
                  <a:lnTo>
                    <a:pt x="12330" y="29033"/>
                  </a:lnTo>
                  <a:lnTo>
                    <a:pt x="12330" y="29008"/>
                  </a:lnTo>
                  <a:lnTo>
                    <a:pt x="12381" y="29008"/>
                  </a:lnTo>
                  <a:lnTo>
                    <a:pt x="12381" y="28982"/>
                  </a:lnTo>
                  <a:lnTo>
                    <a:pt x="12407" y="29008"/>
                  </a:lnTo>
                  <a:lnTo>
                    <a:pt x="12407" y="28982"/>
                  </a:lnTo>
                  <a:lnTo>
                    <a:pt x="12433" y="28982"/>
                  </a:lnTo>
                  <a:lnTo>
                    <a:pt x="12433" y="28957"/>
                  </a:lnTo>
                  <a:lnTo>
                    <a:pt x="12458" y="28982"/>
                  </a:lnTo>
                  <a:lnTo>
                    <a:pt x="12458" y="28957"/>
                  </a:lnTo>
                  <a:lnTo>
                    <a:pt x="12484" y="28957"/>
                  </a:lnTo>
                  <a:lnTo>
                    <a:pt x="12484" y="28931"/>
                  </a:lnTo>
                  <a:lnTo>
                    <a:pt x="12509" y="28957"/>
                  </a:lnTo>
                  <a:lnTo>
                    <a:pt x="12509" y="28931"/>
                  </a:lnTo>
                  <a:lnTo>
                    <a:pt x="12560" y="28931"/>
                  </a:lnTo>
                  <a:lnTo>
                    <a:pt x="12560" y="28905"/>
                  </a:lnTo>
                  <a:lnTo>
                    <a:pt x="12586" y="28905"/>
                  </a:lnTo>
                  <a:lnTo>
                    <a:pt x="12586" y="28880"/>
                  </a:lnTo>
                  <a:lnTo>
                    <a:pt x="12612" y="28905"/>
                  </a:lnTo>
                  <a:lnTo>
                    <a:pt x="12612" y="28880"/>
                  </a:lnTo>
                  <a:lnTo>
                    <a:pt x="12637" y="28880"/>
                  </a:lnTo>
                  <a:lnTo>
                    <a:pt x="12637" y="28854"/>
                  </a:lnTo>
                  <a:lnTo>
                    <a:pt x="12663" y="28880"/>
                  </a:lnTo>
                  <a:lnTo>
                    <a:pt x="12663" y="28854"/>
                  </a:lnTo>
                  <a:lnTo>
                    <a:pt x="12714" y="28854"/>
                  </a:lnTo>
                  <a:lnTo>
                    <a:pt x="12714" y="28829"/>
                  </a:lnTo>
                  <a:lnTo>
                    <a:pt x="12765" y="28829"/>
                  </a:lnTo>
                  <a:lnTo>
                    <a:pt x="12765" y="28803"/>
                  </a:lnTo>
                  <a:lnTo>
                    <a:pt x="12816" y="28803"/>
                  </a:lnTo>
                  <a:lnTo>
                    <a:pt x="12816" y="28778"/>
                  </a:lnTo>
                  <a:lnTo>
                    <a:pt x="12842" y="28803"/>
                  </a:lnTo>
                  <a:lnTo>
                    <a:pt x="12842" y="28778"/>
                  </a:lnTo>
                  <a:lnTo>
                    <a:pt x="12867" y="28778"/>
                  </a:lnTo>
                  <a:lnTo>
                    <a:pt x="12867" y="28752"/>
                  </a:lnTo>
                  <a:lnTo>
                    <a:pt x="12893" y="28778"/>
                  </a:lnTo>
                  <a:lnTo>
                    <a:pt x="12893" y="28752"/>
                  </a:lnTo>
                  <a:lnTo>
                    <a:pt x="12919" y="28752"/>
                  </a:lnTo>
                  <a:lnTo>
                    <a:pt x="12919" y="28726"/>
                  </a:lnTo>
                  <a:lnTo>
                    <a:pt x="12944" y="28752"/>
                  </a:lnTo>
                  <a:lnTo>
                    <a:pt x="12944" y="28726"/>
                  </a:lnTo>
                  <a:lnTo>
                    <a:pt x="12970" y="28726"/>
                  </a:lnTo>
                  <a:lnTo>
                    <a:pt x="12970" y="28701"/>
                  </a:lnTo>
                  <a:lnTo>
                    <a:pt x="12995" y="28726"/>
                  </a:lnTo>
                  <a:lnTo>
                    <a:pt x="12995" y="28701"/>
                  </a:lnTo>
                  <a:lnTo>
                    <a:pt x="13021" y="28701"/>
                  </a:lnTo>
                  <a:lnTo>
                    <a:pt x="13021" y="28675"/>
                  </a:lnTo>
                  <a:lnTo>
                    <a:pt x="13046" y="28701"/>
                  </a:lnTo>
                  <a:lnTo>
                    <a:pt x="13046" y="28675"/>
                  </a:lnTo>
                  <a:lnTo>
                    <a:pt x="13430" y="30645"/>
                  </a:lnTo>
                  <a:lnTo>
                    <a:pt x="14044" y="30747"/>
                  </a:lnTo>
                  <a:lnTo>
                    <a:pt x="14632" y="30798"/>
                  </a:lnTo>
                  <a:lnTo>
                    <a:pt x="15221" y="30798"/>
                  </a:lnTo>
                  <a:lnTo>
                    <a:pt x="15783" y="30747"/>
                  </a:lnTo>
                  <a:lnTo>
                    <a:pt x="15835" y="30747"/>
                  </a:lnTo>
                  <a:lnTo>
                    <a:pt x="15835" y="30722"/>
                  </a:lnTo>
                  <a:lnTo>
                    <a:pt x="15886" y="30722"/>
                  </a:lnTo>
                  <a:lnTo>
                    <a:pt x="15886" y="30696"/>
                  </a:lnTo>
                  <a:lnTo>
                    <a:pt x="15937" y="30696"/>
                  </a:lnTo>
                  <a:lnTo>
                    <a:pt x="15937" y="30670"/>
                  </a:lnTo>
                  <a:lnTo>
                    <a:pt x="15988" y="30670"/>
                  </a:lnTo>
                  <a:lnTo>
                    <a:pt x="15988" y="30645"/>
                  </a:lnTo>
                  <a:lnTo>
                    <a:pt x="16039" y="30645"/>
                  </a:lnTo>
                  <a:lnTo>
                    <a:pt x="16039" y="30619"/>
                  </a:lnTo>
                  <a:lnTo>
                    <a:pt x="16090" y="30619"/>
                  </a:lnTo>
                  <a:lnTo>
                    <a:pt x="16090" y="30594"/>
                  </a:lnTo>
                  <a:lnTo>
                    <a:pt x="16167" y="30594"/>
                  </a:lnTo>
                  <a:lnTo>
                    <a:pt x="16142" y="30568"/>
                  </a:lnTo>
                  <a:lnTo>
                    <a:pt x="16218" y="30568"/>
                  </a:lnTo>
                  <a:lnTo>
                    <a:pt x="16218" y="30543"/>
                  </a:lnTo>
                  <a:lnTo>
                    <a:pt x="16244" y="30543"/>
                  </a:lnTo>
                  <a:lnTo>
                    <a:pt x="16269" y="30517"/>
                  </a:lnTo>
                  <a:lnTo>
                    <a:pt x="16321" y="30517"/>
                  </a:lnTo>
                  <a:lnTo>
                    <a:pt x="16321" y="30491"/>
                  </a:lnTo>
                  <a:lnTo>
                    <a:pt x="16372" y="30491"/>
                  </a:lnTo>
                  <a:lnTo>
                    <a:pt x="16372" y="30466"/>
                  </a:lnTo>
                  <a:lnTo>
                    <a:pt x="16423" y="30466"/>
                  </a:lnTo>
                  <a:lnTo>
                    <a:pt x="16423" y="30440"/>
                  </a:lnTo>
                  <a:lnTo>
                    <a:pt x="16474" y="30440"/>
                  </a:lnTo>
                  <a:lnTo>
                    <a:pt x="16474" y="30415"/>
                  </a:lnTo>
                  <a:lnTo>
                    <a:pt x="16525" y="30415"/>
                  </a:lnTo>
                  <a:lnTo>
                    <a:pt x="16525" y="30389"/>
                  </a:lnTo>
                  <a:lnTo>
                    <a:pt x="16576" y="30389"/>
                  </a:lnTo>
                  <a:lnTo>
                    <a:pt x="16602" y="30363"/>
                  </a:lnTo>
                  <a:lnTo>
                    <a:pt x="16628" y="30363"/>
                  </a:lnTo>
                  <a:lnTo>
                    <a:pt x="16653" y="30338"/>
                  </a:lnTo>
                  <a:lnTo>
                    <a:pt x="16679" y="30338"/>
                  </a:lnTo>
                  <a:lnTo>
                    <a:pt x="16679" y="30312"/>
                  </a:lnTo>
                  <a:lnTo>
                    <a:pt x="16756" y="30312"/>
                  </a:lnTo>
                  <a:lnTo>
                    <a:pt x="16730" y="30287"/>
                  </a:lnTo>
                  <a:lnTo>
                    <a:pt x="16807" y="30287"/>
                  </a:lnTo>
                  <a:lnTo>
                    <a:pt x="16807" y="30261"/>
                  </a:lnTo>
                  <a:lnTo>
                    <a:pt x="16858" y="30261"/>
                  </a:lnTo>
                  <a:lnTo>
                    <a:pt x="16858" y="30236"/>
                  </a:lnTo>
                  <a:lnTo>
                    <a:pt x="16883" y="30236"/>
                  </a:lnTo>
                  <a:lnTo>
                    <a:pt x="16909" y="30210"/>
                  </a:lnTo>
                  <a:lnTo>
                    <a:pt x="16960" y="30210"/>
                  </a:lnTo>
                  <a:lnTo>
                    <a:pt x="16960" y="30184"/>
                  </a:lnTo>
                  <a:lnTo>
                    <a:pt x="17011" y="30184"/>
                  </a:lnTo>
                  <a:lnTo>
                    <a:pt x="17011" y="30159"/>
                  </a:lnTo>
                  <a:lnTo>
                    <a:pt x="17062" y="30159"/>
                  </a:lnTo>
                  <a:lnTo>
                    <a:pt x="17062" y="30133"/>
                  </a:lnTo>
                  <a:lnTo>
                    <a:pt x="17114" y="30133"/>
                  </a:lnTo>
                  <a:lnTo>
                    <a:pt x="17114" y="30108"/>
                  </a:lnTo>
                  <a:lnTo>
                    <a:pt x="17165" y="30108"/>
                  </a:lnTo>
                  <a:lnTo>
                    <a:pt x="17165" y="30082"/>
                  </a:lnTo>
                  <a:lnTo>
                    <a:pt x="17242" y="30082"/>
                  </a:lnTo>
                  <a:lnTo>
                    <a:pt x="17242" y="30057"/>
                  </a:lnTo>
                  <a:lnTo>
                    <a:pt x="17267" y="30057"/>
                  </a:lnTo>
                  <a:lnTo>
                    <a:pt x="17293" y="30031"/>
                  </a:lnTo>
                  <a:lnTo>
                    <a:pt x="17318" y="30031"/>
                  </a:lnTo>
                  <a:lnTo>
                    <a:pt x="17344" y="30005"/>
                  </a:lnTo>
                  <a:lnTo>
                    <a:pt x="17395" y="30005"/>
                  </a:lnTo>
                  <a:lnTo>
                    <a:pt x="17395" y="29980"/>
                  </a:lnTo>
                  <a:lnTo>
                    <a:pt x="17446" y="29980"/>
                  </a:lnTo>
                  <a:lnTo>
                    <a:pt x="17446" y="29954"/>
                  </a:lnTo>
                  <a:lnTo>
                    <a:pt x="17497" y="29954"/>
                  </a:lnTo>
                  <a:lnTo>
                    <a:pt x="17497" y="29929"/>
                  </a:lnTo>
                  <a:lnTo>
                    <a:pt x="17548" y="29929"/>
                  </a:lnTo>
                  <a:lnTo>
                    <a:pt x="17548" y="29903"/>
                  </a:lnTo>
                  <a:lnTo>
                    <a:pt x="17600" y="29903"/>
                  </a:lnTo>
                  <a:lnTo>
                    <a:pt x="17600" y="29877"/>
                  </a:lnTo>
                  <a:lnTo>
                    <a:pt x="17651" y="29877"/>
                  </a:lnTo>
                  <a:lnTo>
                    <a:pt x="17676" y="29852"/>
                  </a:lnTo>
                  <a:lnTo>
                    <a:pt x="17702" y="29852"/>
                  </a:lnTo>
                  <a:lnTo>
                    <a:pt x="17728" y="29826"/>
                  </a:lnTo>
                  <a:lnTo>
                    <a:pt x="17753" y="29826"/>
                  </a:lnTo>
                  <a:lnTo>
                    <a:pt x="17855" y="30005"/>
                  </a:lnTo>
                  <a:lnTo>
                    <a:pt x="17881" y="30005"/>
                  </a:lnTo>
                  <a:lnTo>
                    <a:pt x="17907" y="29980"/>
                  </a:lnTo>
                  <a:lnTo>
                    <a:pt x="17932" y="29980"/>
                  </a:lnTo>
                  <a:lnTo>
                    <a:pt x="17958" y="29954"/>
                  </a:lnTo>
                  <a:lnTo>
                    <a:pt x="17983" y="29954"/>
                  </a:lnTo>
                  <a:lnTo>
                    <a:pt x="17983" y="29929"/>
                  </a:lnTo>
                  <a:lnTo>
                    <a:pt x="18009" y="29954"/>
                  </a:lnTo>
                  <a:lnTo>
                    <a:pt x="18009" y="29929"/>
                  </a:lnTo>
                  <a:lnTo>
                    <a:pt x="18034" y="29929"/>
                  </a:lnTo>
                  <a:lnTo>
                    <a:pt x="18060" y="29903"/>
                  </a:lnTo>
                  <a:lnTo>
                    <a:pt x="18086" y="29903"/>
                  </a:lnTo>
                  <a:lnTo>
                    <a:pt x="18111" y="29877"/>
                  </a:lnTo>
                  <a:lnTo>
                    <a:pt x="18162" y="29877"/>
                  </a:lnTo>
                  <a:lnTo>
                    <a:pt x="18162" y="29852"/>
                  </a:lnTo>
                  <a:lnTo>
                    <a:pt x="18214" y="29852"/>
                  </a:lnTo>
                  <a:lnTo>
                    <a:pt x="18214" y="29826"/>
                  </a:lnTo>
                  <a:lnTo>
                    <a:pt x="18265" y="29826"/>
                  </a:lnTo>
                  <a:lnTo>
                    <a:pt x="18265" y="29801"/>
                  </a:lnTo>
                  <a:lnTo>
                    <a:pt x="18316" y="29801"/>
                  </a:lnTo>
                  <a:lnTo>
                    <a:pt x="18341" y="29775"/>
                  </a:lnTo>
                  <a:lnTo>
                    <a:pt x="18367" y="29775"/>
                  </a:lnTo>
                  <a:lnTo>
                    <a:pt x="18393" y="29750"/>
                  </a:lnTo>
                  <a:lnTo>
                    <a:pt x="18418" y="29750"/>
                  </a:lnTo>
                  <a:lnTo>
                    <a:pt x="18418" y="29724"/>
                  </a:lnTo>
                  <a:lnTo>
                    <a:pt x="18469" y="29724"/>
                  </a:lnTo>
                  <a:lnTo>
                    <a:pt x="18495" y="29698"/>
                  </a:lnTo>
                  <a:lnTo>
                    <a:pt x="18521" y="29698"/>
                  </a:lnTo>
                  <a:lnTo>
                    <a:pt x="18546" y="29673"/>
                  </a:lnTo>
                  <a:lnTo>
                    <a:pt x="18572" y="29673"/>
                  </a:lnTo>
                  <a:lnTo>
                    <a:pt x="18597" y="29647"/>
                  </a:lnTo>
                  <a:lnTo>
                    <a:pt x="18648" y="29647"/>
                  </a:lnTo>
                  <a:lnTo>
                    <a:pt x="18648" y="29622"/>
                  </a:lnTo>
                  <a:lnTo>
                    <a:pt x="18674" y="29622"/>
                  </a:lnTo>
                  <a:lnTo>
                    <a:pt x="18700" y="29596"/>
                  </a:lnTo>
                  <a:lnTo>
                    <a:pt x="18751" y="29596"/>
                  </a:lnTo>
                  <a:lnTo>
                    <a:pt x="18751" y="29571"/>
                  </a:lnTo>
                  <a:lnTo>
                    <a:pt x="18802" y="29571"/>
                  </a:lnTo>
                  <a:lnTo>
                    <a:pt x="18802" y="29545"/>
                  </a:lnTo>
                  <a:lnTo>
                    <a:pt x="18853" y="29545"/>
                  </a:lnTo>
                  <a:lnTo>
                    <a:pt x="18853" y="29519"/>
                  </a:lnTo>
                  <a:lnTo>
                    <a:pt x="18904" y="29519"/>
                  </a:lnTo>
                  <a:lnTo>
                    <a:pt x="18930" y="29494"/>
                  </a:lnTo>
                  <a:lnTo>
                    <a:pt x="18955" y="29494"/>
                  </a:lnTo>
                  <a:lnTo>
                    <a:pt x="18981" y="29468"/>
                  </a:lnTo>
                  <a:lnTo>
                    <a:pt x="19007" y="29468"/>
                  </a:lnTo>
                  <a:lnTo>
                    <a:pt x="19032" y="29443"/>
                  </a:lnTo>
                  <a:lnTo>
                    <a:pt x="19058" y="29443"/>
                  </a:lnTo>
                  <a:lnTo>
                    <a:pt x="19083" y="29417"/>
                  </a:lnTo>
                  <a:lnTo>
                    <a:pt x="19109" y="29417"/>
                  </a:lnTo>
                  <a:lnTo>
                    <a:pt x="19134" y="29391"/>
                  </a:lnTo>
                  <a:lnTo>
                    <a:pt x="19160" y="29391"/>
                  </a:lnTo>
                  <a:lnTo>
                    <a:pt x="19186" y="29366"/>
                  </a:lnTo>
                  <a:lnTo>
                    <a:pt x="19237" y="29366"/>
                  </a:lnTo>
                  <a:lnTo>
                    <a:pt x="19237" y="29340"/>
                  </a:lnTo>
                  <a:lnTo>
                    <a:pt x="19288" y="29340"/>
                  </a:lnTo>
                  <a:lnTo>
                    <a:pt x="19288" y="29315"/>
                  </a:lnTo>
                  <a:lnTo>
                    <a:pt x="19339" y="29315"/>
                  </a:lnTo>
                  <a:lnTo>
                    <a:pt x="19365" y="29289"/>
                  </a:lnTo>
                  <a:lnTo>
                    <a:pt x="19390" y="29289"/>
                  </a:lnTo>
                  <a:lnTo>
                    <a:pt x="19416" y="29264"/>
                  </a:lnTo>
                  <a:lnTo>
                    <a:pt x="19441" y="29264"/>
                  </a:lnTo>
                  <a:lnTo>
                    <a:pt x="19467" y="29238"/>
                  </a:lnTo>
                  <a:lnTo>
                    <a:pt x="19493" y="29238"/>
                  </a:lnTo>
                  <a:lnTo>
                    <a:pt x="19518" y="29212"/>
                  </a:lnTo>
                  <a:lnTo>
                    <a:pt x="19544" y="29212"/>
                  </a:lnTo>
                  <a:lnTo>
                    <a:pt x="19569" y="29187"/>
                  </a:lnTo>
                  <a:lnTo>
                    <a:pt x="19595" y="29187"/>
                  </a:lnTo>
                  <a:lnTo>
                    <a:pt x="19620" y="29161"/>
                  </a:lnTo>
                  <a:lnTo>
                    <a:pt x="19672" y="29161"/>
                  </a:lnTo>
                  <a:lnTo>
                    <a:pt x="19672" y="29136"/>
                  </a:lnTo>
                  <a:lnTo>
                    <a:pt x="19697" y="29136"/>
                  </a:lnTo>
                  <a:lnTo>
                    <a:pt x="19723" y="29110"/>
                  </a:lnTo>
                  <a:lnTo>
                    <a:pt x="19748" y="29110"/>
                  </a:lnTo>
                  <a:lnTo>
                    <a:pt x="19774" y="29084"/>
                  </a:lnTo>
                  <a:lnTo>
                    <a:pt x="19825" y="29084"/>
                  </a:lnTo>
                  <a:lnTo>
                    <a:pt x="19825" y="29059"/>
                  </a:lnTo>
                  <a:lnTo>
                    <a:pt x="19876" y="29059"/>
                  </a:lnTo>
                  <a:lnTo>
                    <a:pt x="19876" y="29033"/>
                  </a:lnTo>
                  <a:lnTo>
                    <a:pt x="19927" y="29033"/>
                  </a:lnTo>
                  <a:lnTo>
                    <a:pt x="19927" y="29008"/>
                  </a:lnTo>
                  <a:lnTo>
                    <a:pt x="19979" y="29008"/>
                  </a:lnTo>
                  <a:lnTo>
                    <a:pt x="20004" y="28982"/>
                  </a:lnTo>
                  <a:lnTo>
                    <a:pt x="20030" y="28982"/>
                  </a:lnTo>
                  <a:lnTo>
                    <a:pt x="20055" y="28957"/>
                  </a:lnTo>
                  <a:lnTo>
                    <a:pt x="20081" y="28957"/>
                  </a:lnTo>
                  <a:lnTo>
                    <a:pt x="20081" y="28931"/>
                  </a:lnTo>
                  <a:lnTo>
                    <a:pt x="20106" y="28957"/>
                  </a:lnTo>
                  <a:lnTo>
                    <a:pt x="20106" y="28931"/>
                  </a:lnTo>
                  <a:lnTo>
                    <a:pt x="20132" y="28931"/>
                  </a:lnTo>
                  <a:lnTo>
                    <a:pt x="20158" y="28905"/>
                  </a:lnTo>
                  <a:lnTo>
                    <a:pt x="20183" y="28905"/>
                  </a:lnTo>
                  <a:lnTo>
                    <a:pt x="20209" y="28880"/>
                  </a:lnTo>
                  <a:lnTo>
                    <a:pt x="20260" y="28880"/>
                  </a:lnTo>
                  <a:lnTo>
                    <a:pt x="20260" y="28854"/>
                  </a:lnTo>
                  <a:lnTo>
                    <a:pt x="20311" y="28854"/>
                  </a:lnTo>
                  <a:lnTo>
                    <a:pt x="20311" y="28829"/>
                  </a:lnTo>
                  <a:lnTo>
                    <a:pt x="20362" y="28829"/>
                  </a:lnTo>
                  <a:lnTo>
                    <a:pt x="20362" y="28803"/>
                  </a:lnTo>
                  <a:lnTo>
                    <a:pt x="20413" y="28803"/>
                  </a:lnTo>
                  <a:lnTo>
                    <a:pt x="20439" y="28778"/>
                  </a:lnTo>
                  <a:lnTo>
                    <a:pt x="20465" y="28778"/>
                  </a:lnTo>
                  <a:lnTo>
                    <a:pt x="20490" y="28752"/>
                  </a:lnTo>
                  <a:lnTo>
                    <a:pt x="20516" y="28752"/>
                  </a:lnTo>
                  <a:lnTo>
                    <a:pt x="20516" y="28726"/>
                  </a:lnTo>
                  <a:lnTo>
                    <a:pt x="20567" y="28726"/>
                  </a:lnTo>
                  <a:lnTo>
                    <a:pt x="20592" y="28701"/>
                  </a:lnTo>
                  <a:lnTo>
                    <a:pt x="20618" y="28701"/>
                  </a:lnTo>
                  <a:lnTo>
                    <a:pt x="20644" y="28675"/>
                  </a:lnTo>
                  <a:lnTo>
                    <a:pt x="20669" y="28675"/>
                  </a:lnTo>
                  <a:lnTo>
                    <a:pt x="20695" y="28650"/>
                  </a:lnTo>
                  <a:lnTo>
                    <a:pt x="20746" y="28650"/>
                  </a:lnTo>
                  <a:lnTo>
                    <a:pt x="20746" y="28624"/>
                  </a:lnTo>
                  <a:lnTo>
                    <a:pt x="20772" y="28624"/>
                  </a:lnTo>
                  <a:lnTo>
                    <a:pt x="20797" y="28598"/>
                  </a:lnTo>
                  <a:lnTo>
                    <a:pt x="20848" y="28598"/>
                  </a:lnTo>
                  <a:lnTo>
                    <a:pt x="20874" y="28573"/>
                  </a:lnTo>
                  <a:lnTo>
                    <a:pt x="20899" y="28573"/>
                  </a:lnTo>
                  <a:lnTo>
                    <a:pt x="20899" y="28547"/>
                  </a:lnTo>
                  <a:lnTo>
                    <a:pt x="20951" y="28547"/>
                  </a:lnTo>
                  <a:lnTo>
                    <a:pt x="20951" y="28522"/>
                  </a:lnTo>
                  <a:lnTo>
                    <a:pt x="21002" y="28522"/>
                  </a:lnTo>
                  <a:lnTo>
                    <a:pt x="21027" y="28496"/>
                  </a:lnTo>
                  <a:lnTo>
                    <a:pt x="21053" y="28496"/>
                  </a:lnTo>
                  <a:lnTo>
                    <a:pt x="21078" y="28471"/>
                  </a:lnTo>
                  <a:lnTo>
                    <a:pt x="21104" y="28471"/>
                  </a:lnTo>
                  <a:lnTo>
                    <a:pt x="21130" y="28445"/>
                  </a:lnTo>
                  <a:lnTo>
                    <a:pt x="21155" y="28445"/>
                  </a:lnTo>
                  <a:lnTo>
                    <a:pt x="21181" y="28419"/>
                  </a:lnTo>
                  <a:lnTo>
                    <a:pt x="21206" y="28419"/>
                  </a:lnTo>
                  <a:lnTo>
                    <a:pt x="21232" y="28394"/>
                  </a:lnTo>
                  <a:lnTo>
                    <a:pt x="21258" y="28394"/>
                  </a:lnTo>
                  <a:lnTo>
                    <a:pt x="21283" y="28368"/>
                  </a:lnTo>
                  <a:lnTo>
                    <a:pt x="21334" y="28368"/>
                  </a:lnTo>
                  <a:lnTo>
                    <a:pt x="21334" y="28343"/>
                  </a:lnTo>
                  <a:lnTo>
                    <a:pt x="21360" y="28343"/>
                  </a:lnTo>
                  <a:lnTo>
                    <a:pt x="21795" y="28036"/>
                  </a:lnTo>
                  <a:lnTo>
                    <a:pt x="22230" y="27678"/>
                  </a:lnTo>
                  <a:lnTo>
                    <a:pt x="22613" y="27268"/>
                  </a:lnTo>
                  <a:lnTo>
                    <a:pt x="22997" y="26808"/>
                  </a:lnTo>
                  <a:lnTo>
                    <a:pt x="22051" y="25503"/>
                  </a:lnTo>
                  <a:lnTo>
                    <a:pt x="22076" y="25529"/>
                  </a:lnTo>
                  <a:lnTo>
                    <a:pt x="22076" y="25503"/>
                  </a:lnTo>
                  <a:lnTo>
                    <a:pt x="22102" y="25503"/>
                  </a:lnTo>
                  <a:lnTo>
                    <a:pt x="22127" y="25478"/>
                  </a:lnTo>
                  <a:lnTo>
                    <a:pt x="22153" y="25478"/>
                  </a:lnTo>
                  <a:lnTo>
                    <a:pt x="22153" y="25452"/>
                  </a:lnTo>
                  <a:lnTo>
                    <a:pt x="22178" y="25478"/>
                  </a:lnTo>
                  <a:lnTo>
                    <a:pt x="22178" y="25452"/>
                  </a:lnTo>
                  <a:lnTo>
                    <a:pt x="22204" y="25452"/>
                  </a:lnTo>
                  <a:lnTo>
                    <a:pt x="22204" y="25427"/>
                  </a:lnTo>
                  <a:lnTo>
                    <a:pt x="22230" y="25452"/>
                  </a:lnTo>
                  <a:lnTo>
                    <a:pt x="22230" y="25427"/>
                  </a:lnTo>
                  <a:lnTo>
                    <a:pt x="22255" y="25427"/>
                  </a:lnTo>
                  <a:lnTo>
                    <a:pt x="22281" y="25401"/>
                  </a:lnTo>
                  <a:lnTo>
                    <a:pt x="22306" y="25401"/>
                  </a:lnTo>
                  <a:lnTo>
                    <a:pt x="22306" y="25375"/>
                  </a:lnTo>
                  <a:lnTo>
                    <a:pt x="22332" y="25401"/>
                  </a:lnTo>
                  <a:lnTo>
                    <a:pt x="22332" y="25375"/>
                  </a:lnTo>
                  <a:lnTo>
                    <a:pt x="22357" y="25375"/>
                  </a:lnTo>
                  <a:lnTo>
                    <a:pt x="22383" y="25350"/>
                  </a:lnTo>
                  <a:lnTo>
                    <a:pt x="22383" y="25375"/>
                  </a:lnTo>
                  <a:lnTo>
                    <a:pt x="22409" y="25350"/>
                  </a:lnTo>
                  <a:lnTo>
                    <a:pt x="22434" y="25324"/>
                  </a:lnTo>
                  <a:lnTo>
                    <a:pt x="22485" y="25324"/>
                  </a:lnTo>
                  <a:lnTo>
                    <a:pt x="22485" y="25299"/>
                  </a:lnTo>
                  <a:lnTo>
                    <a:pt x="22537" y="25299"/>
                  </a:lnTo>
                  <a:lnTo>
                    <a:pt x="22562" y="25273"/>
                  </a:lnTo>
                  <a:lnTo>
                    <a:pt x="22588" y="25273"/>
                  </a:lnTo>
                  <a:lnTo>
                    <a:pt x="22588" y="25248"/>
                  </a:lnTo>
                  <a:lnTo>
                    <a:pt x="22613" y="25273"/>
                  </a:lnTo>
                  <a:lnTo>
                    <a:pt x="22613" y="25248"/>
                  </a:lnTo>
                  <a:lnTo>
                    <a:pt x="22639" y="25248"/>
                  </a:lnTo>
                  <a:lnTo>
                    <a:pt x="22639" y="25222"/>
                  </a:lnTo>
                  <a:lnTo>
                    <a:pt x="22664" y="25248"/>
                  </a:lnTo>
                  <a:lnTo>
                    <a:pt x="22664" y="25222"/>
                  </a:lnTo>
                  <a:lnTo>
                    <a:pt x="22690" y="25222"/>
                  </a:lnTo>
                  <a:lnTo>
                    <a:pt x="22716" y="25196"/>
                  </a:lnTo>
                  <a:lnTo>
                    <a:pt x="22741" y="25196"/>
                  </a:lnTo>
                  <a:lnTo>
                    <a:pt x="22741" y="25171"/>
                  </a:lnTo>
                  <a:lnTo>
                    <a:pt x="22767" y="25196"/>
                  </a:lnTo>
                  <a:lnTo>
                    <a:pt x="22767" y="25171"/>
                  </a:lnTo>
                  <a:lnTo>
                    <a:pt x="22792" y="25171"/>
                  </a:lnTo>
                  <a:lnTo>
                    <a:pt x="22792" y="25145"/>
                  </a:lnTo>
                  <a:lnTo>
                    <a:pt x="22818" y="25171"/>
                  </a:lnTo>
                  <a:lnTo>
                    <a:pt x="22818" y="25145"/>
                  </a:lnTo>
                  <a:lnTo>
                    <a:pt x="22844" y="25145"/>
                  </a:lnTo>
                  <a:lnTo>
                    <a:pt x="22869" y="25120"/>
                  </a:lnTo>
                  <a:lnTo>
                    <a:pt x="22920" y="25120"/>
                  </a:lnTo>
                  <a:lnTo>
                    <a:pt x="22920" y="25094"/>
                  </a:lnTo>
                  <a:lnTo>
                    <a:pt x="22971" y="25094"/>
                  </a:lnTo>
                  <a:lnTo>
                    <a:pt x="22997" y="25068"/>
                  </a:lnTo>
                  <a:lnTo>
                    <a:pt x="23023" y="25043"/>
                  </a:lnTo>
                  <a:lnTo>
                    <a:pt x="23048" y="25068"/>
                  </a:lnTo>
                  <a:lnTo>
                    <a:pt x="23048" y="25043"/>
                  </a:lnTo>
                  <a:lnTo>
                    <a:pt x="23074" y="25043"/>
                  </a:lnTo>
                  <a:lnTo>
                    <a:pt x="23074" y="25017"/>
                  </a:lnTo>
                  <a:lnTo>
                    <a:pt x="23099" y="25043"/>
                  </a:lnTo>
                  <a:lnTo>
                    <a:pt x="23099" y="25017"/>
                  </a:lnTo>
                  <a:lnTo>
                    <a:pt x="23125" y="25017"/>
                  </a:lnTo>
                  <a:lnTo>
                    <a:pt x="23150" y="24992"/>
                  </a:lnTo>
                  <a:lnTo>
                    <a:pt x="23176" y="24992"/>
                  </a:lnTo>
                  <a:lnTo>
                    <a:pt x="23176" y="24966"/>
                  </a:lnTo>
                  <a:lnTo>
                    <a:pt x="23202" y="24992"/>
                  </a:lnTo>
                  <a:lnTo>
                    <a:pt x="23202" y="24966"/>
                  </a:lnTo>
                  <a:lnTo>
                    <a:pt x="23227" y="24966"/>
                  </a:lnTo>
                  <a:lnTo>
                    <a:pt x="23227" y="24941"/>
                  </a:lnTo>
                  <a:lnTo>
                    <a:pt x="23253" y="24966"/>
                  </a:lnTo>
                  <a:lnTo>
                    <a:pt x="23253" y="24941"/>
                  </a:lnTo>
                  <a:lnTo>
                    <a:pt x="23278" y="24941"/>
                  </a:lnTo>
                  <a:lnTo>
                    <a:pt x="23304" y="24915"/>
                  </a:lnTo>
                  <a:lnTo>
                    <a:pt x="23330" y="24915"/>
                  </a:lnTo>
                  <a:lnTo>
                    <a:pt x="23330" y="24889"/>
                  </a:lnTo>
                  <a:lnTo>
                    <a:pt x="23355" y="24915"/>
                  </a:lnTo>
                  <a:lnTo>
                    <a:pt x="23355" y="24889"/>
                  </a:lnTo>
                  <a:lnTo>
                    <a:pt x="23381" y="24889"/>
                  </a:lnTo>
                  <a:lnTo>
                    <a:pt x="23381" y="24864"/>
                  </a:lnTo>
                  <a:lnTo>
                    <a:pt x="23406" y="24889"/>
                  </a:lnTo>
                  <a:lnTo>
                    <a:pt x="23432" y="24864"/>
                  </a:lnTo>
                  <a:lnTo>
                    <a:pt x="23457" y="24838"/>
                  </a:lnTo>
                  <a:lnTo>
                    <a:pt x="23483" y="24864"/>
                  </a:lnTo>
                  <a:lnTo>
                    <a:pt x="23483" y="24838"/>
                  </a:lnTo>
                  <a:lnTo>
                    <a:pt x="23509" y="24838"/>
                  </a:lnTo>
                  <a:lnTo>
                    <a:pt x="23509" y="24813"/>
                  </a:lnTo>
                  <a:lnTo>
                    <a:pt x="23560" y="24813"/>
                  </a:lnTo>
                  <a:lnTo>
                    <a:pt x="23585" y="24787"/>
                  </a:lnTo>
                  <a:lnTo>
                    <a:pt x="23611" y="24787"/>
                  </a:lnTo>
                  <a:lnTo>
                    <a:pt x="23611" y="24762"/>
                  </a:lnTo>
                  <a:lnTo>
                    <a:pt x="23636" y="24787"/>
                  </a:lnTo>
                  <a:lnTo>
                    <a:pt x="23636" y="24762"/>
                  </a:lnTo>
                  <a:lnTo>
                    <a:pt x="23662" y="24762"/>
                  </a:lnTo>
                  <a:lnTo>
                    <a:pt x="23662" y="24736"/>
                  </a:lnTo>
                  <a:lnTo>
                    <a:pt x="23688" y="24762"/>
                  </a:lnTo>
                  <a:lnTo>
                    <a:pt x="23688" y="24736"/>
                  </a:lnTo>
                  <a:lnTo>
                    <a:pt x="23713" y="24736"/>
                  </a:lnTo>
                  <a:lnTo>
                    <a:pt x="23739" y="24710"/>
                  </a:lnTo>
                  <a:lnTo>
                    <a:pt x="23764" y="24710"/>
                  </a:lnTo>
                  <a:lnTo>
                    <a:pt x="23764" y="24685"/>
                  </a:lnTo>
                  <a:lnTo>
                    <a:pt x="23790" y="24710"/>
                  </a:lnTo>
                  <a:lnTo>
                    <a:pt x="23790" y="24685"/>
                  </a:lnTo>
                  <a:lnTo>
                    <a:pt x="23816" y="24685"/>
                  </a:lnTo>
                  <a:lnTo>
                    <a:pt x="23816" y="24659"/>
                  </a:lnTo>
                  <a:lnTo>
                    <a:pt x="23841" y="24685"/>
                  </a:lnTo>
                  <a:lnTo>
                    <a:pt x="23841" y="24659"/>
                  </a:lnTo>
                  <a:lnTo>
                    <a:pt x="23867" y="24659"/>
                  </a:lnTo>
                  <a:lnTo>
                    <a:pt x="23892" y="24634"/>
                  </a:lnTo>
                  <a:lnTo>
                    <a:pt x="23943" y="24634"/>
                  </a:lnTo>
                  <a:lnTo>
                    <a:pt x="23943" y="24608"/>
                  </a:lnTo>
                  <a:lnTo>
                    <a:pt x="23995" y="24608"/>
                  </a:lnTo>
                  <a:lnTo>
                    <a:pt x="23995" y="24582"/>
                  </a:lnTo>
                  <a:lnTo>
                    <a:pt x="24020" y="24582"/>
                  </a:lnTo>
                  <a:lnTo>
                    <a:pt x="24046" y="24557"/>
                  </a:lnTo>
                  <a:lnTo>
                    <a:pt x="24046" y="24582"/>
                  </a:lnTo>
                  <a:lnTo>
                    <a:pt x="24071" y="24557"/>
                  </a:lnTo>
                  <a:lnTo>
                    <a:pt x="24097" y="24557"/>
                  </a:lnTo>
                  <a:lnTo>
                    <a:pt x="24276" y="23892"/>
                  </a:lnTo>
                  <a:lnTo>
                    <a:pt x="24429" y="23201"/>
                  </a:lnTo>
                  <a:lnTo>
                    <a:pt x="24557" y="22485"/>
                  </a:lnTo>
                  <a:lnTo>
                    <a:pt x="24634" y="21718"/>
                  </a:lnTo>
                  <a:lnTo>
                    <a:pt x="24634" y="21692"/>
                  </a:lnTo>
                  <a:lnTo>
                    <a:pt x="23048" y="20618"/>
                  </a:lnTo>
                  <a:lnTo>
                    <a:pt x="23074" y="19876"/>
                  </a:lnTo>
                  <a:lnTo>
                    <a:pt x="23074" y="19134"/>
                  </a:lnTo>
                  <a:lnTo>
                    <a:pt x="23099" y="19134"/>
                  </a:lnTo>
                  <a:lnTo>
                    <a:pt x="23099" y="19108"/>
                  </a:lnTo>
                  <a:lnTo>
                    <a:pt x="23150" y="19108"/>
                  </a:lnTo>
                  <a:lnTo>
                    <a:pt x="23150" y="19083"/>
                  </a:lnTo>
                  <a:lnTo>
                    <a:pt x="23202" y="19083"/>
                  </a:lnTo>
                  <a:lnTo>
                    <a:pt x="23202" y="19057"/>
                  </a:lnTo>
                  <a:lnTo>
                    <a:pt x="23253" y="19057"/>
                  </a:lnTo>
                  <a:lnTo>
                    <a:pt x="23253" y="19032"/>
                  </a:lnTo>
                  <a:lnTo>
                    <a:pt x="23304" y="19032"/>
                  </a:lnTo>
                  <a:lnTo>
                    <a:pt x="23304" y="19006"/>
                  </a:lnTo>
                  <a:lnTo>
                    <a:pt x="23355" y="19006"/>
                  </a:lnTo>
                  <a:lnTo>
                    <a:pt x="23355" y="18980"/>
                  </a:lnTo>
                  <a:lnTo>
                    <a:pt x="23381" y="19006"/>
                  </a:lnTo>
                  <a:lnTo>
                    <a:pt x="23381" y="18980"/>
                  </a:lnTo>
                  <a:lnTo>
                    <a:pt x="23406" y="18980"/>
                  </a:lnTo>
                  <a:lnTo>
                    <a:pt x="23406" y="18955"/>
                  </a:lnTo>
                  <a:lnTo>
                    <a:pt x="23432" y="18980"/>
                  </a:lnTo>
                  <a:lnTo>
                    <a:pt x="23432" y="18955"/>
                  </a:lnTo>
                  <a:lnTo>
                    <a:pt x="23483" y="18955"/>
                  </a:lnTo>
                  <a:lnTo>
                    <a:pt x="23483" y="18929"/>
                  </a:lnTo>
                  <a:lnTo>
                    <a:pt x="23534" y="18929"/>
                  </a:lnTo>
                  <a:lnTo>
                    <a:pt x="23534" y="18904"/>
                  </a:lnTo>
                  <a:lnTo>
                    <a:pt x="23560" y="18904"/>
                  </a:lnTo>
                  <a:lnTo>
                    <a:pt x="23560" y="18878"/>
                  </a:lnTo>
                  <a:lnTo>
                    <a:pt x="23585" y="18904"/>
                  </a:lnTo>
                  <a:lnTo>
                    <a:pt x="23585" y="18878"/>
                  </a:lnTo>
                  <a:lnTo>
                    <a:pt x="23636" y="18878"/>
                  </a:lnTo>
                  <a:lnTo>
                    <a:pt x="23636" y="18853"/>
                  </a:lnTo>
                  <a:lnTo>
                    <a:pt x="23688" y="18853"/>
                  </a:lnTo>
                  <a:lnTo>
                    <a:pt x="23688" y="18827"/>
                  </a:lnTo>
                  <a:lnTo>
                    <a:pt x="23739" y="18827"/>
                  </a:lnTo>
                  <a:lnTo>
                    <a:pt x="23739" y="18801"/>
                  </a:lnTo>
                  <a:lnTo>
                    <a:pt x="23790" y="18801"/>
                  </a:lnTo>
                  <a:lnTo>
                    <a:pt x="23790" y="18776"/>
                  </a:lnTo>
                  <a:lnTo>
                    <a:pt x="23816" y="18801"/>
                  </a:lnTo>
                  <a:lnTo>
                    <a:pt x="23816" y="18776"/>
                  </a:lnTo>
                  <a:lnTo>
                    <a:pt x="23841" y="18776"/>
                  </a:lnTo>
                  <a:lnTo>
                    <a:pt x="23841" y="18750"/>
                  </a:lnTo>
                  <a:lnTo>
                    <a:pt x="23892" y="18750"/>
                  </a:lnTo>
                  <a:lnTo>
                    <a:pt x="23892" y="18725"/>
                  </a:lnTo>
                  <a:lnTo>
                    <a:pt x="23943" y="18725"/>
                  </a:lnTo>
                  <a:lnTo>
                    <a:pt x="23943" y="18699"/>
                  </a:lnTo>
                  <a:lnTo>
                    <a:pt x="23969" y="18725"/>
                  </a:lnTo>
                  <a:lnTo>
                    <a:pt x="23969" y="18699"/>
                  </a:lnTo>
                  <a:lnTo>
                    <a:pt x="23995" y="18699"/>
                  </a:lnTo>
                  <a:lnTo>
                    <a:pt x="23995" y="18674"/>
                  </a:lnTo>
                  <a:lnTo>
                    <a:pt x="24020" y="18699"/>
                  </a:lnTo>
                  <a:lnTo>
                    <a:pt x="24020" y="18674"/>
                  </a:lnTo>
                  <a:lnTo>
                    <a:pt x="24046" y="18674"/>
                  </a:lnTo>
                  <a:lnTo>
                    <a:pt x="24046" y="18648"/>
                  </a:lnTo>
                  <a:lnTo>
                    <a:pt x="24071" y="18674"/>
                  </a:lnTo>
                  <a:lnTo>
                    <a:pt x="24071" y="18648"/>
                  </a:lnTo>
                  <a:lnTo>
                    <a:pt x="24122" y="18648"/>
                  </a:lnTo>
                  <a:lnTo>
                    <a:pt x="24122" y="18622"/>
                  </a:lnTo>
                  <a:lnTo>
                    <a:pt x="24174" y="18622"/>
                  </a:lnTo>
                  <a:lnTo>
                    <a:pt x="24174" y="18597"/>
                  </a:lnTo>
                  <a:lnTo>
                    <a:pt x="24225" y="18597"/>
                  </a:lnTo>
                  <a:lnTo>
                    <a:pt x="24225" y="18571"/>
                  </a:lnTo>
                  <a:lnTo>
                    <a:pt x="24276" y="18571"/>
                  </a:lnTo>
                  <a:lnTo>
                    <a:pt x="24276" y="18546"/>
                  </a:lnTo>
                  <a:lnTo>
                    <a:pt x="24327" y="18546"/>
                  </a:lnTo>
                  <a:lnTo>
                    <a:pt x="24327" y="18520"/>
                  </a:lnTo>
                  <a:lnTo>
                    <a:pt x="24378" y="18520"/>
                  </a:lnTo>
                  <a:lnTo>
                    <a:pt x="24378" y="18494"/>
                  </a:lnTo>
                  <a:lnTo>
                    <a:pt x="24404" y="18520"/>
                  </a:lnTo>
                  <a:lnTo>
                    <a:pt x="24404" y="18494"/>
                  </a:lnTo>
                  <a:lnTo>
                    <a:pt x="24429" y="18494"/>
                  </a:lnTo>
                  <a:lnTo>
                    <a:pt x="24429" y="18469"/>
                  </a:lnTo>
                  <a:lnTo>
                    <a:pt x="24455" y="18494"/>
                  </a:lnTo>
                  <a:lnTo>
                    <a:pt x="24455" y="18469"/>
                  </a:lnTo>
                  <a:lnTo>
                    <a:pt x="24481" y="18469"/>
                  </a:lnTo>
                  <a:lnTo>
                    <a:pt x="24481" y="18443"/>
                  </a:lnTo>
                  <a:lnTo>
                    <a:pt x="24506" y="18469"/>
                  </a:lnTo>
                  <a:lnTo>
                    <a:pt x="24506" y="18443"/>
                  </a:lnTo>
                  <a:lnTo>
                    <a:pt x="24557" y="18443"/>
                  </a:lnTo>
                  <a:lnTo>
                    <a:pt x="24429" y="17574"/>
                  </a:lnTo>
                  <a:lnTo>
                    <a:pt x="24276" y="16704"/>
                  </a:lnTo>
                  <a:lnTo>
                    <a:pt x="24071" y="15834"/>
                  </a:lnTo>
                  <a:lnTo>
                    <a:pt x="23841" y="14964"/>
                  </a:lnTo>
                  <a:lnTo>
                    <a:pt x="22383" y="14888"/>
                  </a:lnTo>
                  <a:lnTo>
                    <a:pt x="22178" y="14171"/>
                  </a:lnTo>
                  <a:lnTo>
                    <a:pt x="21923" y="13455"/>
                  </a:lnTo>
                  <a:lnTo>
                    <a:pt x="21667" y="12739"/>
                  </a:lnTo>
                  <a:lnTo>
                    <a:pt x="21360" y="12023"/>
                  </a:lnTo>
                  <a:lnTo>
                    <a:pt x="21411" y="12023"/>
                  </a:lnTo>
                  <a:lnTo>
                    <a:pt x="21411" y="11997"/>
                  </a:lnTo>
                  <a:lnTo>
                    <a:pt x="21462" y="11997"/>
                  </a:lnTo>
                  <a:lnTo>
                    <a:pt x="21462" y="11972"/>
                  </a:lnTo>
                  <a:lnTo>
                    <a:pt x="21513" y="11972"/>
                  </a:lnTo>
                  <a:lnTo>
                    <a:pt x="21539" y="11946"/>
                  </a:lnTo>
                  <a:lnTo>
                    <a:pt x="21565" y="11946"/>
                  </a:lnTo>
                  <a:lnTo>
                    <a:pt x="21590" y="11920"/>
                  </a:lnTo>
                  <a:lnTo>
                    <a:pt x="21616" y="11920"/>
                  </a:lnTo>
                  <a:lnTo>
                    <a:pt x="21616" y="11895"/>
                  </a:lnTo>
                  <a:lnTo>
                    <a:pt x="21667" y="11895"/>
                  </a:lnTo>
                  <a:lnTo>
                    <a:pt x="21692" y="11869"/>
                  </a:lnTo>
                  <a:lnTo>
                    <a:pt x="21718" y="11869"/>
                  </a:lnTo>
                  <a:lnTo>
                    <a:pt x="21744" y="11844"/>
                  </a:lnTo>
                  <a:lnTo>
                    <a:pt x="21769" y="11844"/>
                  </a:lnTo>
                  <a:lnTo>
                    <a:pt x="21795" y="11818"/>
                  </a:lnTo>
                  <a:lnTo>
                    <a:pt x="21846" y="11818"/>
                  </a:lnTo>
                  <a:lnTo>
                    <a:pt x="21846" y="11793"/>
                  </a:lnTo>
                  <a:lnTo>
                    <a:pt x="21897" y="11793"/>
                  </a:lnTo>
                  <a:lnTo>
                    <a:pt x="21897" y="11767"/>
                  </a:lnTo>
                  <a:lnTo>
                    <a:pt x="21948" y="11767"/>
                  </a:lnTo>
                  <a:lnTo>
                    <a:pt x="21974" y="11741"/>
                  </a:lnTo>
                  <a:lnTo>
                    <a:pt x="21999" y="11741"/>
                  </a:lnTo>
                  <a:lnTo>
                    <a:pt x="21999" y="11716"/>
                  </a:lnTo>
                  <a:lnTo>
                    <a:pt x="22051" y="11716"/>
                  </a:lnTo>
                  <a:lnTo>
                    <a:pt x="22051" y="11690"/>
                  </a:lnTo>
                  <a:lnTo>
                    <a:pt x="22102" y="11690"/>
                  </a:lnTo>
                  <a:lnTo>
                    <a:pt x="22127" y="11665"/>
                  </a:lnTo>
                  <a:lnTo>
                    <a:pt x="22153" y="11665"/>
                  </a:lnTo>
                  <a:lnTo>
                    <a:pt x="22178" y="11639"/>
                  </a:lnTo>
                  <a:lnTo>
                    <a:pt x="22204" y="11639"/>
                  </a:lnTo>
                  <a:lnTo>
                    <a:pt x="22230" y="11613"/>
                  </a:lnTo>
                  <a:lnTo>
                    <a:pt x="22281" y="11613"/>
                  </a:lnTo>
                  <a:lnTo>
                    <a:pt x="22281" y="11588"/>
                  </a:lnTo>
                  <a:lnTo>
                    <a:pt x="22332" y="11588"/>
                  </a:lnTo>
                  <a:lnTo>
                    <a:pt x="22332" y="11562"/>
                  </a:lnTo>
                  <a:lnTo>
                    <a:pt x="22357" y="11562"/>
                  </a:lnTo>
                  <a:lnTo>
                    <a:pt x="22383" y="11537"/>
                  </a:lnTo>
                  <a:lnTo>
                    <a:pt x="22434" y="11537"/>
                  </a:lnTo>
                  <a:lnTo>
                    <a:pt x="22434" y="11511"/>
                  </a:lnTo>
                  <a:lnTo>
                    <a:pt x="22485" y="11511"/>
                  </a:lnTo>
                  <a:lnTo>
                    <a:pt x="22485" y="11486"/>
                  </a:lnTo>
                  <a:lnTo>
                    <a:pt x="22537" y="11486"/>
                  </a:lnTo>
                  <a:lnTo>
                    <a:pt x="22537" y="11460"/>
                  </a:lnTo>
                  <a:lnTo>
                    <a:pt x="22588" y="11460"/>
                  </a:lnTo>
                  <a:lnTo>
                    <a:pt x="22204" y="10590"/>
                  </a:lnTo>
                  <a:lnTo>
                    <a:pt x="21769" y="9746"/>
                  </a:lnTo>
                  <a:lnTo>
                    <a:pt x="21309" y="8928"/>
                  </a:lnTo>
                  <a:lnTo>
                    <a:pt x="20848" y="8135"/>
                  </a:lnTo>
                  <a:lnTo>
                    <a:pt x="20797" y="8135"/>
                  </a:lnTo>
                  <a:lnTo>
                    <a:pt x="20797" y="8160"/>
                  </a:lnTo>
                  <a:lnTo>
                    <a:pt x="20746" y="8160"/>
                  </a:lnTo>
                  <a:lnTo>
                    <a:pt x="20720" y="8186"/>
                  </a:lnTo>
                  <a:lnTo>
                    <a:pt x="20695" y="8186"/>
                  </a:lnTo>
                  <a:lnTo>
                    <a:pt x="20695" y="8211"/>
                  </a:lnTo>
                  <a:lnTo>
                    <a:pt x="20644" y="8211"/>
                  </a:lnTo>
                  <a:lnTo>
                    <a:pt x="20618" y="8237"/>
                  </a:lnTo>
                  <a:lnTo>
                    <a:pt x="20592" y="8237"/>
                  </a:lnTo>
                  <a:lnTo>
                    <a:pt x="20567" y="8263"/>
                  </a:lnTo>
                  <a:lnTo>
                    <a:pt x="20541" y="8263"/>
                  </a:lnTo>
                  <a:lnTo>
                    <a:pt x="20516" y="8288"/>
                  </a:lnTo>
                  <a:lnTo>
                    <a:pt x="20490" y="8288"/>
                  </a:lnTo>
                  <a:lnTo>
                    <a:pt x="20465" y="8314"/>
                  </a:lnTo>
                  <a:lnTo>
                    <a:pt x="20439" y="8314"/>
                  </a:lnTo>
                  <a:lnTo>
                    <a:pt x="20413" y="8339"/>
                  </a:lnTo>
                  <a:lnTo>
                    <a:pt x="20388" y="8339"/>
                  </a:lnTo>
                  <a:lnTo>
                    <a:pt x="20362" y="8365"/>
                  </a:lnTo>
                  <a:lnTo>
                    <a:pt x="20311" y="8365"/>
                  </a:lnTo>
                  <a:lnTo>
                    <a:pt x="20311" y="8390"/>
                  </a:lnTo>
                  <a:lnTo>
                    <a:pt x="20260" y="8390"/>
                  </a:lnTo>
                  <a:lnTo>
                    <a:pt x="20260" y="8416"/>
                  </a:lnTo>
                  <a:lnTo>
                    <a:pt x="20234" y="8416"/>
                  </a:lnTo>
                  <a:lnTo>
                    <a:pt x="20209" y="8442"/>
                  </a:lnTo>
                  <a:lnTo>
                    <a:pt x="20158" y="8442"/>
                  </a:lnTo>
                  <a:lnTo>
                    <a:pt x="20132" y="8467"/>
                  </a:lnTo>
                  <a:lnTo>
                    <a:pt x="20106" y="8467"/>
                  </a:lnTo>
                  <a:lnTo>
                    <a:pt x="20081" y="8493"/>
                  </a:lnTo>
                  <a:lnTo>
                    <a:pt x="20055" y="8493"/>
                  </a:lnTo>
                  <a:lnTo>
                    <a:pt x="20055" y="8518"/>
                  </a:lnTo>
                  <a:lnTo>
                    <a:pt x="20030" y="8493"/>
                  </a:lnTo>
                  <a:lnTo>
                    <a:pt x="20030" y="8518"/>
                  </a:lnTo>
                  <a:lnTo>
                    <a:pt x="20004" y="8518"/>
                  </a:lnTo>
                  <a:lnTo>
                    <a:pt x="19979" y="8544"/>
                  </a:lnTo>
                  <a:lnTo>
                    <a:pt x="19953" y="8544"/>
                  </a:lnTo>
                  <a:lnTo>
                    <a:pt x="19927" y="8569"/>
                  </a:lnTo>
                  <a:lnTo>
                    <a:pt x="19902" y="8569"/>
                  </a:lnTo>
                  <a:lnTo>
                    <a:pt x="19902" y="8595"/>
                  </a:lnTo>
                  <a:lnTo>
                    <a:pt x="19876" y="8569"/>
                  </a:lnTo>
                  <a:lnTo>
                    <a:pt x="19876" y="8595"/>
                  </a:lnTo>
                  <a:lnTo>
                    <a:pt x="19851" y="8595"/>
                  </a:lnTo>
                  <a:lnTo>
                    <a:pt x="19825" y="8621"/>
                  </a:lnTo>
                  <a:lnTo>
                    <a:pt x="19800" y="8621"/>
                  </a:lnTo>
                  <a:lnTo>
                    <a:pt x="19774" y="8646"/>
                  </a:lnTo>
                  <a:lnTo>
                    <a:pt x="19723" y="8646"/>
                  </a:lnTo>
                  <a:lnTo>
                    <a:pt x="19697" y="8672"/>
                  </a:lnTo>
                  <a:lnTo>
                    <a:pt x="19672" y="8672"/>
                  </a:lnTo>
                  <a:lnTo>
                    <a:pt x="19646" y="8697"/>
                  </a:lnTo>
                  <a:lnTo>
                    <a:pt x="19620" y="8697"/>
                  </a:lnTo>
                  <a:lnTo>
                    <a:pt x="19620" y="8723"/>
                  </a:lnTo>
                  <a:lnTo>
                    <a:pt x="19595" y="8723"/>
                  </a:lnTo>
                  <a:lnTo>
                    <a:pt x="19211" y="8160"/>
                  </a:lnTo>
                  <a:lnTo>
                    <a:pt x="18827" y="7623"/>
                  </a:lnTo>
                  <a:lnTo>
                    <a:pt x="18418" y="7086"/>
                  </a:lnTo>
                  <a:lnTo>
                    <a:pt x="18009" y="6574"/>
                  </a:lnTo>
                  <a:lnTo>
                    <a:pt x="18700" y="5167"/>
                  </a:lnTo>
                  <a:lnTo>
                    <a:pt x="18111" y="4502"/>
                  </a:lnTo>
                  <a:lnTo>
                    <a:pt x="17497" y="3888"/>
                  </a:lnTo>
                  <a:lnTo>
                    <a:pt x="16883" y="3300"/>
                  </a:lnTo>
                  <a:lnTo>
                    <a:pt x="16269" y="2763"/>
                  </a:lnTo>
                  <a:lnTo>
                    <a:pt x="16244" y="2788"/>
                  </a:lnTo>
                  <a:lnTo>
                    <a:pt x="16218" y="2788"/>
                  </a:lnTo>
                  <a:lnTo>
                    <a:pt x="16218" y="2814"/>
                  </a:lnTo>
                  <a:lnTo>
                    <a:pt x="16193" y="2788"/>
                  </a:lnTo>
                  <a:lnTo>
                    <a:pt x="16193" y="2814"/>
                  </a:lnTo>
                  <a:lnTo>
                    <a:pt x="16167" y="2814"/>
                  </a:lnTo>
                  <a:lnTo>
                    <a:pt x="16167" y="2840"/>
                  </a:lnTo>
                  <a:lnTo>
                    <a:pt x="16142" y="2814"/>
                  </a:lnTo>
                  <a:lnTo>
                    <a:pt x="16142" y="2840"/>
                  </a:lnTo>
                  <a:lnTo>
                    <a:pt x="16116" y="2840"/>
                  </a:lnTo>
                  <a:lnTo>
                    <a:pt x="16090" y="2865"/>
                  </a:lnTo>
                  <a:lnTo>
                    <a:pt x="16039" y="2865"/>
                  </a:lnTo>
                  <a:lnTo>
                    <a:pt x="16039" y="2891"/>
                  </a:lnTo>
                  <a:lnTo>
                    <a:pt x="15988" y="2891"/>
                  </a:lnTo>
                  <a:lnTo>
                    <a:pt x="15988" y="2916"/>
                  </a:lnTo>
                  <a:lnTo>
                    <a:pt x="15963" y="2916"/>
                  </a:lnTo>
                  <a:lnTo>
                    <a:pt x="15937" y="2942"/>
                  </a:lnTo>
                  <a:lnTo>
                    <a:pt x="15911" y="2916"/>
                  </a:lnTo>
                  <a:lnTo>
                    <a:pt x="15911" y="2942"/>
                  </a:lnTo>
                  <a:lnTo>
                    <a:pt x="15886" y="2942"/>
                  </a:lnTo>
                  <a:lnTo>
                    <a:pt x="15886" y="2967"/>
                  </a:lnTo>
                  <a:lnTo>
                    <a:pt x="15860" y="2942"/>
                  </a:lnTo>
                  <a:lnTo>
                    <a:pt x="15860" y="2967"/>
                  </a:lnTo>
                  <a:lnTo>
                    <a:pt x="15835" y="2967"/>
                  </a:lnTo>
                  <a:lnTo>
                    <a:pt x="15835" y="2993"/>
                  </a:lnTo>
                  <a:lnTo>
                    <a:pt x="15809" y="2967"/>
                  </a:lnTo>
                  <a:lnTo>
                    <a:pt x="15809" y="2993"/>
                  </a:lnTo>
                  <a:lnTo>
                    <a:pt x="15783" y="2993"/>
                  </a:lnTo>
                  <a:lnTo>
                    <a:pt x="15783" y="3019"/>
                  </a:lnTo>
                  <a:lnTo>
                    <a:pt x="15758" y="2993"/>
                  </a:lnTo>
                  <a:lnTo>
                    <a:pt x="15758" y="3019"/>
                  </a:lnTo>
                  <a:lnTo>
                    <a:pt x="15732" y="3019"/>
                  </a:lnTo>
                  <a:lnTo>
                    <a:pt x="15732" y="3044"/>
                  </a:lnTo>
                  <a:lnTo>
                    <a:pt x="15707" y="3019"/>
                  </a:lnTo>
                  <a:lnTo>
                    <a:pt x="15707" y="3044"/>
                  </a:lnTo>
                  <a:lnTo>
                    <a:pt x="15681" y="3044"/>
                  </a:lnTo>
                  <a:lnTo>
                    <a:pt x="15656" y="3070"/>
                  </a:lnTo>
                  <a:lnTo>
                    <a:pt x="15604" y="3070"/>
                  </a:lnTo>
                  <a:lnTo>
                    <a:pt x="15604" y="3095"/>
                  </a:lnTo>
                  <a:lnTo>
                    <a:pt x="15579" y="3095"/>
                  </a:lnTo>
                  <a:lnTo>
                    <a:pt x="15579" y="3121"/>
                  </a:lnTo>
                  <a:lnTo>
                    <a:pt x="15553" y="3095"/>
                  </a:lnTo>
                  <a:lnTo>
                    <a:pt x="15553" y="3121"/>
                  </a:lnTo>
                  <a:lnTo>
                    <a:pt x="15528" y="3121"/>
                  </a:lnTo>
                  <a:lnTo>
                    <a:pt x="15502" y="3147"/>
                  </a:lnTo>
                  <a:lnTo>
                    <a:pt x="15502" y="3121"/>
                  </a:lnTo>
                  <a:lnTo>
                    <a:pt x="15477" y="3147"/>
                  </a:lnTo>
                  <a:lnTo>
                    <a:pt x="15451" y="3147"/>
                  </a:lnTo>
                  <a:lnTo>
                    <a:pt x="15451" y="3172"/>
                  </a:lnTo>
                  <a:lnTo>
                    <a:pt x="15425" y="3147"/>
                  </a:lnTo>
                  <a:lnTo>
                    <a:pt x="15425" y="3172"/>
                  </a:lnTo>
                  <a:lnTo>
                    <a:pt x="15400" y="3172"/>
                  </a:lnTo>
                  <a:lnTo>
                    <a:pt x="15400" y="3198"/>
                  </a:lnTo>
                  <a:lnTo>
                    <a:pt x="15349" y="3198"/>
                  </a:lnTo>
                  <a:lnTo>
                    <a:pt x="15349" y="3223"/>
                  </a:lnTo>
                  <a:lnTo>
                    <a:pt x="15323" y="3198"/>
                  </a:lnTo>
                  <a:lnTo>
                    <a:pt x="15323" y="3223"/>
                  </a:lnTo>
                  <a:lnTo>
                    <a:pt x="15297" y="3223"/>
                  </a:lnTo>
                  <a:lnTo>
                    <a:pt x="15297" y="3249"/>
                  </a:lnTo>
                  <a:lnTo>
                    <a:pt x="15272" y="3223"/>
                  </a:lnTo>
                  <a:lnTo>
                    <a:pt x="15272" y="3249"/>
                  </a:lnTo>
                  <a:lnTo>
                    <a:pt x="15246" y="3249"/>
                  </a:lnTo>
                  <a:lnTo>
                    <a:pt x="15246" y="3274"/>
                  </a:lnTo>
                  <a:lnTo>
                    <a:pt x="15221" y="3249"/>
                  </a:lnTo>
                  <a:lnTo>
                    <a:pt x="15221" y="3274"/>
                  </a:lnTo>
                  <a:lnTo>
                    <a:pt x="15195" y="3274"/>
                  </a:lnTo>
                  <a:lnTo>
                    <a:pt x="15195" y="3300"/>
                  </a:lnTo>
                  <a:lnTo>
                    <a:pt x="15170" y="3274"/>
                  </a:lnTo>
                  <a:lnTo>
                    <a:pt x="15170" y="3300"/>
                  </a:lnTo>
                  <a:lnTo>
                    <a:pt x="15144" y="3300"/>
                  </a:lnTo>
                  <a:lnTo>
                    <a:pt x="15144" y="3326"/>
                  </a:lnTo>
                  <a:lnTo>
                    <a:pt x="15118" y="3300"/>
                  </a:lnTo>
                  <a:lnTo>
                    <a:pt x="15118" y="3326"/>
                  </a:lnTo>
                  <a:lnTo>
                    <a:pt x="15093" y="3326"/>
                  </a:lnTo>
                  <a:lnTo>
                    <a:pt x="15093" y="3351"/>
                  </a:lnTo>
                  <a:lnTo>
                    <a:pt x="15067" y="3326"/>
                  </a:lnTo>
                  <a:lnTo>
                    <a:pt x="15067" y="3351"/>
                  </a:lnTo>
                  <a:lnTo>
                    <a:pt x="15016" y="3351"/>
                  </a:lnTo>
                  <a:lnTo>
                    <a:pt x="15016" y="3377"/>
                  </a:lnTo>
                  <a:lnTo>
                    <a:pt x="14965" y="3377"/>
                  </a:lnTo>
                  <a:lnTo>
                    <a:pt x="14965" y="3402"/>
                  </a:lnTo>
                  <a:lnTo>
                    <a:pt x="14914" y="3402"/>
                  </a:lnTo>
                  <a:lnTo>
                    <a:pt x="14888" y="3428"/>
                  </a:lnTo>
                  <a:lnTo>
                    <a:pt x="14863" y="3428"/>
                  </a:lnTo>
                  <a:lnTo>
                    <a:pt x="14863" y="3454"/>
                  </a:lnTo>
                  <a:lnTo>
                    <a:pt x="14837" y="3428"/>
                  </a:lnTo>
                  <a:lnTo>
                    <a:pt x="14837" y="3454"/>
                  </a:lnTo>
                  <a:lnTo>
                    <a:pt x="14811" y="3454"/>
                  </a:lnTo>
                  <a:lnTo>
                    <a:pt x="14811" y="3479"/>
                  </a:lnTo>
                  <a:lnTo>
                    <a:pt x="14786" y="3454"/>
                  </a:lnTo>
                  <a:lnTo>
                    <a:pt x="14786" y="3479"/>
                  </a:lnTo>
                  <a:lnTo>
                    <a:pt x="14760" y="3479"/>
                  </a:lnTo>
                  <a:lnTo>
                    <a:pt x="14735" y="3505"/>
                  </a:lnTo>
                  <a:lnTo>
                    <a:pt x="14709" y="3505"/>
                  </a:lnTo>
                  <a:lnTo>
                    <a:pt x="14709" y="3530"/>
                  </a:lnTo>
                  <a:lnTo>
                    <a:pt x="14684" y="3505"/>
                  </a:lnTo>
                  <a:lnTo>
                    <a:pt x="14684" y="3530"/>
                  </a:lnTo>
                  <a:lnTo>
                    <a:pt x="14658" y="3530"/>
                  </a:lnTo>
                  <a:lnTo>
                    <a:pt x="14658" y="3556"/>
                  </a:lnTo>
                  <a:lnTo>
                    <a:pt x="14632" y="3530"/>
                  </a:lnTo>
                  <a:lnTo>
                    <a:pt x="14632" y="3556"/>
                  </a:lnTo>
                  <a:lnTo>
                    <a:pt x="14198" y="3300"/>
                  </a:lnTo>
                  <a:lnTo>
                    <a:pt x="13788" y="3070"/>
                  </a:lnTo>
                  <a:lnTo>
                    <a:pt x="13737" y="1049"/>
                  </a:lnTo>
                  <a:lnTo>
                    <a:pt x="13098" y="716"/>
                  </a:lnTo>
                  <a:lnTo>
                    <a:pt x="12458" y="461"/>
                  </a:lnTo>
                  <a:lnTo>
                    <a:pt x="11844" y="256"/>
                  </a:lnTo>
                  <a:lnTo>
                    <a:pt x="11205" y="103"/>
                  </a:lnTo>
                  <a:lnTo>
                    <a:pt x="11179" y="103"/>
                  </a:lnTo>
                  <a:lnTo>
                    <a:pt x="11179" y="128"/>
                  </a:lnTo>
                  <a:lnTo>
                    <a:pt x="11128" y="128"/>
                  </a:lnTo>
                  <a:lnTo>
                    <a:pt x="11128" y="154"/>
                  </a:lnTo>
                  <a:lnTo>
                    <a:pt x="11077" y="154"/>
                  </a:lnTo>
                  <a:lnTo>
                    <a:pt x="11077" y="179"/>
                  </a:lnTo>
                  <a:lnTo>
                    <a:pt x="11026" y="179"/>
                  </a:lnTo>
                  <a:lnTo>
                    <a:pt x="11026" y="205"/>
                  </a:lnTo>
                  <a:lnTo>
                    <a:pt x="10974" y="205"/>
                  </a:lnTo>
                  <a:lnTo>
                    <a:pt x="10974" y="230"/>
                  </a:lnTo>
                  <a:lnTo>
                    <a:pt x="10949" y="205"/>
                  </a:lnTo>
                  <a:lnTo>
                    <a:pt x="10949" y="230"/>
                  </a:lnTo>
                  <a:lnTo>
                    <a:pt x="10923" y="230"/>
                  </a:lnTo>
                  <a:lnTo>
                    <a:pt x="10923" y="256"/>
                  </a:lnTo>
                  <a:lnTo>
                    <a:pt x="10898" y="230"/>
                  </a:lnTo>
                  <a:lnTo>
                    <a:pt x="10898" y="256"/>
                  </a:lnTo>
                  <a:lnTo>
                    <a:pt x="10872" y="256"/>
                  </a:lnTo>
                  <a:lnTo>
                    <a:pt x="10872" y="282"/>
                  </a:lnTo>
                  <a:lnTo>
                    <a:pt x="10847" y="256"/>
                  </a:lnTo>
                  <a:lnTo>
                    <a:pt x="10847" y="282"/>
                  </a:lnTo>
                  <a:lnTo>
                    <a:pt x="10795" y="282"/>
                  </a:lnTo>
                  <a:lnTo>
                    <a:pt x="10821" y="307"/>
                  </a:lnTo>
                  <a:lnTo>
                    <a:pt x="10744" y="307"/>
                  </a:lnTo>
                  <a:lnTo>
                    <a:pt x="10744" y="333"/>
                  </a:lnTo>
                  <a:lnTo>
                    <a:pt x="10693" y="333"/>
                  </a:lnTo>
                  <a:lnTo>
                    <a:pt x="10693" y="358"/>
                  </a:lnTo>
                  <a:lnTo>
                    <a:pt x="10642" y="358"/>
                  </a:lnTo>
                  <a:lnTo>
                    <a:pt x="10642" y="384"/>
                  </a:lnTo>
                  <a:lnTo>
                    <a:pt x="10591" y="384"/>
                  </a:lnTo>
                  <a:lnTo>
                    <a:pt x="10591" y="410"/>
                  </a:lnTo>
                  <a:lnTo>
                    <a:pt x="10540" y="410"/>
                  </a:lnTo>
                  <a:lnTo>
                    <a:pt x="10540" y="435"/>
                  </a:lnTo>
                  <a:lnTo>
                    <a:pt x="10488" y="435"/>
                  </a:lnTo>
                  <a:lnTo>
                    <a:pt x="10488" y="461"/>
                  </a:lnTo>
                  <a:lnTo>
                    <a:pt x="10437" y="461"/>
                  </a:lnTo>
                  <a:lnTo>
                    <a:pt x="10437" y="486"/>
                  </a:lnTo>
                  <a:lnTo>
                    <a:pt x="10361" y="486"/>
                  </a:lnTo>
                  <a:lnTo>
                    <a:pt x="10386" y="512"/>
                  </a:lnTo>
                  <a:lnTo>
                    <a:pt x="10309" y="512"/>
                  </a:lnTo>
                  <a:lnTo>
                    <a:pt x="10309" y="537"/>
                  </a:lnTo>
                  <a:lnTo>
                    <a:pt x="10284" y="537"/>
                  </a:lnTo>
                  <a:lnTo>
                    <a:pt x="10284" y="563"/>
                  </a:lnTo>
                  <a:lnTo>
                    <a:pt x="10258" y="537"/>
                  </a:lnTo>
                  <a:lnTo>
                    <a:pt x="10258" y="563"/>
                  </a:lnTo>
                  <a:lnTo>
                    <a:pt x="10207" y="563"/>
                  </a:lnTo>
                  <a:lnTo>
                    <a:pt x="10207" y="589"/>
                  </a:lnTo>
                  <a:lnTo>
                    <a:pt x="10156" y="589"/>
                  </a:lnTo>
                  <a:lnTo>
                    <a:pt x="10156" y="614"/>
                  </a:lnTo>
                  <a:lnTo>
                    <a:pt x="10105" y="614"/>
                  </a:lnTo>
                  <a:lnTo>
                    <a:pt x="10105" y="640"/>
                  </a:lnTo>
                  <a:lnTo>
                    <a:pt x="10054" y="640"/>
                  </a:lnTo>
                  <a:lnTo>
                    <a:pt x="10054" y="665"/>
                  </a:lnTo>
                  <a:lnTo>
                    <a:pt x="10002" y="665"/>
                  </a:lnTo>
                  <a:lnTo>
                    <a:pt x="10002" y="691"/>
                  </a:lnTo>
                  <a:lnTo>
                    <a:pt x="9951" y="691"/>
                  </a:lnTo>
                  <a:lnTo>
                    <a:pt x="9951" y="716"/>
                  </a:lnTo>
                  <a:lnTo>
                    <a:pt x="9900" y="716"/>
                  </a:lnTo>
                  <a:lnTo>
                    <a:pt x="9900" y="742"/>
                  </a:lnTo>
                  <a:lnTo>
                    <a:pt x="9875" y="716"/>
                  </a:lnTo>
                  <a:lnTo>
                    <a:pt x="9875" y="742"/>
                  </a:lnTo>
                  <a:lnTo>
                    <a:pt x="9849" y="742"/>
                  </a:lnTo>
                  <a:lnTo>
                    <a:pt x="9849" y="768"/>
                  </a:lnTo>
                  <a:lnTo>
                    <a:pt x="9823" y="742"/>
                  </a:lnTo>
                  <a:lnTo>
                    <a:pt x="9823" y="768"/>
                  </a:lnTo>
                  <a:lnTo>
                    <a:pt x="9798" y="768"/>
                  </a:lnTo>
                  <a:lnTo>
                    <a:pt x="9798" y="793"/>
                  </a:lnTo>
                  <a:lnTo>
                    <a:pt x="9772" y="768"/>
                  </a:lnTo>
                  <a:lnTo>
                    <a:pt x="9772" y="793"/>
                  </a:lnTo>
                  <a:lnTo>
                    <a:pt x="9721" y="793"/>
                  </a:lnTo>
                  <a:lnTo>
                    <a:pt x="9721" y="819"/>
                  </a:lnTo>
                  <a:lnTo>
                    <a:pt x="9670" y="819"/>
                  </a:lnTo>
                  <a:lnTo>
                    <a:pt x="9670" y="844"/>
                  </a:lnTo>
                  <a:lnTo>
                    <a:pt x="9619" y="844"/>
                  </a:lnTo>
                  <a:lnTo>
                    <a:pt x="9619" y="870"/>
                  </a:lnTo>
                  <a:lnTo>
                    <a:pt x="9568" y="870"/>
                  </a:lnTo>
                  <a:lnTo>
                    <a:pt x="9568" y="896"/>
                  </a:lnTo>
                  <a:lnTo>
                    <a:pt x="9516" y="896"/>
                  </a:lnTo>
                  <a:lnTo>
                    <a:pt x="9516" y="921"/>
                  </a:lnTo>
                  <a:lnTo>
                    <a:pt x="9465" y="921"/>
                  </a:lnTo>
                  <a:lnTo>
                    <a:pt x="9465" y="947"/>
                  </a:lnTo>
                  <a:lnTo>
                    <a:pt x="9440" y="921"/>
                  </a:lnTo>
                  <a:lnTo>
                    <a:pt x="9440" y="947"/>
                  </a:lnTo>
                  <a:lnTo>
                    <a:pt x="9414" y="947"/>
                  </a:lnTo>
                  <a:lnTo>
                    <a:pt x="9414" y="972"/>
                  </a:lnTo>
                  <a:lnTo>
                    <a:pt x="9363" y="972"/>
                  </a:lnTo>
                  <a:lnTo>
                    <a:pt x="9363" y="998"/>
                  </a:lnTo>
                  <a:lnTo>
                    <a:pt x="9286" y="998"/>
                  </a:lnTo>
                  <a:lnTo>
                    <a:pt x="9286" y="1023"/>
                  </a:lnTo>
                  <a:lnTo>
                    <a:pt x="9261" y="1023"/>
                  </a:lnTo>
                  <a:lnTo>
                    <a:pt x="9261" y="1049"/>
                  </a:lnTo>
                  <a:lnTo>
                    <a:pt x="9235" y="1023"/>
                  </a:lnTo>
                  <a:lnTo>
                    <a:pt x="9235" y="1049"/>
                  </a:lnTo>
                  <a:lnTo>
                    <a:pt x="8851"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3"/>
            <p:cNvSpPr/>
            <p:nvPr/>
          </p:nvSpPr>
          <p:spPr>
            <a:xfrm>
              <a:off x="3277115" y="1652525"/>
              <a:ext cx="387260" cy="534008"/>
            </a:xfrm>
            <a:custGeom>
              <a:avLst/>
              <a:gdLst/>
              <a:ahLst/>
              <a:cxnLst/>
              <a:rect l="l" t="t" r="r" b="b"/>
              <a:pathLst>
                <a:path w="21130" h="29137" extrusionOk="0">
                  <a:moveTo>
                    <a:pt x="8775" y="8263"/>
                  </a:moveTo>
                  <a:lnTo>
                    <a:pt x="9184" y="8314"/>
                  </a:lnTo>
                  <a:lnTo>
                    <a:pt x="9619" y="8417"/>
                  </a:lnTo>
                  <a:lnTo>
                    <a:pt x="10054" y="8570"/>
                  </a:lnTo>
                  <a:lnTo>
                    <a:pt x="10514" y="8800"/>
                  </a:lnTo>
                  <a:lnTo>
                    <a:pt x="10974" y="9082"/>
                  </a:lnTo>
                  <a:lnTo>
                    <a:pt x="11435" y="9414"/>
                  </a:lnTo>
                  <a:lnTo>
                    <a:pt x="11895" y="9824"/>
                  </a:lnTo>
                  <a:lnTo>
                    <a:pt x="12305" y="10233"/>
                  </a:lnTo>
                  <a:lnTo>
                    <a:pt x="12714" y="10719"/>
                  </a:lnTo>
                  <a:lnTo>
                    <a:pt x="13098" y="11205"/>
                  </a:lnTo>
                  <a:lnTo>
                    <a:pt x="13456" y="11742"/>
                  </a:lnTo>
                  <a:lnTo>
                    <a:pt x="13763" y="12279"/>
                  </a:lnTo>
                  <a:lnTo>
                    <a:pt x="14070" y="12868"/>
                  </a:lnTo>
                  <a:lnTo>
                    <a:pt x="14325" y="13456"/>
                  </a:lnTo>
                  <a:lnTo>
                    <a:pt x="14556" y="14044"/>
                  </a:lnTo>
                  <a:lnTo>
                    <a:pt x="14760" y="14658"/>
                  </a:lnTo>
                  <a:lnTo>
                    <a:pt x="14914" y="15272"/>
                  </a:lnTo>
                  <a:lnTo>
                    <a:pt x="15016" y="15860"/>
                  </a:lnTo>
                  <a:lnTo>
                    <a:pt x="15093" y="16474"/>
                  </a:lnTo>
                  <a:lnTo>
                    <a:pt x="15118" y="17063"/>
                  </a:lnTo>
                  <a:lnTo>
                    <a:pt x="15093" y="17625"/>
                  </a:lnTo>
                  <a:lnTo>
                    <a:pt x="15042" y="18163"/>
                  </a:lnTo>
                  <a:lnTo>
                    <a:pt x="14939" y="18674"/>
                  </a:lnTo>
                  <a:lnTo>
                    <a:pt x="14786" y="19109"/>
                  </a:lnTo>
                  <a:lnTo>
                    <a:pt x="14581" y="19518"/>
                  </a:lnTo>
                  <a:lnTo>
                    <a:pt x="14377" y="19851"/>
                  </a:lnTo>
                  <a:lnTo>
                    <a:pt x="14095" y="20158"/>
                  </a:lnTo>
                  <a:lnTo>
                    <a:pt x="13814" y="20414"/>
                  </a:lnTo>
                  <a:lnTo>
                    <a:pt x="13481" y="20593"/>
                  </a:lnTo>
                  <a:lnTo>
                    <a:pt x="13149" y="20721"/>
                  </a:lnTo>
                  <a:lnTo>
                    <a:pt x="12765" y="20797"/>
                  </a:lnTo>
                  <a:lnTo>
                    <a:pt x="12381" y="20823"/>
                  </a:lnTo>
                  <a:lnTo>
                    <a:pt x="11972" y="20772"/>
                  </a:lnTo>
                  <a:lnTo>
                    <a:pt x="11537" y="20695"/>
                  </a:lnTo>
                  <a:lnTo>
                    <a:pt x="11102" y="20516"/>
                  </a:lnTo>
                  <a:lnTo>
                    <a:pt x="10642" y="20286"/>
                  </a:lnTo>
                  <a:lnTo>
                    <a:pt x="10181" y="20004"/>
                  </a:lnTo>
                  <a:lnTo>
                    <a:pt x="9721" y="19672"/>
                  </a:lnTo>
                  <a:lnTo>
                    <a:pt x="9261" y="19288"/>
                  </a:lnTo>
                  <a:lnTo>
                    <a:pt x="8851" y="18853"/>
                  </a:lnTo>
                  <a:lnTo>
                    <a:pt x="8442" y="18393"/>
                  </a:lnTo>
                  <a:lnTo>
                    <a:pt x="8058" y="17881"/>
                  </a:lnTo>
                  <a:lnTo>
                    <a:pt x="7700" y="17344"/>
                  </a:lnTo>
                  <a:lnTo>
                    <a:pt x="7393" y="16807"/>
                  </a:lnTo>
                  <a:lnTo>
                    <a:pt x="7086" y="16219"/>
                  </a:lnTo>
                  <a:lnTo>
                    <a:pt x="6831" y="15656"/>
                  </a:lnTo>
                  <a:lnTo>
                    <a:pt x="6600" y="15042"/>
                  </a:lnTo>
                  <a:lnTo>
                    <a:pt x="6396" y="14454"/>
                  </a:lnTo>
                  <a:lnTo>
                    <a:pt x="6242" y="13840"/>
                  </a:lnTo>
                  <a:lnTo>
                    <a:pt x="6140" y="13226"/>
                  </a:lnTo>
                  <a:lnTo>
                    <a:pt x="6063" y="12637"/>
                  </a:lnTo>
                  <a:lnTo>
                    <a:pt x="6038" y="12049"/>
                  </a:lnTo>
                  <a:lnTo>
                    <a:pt x="6038" y="11461"/>
                  </a:lnTo>
                  <a:lnTo>
                    <a:pt x="6114" y="10924"/>
                  </a:lnTo>
                  <a:lnTo>
                    <a:pt x="6217" y="10437"/>
                  </a:lnTo>
                  <a:lnTo>
                    <a:pt x="6370" y="9977"/>
                  </a:lnTo>
                  <a:lnTo>
                    <a:pt x="6549" y="9568"/>
                  </a:lnTo>
                  <a:lnTo>
                    <a:pt x="6779" y="9235"/>
                  </a:lnTo>
                  <a:lnTo>
                    <a:pt x="7035" y="8928"/>
                  </a:lnTo>
                  <a:lnTo>
                    <a:pt x="7342" y="8698"/>
                  </a:lnTo>
                  <a:lnTo>
                    <a:pt x="7649" y="8493"/>
                  </a:lnTo>
                  <a:lnTo>
                    <a:pt x="8007" y="8366"/>
                  </a:lnTo>
                  <a:lnTo>
                    <a:pt x="8391" y="8289"/>
                  </a:lnTo>
                  <a:lnTo>
                    <a:pt x="8775" y="8263"/>
                  </a:lnTo>
                  <a:close/>
                  <a:moveTo>
                    <a:pt x="5347" y="1"/>
                  </a:moveTo>
                  <a:lnTo>
                    <a:pt x="4810" y="103"/>
                  </a:lnTo>
                  <a:lnTo>
                    <a:pt x="4273" y="282"/>
                  </a:lnTo>
                  <a:lnTo>
                    <a:pt x="3787" y="487"/>
                  </a:lnTo>
                  <a:lnTo>
                    <a:pt x="3301" y="743"/>
                  </a:lnTo>
                  <a:lnTo>
                    <a:pt x="4400" y="2815"/>
                  </a:lnTo>
                  <a:lnTo>
                    <a:pt x="4017" y="3096"/>
                  </a:lnTo>
                  <a:lnTo>
                    <a:pt x="3659" y="3403"/>
                  </a:lnTo>
                  <a:lnTo>
                    <a:pt x="3326" y="3736"/>
                  </a:lnTo>
                  <a:lnTo>
                    <a:pt x="3019" y="4145"/>
                  </a:lnTo>
                  <a:lnTo>
                    <a:pt x="1663" y="2278"/>
                  </a:lnTo>
                  <a:lnTo>
                    <a:pt x="1331" y="2789"/>
                  </a:lnTo>
                  <a:lnTo>
                    <a:pt x="1049" y="3326"/>
                  </a:lnTo>
                  <a:lnTo>
                    <a:pt x="794" y="3915"/>
                  </a:lnTo>
                  <a:lnTo>
                    <a:pt x="563" y="4554"/>
                  </a:lnTo>
                  <a:lnTo>
                    <a:pt x="2073" y="6063"/>
                  </a:lnTo>
                  <a:lnTo>
                    <a:pt x="1919" y="6601"/>
                  </a:lnTo>
                  <a:lnTo>
                    <a:pt x="1791" y="7189"/>
                  </a:lnTo>
                  <a:lnTo>
                    <a:pt x="1689" y="7803"/>
                  </a:lnTo>
                  <a:lnTo>
                    <a:pt x="1612" y="8442"/>
                  </a:lnTo>
                  <a:lnTo>
                    <a:pt x="1612" y="8468"/>
                  </a:lnTo>
                  <a:lnTo>
                    <a:pt x="26" y="7393"/>
                  </a:lnTo>
                  <a:lnTo>
                    <a:pt x="1" y="8161"/>
                  </a:lnTo>
                  <a:lnTo>
                    <a:pt x="1" y="8979"/>
                  </a:lnTo>
                  <a:lnTo>
                    <a:pt x="26" y="9798"/>
                  </a:lnTo>
                  <a:lnTo>
                    <a:pt x="103" y="10642"/>
                  </a:lnTo>
                  <a:lnTo>
                    <a:pt x="1689" y="11230"/>
                  </a:lnTo>
                  <a:lnTo>
                    <a:pt x="1791" y="11972"/>
                  </a:lnTo>
                  <a:lnTo>
                    <a:pt x="1919" y="12689"/>
                  </a:lnTo>
                  <a:lnTo>
                    <a:pt x="2073" y="13430"/>
                  </a:lnTo>
                  <a:lnTo>
                    <a:pt x="2277" y="14172"/>
                  </a:lnTo>
                  <a:lnTo>
                    <a:pt x="794" y="14121"/>
                  </a:lnTo>
                  <a:lnTo>
                    <a:pt x="1075" y="14991"/>
                  </a:lnTo>
                  <a:lnTo>
                    <a:pt x="1356" y="15886"/>
                  </a:lnTo>
                  <a:lnTo>
                    <a:pt x="1689" y="16756"/>
                  </a:lnTo>
                  <a:lnTo>
                    <a:pt x="2073" y="17625"/>
                  </a:lnTo>
                  <a:lnTo>
                    <a:pt x="3352" y="17165"/>
                  </a:lnTo>
                  <a:lnTo>
                    <a:pt x="3684" y="17881"/>
                  </a:lnTo>
                  <a:lnTo>
                    <a:pt x="4042" y="18597"/>
                  </a:lnTo>
                  <a:lnTo>
                    <a:pt x="4426" y="19288"/>
                  </a:lnTo>
                  <a:lnTo>
                    <a:pt x="4835" y="19979"/>
                  </a:lnTo>
                  <a:lnTo>
                    <a:pt x="3812" y="20951"/>
                  </a:lnTo>
                  <a:lnTo>
                    <a:pt x="4324" y="21718"/>
                  </a:lnTo>
                  <a:lnTo>
                    <a:pt x="4835" y="22486"/>
                  </a:lnTo>
                  <a:lnTo>
                    <a:pt x="5398" y="23202"/>
                  </a:lnTo>
                  <a:lnTo>
                    <a:pt x="5961" y="23892"/>
                  </a:lnTo>
                  <a:lnTo>
                    <a:pt x="6651" y="22486"/>
                  </a:lnTo>
                  <a:lnTo>
                    <a:pt x="7137" y="23048"/>
                  </a:lnTo>
                  <a:lnTo>
                    <a:pt x="7649" y="23586"/>
                  </a:lnTo>
                  <a:lnTo>
                    <a:pt x="8161" y="24072"/>
                  </a:lnTo>
                  <a:lnTo>
                    <a:pt x="8698" y="24532"/>
                  </a:lnTo>
                  <a:lnTo>
                    <a:pt x="8365" y="26323"/>
                  </a:lnTo>
                  <a:lnTo>
                    <a:pt x="9005" y="26809"/>
                  </a:lnTo>
                  <a:lnTo>
                    <a:pt x="9619" y="27269"/>
                  </a:lnTo>
                  <a:lnTo>
                    <a:pt x="9644" y="27269"/>
                  </a:lnTo>
                  <a:lnTo>
                    <a:pt x="10284" y="27678"/>
                  </a:lnTo>
                  <a:lnTo>
                    <a:pt x="10923" y="28036"/>
                  </a:lnTo>
                  <a:lnTo>
                    <a:pt x="10872" y="26016"/>
                  </a:lnTo>
                  <a:lnTo>
                    <a:pt x="10872" y="26016"/>
                  </a:lnTo>
                  <a:lnTo>
                    <a:pt x="11409" y="26271"/>
                  </a:lnTo>
                  <a:lnTo>
                    <a:pt x="11946" y="26502"/>
                  </a:lnTo>
                  <a:lnTo>
                    <a:pt x="12484" y="26681"/>
                  </a:lnTo>
                  <a:lnTo>
                    <a:pt x="12995" y="26809"/>
                  </a:lnTo>
                  <a:lnTo>
                    <a:pt x="13430" y="28983"/>
                  </a:lnTo>
                  <a:lnTo>
                    <a:pt x="14044" y="29085"/>
                  </a:lnTo>
                  <a:lnTo>
                    <a:pt x="14632" y="29136"/>
                  </a:lnTo>
                  <a:lnTo>
                    <a:pt x="15221" y="29136"/>
                  </a:lnTo>
                  <a:lnTo>
                    <a:pt x="15783" y="29085"/>
                  </a:lnTo>
                  <a:lnTo>
                    <a:pt x="15016" y="26911"/>
                  </a:lnTo>
                  <a:lnTo>
                    <a:pt x="15477" y="26809"/>
                  </a:lnTo>
                  <a:lnTo>
                    <a:pt x="15911" y="26681"/>
                  </a:lnTo>
                  <a:lnTo>
                    <a:pt x="16346" y="26502"/>
                  </a:lnTo>
                  <a:lnTo>
                    <a:pt x="16756" y="26271"/>
                  </a:lnTo>
                  <a:lnTo>
                    <a:pt x="17855" y="28343"/>
                  </a:lnTo>
                  <a:lnTo>
                    <a:pt x="18290" y="28036"/>
                  </a:lnTo>
                  <a:lnTo>
                    <a:pt x="18725" y="27678"/>
                  </a:lnTo>
                  <a:lnTo>
                    <a:pt x="19109" y="27269"/>
                  </a:lnTo>
                  <a:lnTo>
                    <a:pt x="19467" y="26809"/>
                  </a:lnTo>
                  <a:lnTo>
                    <a:pt x="18137" y="24967"/>
                  </a:lnTo>
                  <a:lnTo>
                    <a:pt x="18418" y="24558"/>
                  </a:lnTo>
                  <a:lnTo>
                    <a:pt x="18674" y="24097"/>
                  </a:lnTo>
                  <a:lnTo>
                    <a:pt x="18879" y="23586"/>
                  </a:lnTo>
                  <a:lnTo>
                    <a:pt x="19083" y="23048"/>
                  </a:lnTo>
                  <a:lnTo>
                    <a:pt x="20592" y="24558"/>
                  </a:lnTo>
                  <a:lnTo>
                    <a:pt x="20772" y="23892"/>
                  </a:lnTo>
                  <a:lnTo>
                    <a:pt x="20925" y="23202"/>
                  </a:lnTo>
                  <a:lnTo>
                    <a:pt x="21053" y="22486"/>
                  </a:lnTo>
                  <a:lnTo>
                    <a:pt x="21130" y="21718"/>
                  </a:lnTo>
                  <a:lnTo>
                    <a:pt x="21130" y="21693"/>
                  </a:lnTo>
                  <a:lnTo>
                    <a:pt x="19544" y="20618"/>
                  </a:lnTo>
                  <a:lnTo>
                    <a:pt x="19569" y="19953"/>
                  </a:lnTo>
                  <a:lnTo>
                    <a:pt x="19569" y="19263"/>
                  </a:lnTo>
                  <a:lnTo>
                    <a:pt x="19518" y="18572"/>
                  </a:lnTo>
                  <a:lnTo>
                    <a:pt x="19467" y="17856"/>
                  </a:lnTo>
                  <a:lnTo>
                    <a:pt x="21027" y="18444"/>
                  </a:lnTo>
                  <a:lnTo>
                    <a:pt x="20925" y="17574"/>
                  </a:lnTo>
                  <a:lnTo>
                    <a:pt x="20772" y="16730"/>
                  </a:lnTo>
                  <a:lnTo>
                    <a:pt x="20567" y="15835"/>
                  </a:lnTo>
                  <a:lnTo>
                    <a:pt x="20337" y="14965"/>
                  </a:lnTo>
                  <a:lnTo>
                    <a:pt x="18879" y="14888"/>
                  </a:lnTo>
                  <a:lnTo>
                    <a:pt x="18648" y="14147"/>
                  </a:lnTo>
                  <a:lnTo>
                    <a:pt x="18393" y="13405"/>
                  </a:lnTo>
                  <a:lnTo>
                    <a:pt x="18111" y="12663"/>
                  </a:lnTo>
                  <a:lnTo>
                    <a:pt x="17804" y="11921"/>
                  </a:lnTo>
                  <a:lnTo>
                    <a:pt x="19083" y="11461"/>
                  </a:lnTo>
                  <a:lnTo>
                    <a:pt x="18674" y="10591"/>
                  </a:lnTo>
                  <a:lnTo>
                    <a:pt x="18265" y="9772"/>
                  </a:lnTo>
                  <a:lnTo>
                    <a:pt x="17804" y="8928"/>
                  </a:lnTo>
                  <a:lnTo>
                    <a:pt x="17318" y="8135"/>
                  </a:lnTo>
                  <a:lnTo>
                    <a:pt x="16321" y="9107"/>
                  </a:lnTo>
                  <a:lnTo>
                    <a:pt x="15886" y="8442"/>
                  </a:lnTo>
                  <a:lnTo>
                    <a:pt x="15425" y="7803"/>
                  </a:lnTo>
                  <a:lnTo>
                    <a:pt x="14965" y="7189"/>
                  </a:lnTo>
                  <a:lnTo>
                    <a:pt x="14479" y="6601"/>
                  </a:lnTo>
                  <a:lnTo>
                    <a:pt x="15170" y="5168"/>
                  </a:lnTo>
                  <a:lnTo>
                    <a:pt x="14607" y="4529"/>
                  </a:lnTo>
                  <a:lnTo>
                    <a:pt x="13993" y="3889"/>
                  </a:lnTo>
                  <a:lnTo>
                    <a:pt x="13379" y="3301"/>
                  </a:lnTo>
                  <a:lnTo>
                    <a:pt x="12765" y="2764"/>
                  </a:lnTo>
                  <a:lnTo>
                    <a:pt x="12433" y="4554"/>
                  </a:lnTo>
                  <a:lnTo>
                    <a:pt x="11921" y="4119"/>
                  </a:lnTo>
                  <a:lnTo>
                    <a:pt x="11384" y="3736"/>
                  </a:lnTo>
                  <a:lnTo>
                    <a:pt x="10821" y="3377"/>
                  </a:lnTo>
                  <a:lnTo>
                    <a:pt x="10284" y="3070"/>
                  </a:lnTo>
                  <a:lnTo>
                    <a:pt x="10233" y="1050"/>
                  </a:lnTo>
                  <a:lnTo>
                    <a:pt x="9593" y="743"/>
                  </a:lnTo>
                  <a:lnTo>
                    <a:pt x="8954" y="461"/>
                  </a:lnTo>
                  <a:lnTo>
                    <a:pt x="8314" y="257"/>
                  </a:lnTo>
                  <a:lnTo>
                    <a:pt x="7700" y="103"/>
                  </a:lnTo>
                  <a:lnTo>
                    <a:pt x="8135" y="2278"/>
                  </a:lnTo>
                  <a:lnTo>
                    <a:pt x="7623" y="2175"/>
                  </a:lnTo>
                  <a:lnTo>
                    <a:pt x="7112" y="2150"/>
                  </a:lnTo>
                  <a:lnTo>
                    <a:pt x="6600" y="2150"/>
                  </a:lnTo>
                  <a:lnTo>
                    <a:pt x="6140" y="2201"/>
                  </a:lnTo>
                  <a:lnTo>
                    <a:pt x="53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3"/>
            <p:cNvSpPr/>
            <p:nvPr/>
          </p:nvSpPr>
          <p:spPr>
            <a:xfrm>
              <a:off x="3375094" y="1622065"/>
              <a:ext cx="71294" cy="70799"/>
            </a:xfrm>
            <a:custGeom>
              <a:avLst/>
              <a:gdLst/>
              <a:ahLst/>
              <a:cxnLst/>
              <a:rect l="l" t="t" r="r" b="b"/>
              <a:pathLst>
                <a:path w="3890" h="3863" extrusionOk="0">
                  <a:moveTo>
                    <a:pt x="3505" y="0"/>
                  </a:moveTo>
                  <a:lnTo>
                    <a:pt x="1" y="1663"/>
                  </a:lnTo>
                  <a:lnTo>
                    <a:pt x="794" y="3863"/>
                  </a:lnTo>
                  <a:lnTo>
                    <a:pt x="2559" y="2814"/>
                  </a:lnTo>
                  <a:lnTo>
                    <a:pt x="2354" y="1765"/>
                  </a:lnTo>
                  <a:lnTo>
                    <a:pt x="3889" y="1049"/>
                  </a:lnTo>
                  <a:lnTo>
                    <a:pt x="3505"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3"/>
            <p:cNvSpPr/>
            <p:nvPr/>
          </p:nvSpPr>
          <p:spPr>
            <a:xfrm>
              <a:off x="3418237" y="1623934"/>
              <a:ext cx="110661" cy="47835"/>
            </a:xfrm>
            <a:custGeom>
              <a:avLst/>
              <a:gdLst/>
              <a:ahLst/>
              <a:cxnLst/>
              <a:rect l="l" t="t" r="r" b="b"/>
              <a:pathLst>
                <a:path w="6038" h="2610" extrusionOk="0">
                  <a:moveTo>
                    <a:pt x="3479" y="1"/>
                  </a:moveTo>
                  <a:lnTo>
                    <a:pt x="3479" y="26"/>
                  </a:lnTo>
                  <a:lnTo>
                    <a:pt x="3428" y="26"/>
                  </a:lnTo>
                  <a:lnTo>
                    <a:pt x="3428" y="52"/>
                  </a:lnTo>
                  <a:lnTo>
                    <a:pt x="3377" y="52"/>
                  </a:lnTo>
                  <a:lnTo>
                    <a:pt x="3377" y="77"/>
                  </a:lnTo>
                  <a:lnTo>
                    <a:pt x="3326" y="77"/>
                  </a:lnTo>
                  <a:lnTo>
                    <a:pt x="3326" y="103"/>
                  </a:lnTo>
                  <a:lnTo>
                    <a:pt x="3274" y="103"/>
                  </a:lnTo>
                  <a:lnTo>
                    <a:pt x="3274" y="128"/>
                  </a:lnTo>
                  <a:lnTo>
                    <a:pt x="3249" y="103"/>
                  </a:lnTo>
                  <a:lnTo>
                    <a:pt x="3249" y="128"/>
                  </a:lnTo>
                  <a:lnTo>
                    <a:pt x="3223" y="128"/>
                  </a:lnTo>
                  <a:lnTo>
                    <a:pt x="3223" y="154"/>
                  </a:lnTo>
                  <a:lnTo>
                    <a:pt x="3198" y="128"/>
                  </a:lnTo>
                  <a:lnTo>
                    <a:pt x="3198" y="154"/>
                  </a:lnTo>
                  <a:lnTo>
                    <a:pt x="3172" y="154"/>
                  </a:lnTo>
                  <a:lnTo>
                    <a:pt x="3172" y="180"/>
                  </a:lnTo>
                  <a:lnTo>
                    <a:pt x="3147" y="154"/>
                  </a:lnTo>
                  <a:lnTo>
                    <a:pt x="3147" y="180"/>
                  </a:lnTo>
                  <a:lnTo>
                    <a:pt x="3095" y="180"/>
                  </a:lnTo>
                  <a:lnTo>
                    <a:pt x="3121" y="205"/>
                  </a:lnTo>
                  <a:lnTo>
                    <a:pt x="3044" y="205"/>
                  </a:lnTo>
                  <a:lnTo>
                    <a:pt x="3044" y="231"/>
                  </a:lnTo>
                  <a:lnTo>
                    <a:pt x="2993" y="231"/>
                  </a:lnTo>
                  <a:lnTo>
                    <a:pt x="2993" y="256"/>
                  </a:lnTo>
                  <a:lnTo>
                    <a:pt x="2942" y="256"/>
                  </a:lnTo>
                  <a:lnTo>
                    <a:pt x="2942" y="282"/>
                  </a:lnTo>
                  <a:lnTo>
                    <a:pt x="2891" y="282"/>
                  </a:lnTo>
                  <a:lnTo>
                    <a:pt x="2891" y="308"/>
                  </a:lnTo>
                  <a:lnTo>
                    <a:pt x="2840" y="308"/>
                  </a:lnTo>
                  <a:lnTo>
                    <a:pt x="2840" y="333"/>
                  </a:lnTo>
                  <a:lnTo>
                    <a:pt x="2788" y="333"/>
                  </a:lnTo>
                  <a:lnTo>
                    <a:pt x="2788" y="359"/>
                  </a:lnTo>
                  <a:lnTo>
                    <a:pt x="2737" y="359"/>
                  </a:lnTo>
                  <a:lnTo>
                    <a:pt x="2737" y="384"/>
                  </a:lnTo>
                  <a:lnTo>
                    <a:pt x="2661" y="384"/>
                  </a:lnTo>
                  <a:lnTo>
                    <a:pt x="2686" y="410"/>
                  </a:lnTo>
                  <a:lnTo>
                    <a:pt x="2609" y="410"/>
                  </a:lnTo>
                  <a:lnTo>
                    <a:pt x="2609" y="435"/>
                  </a:lnTo>
                  <a:lnTo>
                    <a:pt x="2584" y="435"/>
                  </a:lnTo>
                  <a:lnTo>
                    <a:pt x="2584" y="461"/>
                  </a:lnTo>
                  <a:lnTo>
                    <a:pt x="2558" y="435"/>
                  </a:lnTo>
                  <a:lnTo>
                    <a:pt x="2558" y="461"/>
                  </a:lnTo>
                  <a:lnTo>
                    <a:pt x="2507" y="461"/>
                  </a:lnTo>
                  <a:lnTo>
                    <a:pt x="2507" y="487"/>
                  </a:lnTo>
                  <a:lnTo>
                    <a:pt x="2456" y="487"/>
                  </a:lnTo>
                  <a:lnTo>
                    <a:pt x="2456" y="512"/>
                  </a:lnTo>
                  <a:lnTo>
                    <a:pt x="2405" y="512"/>
                  </a:lnTo>
                  <a:lnTo>
                    <a:pt x="2405" y="538"/>
                  </a:lnTo>
                  <a:lnTo>
                    <a:pt x="2354" y="538"/>
                  </a:lnTo>
                  <a:lnTo>
                    <a:pt x="2354" y="563"/>
                  </a:lnTo>
                  <a:lnTo>
                    <a:pt x="2302" y="563"/>
                  </a:lnTo>
                  <a:lnTo>
                    <a:pt x="2302" y="589"/>
                  </a:lnTo>
                  <a:lnTo>
                    <a:pt x="2251" y="589"/>
                  </a:lnTo>
                  <a:lnTo>
                    <a:pt x="2251" y="614"/>
                  </a:lnTo>
                  <a:lnTo>
                    <a:pt x="2200" y="614"/>
                  </a:lnTo>
                  <a:lnTo>
                    <a:pt x="2200" y="640"/>
                  </a:lnTo>
                  <a:lnTo>
                    <a:pt x="2175" y="614"/>
                  </a:lnTo>
                  <a:lnTo>
                    <a:pt x="2175" y="640"/>
                  </a:lnTo>
                  <a:lnTo>
                    <a:pt x="2149" y="640"/>
                  </a:lnTo>
                  <a:lnTo>
                    <a:pt x="2149" y="666"/>
                  </a:lnTo>
                  <a:lnTo>
                    <a:pt x="2123" y="640"/>
                  </a:lnTo>
                  <a:lnTo>
                    <a:pt x="2123" y="666"/>
                  </a:lnTo>
                  <a:lnTo>
                    <a:pt x="2098" y="666"/>
                  </a:lnTo>
                  <a:lnTo>
                    <a:pt x="2098" y="691"/>
                  </a:lnTo>
                  <a:lnTo>
                    <a:pt x="2072" y="666"/>
                  </a:lnTo>
                  <a:lnTo>
                    <a:pt x="2072" y="691"/>
                  </a:lnTo>
                  <a:lnTo>
                    <a:pt x="2021" y="691"/>
                  </a:lnTo>
                  <a:lnTo>
                    <a:pt x="2021" y="717"/>
                  </a:lnTo>
                  <a:lnTo>
                    <a:pt x="1970" y="717"/>
                  </a:lnTo>
                  <a:lnTo>
                    <a:pt x="1970" y="742"/>
                  </a:lnTo>
                  <a:lnTo>
                    <a:pt x="1919" y="742"/>
                  </a:lnTo>
                  <a:lnTo>
                    <a:pt x="1919" y="768"/>
                  </a:lnTo>
                  <a:lnTo>
                    <a:pt x="1868" y="768"/>
                  </a:lnTo>
                  <a:lnTo>
                    <a:pt x="1868" y="794"/>
                  </a:lnTo>
                  <a:lnTo>
                    <a:pt x="1816" y="794"/>
                  </a:lnTo>
                  <a:lnTo>
                    <a:pt x="1816" y="819"/>
                  </a:lnTo>
                  <a:lnTo>
                    <a:pt x="1765" y="819"/>
                  </a:lnTo>
                  <a:lnTo>
                    <a:pt x="1765" y="845"/>
                  </a:lnTo>
                  <a:lnTo>
                    <a:pt x="1740" y="819"/>
                  </a:lnTo>
                  <a:lnTo>
                    <a:pt x="1740" y="845"/>
                  </a:lnTo>
                  <a:lnTo>
                    <a:pt x="1714" y="845"/>
                  </a:lnTo>
                  <a:lnTo>
                    <a:pt x="1714" y="870"/>
                  </a:lnTo>
                  <a:lnTo>
                    <a:pt x="1663" y="870"/>
                  </a:lnTo>
                  <a:lnTo>
                    <a:pt x="1663" y="896"/>
                  </a:lnTo>
                  <a:lnTo>
                    <a:pt x="1586" y="896"/>
                  </a:lnTo>
                  <a:lnTo>
                    <a:pt x="1586" y="921"/>
                  </a:lnTo>
                  <a:lnTo>
                    <a:pt x="1561" y="921"/>
                  </a:lnTo>
                  <a:lnTo>
                    <a:pt x="1561" y="947"/>
                  </a:lnTo>
                  <a:lnTo>
                    <a:pt x="1535" y="921"/>
                  </a:lnTo>
                  <a:lnTo>
                    <a:pt x="1535" y="947"/>
                  </a:lnTo>
                  <a:lnTo>
                    <a:pt x="0" y="1663"/>
                  </a:lnTo>
                  <a:lnTo>
                    <a:pt x="2533" y="2610"/>
                  </a:lnTo>
                  <a:lnTo>
                    <a:pt x="6037" y="947"/>
                  </a:lnTo>
                  <a:lnTo>
                    <a:pt x="5398" y="614"/>
                  </a:lnTo>
                  <a:lnTo>
                    <a:pt x="4758" y="359"/>
                  </a:lnTo>
                  <a:lnTo>
                    <a:pt x="4144" y="154"/>
                  </a:lnTo>
                  <a:lnTo>
                    <a:pt x="3505"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3"/>
            <p:cNvSpPr/>
            <p:nvPr/>
          </p:nvSpPr>
          <p:spPr>
            <a:xfrm>
              <a:off x="3464642" y="1641272"/>
              <a:ext cx="65191" cy="67537"/>
            </a:xfrm>
            <a:custGeom>
              <a:avLst/>
              <a:gdLst/>
              <a:ahLst/>
              <a:cxnLst/>
              <a:rect l="l" t="t" r="r" b="b"/>
              <a:pathLst>
                <a:path w="3557" h="3685" extrusionOk="0">
                  <a:moveTo>
                    <a:pt x="3505" y="1"/>
                  </a:moveTo>
                  <a:lnTo>
                    <a:pt x="1" y="1664"/>
                  </a:lnTo>
                  <a:lnTo>
                    <a:pt x="52" y="3684"/>
                  </a:lnTo>
                  <a:lnTo>
                    <a:pt x="3556" y="2022"/>
                  </a:lnTo>
                  <a:lnTo>
                    <a:pt x="3505"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3"/>
            <p:cNvSpPr/>
            <p:nvPr/>
          </p:nvSpPr>
          <p:spPr>
            <a:xfrm>
              <a:off x="3511066" y="1673162"/>
              <a:ext cx="108774" cy="74098"/>
            </a:xfrm>
            <a:custGeom>
              <a:avLst/>
              <a:gdLst/>
              <a:ahLst/>
              <a:cxnLst/>
              <a:rect l="l" t="t" r="r" b="b"/>
              <a:pathLst>
                <a:path w="5935" h="4043" extrusionOk="0">
                  <a:moveTo>
                    <a:pt x="3453" y="0"/>
                  </a:moveTo>
                  <a:lnTo>
                    <a:pt x="3453" y="26"/>
                  </a:lnTo>
                  <a:lnTo>
                    <a:pt x="3402" y="26"/>
                  </a:lnTo>
                  <a:lnTo>
                    <a:pt x="3402" y="52"/>
                  </a:lnTo>
                  <a:lnTo>
                    <a:pt x="3351" y="52"/>
                  </a:lnTo>
                  <a:lnTo>
                    <a:pt x="3325" y="77"/>
                  </a:lnTo>
                  <a:lnTo>
                    <a:pt x="3300" y="77"/>
                  </a:lnTo>
                  <a:lnTo>
                    <a:pt x="3274" y="103"/>
                  </a:lnTo>
                  <a:lnTo>
                    <a:pt x="3249" y="103"/>
                  </a:lnTo>
                  <a:lnTo>
                    <a:pt x="3223" y="128"/>
                  </a:lnTo>
                  <a:lnTo>
                    <a:pt x="3172" y="128"/>
                  </a:lnTo>
                  <a:lnTo>
                    <a:pt x="3172" y="154"/>
                  </a:lnTo>
                  <a:lnTo>
                    <a:pt x="3121" y="154"/>
                  </a:lnTo>
                  <a:lnTo>
                    <a:pt x="3121" y="179"/>
                  </a:lnTo>
                  <a:lnTo>
                    <a:pt x="3095" y="179"/>
                  </a:lnTo>
                  <a:lnTo>
                    <a:pt x="3070" y="205"/>
                  </a:lnTo>
                  <a:lnTo>
                    <a:pt x="3018" y="205"/>
                  </a:lnTo>
                  <a:lnTo>
                    <a:pt x="3018" y="231"/>
                  </a:lnTo>
                  <a:lnTo>
                    <a:pt x="2967" y="231"/>
                  </a:lnTo>
                  <a:lnTo>
                    <a:pt x="2967" y="256"/>
                  </a:lnTo>
                  <a:lnTo>
                    <a:pt x="2916" y="256"/>
                  </a:lnTo>
                  <a:lnTo>
                    <a:pt x="2916" y="282"/>
                  </a:lnTo>
                  <a:lnTo>
                    <a:pt x="2865" y="282"/>
                  </a:lnTo>
                  <a:lnTo>
                    <a:pt x="2839" y="307"/>
                  </a:lnTo>
                  <a:lnTo>
                    <a:pt x="2814" y="307"/>
                  </a:lnTo>
                  <a:lnTo>
                    <a:pt x="2788" y="333"/>
                  </a:lnTo>
                  <a:lnTo>
                    <a:pt x="2763" y="333"/>
                  </a:lnTo>
                  <a:lnTo>
                    <a:pt x="2737" y="359"/>
                  </a:lnTo>
                  <a:lnTo>
                    <a:pt x="2686" y="359"/>
                  </a:lnTo>
                  <a:lnTo>
                    <a:pt x="2686" y="384"/>
                  </a:lnTo>
                  <a:lnTo>
                    <a:pt x="2635" y="384"/>
                  </a:lnTo>
                  <a:lnTo>
                    <a:pt x="2635" y="410"/>
                  </a:lnTo>
                  <a:lnTo>
                    <a:pt x="2584" y="410"/>
                  </a:lnTo>
                  <a:lnTo>
                    <a:pt x="2584" y="435"/>
                  </a:lnTo>
                  <a:lnTo>
                    <a:pt x="2532" y="435"/>
                  </a:lnTo>
                  <a:lnTo>
                    <a:pt x="2532" y="461"/>
                  </a:lnTo>
                  <a:lnTo>
                    <a:pt x="2481" y="461"/>
                  </a:lnTo>
                  <a:lnTo>
                    <a:pt x="2481" y="486"/>
                  </a:lnTo>
                  <a:lnTo>
                    <a:pt x="2430" y="486"/>
                  </a:lnTo>
                  <a:lnTo>
                    <a:pt x="2405" y="512"/>
                  </a:lnTo>
                  <a:lnTo>
                    <a:pt x="2379" y="512"/>
                  </a:lnTo>
                  <a:lnTo>
                    <a:pt x="2353" y="538"/>
                  </a:lnTo>
                  <a:lnTo>
                    <a:pt x="2328" y="538"/>
                  </a:lnTo>
                  <a:lnTo>
                    <a:pt x="2328" y="563"/>
                  </a:lnTo>
                  <a:lnTo>
                    <a:pt x="2251" y="563"/>
                  </a:lnTo>
                  <a:lnTo>
                    <a:pt x="2251" y="589"/>
                  </a:lnTo>
                  <a:lnTo>
                    <a:pt x="2200" y="589"/>
                  </a:lnTo>
                  <a:lnTo>
                    <a:pt x="2200" y="614"/>
                  </a:lnTo>
                  <a:lnTo>
                    <a:pt x="2149" y="614"/>
                  </a:lnTo>
                  <a:lnTo>
                    <a:pt x="2149" y="640"/>
                  </a:lnTo>
                  <a:lnTo>
                    <a:pt x="2098" y="640"/>
                  </a:lnTo>
                  <a:lnTo>
                    <a:pt x="2098" y="666"/>
                  </a:lnTo>
                  <a:lnTo>
                    <a:pt x="2046" y="666"/>
                  </a:lnTo>
                  <a:lnTo>
                    <a:pt x="2046" y="691"/>
                  </a:lnTo>
                  <a:lnTo>
                    <a:pt x="1995" y="691"/>
                  </a:lnTo>
                  <a:lnTo>
                    <a:pt x="1970" y="717"/>
                  </a:lnTo>
                  <a:lnTo>
                    <a:pt x="1944" y="717"/>
                  </a:lnTo>
                  <a:lnTo>
                    <a:pt x="1919" y="742"/>
                  </a:lnTo>
                  <a:lnTo>
                    <a:pt x="1893" y="742"/>
                  </a:lnTo>
                  <a:lnTo>
                    <a:pt x="1893" y="768"/>
                  </a:lnTo>
                  <a:lnTo>
                    <a:pt x="1842" y="768"/>
                  </a:lnTo>
                  <a:lnTo>
                    <a:pt x="0" y="1638"/>
                  </a:lnTo>
                  <a:lnTo>
                    <a:pt x="2405" y="4042"/>
                  </a:lnTo>
                  <a:lnTo>
                    <a:pt x="5935" y="2379"/>
                  </a:lnTo>
                  <a:lnTo>
                    <a:pt x="5346" y="1740"/>
                  </a:lnTo>
                  <a:lnTo>
                    <a:pt x="4758" y="1126"/>
                  </a:lnTo>
                  <a:lnTo>
                    <a:pt x="4170" y="538"/>
                  </a:lnTo>
                  <a:lnTo>
                    <a:pt x="3556"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3"/>
            <p:cNvSpPr/>
            <p:nvPr/>
          </p:nvSpPr>
          <p:spPr>
            <a:xfrm>
              <a:off x="3542461" y="1716763"/>
              <a:ext cx="77379" cy="56742"/>
            </a:xfrm>
            <a:custGeom>
              <a:avLst/>
              <a:gdLst/>
              <a:ahLst/>
              <a:cxnLst/>
              <a:rect l="l" t="t" r="r" b="b"/>
              <a:pathLst>
                <a:path w="4222" h="3096" extrusionOk="0">
                  <a:moveTo>
                    <a:pt x="4222" y="0"/>
                  </a:moveTo>
                  <a:lnTo>
                    <a:pt x="692" y="1663"/>
                  </a:lnTo>
                  <a:lnTo>
                    <a:pt x="1" y="3096"/>
                  </a:lnTo>
                  <a:lnTo>
                    <a:pt x="3531" y="1407"/>
                  </a:lnTo>
                  <a:lnTo>
                    <a:pt x="4222"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3"/>
            <p:cNvSpPr/>
            <p:nvPr/>
          </p:nvSpPr>
          <p:spPr>
            <a:xfrm>
              <a:off x="3594511" y="1771140"/>
              <a:ext cx="96586" cy="91436"/>
            </a:xfrm>
            <a:custGeom>
              <a:avLst/>
              <a:gdLst/>
              <a:ahLst/>
              <a:cxnLst/>
              <a:rect l="l" t="t" r="r" b="b"/>
              <a:pathLst>
                <a:path w="5270" h="4989" extrusionOk="0">
                  <a:moveTo>
                    <a:pt x="3479" y="1"/>
                  </a:moveTo>
                  <a:lnTo>
                    <a:pt x="3479" y="26"/>
                  </a:lnTo>
                  <a:lnTo>
                    <a:pt x="3428" y="26"/>
                  </a:lnTo>
                  <a:lnTo>
                    <a:pt x="3402" y="52"/>
                  </a:lnTo>
                  <a:lnTo>
                    <a:pt x="3377" y="52"/>
                  </a:lnTo>
                  <a:lnTo>
                    <a:pt x="3377" y="77"/>
                  </a:lnTo>
                  <a:lnTo>
                    <a:pt x="3326" y="77"/>
                  </a:lnTo>
                  <a:lnTo>
                    <a:pt x="3300" y="103"/>
                  </a:lnTo>
                  <a:lnTo>
                    <a:pt x="3274" y="103"/>
                  </a:lnTo>
                  <a:lnTo>
                    <a:pt x="3249" y="129"/>
                  </a:lnTo>
                  <a:lnTo>
                    <a:pt x="3223" y="129"/>
                  </a:lnTo>
                  <a:lnTo>
                    <a:pt x="3198" y="154"/>
                  </a:lnTo>
                  <a:lnTo>
                    <a:pt x="3172" y="154"/>
                  </a:lnTo>
                  <a:lnTo>
                    <a:pt x="3147" y="180"/>
                  </a:lnTo>
                  <a:lnTo>
                    <a:pt x="3121" y="180"/>
                  </a:lnTo>
                  <a:lnTo>
                    <a:pt x="3095" y="205"/>
                  </a:lnTo>
                  <a:lnTo>
                    <a:pt x="3070" y="205"/>
                  </a:lnTo>
                  <a:lnTo>
                    <a:pt x="3044" y="231"/>
                  </a:lnTo>
                  <a:lnTo>
                    <a:pt x="2993" y="231"/>
                  </a:lnTo>
                  <a:lnTo>
                    <a:pt x="2993" y="256"/>
                  </a:lnTo>
                  <a:lnTo>
                    <a:pt x="2942" y="256"/>
                  </a:lnTo>
                  <a:lnTo>
                    <a:pt x="2942" y="282"/>
                  </a:lnTo>
                  <a:lnTo>
                    <a:pt x="2916" y="282"/>
                  </a:lnTo>
                  <a:lnTo>
                    <a:pt x="2891" y="308"/>
                  </a:lnTo>
                  <a:lnTo>
                    <a:pt x="2840" y="308"/>
                  </a:lnTo>
                  <a:lnTo>
                    <a:pt x="2814" y="333"/>
                  </a:lnTo>
                  <a:lnTo>
                    <a:pt x="2788" y="333"/>
                  </a:lnTo>
                  <a:lnTo>
                    <a:pt x="2763" y="359"/>
                  </a:lnTo>
                  <a:lnTo>
                    <a:pt x="2737" y="359"/>
                  </a:lnTo>
                  <a:lnTo>
                    <a:pt x="2737" y="384"/>
                  </a:lnTo>
                  <a:lnTo>
                    <a:pt x="2712" y="359"/>
                  </a:lnTo>
                  <a:lnTo>
                    <a:pt x="2712" y="384"/>
                  </a:lnTo>
                  <a:lnTo>
                    <a:pt x="2686" y="384"/>
                  </a:lnTo>
                  <a:lnTo>
                    <a:pt x="2661" y="410"/>
                  </a:lnTo>
                  <a:lnTo>
                    <a:pt x="2635" y="410"/>
                  </a:lnTo>
                  <a:lnTo>
                    <a:pt x="2609" y="435"/>
                  </a:lnTo>
                  <a:lnTo>
                    <a:pt x="2584" y="435"/>
                  </a:lnTo>
                  <a:lnTo>
                    <a:pt x="2584" y="461"/>
                  </a:lnTo>
                  <a:lnTo>
                    <a:pt x="2558" y="435"/>
                  </a:lnTo>
                  <a:lnTo>
                    <a:pt x="2558" y="461"/>
                  </a:lnTo>
                  <a:lnTo>
                    <a:pt x="2533" y="461"/>
                  </a:lnTo>
                  <a:lnTo>
                    <a:pt x="2507" y="487"/>
                  </a:lnTo>
                  <a:lnTo>
                    <a:pt x="2482" y="487"/>
                  </a:lnTo>
                  <a:lnTo>
                    <a:pt x="2456" y="512"/>
                  </a:lnTo>
                  <a:lnTo>
                    <a:pt x="2405" y="512"/>
                  </a:lnTo>
                  <a:lnTo>
                    <a:pt x="2379" y="538"/>
                  </a:lnTo>
                  <a:lnTo>
                    <a:pt x="2354" y="538"/>
                  </a:lnTo>
                  <a:lnTo>
                    <a:pt x="2328" y="563"/>
                  </a:lnTo>
                  <a:lnTo>
                    <a:pt x="2302" y="563"/>
                  </a:lnTo>
                  <a:lnTo>
                    <a:pt x="2302" y="589"/>
                  </a:lnTo>
                  <a:lnTo>
                    <a:pt x="2277" y="589"/>
                  </a:lnTo>
                  <a:lnTo>
                    <a:pt x="0" y="1663"/>
                  </a:lnTo>
                  <a:lnTo>
                    <a:pt x="1765" y="4989"/>
                  </a:lnTo>
                  <a:lnTo>
                    <a:pt x="4042" y="3889"/>
                  </a:lnTo>
                  <a:lnTo>
                    <a:pt x="4093" y="3889"/>
                  </a:lnTo>
                  <a:lnTo>
                    <a:pt x="4093" y="3863"/>
                  </a:lnTo>
                  <a:lnTo>
                    <a:pt x="4144" y="3863"/>
                  </a:lnTo>
                  <a:lnTo>
                    <a:pt x="4144" y="3838"/>
                  </a:lnTo>
                  <a:lnTo>
                    <a:pt x="4195" y="3838"/>
                  </a:lnTo>
                  <a:lnTo>
                    <a:pt x="4221" y="3812"/>
                  </a:lnTo>
                  <a:lnTo>
                    <a:pt x="4247" y="3812"/>
                  </a:lnTo>
                  <a:lnTo>
                    <a:pt x="4272" y="3786"/>
                  </a:lnTo>
                  <a:lnTo>
                    <a:pt x="4298" y="3786"/>
                  </a:lnTo>
                  <a:lnTo>
                    <a:pt x="4298" y="3761"/>
                  </a:lnTo>
                  <a:lnTo>
                    <a:pt x="4349" y="3761"/>
                  </a:lnTo>
                  <a:lnTo>
                    <a:pt x="4374" y="3735"/>
                  </a:lnTo>
                  <a:lnTo>
                    <a:pt x="4400" y="3735"/>
                  </a:lnTo>
                  <a:lnTo>
                    <a:pt x="4426" y="3710"/>
                  </a:lnTo>
                  <a:lnTo>
                    <a:pt x="4451" y="3710"/>
                  </a:lnTo>
                  <a:lnTo>
                    <a:pt x="4477" y="3684"/>
                  </a:lnTo>
                  <a:lnTo>
                    <a:pt x="4528" y="3684"/>
                  </a:lnTo>
                  <a:lnTo>
                    <a:pt x="4528" y="3659"/>
                  </a:lnTo>
                  <a:lnTo>
                    <a:pt x="4579" y="3659"/>
                  </a:lnTo>
                  <a:lnTo>
                    <a:pt x="4579" y="3633"/>
                  </a:lnTo>
                  <a:lnTo>
                    <a:pt x="4630" y="3633"/>
                  </a:lnTo>
                  <a:lnTo>
                    <a:pt x="4630" y="3607"/>
                  </a:lnTo>
                  <a:lnTo>
                    <a:pt x="4681" y="3607"/>
                  </a:lnTo>
                  <a:lnTo>
                    <a:pt x="4681" y="3582"/>
                  </a:lnTo>
                  <a:lnTo>
                    <a:pt x="4733" y="3582"/>
                  </a:lnTo>
                  <a:lnTo>
                    <a:pt x="4733" y="3556"/>
                  </a:lnTo>
                  <a:lnTo>
                    <a:pt x="4784" y="3556"/>
                  </a:lnTo>
                  <a:lnTo>
                    <a:pt x="4809" y="3531"/>
                  </a:lnTo>
                  <a:lnTo>
                    <a:pt x="4835" y="3531"/>
                  </a:lnTo>
                  <a:lnTo>
                    <a:pt x="4860" y="3505"/>
                  </a:lnTo>
                  <a:lnTo>
                    <a:pt x="4886" y="3505"/>
                  </a:lnTo>
                  <a:lnTo>
                    <a:pt x="4912" y="3479"/>
                  </a:lnTo>
                  <a:lnTo>
                    <a:pt x="4963" y="3479"/>
                  </a:lnTo>
                  <a:lnTo>
                    <a:pt x="4963" y="3454"/>
                  </a:lnTo>
                  <a:lnTo>
                    <a:pt x="5014" y="3454"/>
                  </a:lnTo>
                  <a:lnTo>
                    <a:pt x="5014" y="3428"/>
                  </a:lnTo>
                  <a:lnTo>
                    <a:pt x="5039" y="3428"/>
                  </a:lnTo>
                  <a:lnTo>
                    <a:pt x="5065" y="3403"/>
                  </a:lnTo>
                  <a:lnTo>
                    <a:pt x="5116" y="3403"/>
                  </a:lnTo>
                  <a:lnTo>
                    <a:pt x="5116" y="3377"/>
                  </a:lnTo>
                  <a:lnTo>
                    <a:pt x="5167" y="3377"/>
                  </a:lnTo>
                  <a:lnTo>
                    <a:pt x="5167" y="3352"/>
                  </a:lnTo>
                  <a:lnTo>
                    <a:pt x="5219" y="3352"/>
                  </a:lnTo>
                  <a:lnTo>
                    <a:pt x="5219" y="3326"/>
                  </a:lnTo>
                  <a:lnTo>
                    <a:pt x="5270" y="3326"/>
                  </a:lnTo>
                  <a:lnTo>
                    <a:pt x="4886" y="2456"/>
                  </a:lnTo>
                  <a:lnTo>
                    <a:pt x="4451" y="1612"/>
                  </a:lnTo>
                  <a:lnTo>
                    <a:pt x="3991" y="794"/>
                  </a:lnTo>
                  <a:lnTo>
                    <a:pt x="3530"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3"/>
            <p:cNvSpPr/>
            <p:nvPr/>
          </p:nvSpPr>
          <p:spPr>
            <a:xfrm>
              <a:off x="3649823" y="1896317"/>
              <a:ext cx="77379" cy="94240"/>
            </a:xfrm>
            <a:custGeom>
              <a:avLst/>
              <a:gdLst/>
              <a:ahLst/>
              <a:cxnLst/>
              <a:rect l="l" t="t" r="r" b="b"/>
              <a:pathLst>
                <a:path w="4222" h="5142" extrusionOk="0">
                  <a:moveTo>
                    <a:pt x="3505" y="0"/>
                  </a:moveTo>
                  <a:lnTo>
                    <a:pt x="1" y="1663"/>
                  </a:lnTo>
                  <a:lnTo>
                    <a:pt x="691" y="5142"/>
                  </a:lnTo>
                  <a:lnTo>
                    <a:pt x="2738" y="4170"/>
                  </a:lnTo>
                  <a:lnTo>
                    <a:pt x="2763" y="4170"/>
                  </a:lnTo>
                  <a:lnTo>
                    <a:pt x="2763" y="4144"/>
                  </a:lnTo>
                  <a:lnTo>
                    <a:pt x="2814" y="4144"/>
                  </a:lnTo>
                  <a:lnTo>
                    <a:pt x="2814" y="4119"/>
                  </a:lnTo>
                  <a:lnTo>
                    <a:pt x="2866" y="4119"/>
                  </a:lnTo>
                  <a:lnTo>
                    <a:pt x="2866" y="4093"/>
                  </a:lnTo>
                  <a:lnTo>
                    <a:pt x="2917" y="4093"/>
                  </a:lnTo>
                  <a:lnTo>
                    <a:pt x="2917" y="4068"/>
                  </a:lnTo>
                  <a:lnTo>
                    <a:pt x="2968" y="4068"/>
                  </a:lnTo>
                  <a:lnTo>
                    <a:pt x="2968" y="4042"/>
                  </a:lnTo>
                  <a:lnTo>
                    <a:pt x="3019" y="4042"/>
                  </a:lnTo>
                  <a:lnTo>
                    <a:pt x="3019" y="4016"/>
                  </a:lnTo>
                  <a:lnTo>
                    <a:pt x="3045" y="4042"/>
                  </a:lnTo>
                  <a:lnTo>
                    <a:pt x="3045" y="4016"/>
                  </a:lnTo>
                  <a:lnTo>
                    <a:pt x="3070" y="4016"/>
                  </a:lnTo>
                  <a:lnTo>
                    <a:pt x="3070" y="3991"/>
                  </a:lnTo>
                  <a:lnTo>
                    <a:pt x="3096" y="4016"/>
                  </a:lnTo>
                  <a:lnTo>
                    <a:pt x="3096" y="3991"/>
                  </a:lnTo>
                  <a:lnTo>
                    <a:pt x="3147" y="3991"/>
                  </a:lnTo>
                  <a:lnTo>
                    <a:pt x="3147" y="3965"/>
                  </a:lnTo>
                  <a:lnTo>
                    <a:pt x="3198" y="3965"/>
                  </a:lnTo>
                  <a:lnTo>
                    <a:pt x="3198" y="3940"/>
                  </a:lnTo>
                  <a:lnTo>
                    <a:pt x="3224" y="3940"/>
                  </a:lnTo>
                  <a:lnTo>
                    <a:pt x="3224" y="3914"/>
                  </a:lnTo>
                  <a:lnTo>
                    <a:pt x="3249" y="3940"/>
                  </a:lnTo>
                  <a:lnTo>
                    <a:pt x="3249" y="3914"/>
                  </a:lnTo>
                  <a:lnTo>
                    <a:pt x="3300" y="3914"/>
                  </a:lnTo>
                  <a:lnTo>
                    <a:pt x="3300" y="3889"/>
                  </a:lnTo>
                  <a:lnTo>
                    <a:pt x="3352" y="3889"/>
                  </a:lnTo>
                  <a:lnTo>
                    <a:pt x="3352" y="3863"/>
                  </a:lnTo>
                  <a:lnTo>
                    <a:pt x="3403" y="3863"/>
                  </a:lnTo>
                  <a:lnTo>
                    <a:pt x="3403" y="3837"/>
                  </a:lnTo>
                  <a:lnTo>
                    <a:pt x="3454" y="3837"/>
                  </a:lnTo>
                  <a:lnTo>
                    <a:pt x="3454" y="3812"/>
                  </a:lnTo>
                  <a:lnTo>
                    <a:pt x="3480" y="3837"/>
                  </a:lnTo>
                  <a:lnTo>
                    <a:pt x="3480" y="3812"/>
                  </a:lnTo>
                  <a:lnTo>
                    <a:pt x="3505" y="3812"/>
                  </a:lnTo>
                  <a:lnTo>
                    <a:pt x="3505" y="3786"/>
                  </a:lnTo>
                  <a:lnTo>
                    <a:pt x="3556" y="3786"/>
                  </a:lnTo>
                  <a:lnTo>
                    <a:pt x="3556" y="3761"/>
                  </a:lnTo>
                  <a:lnTo>
                    <a:pt x="3607" y="3761"/>
                  </a:lnTo>
                  <a:lnTo>
                    <a:pt x="3607" y="3735"/>
                  </a:lnTo>
                  <a:lnTo>
                    <a:pt x="3633" y="3761"/>
                  </a:lnTo>
                  <a:lnTo>
                    <a:pt x="3633" y="3735"/>
                  </a:lnTo>
                  <a:lnTo>
                    <a:pt x="3659" y="3735"/>
                  </a:lnTo>
                  <a:lnTo>
                    <a:pt x="3659" y="3710"/>
                  </a:lnTo>
                  <a:lnTo>
                    <a:pt x="3684" y="3735"/>
                  </a:lnTo>
                  <a:lnTo>
                    <a:pt x="3684" y="3710"/>
                  </a:lnTo>
                  <a:lnTo>
                    <a:pt x="3710" y="3710"/>
                  </a:lnTo>
                  <a:lnTo>
                    <a:pt x="3710" y="3684"/>
                  </a:lnTo>
                  <a:lnTo>
                    <a:pt x="3735" y="3710"/>
                  </a:lnTo>
                  <a:lnTo>
                    <a:pt x="3735" y="3684"/>
                  </a:lnTo>
                  <a:lnTo>
                    <a:pt x="3786" y="3684"/>
                  </a:lnTo>
                  <a:lnTo>
                    <a:pt x="3786" y="3658"/>
                  </a:lnTo>
                  <a:lnTo>
                    <a:pt x="3838" y="3658"/>
                  </a:lnTo>
                  <a:lnTo>
                    <a:pt x="3838" y="3633"/>
                  </a:lnTo>
                  <a:lnTo>
                    <a:pt x="3889" y="3633"/>
                  </a:lnTo>
                  <a:lnTo>
                    <a:pt x="3889" y="3607"/>
                  </a:lnTo>
                  <a:lnTo>
                    <a:pt x="3940" y="3607"/>
                  </a:lnTo>
                  <a:lnTo>
                    <a:pt x="3940" y="3582"/>
                  </a:lnTo>
                  <a:lnTo>
                    <a:pt x="3991" y="3582"/>
                  </a:lnTo>
                  <a:lnTo>
                    <a:pt x="3991" y="3556"/>
                  </a:lnTo>
                  <a:lnTo>
                    <a:pt x="4042" y="3556"/>
                  </a:lnTo>
                  <a:lnTo>
                    <a:pt x="4042" y="3530"/>
                  </a:lnTo>
                  <a:lnTo>
                    <a:pt x="4068" y="3556"/>
                  </a:lnTo>
                  <a:lnTo>
                    <a:pt x="4068" y="3530"/>
                  </a:lnTo>
                  <a:lnTo>
                    <a:pt x="4093" y="3530"/>
                  </a:lnTo>
                  <a:lnTo>
                    <a:pt x="4093" y="3505"/>
                  </a:lnTo>
                  <a:lnTo>
                    <a:pt x="4119" y="3530"/>
                  </a:lnTo>
                  <a:lnTo>
                    <a:pt x="4119" y="3505"/>
                  </a:lnTo>
                  <a:lnTo>
                    <a:pt x="4145" y="3505"/>
                  </a:lnTo>
                  <a:lnTo>
                    <a:pt x="4145" y="3479"/>
                  </a:lnTo>
                  <a:lnTo>
                    <a:pt x="4170" y="3505"/>
                  </a:lnTo>
                  <a:lnTo>
                    <a:pt x="4170" y="3479"/>
                  </a:lnTo>
                  <a:lnTo>
                    <a:pt x="4221" y="3479"/>
                  </a:lnTo>
                  <a:lnTo>
                    <a:pt x="4093" y="2610"/>
                  </a:lnTo>
                  <a:lnTo>
                    <a:pt x="3940" y="1740"/>
                  </a:lnTo>
                  <a:lnTo>
                    <a:pt x="3735" y="870"/>
                  </a:lnTo>
                  <a:lnTo>
                    <a:pt x="3505"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3"/>
            <p:cNvSpPr/>
            <p:nvPr/>
          </p:nvSpPr>
          <p:spPr>
            <a:xfrm>
              <a:off x="3623102" y="1894906"/>
              <a:ext cx="90978" cy="31908"/>
            </a:xfrm>
            <a:custGeom>
              <a:avLst/>
              <a:gdLst/>
              <a:ahLst/>
              <a:cxnLst/>
              <a:rect l="l" t="t" r="r" b="b"/>
              <a:pathLst>
                <a:path w="4964" h="1741" extrusionOk="0">
                  <a:moveTo>
                    <a:pt x="3505" y="1"/>
                  </a:moveTo>
                  <a:lnTo>
                    <a:pt x="1" y="1663"/>
                  </a:lnTo>
                  <a:lnTo>
                    <a:pt x="1459" y="1740"/>
                  </a:lnTo>
                  <a:lnTo>
                    <a:pt x="4963" y="77"/>
                  </a:lnTo>
                  <a:lnTo>
                    <a:pt x="3505"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3"/>
            <p:cNvSpPr/>
            <p:nvPr/>
          </p:nvSpPr>
          <p:spPr>
            <a:xfrm>
              <a:off x="3635290" y="1999923"/>
              <a:ext cx="93324" cy="50657"/>
            </a:xfrm>
            <a:custGeom>
              <a:avLst/>
              <a:gdLst/>
              <a:ahLst/>
              <a:cxnLst/>
              <a:rect l="l" t="t" r="r" b="b"/>
              <a:pathLst>
                <a:path w="5092" h="2764" extrusionOk="0">
                  <a:moveTo>
                    <a:pt x="3505" y="1"/>
                  </a:moveTo>
                  <a:lnTo>
                    <a:pt x="1" y="1663"/>
                  </a:lnTo>
                  <a:lnTo>
                    <a:pt x="1587" y="2763"/>
                  </a:lnTo>
                  <a:lnTo>
                    <a:pt x="5091" y="1075"/>
                  </a:lnTo>
                  <a:lnTo>
                    <a:pt x="3505"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3"/>
            <p:cNvSpPr/>
            <p:nvPr/>
          </p:nvSpPr>
          <p:spPr>
            <a:xfrm>
              <a:off x="3654515" y="2019606"/>
              <a:ext cx="74098" cy="83005"/>
            </a:xfrm>
            <a:custGeom>
              <a:avLst/>
              <a:gdLst/>
              <a:ahLst/>
              <a:cxnLst/>
              <a:rect l="l" t="t" r="r" b="b"/>
              <a:pathLst>
                <a:path w="4043" h="4529" extrusionOk="0">
                  <a:moveTo>
                    <a:pt x="4042" y="1"/>
                  </a:moveTo>
                  <a:lnTo>
                    <a:pt x="538" y="1689"/>
                  </a:lnTo>
                  <a:lnTo>
                    <a:pt x="0" y="4529"/>
                  </a:lnTo>
                  <a:lnTo>
                    <a:pt x="1459" y="3838"/>
                  </a:lnTo>
                  <a:lnTo>
                    <a:pt x="1459" y="3812"/>
                  </a:lnTo>
                  <a:lnTo>
                    <a:pt x="1484" y="3838"/>
                  </a:lnTo>
                  <a:lnTo>
                    <a:pt x="1484" y="3812"/>
                  </a:lnTo>
                  <a:lnTo>
                    <a:pt x="1510" y="3812"/>
                  </a:lnTo>
                  <a:lnTo>
                    <a:pt x="1535" y="3787"/>
                  </a:lnTo>
                  <a:lnTo>
                    <a:pt x="1561" y="3787"/>
                  </a:lnTo>
                  <a:lnTo>
                    <a:pt x="1561" y="3761"/>
                  </a:lnTo>
                  <a:lnTo>
                    <a:pt x="1586" y="3787"/>
                  </a:lnTo>
                  <a:lnTo>
                    <a:pt x="1586" y="3761"/>
                  </a:lnTo>
                  <a:lnTo>
                    <a:pt x="1612" y="3761"/>
                  </a:lnTo>
                  <a:lnTo>
                    <a:pt x="1612" y="3736"/>
                  </a:lnTo>
                  <a:lnTo>
                    <a:pt x="1638" y="3761"/>
                  </a:lnTo>
                  <a:lnTo>
                    <a:pt x="1638" y="3736"/>
                  </a:lnTo>
                  <a:lnTo>
                    <a:pt x="1663" y="3736"/>
                  </a:lnTo>
                  <a:lnTo>
                    <a:pt x="1689" y="3710"/>
                  </a:lnTo>
                  <a:lnTo>
                    <a:pt x="1714" y="3710"/>
                  </a:lnTo>
                  <a:lnTo>
                    <a:pt x="1714" y="3684"/>
                  </a:lnTo>
                  <a:lnTo>
                    <a:pt x="1740" y="3710"/>
                  </a:lnTo>
                  <a:lnTo>
                    <a:pt x="1740" y="3684"/>
                  </a:lnTo>
                  <a:lnTo>
                    <a:pt x="1765" y="3684"/>
                  </a:lnTo>
                  <a:lnTo>
                    <a:pt x="1791" y="3659"/>
                  </a:lnTo>
                  <a:lnTo>
                    <a:pt x="1791" y="3684"/>
                  </a:lnTo>
                  <a:lnTo>
                    <a:pt x="1817" y="3659"/>
                  </a:lnTo>
                  <a:lnTo>
                    <a:pt x="1842" y="3633"/>
                  </a:lnTo>
                  <a:lnTo>
                    <a:pt x="1893" y="3633"/>
                  </a:lnTo>
                  <a:lnTo>
                    <a:pt x="1893" y="3608"/>
                  </a:lnTo>
                  <a:lnTo>
                    <a:pt x="1945" y="3608"/>
                  </a:lnTo>
                  <a:lnTo>
                    <a:pt x="1970" y="3582"/>
                  </a:lnTo>
                  <a:lnTo>
                    <a:pt x="1996" y="3582"/>
                  </a:lnTo>
                  <a:lnTo>
                    <a:pt x="1996" y="3557"/>
                  </a:lnTo>
                  <a:lnTo>
                    <a:pt x="2021" y="3582"/>
                  </a:lnTo>
                  <a:lnTo>
                    <a:pt x="2021" y="3557"/>
                  </a:lnTo>
                  <a:lnTo>
                    <a:pt x="2047" y="3557"/>
                  </a:lnTo>
                  <a:lnTo>
                    <a:pt x="2047" y="3531"/>
                  </a:lnTo>
                  <a:lnTo>
                    <a:pt x="2072" y="3557"/>
                  </a:lnTo>
                  <a:lnTo>
                    <a:pt x="2072" y="3531"/>
                  </a:lnTo>
                  <a:lnTo>
                    <a:pt x="2098" y="3531"/>
                  </a:lnTo>
                  <a:lnTo>
                    <a:pt x="2124" y="3505"/>
                  </a:lnTo>
                  <a:lnTo>
                    <a:pt x="2149" y="3505"/>
                  </a:lnTo>
                  <a:lnTo>
                    <a:pt x="2149" y="3480"/>
                  </a:lnTo>
                  <a:lnTo>
                    <a:pt x="2175" y="3505"/>
                  </a:lnTo>
                  <a:lnTo>
                    <a:pt x="2175" y="3480"/>
                  </a:lnTo>
                  <a:lnTo>
                    <a:pt x="2200" y="3480"/>
                  </a:lnTo>
                  <a:lnTo>
                    <a:pt x="2200" y="3454"/>
                  </a:lnTo>
                  <a:lnTo>
                    <a:pt x="2226" y="3480"/>
                  </a:lnTo>
                  <a:lnTo>
                    <a:pt x="2226" y="3454"/>
                  </a:lnTo>
                  <a:lnTo>
                    <a:pt x="2252" y="3454"/>
                  </a:lnTo>
                  <a:lnTo>
                    <a:pt x="2277" y="3429"/>
                  </a:lnTo>
                  <a:lnTo>
                    <a:pt x="2328" y="3429"/>
                  </a:lnTo>
                  <a:lnTo>
                    <a:pt x="2328" y="3403"/>
                  </a:lnTo>
                  <a:lnTo>
                    <a:pt x="2379" y="3403"/>
                  </a:lnTo>
                  <a:lnTo>
                    <a:pt x="2405" y="3377"/>
                  </a:lnTo>
                  <a:lnTo>
                    <a:pt x="2431" y="3352"/>
                  </a:lnTo>
                  <a:lnTo>
                    <a:pt x="2456" y="3377"/>
                  </a:lnTo>
                  <a:lnTo>
                    <a:pt x="2456" y="3352"/>
                  </a:lnTo>
                  <a:lnTo>
                    <a:pt x="2482" y="3352"/>
                  </a:lnTo>
                  <a:lnTo>
                    <a:pt x="2482" y="3326"/>
                  </a:lnTo>
                  <a:lnTo>
                    <a:pt x="2507" y="3352"/>
                  </a:lnTo>
                  <a:lnTo>
                    <a:pt x="2507" y="3326"/>
                  </a:lnTo>
                  <a:lnTo>
                    <a:pt x="2533" y="3326"/>
                  </a:lnTo>
                  <a:lnTo>
                    <a:pt x="2558" y="3301"/>
                  </a:lnTo>
                  <a:lnTo>
                    <a:pt x="2584" y="3301"/>
                  </a:lnTo>
                  <a:lnTo>
                    <a:pt x="2584" y="3275"/>
                  </a:lnTo>
                  <a:lnTo>
                    <a:pt x="2610" y="3301"/>
                  </a:lnTo>
                  <a:lnTo>
                    <a:pt x="2610" y="3275"/>
                  </a:lnTo>
                  <a:lnTo>
                    <a:pt x="2635" y="3275"/>
                  </a:lnTo>
                  <a:lnTo>
                    <a:pt x="2635" y="3250"/>
                  </a:lnTo>
                  <a:lnTo>
                    <a:pt x="2661" y="3275"/>
                  </a:lnTo>
                  <a:lnTo>
                    <a:pt x="2661" y="3250"/>
                  </a:lnTo>
                  <a:lnTo>
                    <a:pt x="2686" y="3250"/>
                  </a:lnTo>
                  <a:lnTo>
                    <a:pt x="2712" y="3224"/>
                  </a:lnTo>
                  <a:lnTo>
                    <a:pt x="2738" y="3224"/>
                  </a:lnTo>
                  <a:lnTo>
                    <a:pt x="2738" y="3198"/>
                  </a:lnTo>
                  <a:lnTo>
                    <a:pt x="2763" y="3224"/>
                  </a:lnTo>
                  <a:lnTo>
                    <a:pt x="2763" y="3198"/>
                  </a:lnTo>
                  <a:lnTo>
                    <a:pt x="2789" y="3198"/>
                  </a:lnTo>
                  <a:lnTo>
                    <a:pt x="2789" y="3173"/>
                  </a:lnTo>
                  <a:lnTo>
                    <a:pt x="2814" y="3198"/>
                  </a:lnTo>
                  <a:lnTo>
                    <a:pt x="2840" y="3173"/>
                  </a:lnTo>
                  <a:lnTo>
                    <a:pt x="2865" y="3147"/>
                  </a:lnTo>
                  <a:lnTo>
                    <a:pt x="2891" y="3173"/>
                  </a:lnTo>
                  <a:lnTo>
                    <a:pt x="2891" y="3147"/>
                  </a:lnTo>
                  <a:lnTo>
                    <a:pt x="2917" y="3147"/>
                  </a:lnTo>
                  <a:lnTo>
                    <a:pt x="2917" y="3122"/>
                  </a:lnTo>
                  <a:lnTo>
                    <a:pt x="2968" y="3122"/>
                  </a:lnTo>
                  <a:lnTo>
                    <a:pt x="2993" y="3096"/>
                  </a:lnTo>
                  <a:lnTo>
                    <a:pt x="3019" y="3096"/>
                  </a:lnTo>
                  <a:lnTo>
                    <a:pt x="3019" y="3071"/>
                  </a:lnTo>
                  <a:lnTo>
                    <a:pt x="3044" y="3096"/>
                  </a:lnTo>
                  <a:lnTo>
                    <a:pt x="3044" y="3071"/>
                  </a:lnTo>
                  <a:lnTo>
                    <a:pt x="3070" y="3071"/>
                  </a:lnTo>
                  <a:lnTo>
                    <a:pt x="3070" y="3045"/>
                  </a:lnTo>
                  <a:lnTo>
                    <a:pt x="3096" y="3071"/>
                  </a:lnTo>
                  <a:lnTo>
                    <a:pt x="3096" y="3045"/>
                  </a:lnTo>
                  <a:lnTo>
                    <a:pt x="3121" y="3045"/>
                  </a:lnTo>
                  <a:lnTo>
                    <a:pt x="3147" y="3019"/>
                  </a:lnTo>
                  <a:lnTo>
                    <a:pt x="3172" y="3019"/>
                  </a:lnTo>
                  <a:lnTo>
                    <a:pt x="3172" y="2994"/>
                  </a:lnTo>
                  <a:lnTo>
                    <a:pt x="3198" y="3019"/>
                  </a:lnTo>
                  <a:lnTo>
                    <a:pt x="3198" y="2994"/>
                  </a:lnTo>
                  <a:lnTo>
                    <a:pt x="3224" y="2994"/>
                  </a:lnTo>
                  <a:lnTo>
                    <a:pt x="3224" y="2968"/>
                  </a:lnTo>
                  <a:lnTo>
                    <a:pt x="3249" y="2994"/>
                  </a:lnTo>
                  <a:lnTo>
                    <a:pt x="3249" y="2968"/>
                  </a:lnTo>
                  <a:lnTo>
                    <a:pt x="3275" y="2968"/>
                  </a:lnTo>
                  <a:lnTo>
                    <a:pt x="3300" y="2943"/>
                  </a:lnTo>
                  <a:lnTo>
                    <a:pt x="3351" y="2943"/>
                  </a:lnTo>
                  <a:lnTo>
                    <a:pt x="3351" y="2917"/>
                  </a:lnTo>
                  <a:lnTo>
                    <a:pt x="3403" y="2917"/>
                  </a:lnTo>
                  <a:lnTo>
                    <a:pt x="3403" y="2891"/>
                  </a:lnTo>
                  <a:lnTo>
                    <a:pt x="3428" y="2891"/>
                  </a:lnTo>
                  <a:lnTo>
                    <a:pt x="3454" y="2866"/>
                  </a:lnTo>
                  <a:lnTo>
                    <a:pt x="3454" y="2891"/>
                  </a:lnTo>
                  <a:lnTo>
                    <a:pt x="3479" y="2866"/>
                  </a:lnTo>
                  <a:lnTo>
                    <a:pt x="3505" y="2866"/>
                  </a:lnTo>
                  <a:lnTo>
                    <a:pt x="3710" y="2201"/>
                  </a:lnTo>
                  <a:lnTo>
                    <a:pt x="3837" y="1510"/>
                  </a:lnTo>
                  <a:lnTo>
                    <a:pt x="3965" y="768"/>
                  </a:lnTo>
                  <a:lnTo>
                    <a:pt x="4042" y="27"/>
                  </a:lnTo>
                  <a:lnTo>
                    <a:pt x="4042"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3"/>
            <p:cNvSpPr/>
            <p:nvPr/>
          </p:nvSpPr>
          <p:spPr>
            <a:xfrm>
              <a:off x="3604353" y="2113370"/>
              <a:ext cx="94240" cy="58630"/>
            </a:xfrm>
            <a:custGeom>
              <a:avLst/>
              <a:gdLst/>
              <a:ahLst/>
              <a:cxnLst/>
              <a:rect l="l" t="t" r="r" b="b"/>
              <a:pathLst>
                <a:path w="5142" h="3199" extrusionOk="0">
                  <a:moveTo>
                    <a:pt x="5142" y="1"/>
                  </a:moveTo>
                  <a:lnTo>
                    <a:pt x="1612" y="1664"/>
                  </a:lnTo>
                  <a:lnTo>
                    <a:pt x="0" y="3198"/>
                  </a:lnTo>
                  <a:lnTo>
                    <a:pt x="26" y="3198"/>
                  </a:lnTo>
                  <a:lnTo>
                    <a:pt x="52" y="3173"/>
                  </a:lnTo>
                  <a:lnTo>
                    <a:pt x="77" y="3173"/>
                  </a:lnTo>
                  <a:lnTo>
                    <a:pt x="103" y="3147"/>
                  </a:lnTo>
                  <a:lnTo>
                    <a:pt x="128" y="3147"/>
                  </a:lnTo>
                  <a:lnTo>
                    <a:pt x="128" y="3122"/>
                  </a:lnTo>
                  <a:lnTo>
                    <a:pt x="154" y="3147"/>
                  </a:lnTo>
                  <a:lnTo>
                    <a:pt x="154" y="3122"/>
                  </a:lnTo>
                  <a:lnTo>
                    <a:pt x="179" y="3122"/>
                  </a:lnTo>
                  <a:lnTo>
                    <a:pt x="205" y="3096"/>
                  </a:lnTo>
                  <a:lnTo>
                    <a:pt x="231" y="3096"/>
                  </a:lnTo>
                  <a:lnTo>
                    <a:pt x="256" y="3070"/>
                  </a:lnTo>
                  <a:lnTo>
                    <a:pt x="307" y="3070"/>
                  </a:lnTo>
                  <a:lnTo>
                    <a:pt x="307" y="3045"/>
                  </a:lnTo>
                  <a:lnTo>
                    <a:pt x="359" y="3045"/>
                  </a:lnTo>
                  <a:lnTo>
                    <a:pt x="359" y="3019"/>
                  </a:lnTo>
                  <a:lnTo>
                    <a:pt x="410" y="3019"/>
                  </a:lnTo>
                  <a:lnTo>
                    <a:pt x="410" y="2994"/>
                  </a:lnTo>
                  <a:lnTo>
                    <a:pt x="461" y="2994"/>
                  </a:lnTo>
                  <a:lnTo>
                    <a:pt x="486" y="2968"/>
                  </a:lnTo>
                  <a:lnTo>
                    <a:pt x="512" y="2968"/>
                  </a:lnTo>
                  <a:lnTo>
                    <a:pt x="538" y="2943"/>
                  </a:lnTo>
                  <a:lnTo>
                    <a:pt x="563" y="2943"/>
                  </a:lnTo>
                  <a:lnTo>
                    <a:pt x="563" y="2917"/>
                  </a:lnTo>
                  <a:lnTo>
                    <a:pt x="614" y="2917"/>
                  </a:lnTo>
                  <a:lnTo>
                    <a:pt x="640" y="2891"/>
                  </a:lnTo>
                  <a:lnTo>
                    <a:pt x="666" y="2891"/>
                  </a:lnTo>
                  <a:lnTo>
                    <a:pt x="691" y="2866"/>
                  </a:lnTo>
                  <a:lnTo>
                    <a:pt x="717" y="2866"/>
                  </a:lnTo>
                  <a:lnTo>
                    <a:pt x="742" y="2840"/>
                  </a:lnTo>
                  <a:lnTo>
                    <a:pt x="793" y="2840"/>
                  </a:lnTo>
                  <a:lnTo>
                    <a:pt x="793" y="2815"/>
                  </a:lnTo>
                  <a:lnTo>
                    <a:pt x="819" y="2815"/>
                  </a:lnTo>
                  <a:lnTo>
                    <a:pt x="845" y="2789"/>
                  </a:lnTo>
                  <a:lnTo>
                    <a:pt x="896" y="2789"/>
                  </a:lnTo>
                  <a:lnTo>
                    <a:pt x="896" y="2764"/>
                  </a:lnTo>
                  <a:lnTo>
                    <a:pt x="947" y="2764"/>
                  </a:lnTo>
                  <a:lnTo>
                    <a:pt x="947" y="2738"/>
                  </a:lnTo>
                  <a:lnTo>
                    <a:pt x="998" y="2738"/>
                  </a:lnTo>
                  <a:lnTo>
                    <a:pt x="998" y="2712"/>
                  </a:lnTo>
                  <a:lnTo>
                    <a:pt x="1049" y="2712"/>
                  </a:lnTo>
                  <a:lnTo>
                    <a:pt x="1075" y="2687"/>
                  </a:lnTo>
                  <a:lnTo>
                    <a:pt x="1100" y="2687"/>
                  </a:lnTo>
                  <a:lnTo>
                    <a:pt x="1126" y="2661"/>
                  </a:lnTo>
                  <a:lnTo>
                    <a:pt x="1152" y="2661"/>
                  </a:lnTo>
                  <a:lnTo>
                    <a:pt x="1177" y="2636"/>
                  </a:lnTo>
                  <a:lnTo>
                    <a:pt x="1203" y="2636"/>
                  </a:lnTo>
                  <a:lnTo>
                    <a:pt x="1228" y="2610"/>
                  </a:lnTo>
                  <a:lnTo>
                    <a:pt x="1254" y="2610"/>
                  </a:lnTo>
                  <a:lnTo>
                    <a:pt x="1279" y="2584"/>
                  </a:lnTo>
                  <a:lnTo>
                    <a:pt x="1305" y="2584"/>
                  </a:lnTo>
                  <a:lnTo>
                    <a:pt x="1331" y="2559"/>
                  </a:lnTo>
                  <a:lnTo>
                    <a:pt x="1382" y="2559"/>
                  </a:lnTo>
                  <a:lnTo>
                    <a:pt x="1382" y="2533"/>
                  </a:lnTo>
                  <a:lnTo>
                    <a:pt x="1433" y="2533"/>
                  </a:lnTo>
                  <a:lnTo>
                    <a:pt x="1433" y="2508"/>
                  </a:lnTo>
                  <a:lnTo>
                    <a:pt x="1484" y="2508"/>
                  </a:lnTo>
                  <a:lnTo>
                    <a:pt x="1510" y="2482"/>
                  </a:lnTo>
                  <a:lnTo>
                    <a:pt x="1535" y="2482"/>
                  </a:lnTo>
                  <a:lnTo>
                    <a:pt x="1561" y="2457"/>
                  </a:lnTo>
                  <a:lnTo>
                    <a:pt x="1586" y="2457"/>
                  </a:lnTo>
                  <a:lnTo>
                    <a:pt x="1612" y="2431"/>
                  </a:lnTo>
                  <a:lnTo>
                    <a:pt x="1638" y="2431"/>
                  </a:lnTo>
                  <a:lnTo>
                    <a:pt x="1663" y="2405"/>
                  </a:lnTo>
                  <a:lnTo>
                    <a:pt x="1689" y="2405"/>
                  </a:lnTo>
                  <a:lnTo>
                    <a:pt x="1714" y="2380"/>
                  </a:lnTo>
                  <a:lnTo>
                    <a:pt x="1740" y="2380"/>
                  </a:lnTo>
                  <a:lnTo>
                    <a:pt x="1765" y="2354"/>
                  </a:lnTo>
                  <a:lnTo>
                    <a:pt x="1817" y="2354"/>
                  </a:lnTo>
                  <a:lnTo>
                    <a:pt x="1817" y="2329"/>
                  </a:lnTo>
                  <a:lnTo>
                    <a:pt x="1842" y="2329"/>
                  </a:lnTo>
                  <a:lnTo>
                    <a:pt x="1868" y="2303"/>
                  </a:lnTo>
                  <a:lnTo>
                    <a:pt x="1893" y="2303"/>
                  </a:lnTo>
                  <a:lnTo>
                    <a:pt x="1919" y="2277"/>
                  </a:lnTo>
                  <a:lnTo>
                    <a:pt x="1970" y="2277"/>
                  </a:lnTo>
                  <a:lnTo>
                    <a:pt x="1970" y="2252"/>
                  </a:lnTo>
                  <a:lnTo>
                    <a:pt x="2021" y="2252"/>
                  </a:lnTo>
                  <a:lnTo>
                    <a:pt x="2021" y="2226"/>
                  </a:lnTo>
                  <a:lnTo>
                    <a:pt x="2072" y="2226"/>
                  </a:lnTo>
                  <a:lnTo>
                    <a:pt x="2072" y="2201"/>
                  </a:lnTo>
                  <a:lnTo>
                    <a:pt x="2124" y="2201"/>
                  </a:lnTo>
                  <a:lnTo>
                    <a:pt x="2149" y="2175"/>
                  </a:lnTo>
                  <a:lnTo>
                    <a:pt x="2175" y="2175"/>
                  </a:lnTo>
                  <a:lnTo>
                    <a:pt x="2200" y="2150"/>
                  </a:lnTo>
                  <a:lnTo>
                    <a:pt x="2226" y="2150"/>
                  </a:lnTo>
                  <a:lnTo>
                    <a:pt x="2226" y="2124"/>
                  </a:lnTo>
                  <a:lnTo>
                    <a:pt x="2251" y="2150"/>
                  </a:lnTo>
                  <a:lnTo>
                    <a:pt x="2251" y="2124"/>
                  </a:lnTo>
                  <a:lnTo>
                    <a:pt x="2277" y="2124"/>
                  </a:lnTo>
                  <a:lnTo>
                    <a:pt x="2303" y="2098"/>
                  </a:lnTo>
                  <a:lnTo>
                    <a:pt x="2328" y="2098"/>
                  </a:lnTo>
                  <a:lnTo>
                    <a:pt x="2354" y="2073"/>
                  </a:lnTo>
                  <a:lnTo>
                    <a:pt x="2405" y="2073"/>
                  </a:lnTo>
                  <a:lnTo>
                    <a:pt x="2405" y="2047"/>
                  </a:lnTo>
                  <a:lnTo>
                    <a:pt x="2456" y="2047"/>
                  </a:lnTo>
                  <a:lnTo>
                    <a:pt x="2456" y="2022"/>
                  </a:lnTo>
                  <a:lnTo>
                    <a:pt x="2507" y="2022"/>
                  </a:lnTo>
                  <a:lnTo>
                    <a:pt x="2507" y="1996"/>
                  </a:lnTo>
                  <a:lnTo>
                    <a:pt x="2558" y="1996"/>
                  </a:lnTo>
                  <a:lnTo>
                    <a:pt x="2584" y="1971"/>
                  </a:lnTo>
                  <a:lnTo>
                    <a:pt x="2610" y="1971"/>
                  </a:lnTo>
                  <a:lnTo>
                    <a:pt x="2635" y="1945"/>
                  </a:lnTo>
                  <a:lnTo>
                    <a:pt x="2661" y="1945"/>
                  </a:lnTo>
                  <a:lnTo>
                    <a:pt x="2661" y="1919"/>
                  </a:lnTo>
                  <a:lnTo>
                    <a:pt x="2712" y="1919"/>
                  </a:lnTo>
                  <a:lnTo>
                    <a:pt x="2737" y="1894"/>
                  </a:lnTo>
                  <a:lnTo>
                    <a:pt x="2763" y="1894"/>
                  </a:lnTo>
                  <a:lnTo>
                    <a:pt x="2789" y="1868"/>
                  </a:lnTo>
                  <a:lnTo>
                    <a:pt x="2814" y="1868"/>
                  </a:lnTo>
                  <a:lnTo>
                    <a:pt x="2840" y="1843"/>
                  </a:lnTo>
                  <a:lnTo>
                    <a:pt x="2891" y="1843"/>
                  </a:lnTo>
                  <a:lnTo>
                    <a:pt x="2891" y="1817"/>
                  </a:lnTo>
                  <a:lnTo>
                    <a:pt x="2917" y="1817"/>
                  </a:lnTo>
                  <a:lnTo>
                    <a:pt x="2942" y="1791"/>
                  </a:lnTo>
                  <a:lnTo>
                    <a:pt x="2993" y="1791"/>
                  </a:lnTo>
                  <a:lnTo>
                    <a:pt x="3019" y="1766"/>
                  </a:lnTo>
                  <a:lnTo>
                    <a:pt x="3044" y="1766"/>
                  </a:lnTo>
                  <a:lnTo>
                    <a:pt x="3044" y="1740"/>
                  </a:lnTo>
                  <a:lnTo>
                    <a:pt x="3096" y="1740"/>
                  </a:lnTo>
                  <a:lnTo>
                    <a:pt x="3096" y="1715"/>
                  </a:lnTo>
                  <a:lnTo>
                    <a:pt x="3147" y="1715"/>
                  </a:lnTo>
                  <a:lnTo>
                    <a:pt x="3172" y="1689"/>
                  </a:lnTo>
                  <a:lnTo>
                    <a:pt x="3198" y="1689"/>
                  </a:lnTo>
                  <a:lnTo>
                    <a:pt x="3223" y="1664"/>
                  </a:lnTo>
                  <a:lnTo>
                    <a:pt x="3249" y="1664"/>
                  </a:lnTo>
                  <a:lnTo>
                    <a:pt x="3275" y="1638"/>
                  </a:lnTo>
                  <a:lnTo>
                    <a:pt x="3300" y="1638"/>
                  </a:lnTo>
                  <a:lnTo>
                    <a:pt x="3326" y="1612"/>
                  </a:lnTo>
                  <a:lnTo>
                    <a:pt x="3351" y="1612"/>
                  </a:lnTo>
                  <a:lnTo>
                    <a:pt x="3377" y="1587"/>
                  </a:lnTo>
                  <a:lnTo>
                    <a:pt x="3403" y="1587"/>
                  </a:lnTo>
                  <a:lnTo>
                    <a:pt x="3428" y="1561"/>
                  </a:lnTo>
                  <a:lnTo>
                    <a:pt x="3479" y="1561"/>
                  </a:lnTo>
                  <a:lnTo>
                    <a:pt x="3479" y="1536"/>
                  </a:lnTo>
                  <a:lnTo>
                    <a:pt x="3505" y="1536"/>
                  </a:lnTo>
                  <a:lnTo>
                    <a:pt x="3940" y="1229"/>
                  </a:lnTo>
                  <a:lnTo>
                    <a:pt x="4375" y="871"/>
                  </a:lnTo>
                  <a:lnTo>
                    <a:pt x="4758" y="461"/>
                  </a:lnTo>
                  <a:lnTo>
                    <a:pt x="5142"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3"/>
            <p:cNvSpPr/>
            <p:nvPr/>
          </p:nvSpPr>
          <p:spPr>
            <a:xfrm>
              <a:off x="2927848" y="2108220"/>
              <a:ext cx="288805" cy="360997"/>
            </a:xfrm>
            <a:custGeom>
              <a:avLst/>
              <a:gdLst/>
              <a:ahLst/>
              <a:cxnLst/>
              <a:rect l="l" t="t" r="r" b="b"/>
              <a:pathLst>
                <a:path w="15758" h="19697" extrusionOk="0">
                  <a:moveTo>
                    <a:pt x="6268" y="6472"/>
                  </a:moveTo>
                  <a:lnTo>
                    <a:pt x="6651" y="6626"/>
                  </a:lnTo>
                  <a:lnTo>
                    <a:pt x="7010" y="6856"/>
                  </a:lnTo>
                  <a:lnTo>
                    <a:pt x="7317" y="7086"/>
                  </a:lnTo>
                  <a:lnTo>
                    <a:pt x="7598" y="7342"/>
                  </a:lnTo>
                  <a:lnTo>
                    <a:pt x="7879" y="7598"/>
                  </a:lnTo>
                  <a:lnTo>
                    <a:pt x="8135" y="7905"/>
                  </a:lnTo>
                  <a:lnTo>
                    <a:pt x="8365" y="8212"/>
                  </a:lnTo>
                  <a:lnTo>
                    <a:pt x="8596" y="8570"/>
                  </a:lnTo>
                  <a:lnTo>
                    <a:pt x="8800" y="8902"/>
                  </a:lnTo>
                  <a:lnTo>
                    <a:pt x="9005" y="9286"/>
                  </a:lnTo>
                  <a:lnTo>
                    <a:pt x="9158" y="9644"/>
                  </a:lnTo>
                  <a:lnTo>
                    <a:pt x="9312" y="10028"/>
                  </a:lnTo>
                  <a:lnTo>
                    <a:pt x="9440" y="10412"/>
                  </a:lnTo>
                  <a:lnTo>
                    <a:pt x="9542" y="10821"/>
                  </a:lnTo>
                  <a:lnTo>
                    <a:pt x="9593" y="11204"/>
                  </a:lnTo>
                  <a:lnTo>
                    <a:pt x="9644" y="11588"/>
                  </a:lnTo>
                  <a:lnTo>
                    <a:pt x="9670" y="11972"/>
                  </a:lnTo>
                  <a:lnTo>
                    <a:pt x="9670" y="12330"/>
                  </a:lnTo>
                  <a:lnTo>
                    <a:pt x="9593" y="12765"/>
                  </a:lnTo>
                  <a:lnTo>
                    <a:pt x="9491" y="13174"/>
                  </a:lnTo>
                  <a:lnTo>
                    <a:pt x="9133" y="13021"/>
                  </a:lnTo>
                  <a:lnTo>
                    <a:pt x="8749" y="12790"/>
                  </a:lnTo>
                  <a:lnTo>
                    <a:pt x="8442" y="12560"/>
                  </a:lnTo>
                  <a:lnTo>
                    <a:pt x="8161" y="12304"/>
                  </a:lnTo>
                  <a:lnTo>
                    <a:pt x="7905" y="12049"/>
                  </a:lnTo>
                  <a:lnTo>
                    <a:pt x="7649" y="11742"/>
                  </a:lnTo>
                  <a:lnTo>
                    <a:pt x="7393" y="11409"/>
                  </a:lnTo>
                  <a:lnTo>
                    <a:pt x="7163" y="11077"/>
                  </a:lnTo>
                  <a:lnTo>
                    <a:pt x="6958" y="10718"/>
                  </a:lnTo>
                  <a:lnTo>
                    <a:pt x="6779" y="10360"/>
                  </a:lnTo>
                  <a:lnTo>
                    <a:pt x="6600" y="10002"/>
                  </a:lnTo>
                  <a:lnTo>
                    <a:pt x="6472" y="9619"/>
                  </a:lnTo>
                  <a:lnTo>
                    <a:pt x="6345" y="9209"/>
                  </a:lnTo>
                  <a:lnTo>
                    <a:pt x="6242" y="8826"/>
                  </a:lnTo>
                  <a:lnTo>
                    <a:pt x="6165" y="8442"/>
                  </a:lnTo>
                  <a:lnTo>
                    <a:pt x="6114" y="8058"/>
                  </a:lnTo>
                  <a:lnTo>
                    <a:pt x="6089" y="7674"/>
                  </a:lnTo>
                  <a:lnTo>
                    <a:pt x="6114" y="7316"/>
                  </a:lnTo>
                  <a:lnTo>
                    <a:pt x="6165" y="6881"/>
                  </a:lnTo>
                  <a:lnTo>
                    <a:pt x="6268" y="6472"/>
                  </a:lnTo>
                  <a:close/>
                  <a:moveTo>
                    <a:pt x="5654" y="1"/>
                  </a:moveTo>
                  <a:lnTo>
                    <a:pt x="5398" y="26"/>
                  </a:lnTo>
                  <a:lnTo>
                    <a:pt x="5142" y="103"/>
                  </a:lnTo>
                  <a:lnTo>
                    <a:pt x="4886" y="205"/>
                  </a:lnTo>
                  <a:lnTo>
                    <a:pt x="4656" y="307"/>
                  </a:lnTo>
                  <a:lnTo>
                    <a:pt x="4605" y="307"/>
                  </a:lnTo>
                  <a:lnTo>
                    <a:pt x="4605" y="333"/>
                  </a:lnTo>
                  <a:lnTo>
                    <a:pt x="4554" y="333"/>
                  </a:lnTo>
                  <a:lnTo>
                    <a:pt x="4554" y="359"/>
                  </a:lnTo>
                  <a:lnTo>
                    <a:pt x="4503" y="359"/>
                  </a:lnTo>
                  <a:lnTo>
                    <a:pt x="4503" y="384"/>
                  </a:lnTo>
                  <a:lnTo>
                    <a:pt x="4452" y="384"/>
                  </a:lnTo>
                  <a:lnTo>
                    <a:pt x="4452" y="410"/>
                  </a:lnTo>
                  <a:lnTo>
                    <a:pt x="4400" y="410"/>
                  </a:lnTo>
                  <a:lnTo>
                    <a:pt x="4400" y="435"/>
                  </a:lnTo>
                  <a:lnTo>
                    <a:pt x="4349" y="435"/>
                  </a:lnTo>
                  <a:lnTo>
                    <a:pt x="4324" y="461"/>
                  </a:lnTo>
                  <a:lnTo>
                    <a:pt x="4298" y="461"/>
                  </a:lnTo>
                  <a:lnTo>
                    <a:pt x="4273" y="487"/>
                  </a:lnTo>
                  <a:lnTo>
                    <a:pt x="4247" y="487"/>
                  </a:lnTo>
                  <a:lnTo>
                    <a:pt x="4221" y="512"/>
                  </a:lnTo>
                  <a:lnTo>
                    <a:pt x="4170" y="512"/>
                  </a:lnTo>
                  <a:lnTo>
                    <a:pt x="4170" y="538"/>
                  </a:lnTo>
                  <a:lnTo>
                    <a:pt x="4119" y="538"/>
                  </a:lnTo>
                  <a:lnTo>
                    <a:pt x="4119" y="563"/>
                  </a:lnTo>
                  <a:lnTo>
                    <a:pt x="4068" y="563"/>
                  </a:lnTo>
                  <a:lnTo>
                    <a:pt x="4068" y="589"/>
                  </a:lnTo>
                  <a:lnTo>
                    <a:pt x="4017" y="589"/>
                  </a:lnTo>
                  <a:lnTo>
                    <a:pt x="4017" y="614"/>
                  </a:lnTo>
                  <a:lnTo>
                    <a:pt x="3966" y="614"/>
                  </a:lnTo>
                  <a:lnTo>
                    <a:pt x="3966" y="640"/>
                  </a:lnTo>
                  <a:lnTo>
                    <a:pt x="3914" y="640"/>
                  </a:lnTo>
                  <a:lnTo>
                    <a:pt x="3914" y="666"/>
                  </a:lnTo>
                  <a:lnTo>
                    <a:pt x="3863" y="666"/>
                  </a:lnTo>
                  <a:lnTo>
                    <a:pt x="3863" y="691"/>
                  </a:lnTo>
                  <a:lnTo>
                    <a:pt x="3812" y="691"/>
                  </a:lnTo>
                  <a:lnTo>
                    <a:pt x="3787" y="717"/>
                  </a:lnTo>
                  <a:lnTo>
                    <a:pt x="3761" y="717"/>
                  </a:lnTo>
                  <a:lnTo>
                    <a:pt x="3735" y="742"/>
                  </a:lnTo>
                  <a:lnTo>
                    <a:pt x="3710" y="742"/>
                  </a:lnTo>
                  <a:lnTo>
                    <a:pt x="3684" y="768"/>
                  </a:lnTo>
                  <a:lnTo>
                    <a:pt x="3659" y="768"/>
                  </a:lnTo>
                  <a:lnTo>
                    <a:pt x="3633" y="793"/>
                  </a:lnTo>
                  <a:lnTo>
                    <a:pt x="3582" y="793"/>
                  </a:lnTo>
                  <a:lnTo>
                    <a:pt x="3582" y="819"/>
                  </a:lnTo>
                  <a:lnTo>
                    <a:pt x="3531" y="819"/>
                  </a:lnTo>
                  <a:lnTo>
                    <a:pt x="3531" y="845"/>
                  </a:lnTo>
                  <a:lnTo>
                    <a:pt x="3480" y="845"/>
                  </a:lnTo>
                  <a:lnTo>
                    <a:pt x="3480" y="870"/>
                  </a:lnTo>
                  <a:lnTo>
                    <a:pt x="3428" y="870"/>
                  </a:lnTo>
                  <a:lnTo>
                    <a:pt x="3428" y="896"/>
                  </a:lnTo>
                  <a:lnTo>
                    <a:pt x="3377" y="896"/>
                  </a:lnTo>
                  <a:lnTo>
                    <a:pt x="3377" y="921"/>
                  </a:lnTo>
                  <a:lnTo>
                    <a:pt x="3326" y="921"/>
                  </a:lnTo>
                  <a:lnTo>
                    <a:pt x="3326" y="947"/>
                  </a:lnTo>
                  <a:lnTo>
                    <a:pt x="3275" y="947"/>
                  </a:lnTo>
                  <a:lnTo>
                    <a:pt x="3249" y="973"/>
                  </a:lnTo>
                  <a:lnTo>
                    <a:pt x="3224" y="973"/>
                  </a:lnTo>
                  <a:lnTo>
                    <a:pt x="3198" y="998"/>
                  </a:lnTo>
                  <a:lnTo>
                    <a:pt x="3173" y="998"/>
                  </a:lnTo>
                  <a:lnTo>
                    <a:pt x="3147" y="1024"/>
                  </a:lnTo>
                  <a:lnTo>
                    <a:pt x="3121" y="1024"/>
                  </a:lnTo>
                  <a:lnTo>
                    <a:pt x="3096" y="1049"/>
                  </a:lnTo>
                  <a:lnTo>
                    <a:pt x="3045" y="1049"/>
                  </a:lnTo>
                  <a:lnTo>
                    <a:pt x="3045" y="1075"/>
                  </a:lnTo>
                  <a:lnTo>
                    <a:pt x="2994" y="1075"/>
                  </a:lnTo>
                  <a:lnTo>
                    <a:pt x="2994" y="1100"/>
                  </a:lnTo>
                  <a:lnTo>
                    <a:pt x="2942" y="1100"/>
                  </a:lnTo>
                  <a:lnTo>
                    <a:pt x="2942" y="1126"/>
                  </a:lnTo>
                  <a:lnTo>
                    <a:pt x="2891" y="1126"/>
                  </a:lnTo>
                  <a:lnTo>
                    <a:pt x="2891" y="1152"/>
                  </a:lnTo>
                  <a:lnTo>
                    <a:pt x="2840" y="1152"/>
                  </a:lnTo>
                  <a:lnTo>
                    <a:pt x="2840" y="1177"/>
                  </a:lnTo>
                  <a:lnTo>
                    <a:pt x="2789" y="1177"/>
                  </a:lnTo>
                  <a:lnTo>
                    <a:pt x="2789" y="1203"/>
                  </a:lnTo>
                  <a:lnTo>
                    <a:pt x="2738" y="1203"/>
                  </a:lnTo>
                  <a:lnTo>
                    <a:pt x="2712" y="1228"/>
                  </a:lnTo>
                  <a:lnTo>
                    <a:pt x="2687" y="1228"/>
                  </a:lnTo>
                  <a:lnTo>
                    <a:pt x="2661" y="1254"/>
                  </a:lnTo>
                  <a:lnTo>
                    <a:pt x="2635" y="1254"/>
                  </a:lnTo>
                  <a:lnTo>
                    <a:pt x="2610" y="1280"/>
                  </a:lnTo>
                  <a:lnTo>
                    <a:pt x="2584" y="1280"/>
                  </a:lnTo>
                  <a:lnTo>
                    <a:pt x="2559" y="1305"/>
                  </a:lnTo>
                  <a:lnTo>
                    <a:pt x="2508" y="1305"/>
                  </a:lnTo>
                  <a:lnTo>
                    <a:pt x="2508" y="1331"/>
                  </a:lnTo>
                  <a:lnTo>
                    <a:pt x="2456" y="1331"/>
                  </a:lnTo>
                  <a:lnTo>
                    <a:pt x="2456" y="1356"/>
                  </a:lnTo>
                  <a:lnTo>
                    <a:pt x="2431" y="1356"/>
                  </a:lnTo>
                  <a:lnTo>
                    <a:pt x="2098" y="1535"/>
                  </a:lnTo>
                  <a:lnTo>
                    <a:pt x="2328" y="1919"/>
                  </a:lnTo>
                  <a:lnTo>
                    <a:pt x="2303" y="1919"/>
                  </a:lnTo>
                  <a:lnTo>
                    <a:pt x="2303" y="1945"/>
                  </a:lnTo>
                  <a:lnTo>
                    <a:pt x="2252" y="1945"/>
                  </a:lnTo>
                  <a:lnTo>
                    <a:pt x="2252" y="1970"/>
                  </a:lnTo>
                  <a:lnTo>
                    <a:pt x="2201" y="1970"/>
                  </a:lnTo>
                  <a:lnTo>
                    <a:pt x="2201" y="1996"/>
                  </a:lnTo>
                  <a:lnTo>
                    <a:pt x="2149" y="1996"/>
                  </a:lnTo>
                  <a:lnTo>
                    <a:pt x="2124" y="2021"/>
                  </a:lnTo>
                  <a:lnTo>
                    <a:pt x="2098" y="2021"/>
                  </a:lnTo>
                  <a:lnTo>
                    <a:pt x="2073" y="2047"/>
                  </a:lnTo>
                  <a:lnTo>
                    <a:pt x="2047" y="2047"/>
                  </a:lnTo>
                  <a:lnTo>
                    <a:pt x="2047" y="2072"/>
                  </a:lnTo>
                  <a:lnTo>
                    <a:pt x="2022" y="2047"/>
                  </a:lnTo>
                  <a:lnTo>
                    <a:pt x="2022" y="2072"/>
                  </a:lnTo>
                  <a:lnTo>
                    <a:pt x="1996" y="2072"/>
                  </a:lnTo>
                  <a:lnTo>
                    <a:pt x="1970" y="2098"/>
                  </a:lnTo>
                  <a:lnTo>
                    <a:pt x="1945" y="2098"/>
                  </a:lnTo>
                  <a:lnTo>
                    <a:pt x="1919" y="2124"/>
                  </a:lnTo>
                  <a:lnTo>
                    <a:pt x="1894" y="2124"/>
                  </a:lnTo>
                  <a:lnTo>
                    <a:pt x="1868" y="2149"/>
                  </a:lnTo>
                  <a:lnTo>
                    <a:pt x="1817" y="2149"/>
                  </a:lnTo>
                  <a:lnTo>
                    <a:pt x="1817" y="2175"/>
                  </a:lnTo>
                  <a:lnTo>
                    <a:pt x="1766" y="2175"/>
                  </a:lnTo>
                  <a:lnTo>
                    <a:pt x="1766" y="2200"/>
                  </a:lnTo>
                  <a:lnTo>
                    <a:pt x="1715" y="2200"/>
                  </a:lnTo>
                  <a:lnTo>
                    <a:pt x="1715" y="2226"/>
                  </a:lnTo>
                  <a:lnTo>
                    <a:pt x="1663" y="2226"/>
                  </a:lnTo>
                  <a:lnTo>
                    <a:pt x="1663" y="2252"/>
                  </a:lnTo>
                  <a:lnTo>
                    <a:pt x="1612" y="2252"/>
                  </a:lnTo>
                  <a:lnTo>
                    <a:pt x="1587" y="2277"/>
                  </a:lnTo>
                  <a:lnTo>
                    <a:pt x="1561" y="2277"/>
                  </a:lnTo>
                  <a:lnTo>
                    <a:pt x="1536" y="2303"/>
                  </a:lnTo>
                  <a:lnTo>
                    <a:pt x="1510" y="2303"/>
                  </a:lnTo>
                  <a:lnTo>
                    <a:pt x="1510" y="2328"/>
                  </a:lnTo>
                  <a:lnTo>
                    <a:pt x="1484" y="2303"/>
                  </a:lnTo>
                  <a:lnTo>
                    <a:pt x="1484" y="2328"/>
                  </a:lnTo>
                  <a:lnTo>
                    <a:pt x="1459" y="2328"/>
                  </a:lnTo>
                  <a:lnTo>
                    <a:pt x="1459" y="2354"/>
                  </a:lnTo>
                  <a:lnTo>
                    <a:pt x="1433" y="2328"/>
                  </a:lnTo>
                  <a:lnTo>
                    <a:pt x="1433" y="2354"/>
                  </a:lnTo>
                  <a:lnTo>
                    <a:pt x="1408" y="2354"/>
                  </a:lnTo>
                  <a:lnTo>
                    <a:pt x="1382" y="2379"/>
                  </a:lnTo>
                  <a:lnTo>
                    <a:pt x="1356" y="2379"/>
                  </a:lnTo>
                  <a:lnTo>
                    <a:pt x="1331" y="2405"/>
                  </a:lnTo>
                  <a:lnTo>
                    <a:pt x="1280" y="2405"/>
                  </a:lnTo>
                  <a:lnTo>
                    <a:pt x="1280" y="2431"/>
                  </a:lnTo>
                  <a:lnTo>
                    <a:pt x="1229" y="2431"/>
                  </a:lnTo>
                  <a:lnTo>
                    <a:pt x="1229" y="2456"/>
                  </a:lnTo>
                  <a:lnTo>
                    <a:pt x="1177" y="2456"/>
                  </a:lnTo>
                  <a:lnTo>
                    <a:pt x="1177" y="2482"/>
                  </a:lnTo>
                  <a:lnTo>
                    <a:pt x="1126" y="2482"/>
                  </a:lnTo>
                  <a:lnTo>
                    <a:pt x="1126" y="2507"/>
                  </a:lnTo>
                  <a:lnTo>
                    <a:pt x="1075" y="2507"/>
                  </a:lnTo>
                  <a:lnTo>
                    <a:pt x="845" y="2840"/>
                  </a:lnTo>
                  <a:lnTo>
                    <a:pt x="666" y="3198"/>
                  </a:lnTo>
                  <a:lnTo>
                    <a:pt x="512" y="3556"/>
                  </a:lnTo>
                  <a:lnTo>
                    <a:pt x="359" y="3965"/>
                  </a:lnTo>
                  <a:lnTo>
                    <a:pt x="1331" y="4912"/>
                  </a:lnTo>
                  <a:lnTo>
                    <a:pt x="1229" y="5193"/>
                  </a:lnTo>
                  <a:lnTo>
                    <a:pt x="1229" y="5219"/>
                  </a:lnTo>
                  <a:lnTo>
                    <a:pt x="1177" y="5219"/>
                  </a:lnTo>
                  <a:lnTo>
                    <a:pt x="1177" y="5244"/>
                  </a:lnTo>
                  <a:lnTo>
                    <a:pt x="1126" y="5244"/>
                  </a:lnTo>
                  <a:lnTo>
                    <a:pt x="1126" y="5270"/>
                  </a:lnTo>
                  <a:lnTo>
                    <a:pt x="1075" y="5270"/>
                  </a:lnTo>
                  <a:lnTo>
                    <a:pt x="1075" y="5296"/>
                  </a:lnTo>
                  <a:lnTo>
                    <a:pt x="1024" y="5296"/>
                  </a:lnTo>
                  <a:lnTo>
                    <a:pt x="998" y="5321"/>
                  </a:lnTo>
                  <a:lnTo>
                    <a:pt x="973" y="5321"/>
                  </a:lnTo>
                  <a:lnTo>
                    <a:pt x="973" y="5347"/>
                  </a:lnTo>
                  <a:lnTo>
                    <a:pt x="947" y="5321"/>
                  </a:lnTo>
                  <a:lnTo>
                    <a:pt x="947" y="5347"/>
                  </a:lnTo>
                  <a:lnTo>
                    <a:pt x="922" y="5347"/>
                  </a:lnTo>
                  <a:lnTo>
                    <a:pt x="922" y="5372"/>
                  </a:lnTo>
                  <a:lnTo>
                    <a:pt x="896" y="5347"/>
                  </a:lnTo>
                  <a:lnTo>
                    <a:pt x="896" y="5372"/>
                  </a:lnTo>
                  <a:lnTo>
                    <a:pt x="870" y="5372"/>
                  </a:lnTo>
                  <a:lnTo>
                    <a:pt x="870" y="5398"/>
                  </a:lnTo>
                  <a:lnTo>
                    <a:pt x="845" y="5372"/>
                  </a:lnTo>
                  <a:lnTo>
                    <a:pt x="845" y="5398"/>
                  </a:lnTo>
                  <a:lnTo>
                    <a:pt x="794" y="5398"/>
                  </a:lnTo>
                  <a:lnTo>
                    <a:pt x="794" y="5423"/>
                  </a:lnTo>
                  <a:lnTo>
                    <a:pt x="743" y="5423"/>
                  </a:lnTo>
                  <a:lnTo>
                    <a:pt x="743" y="5449"/>
                  </a:lnTo>
                  <a:lnTo>
                    <a:pt x="691" y="5449"/>
                  </a:lnTo>
                  <a:lnTo>
                    <a:pt x="691" y="5475"/>
                  </a:lnTo>
                  <a:lnTo>
                    <a:pt x="640" y="5475"/>
                  </a:lnTo>
                  <a:lnTo>
                    <a:pt x="640" y="5500"/>
                  </a:lnTo>
                  <a:lnTo>
                    <a:pt x="615" y="5475"/>
                  </a:lnTo>
                  <a:lnTo>
                    <a:pt x="615" y="5500"/>
                  </a:lnTo>
                  <a:lnTo>
                    <a:pt x="589" y="5500"/>
                  </a:lnTo>
                  <a:lnTo>
                    <a:pt x="589" y="5526"/>
                  </a:lnTo>
                  <a:lnTo>
                    <a:pt x="563" y="5500"/>
                  </a:lnTo>
                  <a:lnTo>
                    <a:pt x="563" y="5526"/>
                  </a:lnTo>
                  <a:lnTo>
                    <a:pt x="538" y="5526"/>
                  </a:lnTo>
                  <a:lnTo>
                    <a:pt x="538" y="5551"/>
                  </a:lnTo>
                  <a:lnTo>
                    <a:pt x="512" y="5526"/>
                  </a:lnTo>
                  <a:lnTo>
                    <a:pt x="512" y="5551"/>
                  </a:lnTo>
                  <a:lnTo>
                    <a:pt x="487" y="5551"/>
                  </a:lnTo>
                  <a:lnTo>
                    <a:pt x="487" y="5577"/>
                  </a:lnTo>
                  <a:lnTo>
                    <a:pt x="461" y="5551"/>
                  </a:lnTo>
                  <a:lnTo>
                    <a:pt x="461" y="5577"/>
                  </a:lnTo>
                  <a:lnTo>
                    <a:pt x="436" y="5577"/>
                  </a:lnTo>
                  <a:lnTo>
                    <a:pt x="436" y="5602"/>
                  </a:lnTo>
                  <a:lnTo>
                    <a:pt x="410" y="5577"/>
                  </a:lnTo>
                  <a:lnTo>
                    <a:pt x="410" y="5602"/>
                  </a:lnTo>
                  <a:lnTo>
                    <a:pt x="384" y="5602"/>
                  </a:lnTo>
                  <a:lnTo>
                    <a:pt x="384" y="5628"/>
                  </a:lnTo>
                  <a:lnTo>
                    <a:pt x="359" y="5602"/>
                  </a:lnTo>
                  <a:lnTo>
                    <a:pt x="359" y="5628"/>
                  </a:lnTo>
                  <a:lnTo>
                    <a:pt x="333" y="5628"/>
                  </a:lnTo>
                  <a:lnTo>
                    <a:pt x="333" y="5654"/>
                  </a:lnTo>
                  <a:lnTo>
                    <a:pt x="308" y="5628"/>
                  </a:lnTo>
                  <a:lnTo>
                    <a:pt x="308" y="5654"/>
                  </a:lnTo>
                  <a:lnTo>
                    <a:pt x="282" y="5654"/>
                  </a:lnTo>
                  <a:lnTo>
                    <a:pt x="257" y="5679"/>
                  </a:lnTo>
                  <a:lnTo>
                    <a:pt x="205" y="5679"/>
                  </a:lnTo>
                  <a:lnTo>
                    <a:pt x="205" y="5705"/>
                  </a:lnTo>
                  <a:lnTo>
                    <a:pt x="154" y="5705"/>
                  </a:lnTo>
                  <a:lnTo>
                    <a:pt x="154" y="5730"/>
                  </a:lnTo>
                  <a:lnTo>
                    <a:pt x="103" y="5730"/>
                  </a:lnTo>
                  <a:lnTo>
                    <a:pt x="103" y="5756"/>
                  </a:lnTo>
                  <a:lnTo>
                    <a:pt x="52" y="5756"/>
                  </a:lnTo>
                  <a:lnTo>
                    <a:pt x="52" y="5782"/>
                  </a:lnTo>
                  <a:lnTo>
                    <a:pt x="26" y="5756"/>
                  </a:lnTo>
                  <a:lnTo>
                    <a:pt x="26" y="5782"/>
                  </a:lnTo>
                  <a:lnTo>
                    <a:pt x="1" y="6268"/>
                  </a:lnTo>
                  <a:lnTo>
                    <a:pt x="1" y="6779"/>
                  </a:lnTo>
                  <a:lnTo>
                    <a:pt x="26" y="7316"/>
                  </a:lnTo>
                  <a:lnTo>
                    <a:pt x="77" y="7854"/>
                  </a:lnTo>
                  <a:lnTo>
                    <a:pt x="1075" y="8237"/>
                  </a:lnTo>
                  <a:lnTo>
                    <a:pt x="1177" y="8953"/>
                  </a:lnTo>
                  <a:lnTo>
                    <a:pt x="1331" y="9695"/>
                  </a:lnTo>
                  <a:lnTo>
                    <a:pt x="1305" y="9695"/>
                  </a:lnTo>
                  <a:lnTo>
                    <a:pt x="1305" y="9721"/>
                  </a:lnTo>
                  <a:lnTo>
                    <a:pt x="1254" y="9721"/>
                  </a:lnTo>
                  <a:lnTo>
                    <a:pt x="1254" y="9746"/>
                  </a:lnTo>
                  <a:lnTo>
                    <a:pt x="1203" y="9746"/>
                  </a:lnTo>
                  <a:lnTo>
                    <a:pt x="1203" y="9772"/>
                  </a:lnTo>
                  <a:lnTo>
                    <a:pt x="1152" y="9772"/>
                  </a:lnTo>
                  <a:lnTo>
                    <a:pt x="1152" y="9798"/>
                  </a:lnTo>
                  <a:lnTo>
                    <a:pt x="1075" y="9798"/>
                  </a:lnTo>
                  <a:lnTo>
                    <a:pt x="1075" y="9823"/>
                  </a:lnTo>
                  <a:lnTo>
                    <a:pt x="1024" y="9823"/>
                  </a:lnTo>
                  <a:lnTo>
                    <a:pt x="1024" y="9849"/>
                  </a:lnTo>
                  <a:lnTo>
                    <a:pt x="973" y="9849"/>
                  </a:lnTo>
                  <a:lnTo>
                    <a:pt x="973" y="9874"/>
                  </a:lnTo>
                  <a:lnTo>
                    <a:pt x="922" y="9874"/>
                  </a:lnTo>
                  <a:lnTo>
                    <a:pt x="922" y="9900"/>
                  </a:lnTo>
                  <a:lnTo>
                    <a:pt x="870" y="9900"/>
                  </a:lnTo>
                  <a:lnTo>
                    <a:pt x="870" y="9925"/>
                  </a:lnTo>
                  <a:lnTo>
                    <a:pt x="819" y="9925"/>
                  </a:lnTo>
                  <a:lnTo>
                    <a:pt x="819" y="9951"/>
                  </a:lnTo>
                  <a:lnTo>
                    <a:pt x="768" y="9951"/>
                  </a:lnTo>
                  <a:lnTo>
                    <a:pt x="768" y="9977"/>
                  </a:lnTo>
                  <a:lnTo>
                    <a:pt x="717" y="9977"/>
                  </a:lnTo>
                  <a:lnTo>
                    <a:pt x="717" y="10002"/>
                  </a:lnTo>
                  <a:lnTo>
                    <a:pt x="666" y="10002"/>
                  </a:lnTo>
                  <a:lnTo>
                    <a:pt x="666" y="10028"/>
                  </a:lnTo>
                  <a:lnTo>
                    <a:pt x="615" y="10028"/>
                  </a:lnTo>
                  <a:lnTo>
                    <a:pt x="615" y="10053"/>
                  </a:lnTo>
                  <a:lnTo>
                    <a:pt x="538" y="10053"/>
                  </a:lnTo>
                  <a:lnTo>
                    <a:pt x="563" y="10079"/>
                  </a:lnTo>
                  <a:lnTo>
                    <a:pt x="512" y="10079"/>
                  </a:lnTo>
                  <a:lnTo>
                    <a:pt x="691" y="10642"/>
                  </a:lnTo>
                  <a:lnTo>
                    <a:pt x="870" y="11204"/>
                  </a:lnTo>
                  <a:lnTo>
                    <a:pt x="1075" y="11767"/>
                  </a:lnTo>
                  <a:lnTo>
                    <a:pt x="1331" y="12330"/>
                  </a:lnTo>
                  <a:lnTo>
                    <a:pt x="2149" y="12023"/>
                  </a:lnTo>
                  <a:lnTo>
                    <a:pt x="2354" y="12483"/>
                  </a:lnTo>
                  <a:lnTo>
                    <a:pt x="2584" y="12944"/>
                  </a:lnTo>
                  <a:lnTo>
                    <a:pt x="2840" y="13404"/>
                  </a:lnTo>
                  <a:lnTo>
                    <a:pt x="3096" y="13839"/>
                  </a:lnTo>
                  <a:lnTo>
                    <a:pt x="2431" y="14453"/>
                  </a:lnTo>
                  <a:lnTo>
                    <a:pt x="2763" y="14939"/>
                  </a:lnTo>
                  <a:lnTo>
                    <a:pt x="3096" y="15425"/>
                  </a:lnTo>
                  <a:lnTo>
                    <a:pt x="3454" y="15886"/>
                  </a:lnTo>
                  <a:lnTo>
                    <a:pt x="3812" y="16346"/>
                  </a:lnTo>
                  <a:lnTo>
                    <a:pt x="3812" y="16320"/>
                  </a:lnTo>
                  <a:lnTo>
                    <a:pt x="3863" y="16320"/>
                  </a:lnTo>
                  <a:lnTo>
                    <a:pt x="3889" y="16295"/>
                  </a:lnTo>
                  <a:lnTo>
                    <a:pt x="3914" y="16295"/>
                  </a:lnTo>
                  <a:lnTo>
                    <a:pt x="3940" y="16269"/>
                  </a:lnTo>
                  <a:lnTo>
                    <a:pt x="3966" y="16269"/>
                  </a:lnTo>
                  <a:lnTo>
                    <a:pt x="3966" y="16244"/>
                  </a:lnTo>
                  <a:lnTo>
                    <a:pt x="3991" y="16269"/>
                  </a:lnTo>
                  <a:lnTo>
                    <a:pt x="3991" y="16244"/>
                  </a:lnTo>
                  <a:lnTo>
                    <a:pt x="4017" y="16244"/>
                  </a:lnTo>
                  <a:lnTo>
                    <a:pt x="4017" y="16218"/>
                  </a:lnTo>
                  <a:lnTo>
                    <a:pt x="4042" y="16244"/>
                  </a:lnTo>
                  <a:lnTo>
                    <a:pt x="4042" y="16218"/>
                  </a:lnTo>
                  <a:lnTo>
                    <a:pt x="4068" y="16218"/>
                  </a:lnTo>
                  <a:lnTo>
                    <a:pt x="4094" y="16193"/>
                  </a:lnTo>
                  <a:lnTo>
                    <a:pt x="4145" y="16193"/>
                  </a:lnTo>
                  <a:lnTo>
                    <a:pt x="4145" y="16167"/>
                  </a:lnTo>
                  <a:lnTo>
                    <a:pt x="4196" y="16167"/>
                  </a:lnTo>
                  <a:lnTo>
                    <a:pt x="4196" y="16141"/>
                  </a:lnTo>
                  <a:lnTo>
                    <a:pt x="4247" y="16141"/>
                  </a:lnTo>
                  <a:lnTo>
                    <a:pt x="4247" y="16116"/>
                  </a:lnTo>
                  <a:lnTo>
                    <a:pt x="4298" y="16116"/>
                  </a:lnTo>
                  <a:lnTo>
                    <a:pt x="4298" y="16090"/>
                  </a:lnTo>
                  <a:lnTo>
                    <a:pt x="4349" y="16090"/>
                  </a:lnTo>
                  <a:lnTo>
                    <a:pt x="4349" y="16065"/>
                  </a:lnTo>
                  <a:lnTo>
                    <a:pt x="4400" y="16065"/>
                  </a:lnTo>
                  <a:lnTo>
                    <a:pt x="4426" y="16039"/>
                  </a:lnTo>
                  <a:lnTo>
                    <a:pt x="4452" y="16039"/>
                  </a:lnTo>
                  <a:lnTo>
                    <a:pt x="4477" y="16013"/>
                  </a:lnTo>
                  <a:lnTo>
                    <a:pt x="4503" y="16013"/>
                  </a:lnTo>
                  <a:lnTo>
                    <a:pt x="4503" y="15988"/>
                  </a:lnTo>
                  <a:lnTo>
                    <a:pt x="4528" y="16013"/>
                  </a:lnTo>
                  <a:lnTo>
                    <a:pt x="4528" y="15988"/>
                  </a:lnTo>
                  <a:lnTo>
                    <a:pt x="4554" y="15988"/>
                  </a:lnTo>
                  <a:lnTo>
                    <a:pt x="4554" y="15962"/>
                  </a:lnTo>
                  <a:lnTo>
                    <a:pt x="4580" y="15988"/>
                  </a:lnTo>
                  <a:lnTo>
                    <a:pt x="4580" y="15962"/>
                  </a:lnTo>
                  <a:lnTo>
                    <a:pt x="4605" y="15962"/>
                  </a:lnTo>
                  <a:lnTo>
                    <a:pt x="4631" y="15937"/>
                  </a:lnTo>
                  <a:lnTo>
                    <a:pt x="4656" y="15937"/>
                  </a:lnTo>
                  <a:lnTo>
                    <a:pt x="4682" y="15911"/>
                  </a:lnTo>
                  <a:lnTo>
                    <a:pt x="5117" y="16346"/>
                  </a:lnTo>
                  <a:lnTo>
                    <a:pt x="5577" y="16755"/>
                  </a:lnTo>
                  <a:lnTo>
                    <a:pt x="5347" y="17881"/>
                  </a:lnTo>
                  <a:lnTo>
                    <a:pt x="5756" y="18188"/>
                  </a:lnTo>
                  <a:lnTo>
                    <a:pt x="6165" y="18495"/>
                  </a:lnTo>
                  <a:lnTo>
                    <a:pt x="6575" y="18751"/>
                  </a:lnTo>
                  <a:lnTo>
                    <a:pt x="6984" y="18981"/>
                  </a:lnTo>
                  <a:lnTo>
                    <a:pt x="6984" y="18955"/>
                  </a:lnTo>
                  <a:lnTo>
                    <a:pt x="7010" y="18981"/>
                  </a:lnTo>
                  <a:lnTo>
                    <a:pt x="7010" y="18955"/>
                  </a:lnTo>
                  <a:lnTo>
                    <a:pt x="7061" y="18955"/>
                  </a:lnTo>
                  <a:lnTo>
                    <a:pt x="7061" y="18930"/>
                  </a:lnTo>
                  <a:lnTo>
                    <a:pt x="7112" y="18930"/>
                  </a:lnTo>
                  <a:lnTo>
                    <a:pt x="7112" y="18904"/>
                  </a:lnTo>
                  <a:lnTo>
                    <a:pt x="7163" y="18904"/>
                  </a:lnTo>
                  <a:lnTo>
                    <a:pt x="7163" y="18878"/>
                  </a:lnTo>
                  <a:lnTo>
                    <a:pt x="7214" y="18878"/>
                  </a:lnTo>
                  <a:lnTo>
                    <a:pt x="7214" y="18853"/>
                  </a:lnTo>
                  <a:lnTo>
                    <a:pt x="7240" y="18878"/>
                  </a:lnTo>
                  <a:lnTo>
                    <a:pt x="7240" y="18853"/>
                  </a:lnTo>
                  <a:lnTo>
                    <a:pt x="7265" y="18853"/>
                  </a:lnTo>
                  <a:lnTo>
                    <a:pt x="7265" y="18827"/>
                  </a:lnTo>
                  <a:lnTo>
                    <a:pt x="7291" y="18853"/>
                  </a:lnTo>
                  <a:lnTo>
                    <a:pt x="7291" y="18827"/>
                  </a:lnTo>
                  <a:lnTo>
                    <a:pt x="7317" y="18827"/>
                  </a:lnTo>
                  <a:lnTo>
                    <a:pt x="7317" y="18802"/>
                  </a:lnTo>
                  <a:lnTo>
                    <a:pt x="7342" y="18827"/>
                  </a:lnTo>
                  <a:lnTo>
                    <a:pt x="7342" y="18802"/>
                  </a:lnTo>
                  <a:lnTo>
                    <a:pt x="7368" y="18802"/>
                  </a:lnTo>
                  <a:lnTo>
                    <a:pt x="7368" y="18776"/>
                  </a:lnTo>
                  <a:lnTo>
                    <a:pt x="7393" y="18802"/>
                  </a:lnTo>
                  <a:lnTo>
                    <a:pt x="7393" y="18776"/>
                  </a:lnTo>
                  <a:lnTo>
                    <a:pt x="7419" y="18776"/>
                  </a:lnTo>
                  <a:lnTo>
                    <a:pt x="7419" y="18751"/>
                  </a:lnTo>
                  <a:lnTo>
                    <a:pt x="7444" y="18776"/>
                  </a:lnTo>
                  <a:lnTo>
                    <a:pt x="7444" y="18751"/>
                  </a:lnTo>
                  <a:lnTo>
                    <a:pt x="7496" y="18751"/>
                  </a:lnTo>
                  <a:lnTo>
                    <a:pt x="7496" y="18725"/>
                  </a:lnTo>
                  <a:lnTo>
                    <a:pt x="7521" y="18725"/>
                  </a:lnTo>
                  <a:lnTo>
                    <a:pt x="7521" y="18699"/>
                  </a:lnTo>
                  <a:lnTo>
                    <a:pt x="7547" y="18725"/>
                  </a:lnTo>
                  <a:lnTo>
                    <a:pt x="7547" y="18699"/>
                  </a:lnTo>
                  <a:lnTo>
                    <a:pt x="7598" y="18699"/>
                  </a:lnTo>
                  <a:lnTo>
                    <a:pt x="7598" y="18674"/>
                  </a:lnTo>
                  <a:lnTo>
                    <a:pt x="7649" y="18674"/>
                  </a:lnTo>
                  <a:lnTo>
                    <a:pt x="7649" y="18648"/>
                  </a:lnTo>
                  <a:lnTo>
                    <a:pt x="7700" y="18648"/>
                  </a:lnTo>
                  <a:lnTo>
                    <a:pt x="7700" y="18623"/>
                  </a:lnTo>
                  <a:lnTo>
                    <a:pt x="7751" y="18623"/>
                  </a:lnTo>
                  <a:lnTo>
                    <a:pt x="7751" y="18597"/>
                  </a:lnTo>
                  <a:lnTo>
                    <a:pt x="7777" y="18623"/>
                  </a:lnTo>
                  <a:lnTo>
                    <a:pt x="7777" y="18597"/>
                  </a:lnTo>
                  <a:lnTo>
                    <a:pt x="7803" y="18597"/>
                  </a:lnTo>
                  <a:lnTo>
                    <a:pt x="7803" y="18571"/>
                  </a:lnTo>
                  <a:lnTo>
                    <a:pt x="7828" y="18597"/>
                  </a:lnTo>
                  <a:lnTo>
                    <a:pt x="7828" y="18571"/>
                  </a:lnTo>
                  <a:lnTo>
                    <a:pt x="7854" y="18571"/>
                  </a:lnTo>
                  <a:lnTo>
                    <a:pt x="7854" y="18546"/>
                  </a:lnTo>
                  <a:lnTo>
                    <a:pt x="7879" y="18571"/>
                  </a:lnTo>
                  <a:lnTo>
                    <a:pt x="7879" y="18546"/>
                  </a:lnTo>
                  <a:lnTo>
                    <a:pt x="7905" y="18546"/>
                  </a:lnTo>
                  <a:lnTo>
                    <a:pt x="7905" y="18520"/>
                  </a:lnTo>
                  <a:lnTo>
                    <a:pt x="7930" y="18546"/>
                  </a:lnTo>
                  <a:lnTo>
                    <a:pt x="7930" y="18520"/>
                  </a:lnTo>
                  <a:lnTo>
                    <a:pt x="7982" y="18520"/>
                  </a:lnTo>
                  <a:lnTo>
                    <a:pt x="7982" y="18495"/>
                  </a:lnTo>
                  <a:lnTo>
                    <a:pt x="8033" y="18495"/>
                  </a:lnTo>
                  <a:lnTo>
                    <a:pt x="8033" y="18469"/>
                  </a:lnTo>
                  <a:lnTo>
                    <a:pt x="8084" y="18469"/>
                  </a:lnTo>
                  <a:lnTo>
                    <a:pt x="8084" y="18444"/>
                  </a:lnTo>
                  <a:lnTo>
                    <a:pt x="8135" y="18444"/>
                  </a:lnTo>
                  <a:lnTo>
                    <a:pt x="8135" y="18418"/>
                  </a:lnTo>
                  <a:lnTo>
                    <a:pt x="8186" y="18418"/>
                  </a:lnTo>
                  <a:lnTo>
                    <a:pt x="8186" y="18392"/>
                  </a:lnTo>
                  <a:lnTo>
                    <a:pt x="8237" y="18392"/>
                  </a:lnTo>
                  <a:lnTo>
                    <a:pt x="8237" y="18367"/>
                  </a:lnTo>
                  <a:lnTo>
                    <a:pt x="8289" y="18367"/>
                  </a:lnTo>
                  <a:lnTo>
                    <a:pt x="8289" y="18341"/>
                  </a:lnTo>
                  <a:lnTo>
                    <a:pt x="8340" y="18341"/>
                  </a:lnTo>
                  <a:lnTo>
                    <a:pt x="8596" y="19595"/>
                  </a:lnTo>
                  <a:lnTo>
                    <a:pt x="8979" y="19646"/>
                  </a:lnTo>
                  <a:lnTo>
                    <a:pt x="9363" y="19697"/>
                  </a:lnTo>
                  <a:lnTo>
                    <a:pt x="9747" y="19697"/>
                  </a:lnTo>
                  <a:lnTo>
                    <a:pt x="10105" y="19646"/>
                  </a:lnTo>
                  <a:lnTo>
                    <a:pt x="10130" y="19646"/>
                  </a:lnTo>
                  <a:lnTo>
                    <a:pt x="10130" y="19620"/>
                  </a:lnTo>
                  <a:lnTo>
                    <a:pt x="10207" y="19620"/>
                  </a:lnTo>
                  <a:lnTo>
                    <a:pt x="10207" y="19595"/>
                  </a:lnTo>
                  <a:lnTo>
                    <a:pt x="10258" y="19595"/>
                  </a:lnTo>
                  <a:lnTo>
                    <a:pt x="10258" y="19569"/>
                  </a:lnTo>
                  <a:lnTo>
                    <a:pt x="10309" y="19569"/>
                  </a:lnTo>
                  <a:lnTo>
                    <a:pt x="10309" y="19544"/>
                  </a:lnTo>
                  <a:lnTo>
                    <a:pt x="10361" y="19544"/>
                  </a:lnTo>
                  <a:lnTo>
                    <a:pt x="10361" y="19518"/>
                  </a:lnTo>
                  <a:lnTo>
                    <a:pt x="10412" y="19518"/>
                  </a:lnTo>
                  <a:lnTo>
                    <a:pt x="10412" y="19492"/>
                  </a:lnTo>
                  <a:lnTo>
                    <a:pt x="10463" y="19492"/>
                  </a:lnTo>
                  <a:lnTo>
                    <a:pt x="10463" y="19467"/>
                  </a:lnTo>
                  <a:lnTo>
                    <a:pt x="10514" y="19467"/>
                  </a:lnTo>
                  <a:lnTo>
                    <a:pt x="10514" y="19441"/>
                  </a:lnTo>
                  <a:lnTo>
                    <a:pt x="10565" y="19441"/>
                  </a:lnTo>
                  <a:lnTo>
                    <a:pt x="10565" y="19416"/>
                  </a:lnTo>
                  <a:lnTo>
                    <a:pt x="10616" y="19416"/>
                  </a:lnTo>
                  <a:lnTo>
                    <a:pt x="10616" y="19390"/>
                  </a:lnTo>
                  <a:lnTo>
                    <a:pt x="10668" y="19390"/>
                  </a:lnTo>
                  <a:lnTo>
                    <a:pt x="10668" y="19364"/>
                  </a:lnTo>
                  <a:lnTo>
                    <a:pt x="10744" y="19364"/>
                  </a:lnTo>
                  <a:lnTo>
                    <a:pt x="10719" y="19339"/>
                  </a:lnTo>
                  <a:lnTo>
                    <a:pt x="10795" y="19339"/>
                  </a:lnTo>
                  <a:lnTo>
                    <a:pt x="10795" y="19313"/>
                  </a:lnTo>
                  <a:lnTo>
                    <a:pt x="10847" y="19313"/>
                  </a:lnTo>
                  <a:lnTo>
                    <a:pt x="10847" y="19288"/>
                  </a:lnTo>
                  <a:lnTo>
                    <a:pt x="10898" y="19288"/>
                  </a:lnTo>
                  <a:lnTo>
                    <a:pt x="10898" y="19262"/>
                  </a:lnTo>
                  <a:lnTo>
                    <a:pt x="10949" y="19262"/>
                  </a:lnTo>
                  <a:lnTo>
                    <a:pt x="10949" y="19237"/>
                  </a:lnTo>
                  <a:lnTo>
                    <a:pt x="11000" y="19237"/>
                  </a:lnTo>
                  <a:lnTo>
                    <a:pt x="11000" y="19211"/>
                  </a:lnTo>
                  <a:lnTo>
                    <a:pt x="11051" y="19211"/>
                  </a:lnTo>
                  <a:lnTo>
                    <a:pt x="11051" y="19185"/>
                  </a:lnTo>
                  <a:lnTo>
                    <a:pt x="11102" y="19185"/>
                  </a:lnTo>
                  <a:lnTo>
                    <a:pt x="11128" y="19160"/>
                  </a:lnTo>
                  <a:lnTo>
                    <a:pt x="11154" y="19160"/>
                  </a:lnTo>
                  <a:lnTo>
                    <a:pt x="11179" y="19134"/>
                  </a:lnTo>
                  <a:lnTo>
                    <a:pt x="11205" y="19134"/>
                  </a:lnTo>
                  <a:lnTo>
                    <a:pt x="11230" y="19109"/>
                  </a:lnTo>
                  <a:lnTo>
                    <a:pt x="11256" y="19109"/>
                  </a:lnTo>
                  <a:lnTo>
                    <a:pt x="11281" y="19083"/>
                  </a:lnTo>
                  <a:lnTo>
                    <a:pt x="11333" y="19083"/>
                  </a:lnTo>
                  <a:lnTo>
                    <a:pt x="11333" y="19057"/>
                  </a:lnTo>
                  <a:lnTo>
                    <a:pt x="11409" y="19185"/>
                  </a:lnTo>
                  <a:lnTo>
                    <a:pt x="11435" y="19185"/>
                  </a:lnTo>
                  <a:lnTo>
                    <a:pt x="11435" y="19160"/>
                  </a:lnTo>
                  <a:lnTo>
                    <a:pt x="11486" y="19160"/>
                  </a:lnTo>
                  <a:lnTo>
                    <a:pt x="11486" y="19134"/>
                  </a:lnTo>
                  <a:lnTo>
                    <a:pt x="11537" y="19134"/>
                  </a:lnTo>
                  <a:lnTo>
                    <a:pt x="11537" y="19109"/>
                  </a:lnTo>
                  <a:lnTo>
                    <a:pt x="11588" y="19109"/>
                  </a:lnTo>
                  <a:lnTo>
                    <a:pt x="11588" y="19083"/>
                  </a:lnTo>
                  <a:lnTo>
                    <a:pt x="11640" y="19083"/>
                  </a:lnTo>
                  <a:lnTo>
                    <a:pt x="11640" y="19057"/>
                  </a:lnTo>
                  <a:lnTo>
                    <a:pt x="11691" y="19057"/>
                  </a:lnTo>
                  <a:lnTo>
                    <a:pt x="11691" y="19032"/>
                  </a:lnTo>
                  <a:lnTo>
                    <a:pt x="11742" y="19032"/>
                  </a:lnTo>
                  <a:lnTo>
                    <a:pt x="11767" y="19006"/>
                  </a:lnTo>
                  <a:lnTo>
                    <a:pt x="11793" y="19006"/>
                  </a:lnTo>
                  <a:lnTo>
                    <a:pt x="11819" y="18981"/>
                  </a:lnTo>
                  <a:lnTo>
                    <a:pt x="11844" y="18981"/>
                  </a:lnTo>
                  <a:lnTo>
                    <a:pt x="11870" y="18955"/>
                  </a:lnTo>
                  <a:lnTo>
                    <a:pt x="11921" y="18955"/>
                  </a:lnTo>
                  <a:lnTo>
                    <a:pt x="11921" y="18930"/>
                  </a:lnTo>
                  <a:lnTo>
                    <a:pt x="11972" y="18930"/>
                  </a:lnTo>
                  <a:lnTo>
                    <a:pt x="11972" y="18904"/>
                  </a:lnTo>
                  <a:lnTo>
                    <a:pt x="12023" y="18904"/>
                  </a:lnTo>
                  <a:lnTo>
                    <a:pt x="12023" y="18878"/>
                  </a:lnTo>
                  <a:lnTo>
                    <a:pt x="12074" y="18878"/>
                  </a:lnTo>
                  <a:lnTo>
                    <a:pt x="12074" y="18853"/>
                  </a:lnTo>
                  <a:lnTo>
                    <a:pt x="12126" y="18853"/>
                  </a:lnTo>
                  <a:lnTo>
                    <a:pt x="12126" y="18827"/>
                  </a:lnTo>
                  <a:lnTo>
                    <a:pt x="12177" y="18827"/>
                  </a:lnTo>
                  <a:lnTo>
                    <a:pt x="12177" y="18802"/>
                  </a:lnTo>
                  <a:lnTo>
                    <a:pt x="12228" y="18802"/>
                  </a:lnTo>
                  <a:lnTo>
                    <a:pt x="12228" y="18776"/>
                  </a:lnTo>
                  <a:lnTo>
                    <a:pt x="12279" y="18776"/>
                  </a:lnTo>
                  <a:lnTo>
                    <a:pt x="12305" y="18751"/>
                  </a:lnTo>
                  <a:lnTo>
                    <a:pt x="12330" y="18751"/>
                  </a:lnTo>
                  <a:lnTo>
                    <a:pt x="12356" y="18725"/>
                  </a:lnTo>
                  <a:lnTo>
                    <a:pt x="12381" y="18725"/>
                  </a:lnTo>
                  <a:lnTo>
                    <a:pt x="12407" y="18699"/>
                  </a:lnTo>
                  <a:lnTo>
                    <a:pt x="12458" y="18699"/>
                  </a:lnTo>
                  <a:lnTo>
                    <a:pt x="12458" y="18674"/>
                  </a:lnTo>
                  <a:lnTo>
                    <a:pt x="12509" y="18674"/>
                  </a:lnTo>
                  <a:lnTo>
                    <a:pt x="12509" y="18648"/>
                  </a:lnTo>
                  <a:lnTo>
                    <a:pt x="12560" y="18648"/>
                  </a:lnTo>
                  <a:lnTo>
                    <a:pt x="12560" y="18623"/>
                  </a:lnTo>
                  <a:lnTo>
                    <a:pt x="12612" y="18623"/>
                  </a:lnTo>
                  <a:lnTo>
                    <a:pt x="12612" y="18597"/>
                  </a:lnTo>
                  <a:lnTo>
                    <a:pt x="12663" y="18597"/>
                  </a:lnTo>
                  <a:lnTo>
                    <a:pt x="12663" y="18571"/>
                  </a:lnTo>
                  <a:lnTo>
                    <a:pt x="12714" y="18571"/>
                  </a:lnTo>
                  <a:lnTo>
                    <a:pt x="12714" y="18546"/>
                  </a:lnTo>
                  <a:lnTo>
                    <a:pt x="12765" y="18546"/>
                  </a:lnTo>
                  <a:lnTo>
                    <a:pt x="12791" y="18520"/>
                  </a:lnTo>
                  <a:lnTo>
                    <a:pt x="12816" y="18520"/>
                  </a:lnTo>
                  <a:lnTo>
                    <a:pt x="12842" y="18495"/>
                  </a:lnTo>
                  <a:lnTo>
                    <a:pt x="12867" y="18495"/>
                  </a:lnTo>
                  <a:lnTo>
                    <a:pt x="12893" y="18469"/>
                  </a:lnTo>
                  <a:lnTo>
                    <a:pt x="12919" y="18469"/>
                  </a:lnTo>
                  <a:lnTo>
                    <a:pt x="12944" y="18444"/>
                  </a:lnTo>
                  <a:lnTo>
                    <a:pt x="12995" y="18444"/>
                  </a:lnTo>
                  <a:lnTo>
                    <a:pt x="12995" y="18418"/>
                  </a:lnTo>
                  <a:lnTo>
                    <a:pt x="13046" y="18418"/>
                  </a:lnTo>
                  <a:lnTo>
                    <a:pt x="13046" y="18392"/>
                  </a:lnTo>
                  <a:lnTo>
                    <a:pt x="13098" y="18392"/>
                  </a:lnTo>
                  <a:lnTo>
                    <a:pt x="13098" y="18367"/>
                  </a:lnTo>
                  <a:lnTo>
                    <a:pt x="13149" y="18367"/>
                  </a:lnTo>
                  <a:lnTo>
                    <a:pt x="13149" y="18341"/>
                  </a:lnTo>
                  <a:lnTo>
                    <a:pt x="13200" y="18341"/>
                  </a:lnTo>
                  <a:lnTo>
                    <a:pt x="13226" y="18316"/>
                  </a:lnTo>
                  <a:lnTo>
                    <a:pt x="13251" y="18316"/>
                  </a:lnTo>
                  <a:lnTo>
                    <a:pt x="13277" y="18290"/>
                  </a:lnTo>
                  <a:lnTo>
                    <a:pt x="13302" y="18290"/>
                  </a:lnTo>
                  <a:lnTo>
                    <a:pt x="13328" y="18265"/>
                  </a:lnTo>
                  <a:lnTo>
                    <a:pt x="13353" y="18265"/>
                  </a:lnTo>
                  <a:lnTo>
                    <a:pt x="13379" y="18239"/>
                  </a:lnTo>
                  <a:lnTo>
                    <a:pt x="13405" y="18239"/>
                  </a:lnTo>
                  <a:lnTo>
                    <a:pt x="13430" y="18213"/>
                  </a:lnTo>
                  <a:lnTo>
                    <a:pt x="13456" y="18213"/>
                  </a:lnTo>
                  <a:lnTo>
                    <a:pt x="13481" y="18188"/>
                  </a:lnTo>
                  <a:lnTo>
                    <a:pt x="13507" y="18188"/>
                  </a:lnTo>
                  <a:lnTo>
                    <a:pt x="13532" y="18162"/>
                  </a:lnTo>
                  <a:lnTo>
                    <a:pt x="13584" y="18162"/>
                  </a:lnTo>
                  <a:lnTo>
                    <a:pt x="13584" y="18137"/>
                  </a:lnTo>
                  <a:lnTo>
                    <a:pt x="13635" y="18137"/>
                  </a:lnTo>
                  <a:lnTo>
                    <a:pt x="13635" y="18111"/>
                  </a:lnTo>
                  <a:lnTo>
                    <a:pt x="13660" y="18111"/>
                  </a:lnTo>
                  <a:lnTo>
                    <a:pt x="13942" y="17906"/>
                  </a:lnTo>
                  <a:lnTo>
                    <a:pt x="14223" y="17676"/>
                  </a:lnTo>
                  <a:lnTo>
                    <a:pt x="14453" y="17420"/>
                  </a:lnTo>
                  <a:lnTo>
                    <a:pt x="14709" y="17139"/>
                  </a:lnTo>
                  <a:lnTo>
                    <a:pt x="14095" y="16295"/>
                  </a:lnTo>
                  <a:lnTo>
                    <a:pt x="14146" y="16295"/>
                  </a:lnTo>
                  <a:lnTo>
                    <a:pt x="14172" y="16269"/>
                  </a:lnTo>
                  <a:lnTo>
                    <a:pt x="14198" y="16269"/>
                  </a:lnTo>
                  <a:lnTo>
                    <a:pt x="14198" y="16244"/>
                  </a:lnTo>
                  <a:lnTo>
                    <a:pt x="14223" y="16269"/>
                  </a:lnTo>
                  <a:lnTo>
                    <a:pt x="14223" y="16244"/>
                  </a:lnTo>
                  <a:lnTo>
                    <a:pt x="14249" y="16244"/>
                  </a:lnTo>
                  <a:lnTo>
                    <a:pt x="14249" y="16218"/>
                  </a:lnTo>
                  <a:lnTo>
                    <a:pt x="14274" y="16244"/>
                  </a:lnTo>
                  <a:lnTo>
                    <a:pt x="14274" y="16218"/>
                  </a:lnTo>
                  <a:lnTo>
                    <a:pt x="14300" y="16218"/>
                  </a:lnTo>
                  <a:lnTo>
                    <a:pt x="14300" y="16193"/>
                  </a:lnTo>
                  <a:lnTo>
                    <a:pt x="14325" y="16218"/>
                  </a:lnTo>
                  <a:lnTo>
                    <a:pt x="14325" y="16193"/>
                  </a:lnTo>
                  <a:lnTo>
                    <a:pt x="14351" y="16193"/>
                  </a:lnTo>
                  <a:lnTo>
                    <a:pt x="14377" y="16167"/>
                  </a:lnTo>
                  <a:lnTo>
                    <a:pt x="14428" y="16167"/>
                  </a:lnTo>
                  <a:lnTo>
                    <a:pt x="14428" y="16141"/>
                  </a:lnTo>
                  <a:lnTo>
                    <a:pt x="14479" y="16141"/>
                  </a:lnTo>
                  <a:lnTo>
                    <a:pt x="14479" y="16116"/>
                  </a:lnTo>
                  <a:lnTo>
                    <a:pt x="14530" y="16116"/>
                  </a:lnTo>
                  <a:lnTo>
                    <a:pt x="14530" y="16090"/>
                  </a:lnTo>
                  <a:lnTo>
                    <a:pt x="14581" y="16090"/>
                  </a:lnTo>
                  <a:lnTo>
                    <a:pt x="14581" y="16065"/>
                  </a:lnTo>
                  <a:lnTo>
                    <a:pt x="14632" y="16065"/>
                  </a:lnTo>
                  <a:lnTo>
                    <a:pt x="14632" y="16039"/>
                  </a:lnTo>
                  <a:lnTo>
                    <a:pt x="14658" y="16065"/>
                  </a:lnTo>
                  <a:lnTo>
                    <a:pt x="14658" y="16039"/>
                  </a:lnTo>
                  <a:lnTo>
                    <a:pt x="14684" y="16039"/>
                  </a:lnTo>
                  <a:lnTo>
                    <a:pt x="14709" y="16013"/>
                  </a:lnTo>
                  <a:lnTo>
                    <a:pt x="14735" y="16013"/>
                  </a:lnTo>
                  <a:lnTo>
                    <a:pt x="14760" y="15988"/>
                  </a:lnTo>
                  <a:lnTo>
                    <a:pt x="14786" y="15988"/>
                  </a:lnTo>
                  <a:lnTo>
                    <a:pt x="14786" y="15962"/>
                  </a:lnTo>
                  <a:lnTo>
                    <a:pt x="14811" y="15988"/>
                  </a:lnTo>
                  <a:lnTo>
                    <a:pt x="14811" y="15962"/>
                  </a:lnTo>
                  <a:lnTo>
                    <a:pt x="14837" y="15962"/>
                  </a:lnTo>
                  <a:lnTo>
                    <a:pt x="14837" y="15937"/>
                  </a:lnTo>
                  <a:lnTo>
                    <a:pt x="14863" y="15962"/>
                  </a:lnTo>
                  <a:lnTo>
                    <a:pt x="14863" y="15937"/>
                  </a:lnTo>
                  <a:lnTo>
                    <a:pt x="14888" y="15937"/>
                  </a:lnTo>
                  <a:lnTo>
                    <a:pt x="14914" y="15911"/>
                  </a:lnTo>
                  <a:lnTo>
                    <a:pt x="14965" y="15911"/>
                  </a:lnTo>
                  <a:lnTo>
                    <a:pt x="14965" y="15886"/>
                  </a:lnTo>
                  <a:lnTo>
                    <a:pt x="15016" y="15886"/>
                  </a:lnTo>
                  <a:lnTo>
                    <a:pt x="15016" y="15860"/>
                  </a:lnTo>
                  <a:lnTo>
                    <a:pt x="15067" y="15860"/>
                  </a:lnTo>
                  <a:lnTo>
                    <a:pt x="15093" y="15834"/>
                  </a:lnTo>
                  <a:lnTo>
                    <a:pt x="15118" y="15834"/>
                  </a:lnTo>
                  <a:lnTo>
                    <a:pt x="15118" y="15809"/>
                  </a:lnTo>
                  <a:lnTo>
                    <a:pt x="15144" y="15834"/>
                  </a:lnTo>
                  <a:lnTo>
                    <a:pt x="15144" y="15809"/>
                  </a:lnTo>
                  <a:lnTo>
                    <a:pt x="15170" y="15809"/>
                  </a:lnTo>
                  <a:lnTo>
                    <a:pt x="15170" y="15783"/>
                  </a:lnTo>
                  <a:lnTo>
                    <a:pt x="15195" y="15809"/>
                  </a:lnTo>
                  <a:lnTo>
                    <a:pt x="15195" y="15783"/>
                  </a:lnTo>
                  <a:lnTo>
                    <a:pt x="15221" y="15783"/>
                  </a:lnTo>
                  <a:lnTo>
                    <a:pt x="15246" y="15758"/>
                  </a:lnTo>
                  <a:lnTo>
                    <a:pt x="15272" y="15758"/>
                  </a:lnTo>
                  <a:lnTo>
                    <a:pt x="15297" y="15732"/>
                  </a:lnTo>
                  <a:lnTo>
                    <a:pt x="15323" y="15732"/>
                  </a:lnTo>
                  <a:lnTo>
                    <a:pt x="15323" y="15707"/>
                  </a:lnTo>
                  <a:lnTo>
                    <a:pt x="15349" y="15732"/>
                  </a:lnTo>
                  <a:lnTo>
                    <a:pt x="15349" y="15707"/>
                  </a:lnTo>
                  <a:lnTo>
                    <a:pt x="15374" y="15707"/>
                  </a:lnTo>
                  <a:lnTo>
                    <a:pt x="15374" y="15681"/>
                  </a:lnTo>
                  <a:lnTo>
                    <a:pt x="15400" y="15707"/>
                  </a:lnTo>
                  <a:lnTo>
                    <a:pt x="15400" y="15681"/>
                  </a:lnTo>
                  <a:lnTo>
                    <a:pt x="15528" y="15272"/>
                  </a:lnTo>
                  <a:lnTo>
                    <a:pt x="15630" y="14837"/>
                  </a:lnTo>
                  <a:lnTo>
                    <a:pt x="15707" y="14351"/>
                  </a:lnTo>
                  <a:lnTo>
                    <a:pt x="15758" y="13890"/>
                  </a:lnTo>
                  <a:lnTo>
                    <a:pt x="15758" y="13865"/>
                  </a:lnTo>
                  <a:lnTo>
                    <a:pt x="14735" y="13174"/>
                  </a:lnTo>
                  <a:lnTo>
                    <a:pt x="14760" y="12714"/>
                  </a:lnTo>
                  <a:lnTo>
                    <a:pt x="14760" y="12228"/>
                  </a:lnTo>
                  <a:lnTo>
                    <a:pt x="14760" y="12202"/>
                  </a:lnTo>
                  <a:lnTo>
                    <a:pt x="14786" y="12228"/>
                  </a:lnTo>
                  <a:lnTo>
                    <a:pt x="14786" y="12202"/>
                  </a:lnTo>
                  <a:lnTo>
                    <a:pt x="14811" y="12202"/>
                  </a:lnTo>
                  <a:lnTo>
                    <a:pt x="14811" y="12177"/>
                  </a:lnTo>
                  <a:lnTo>
                    <a:pt x="14837" y="12202"/>
                  </a:lnTo>
                  <a:lnTo>
                    <a:pt x="14837" y="12177"/>
                  </a:lnTo>
                  <a:lnTo>
                    <a:pt x="14863" y="12177"/>
                  </a:lnTo>
                  <a:lnTo>
                    <a:pt x="14863" y="12151"/>
                  </a:lnTo>
                  <a:lnTo>
                    <a:pt x="14888" y="12177"/>
                  </a:lnTo>
                  <a:lnTo>
                    <a:pt x="14888" y="12151"/>
                  </a:lnTo>
                  <a:lnTo>
                    <a:pt x="14939" y="12151"/>
                  </a:lnTo>
                  <a:lnTo>
                    <a:pt x="14939" y="12125"/>
                  </a:lnTo>
                  <a:lnTo>
                    <a:pt x="14991" y="12125"/>
                  </a:lnTo>
                  <a:lnTo>
                    <a:pt x="14991" y="12100"/>
                  </a:lnTo>
                  <a:lnTo>
                    <a:pt x="15042" y="12100"/>
                  </a:lnTo>
                  <a:lnTo>
                    <a:pt x="15042" y="12074"/>
                  </a:lnTo>
                  <a:lnTo>
                    <a:pt x="15093" y="12074"/>
                  </a:lnTo>
                  <a:lnTo>
                    <a:pt x="15093" y="12049"/>
                  </a:lnTo>
                  <a:lnTo>
                    <a:pt x="15144" y="12049"/>
                  </a:lnTo>
                  <a:lnTo>
                    <a:pt x="15144" y="12023"/>
                  </a:lnTo>
                  <a:lnTo>
                    <a:pt x="15195" y="12023"/>
                  </a:lnTo>
                  <a:lnTo>
                    <a:pt x="15195" y="11997"/>
                  </a:lnTo>
                  <a:lnTo>
                    <a:pt x="15221" y="12023"/>
                  </a:lnTo>
                  <a:lnTo>
                    <a:pt x="15221" y="11997"/>
                  </a:lnTo>
                  <a:lnTo>
                    <a:pt x="15246" y="11997"/>
                  </a:lnTo>
                  <a:lnTo>
                    <a:pt x="15246" y="11972"/>
                  </a:lnTo>
                  <a:lnTo>
                    <a:pt x="15323" y="11972"/>
                  </a:lnTo>
                  <a:lnTo>
                    <a:pt x="15297" y="11946"/>
                  </a:lnTo>
                  <a:lnTo>
                    <a:pt x="15374" y="11946"/>
                  </a:lnTo>
                  <a:lnTo>
                    <a:pt x="15374" y="11921"/>
                  </a:lnTo>
                  <a:lnTo>
                    <a:pt x="15425" y="11921"/>
                  </a:lnTo>
                  <a:lnTo>
                    <a:pt x="15425" y="11895"/>
                  </a:lnTo>
                  <a:lnTo>
                    <a:pt x="15477" y="11895"/>
                  </a:lnTo>
                  <a:lnTo>
                    <a:pt x="15477" y="11870"/>
                  </a:lnTo>
                  <a:lnTo>
                    <a:pt x="15528" y="11870"/>
                  </a:lnTo>
                  <a:lnTo>
                    <a:pt x="15528" y="11844"/>
                  </a:lnTo>
                  <a:lnTo>
                    <a:pt x="15579" y="11844"/>
                  </a:lnTo>
                  <a:lnTo>
                    <a:pt x="15579" y="11818"/>
                  </a:lnTo>
                  <a:lnTo>
                    <a:pt x="15630" y="11818"/>
                  </a:lnTo>
                  <a:lnTo>
                    <a:pt x="15630" y="11793"/>
                  </a:lnTo>
                  <a:lnTo>
                    <a:pt x="15681" y="11793"/>
                  </a:lnTo>
                  <a:lnTo>
                    <a:pt x="15681" y="11767"/>
                  </a:lnTo>
                  <a:lnTo>
                    <a:pt x="15707" y="11793"/>
                  </a:lnTo>
                  <a:lnTo>
                    <a:pt x="15630" y="11230"/>
                  </a:lnTo>
                  <a:lnTo>
                    <a:pt x="15528" y="10667"/>
                  </a:lnTo>
                  <a:lnTo>
                    <a:pt x="15400" y="10105"/>
                  </a:lnTo>
                  <a:lnTo>
                    <a:pt x="15246" y="9542"/>
                  </a:lnTo>
                  <a:lnTo>
                    <a:pt x="14300" y="9516"/>
                  </a:lnTo>
                  <a:lnTo>
                    <a:pt x="14172" y="9056"/>
                  </a:lnTo>
                  <a:lnTo>
                    <a:pt x="14018" y="8595"/>
                  </a:lnTo>
                  <a:lnTo>
                    <a:pt x="13839" y="8135"/>
                  </a:lnTo>
                  <a:lnTo>
                    <a:pt x="13660" y="7674"/>
                  </a:lnTo>
                  <a:lnTo>
                    <a:pt x="13712" y="7674"/>
                  </a:lnTo>
                  <a:lnTo>
                    <a:pt x="13712" y="7649"/>
                  </a:lnTo>
                  <a:lnTo>
                    <a:pt x="13763" y="7649"/>
                  </a:lnTo>
                  <a:lnTo>
                    <a:pt x="13763" y="7623"/>
                  </a:lnTo>
                  <a:lnTo>
                    <a:pt x="13814" y="7623"/>
                  </a:lnTo>
                  <a:lnTo>
                    <a:pt x="13814" y="7598"/>
                  </a:lnTo>
                  <a:lnTo>
                    <a:pt x="13865" y="7598"/>
                  </a:lnTo>
                  <a:lnTo>
                    <a:pt x="13865" y="7572"/>
                  </a:lnTo>
                  <a:lnTo>
                    <a:pt x="13916" y="7572"/>
                  </a:lnTo>
                  <a:lnTo>
                    <a:pt x="13916" y="7547"/>
                  </a:lnTo>
                  <a:lnTo>
                    <a:pt x="13967" y="7547"/>
                  </a:lnTo>
                  <a:lnTo>
                    <a:pt x="13967" y="7521"/>
                  </a:lnTo>
                  <a:lnTo>
                    <a:pt x="14044" y="7521"/>
                  </a:lnTo>
                  <a:lnTo>
                    <a:pt x="14044" y="7495"/>
                  </a:lnTo>
                  <a:lnTo>
                    <a:pt x="14095" y="7495"/>
                  </a:lnTo>
                  <a:lnTo>
                    <a:pt x="14095" y="7470"/>
                  </a:lnTo>
                  <a:lnTo>
                    <a:pt x="14146" y="7470"/>
                  </a:lnTo>
                  <a:lnTo>
                    <a:pt x="14146" y="7444"/>
                  </a:lnTo>
                  <a:lnTo>
                    <a:pt x="14198" y="7444"/>
                  </a:lnTo>
                  <a:lnTo>
                    <a:pt x="14198" y="7419"/>
                  </a:lnTo>
                  <a:lnTo>
                    <a:pt x="14249" y="7419"/>
                  </a:lnTo>
                  <a:lnTo>
                    <a:pt x="14249" y="7393"/>
                  </a:lnTo>
                  <a:lnTo>
                    <a:pt x="14300" y="7393"/>
                  </a:lnTo>
                  <a:lnTo>
                    <a:pt x="14300" y="7368"/>
                  </a:lnTo>
                  <a:lnTo>
                    <a:pt x="14351" y="7368"/>
                  </a:lnTo>
                  <a:lnTo>
                    <a:pt x="14351" y="7342"/>
                  </a:lnTo>
                  <a:lnTo>
                    <a:pt x="14402" y="7342"/>
                  </a:lnTo>
                  <a:lnTo>
                    <a:pt x="14402" y="7316"/>
                  </a:lnTo>
                  <a:lnTo>
                    <a:pt x="14453" y="7316"/>
                  </a:lnTo>
                  <a:lnTo>
                    <a:pt x="14198" y="6754"/>
                  </a:lnTo>
                  <a:lnTo>
                    <a:pt x="13916" y="6216"/>
                  </a:lnTo>
                  <a:lnTo>
                    <a:pt x="13635" y="5705"/>
                  </a:lnTo>
                  <a:lnTo>
                    <a:pt x="13328" y="5193"/>
                  </a:lnTo>
                  <a:lnTo>
                    <a:pt x="13302" y="5193"/>
                  </a:lnTo>
                  <a:lnTo>
                    <a:pt x="13277" y="5219"/>
                  </a:lnTo>
                  <a:lnTo>
                    <a:pt x="13251" y="5219"/>
                  </a:lnTo>
                  <a:lnTo>
                    <a:pt x="13226" y="5244"/>
                  </a:lnTo>
                  <a:lnTo>
                    <a:pt x="13200" y="5244"/>
                  </a:lnTo>
                  <a:lnTo>
                    <a:pt x="13174" y="5270"/>
                  </a:lnTo>
                  <a:lnTo>
                    <a:pt x="13123" y="5270"/>
                  </a:lnTo>
                  <a:lnTo>
                    <a:pt x="13123" y="5296"/>
                  </a:lnTo>
                  <a:lnTo>
                    <a:pt x="13072" y="5296"/>
                  </a:lnTo>
                  <a:lnTo>
                    <a:pt x="13072" y="5321"/>
                  </a:lnTo>
                  <a:lnTo>
                    <a:pt x="13021" y="5321"/>
                  </a:lnTo>
                  <a:lnTo>
                    <a:pt x="13021" y="5347"/>
                  </a:lnTo>
                  <a:lnTo>
                    <a:pt x="12970" y="5347"/>
                  </a:lnTo>
                  <a:lnTo>
                    <a:pt x="12970" y="5372"/>
                  </a:lnTo>
                  <a:lnTo>
                    <a:pt x="12919" y="5372"/>
                  </a:lnTo>
                  <a:lnTo>
                    <a:pt x="12893" y="5398"/>
                  </a:lnTo>
                  <a:lnTo>
                    <a:pt x="12867" y="5398"/>
                  </a:lnTo>
                  <a:lnTo>
                    <a:pt x="12842" y="5423"/>
                  </a:lnTo>
                  <a:lnTo>
                    <a:pt x="12816" y="5423"/>
                  </a:lnTo>
                  <a:lnTo>
                    <a:pt x="12791" y="5449"/>
                  </a:lnTo>
                  <a:lnTo>
                    <a:pt x="12765" y="5449"/>
                  </a:lnTo>
                  <a:lnTo>
                    <a:pt x="12765" y="5475"/>
                  </a:lnTo>
                  <a:lnTo>
                    <a:pt x="12739" y="5449"/>
                  </a:lnTo>
                  <a:lnTo>
                    <a:pt x="12739" y="5475"/>
                  </a:lnTo>
                  <a:lnTo>
                    <a:pt x="12714" y="5475"/>
                  </a:lnTo>
                  <a:lnTo>
                    <a:pt x="12688" y="5500"/>
                  </a:lnTo>
                  <a:lnTo>
                    <a:pt x="12663" y="5500"/>
                  </a:lnTo>
                  <a:lnTo>
                    <a:pt x="12637" y="5526"/>
                  </a:lnTo>
                  <a:lnTo>
                    <a:pt x="12612" y="5526"/>
                  </a:lnTo>
                  <a:lnTo>
                    <a:pt x="12586" y="5551"/>
                  </a:lnTo>
                  <a:lnTo>
                    <a:pt x="12535" y="5551"/>
                  </a:lnTo>
                  <a:lnTo>
                    <a:pt x="12535" y="5577"/>
                  </a:lnTo>
                  <a:lnTo>
                    <a:pt x="12023" y="4861"/>
                  </a:lnTo>
                  <a:lnTo>
                    <a:pt x="11512" y="4196"/>
                  </a:lnTo>
                  <a:lnTo>
                    <a:pt x="11947" y="3300"/>
                  </a:lnTo>
                  <a:lnTo>
                    <a:pt x="11588" y="2865"/>
                  </a:lnTo>
                  <a:lnTo>
                    <a:pt x="11205" y="2482"/>
                  </a:lnTo>
                  <a:lnTo>
                    <a:pt x="10795" y="2098"/>
                  </a:lnTo>
                  <a:lnTo>
                    <a:pt x="10412" y="1766"/>
                  </a:lnTo>
                  <a:lnTo>
                    <a:pt x="10386" y="1766"/>
                  </a:lnTo>
                  <a:lnTo>
                    <a:pt x="10386" y="1791"/>
                  </a:lnTo>
                  <a:lnTo>
                    <a:pt x="10361" y="1766"/>
                  </a:lnTo>
                  <a:lnTo>
                    <a:pt x="10361" y="1791"/>
                  </a:lnTo>
                  <a:lnTo>
                    <a:pt x="10335" y="1791"/>
                  </a:lnTo>
                  <a:lnTo>
                    <a:pt x="10335" y="1817"/>
                  </a:lnTo>
                  <a:lnTo>
                    <a:pt x="10309" y="1791"/>
                  </a:lnTo>
                  <a:lnTo>
                    <a:pt x="10309" y="1817"/>
                  </a:lnTo>
                  <a:lnTo>
                    <a:pt x="10258" y="1817"/>
                  </a:lnTo>
                  <a:lnTo>
                    <a:pt x="10258" y="1842"/>
                  </a:lnTo>
                  <a:lnTo>
                    <a:pt x="10207" y="1842"/>
                  </a:lnTo>
                  <a:lnTo>
                    <a:pt x="10207" y="1868"/>
                  </a:lnTo>
                  <a:lnTo>
                    <a:pt x="10156" y="1868"/>
                  </a:lnTo>
                  <a:lnTo>
                    <a:pt x="10156" y="1893"/>
                  </a:lnTo>
                  <a:lnTo>
                    <a:pt x="10105" y="1893"/>
                  </a:lnTo>
                  <a:lnTo>
                    <a:pt x="10105" y="1919"/>
                  </a:lnTo>
                  <a:lnTo>
                    <a:pt x="10079" y="1893"/>
                  </a:lnTo>
                  <a:lnTo>
                    <a:pt x="10079" y="1919"/>
                  </a:lnTo>
                  <a:lnTo>
                    <a:pt x="10054" y="1919"/>
                  </a:lnTo>
                  <a:lnTo>
                    <a:pt x="10054" y="1945"/>
                  </a:lnTo>
                  <a:lnTo>
                    <a:pt x="10028" y="1919"/>
                  </a:lnTo>
                  <a:lnTo>
                    <a:pt x="10028" y="1945"/>
                  </a:lnTo>
                  <a:lnTo>
                    <a:pt x="10002" y="1945"/>
                  </a:lnTo>
                  <a:lnTo>
                    <a:pt x="10002" y="1970"/>
                  </a:lnTo>
                  <a:lnTo>
                    <a:pt x="9977" y="1945"/>
                  </a:lnTo>
                  <a:lnTo>
                    <a:pt x="9977" y="1970"/>
                  </a:lnTo>
                  <a:lnTo>
                    <a:pt x="9951" y="1970"/>
                  </a:lnTo>
                  <a:lnTo>
                    <a:pt x="9926" y="1996"/>
                  </a:lnTo>
                  <a:lnTo>
                    <a:pt x="9900" y="1996"/>
                  </a:lnTo>
                  <a:lnTo>
                    <a:pt x="9900" y="2021"/>
                  </a:lnTo>
                  <a:lnTo>
                    <a:pt x="9875" y="1996"/>
                  </a:lnTo>
                  <a:lnTo>
                    <a:pt x="9875" y="2021"/>
                  </a:lnTo>
                  <a:lnTo>
                    <a:pt x="9849" y="2021"/>
                  </a:lnTo>
                  <a:lnTo>
                    <a:pt x="9849" y="2047"/>
                  </a:lnTo>
                  <a:lnTo>
                    <a:pt x="9823" y="2021"/>
                  </a:lnTo>
                  <a:lnTo>
                    <a:pt x="9823" y="2047"/>
                  </a:lnTo>
                  <a:lnTo>
                    <a:pt x="9798" y="2047"/>
                  </a:lnTo>
                  <a:lnTo>
                    <a:pt x="9798" y="2072"/>
                  </a:lnTo>
                  <a:lnTo>
                    <a:pt x="9772" y="2047"/>
                  </a:lnTo>
                  <a:lnTo>
                    <a:pt x="9772" y="2072"/>
                  </a:lnTo>
                  <a:lnTo>
                    <a:pt x="9747" y="2072"/>
                  </a:lnTo>
                  <a:lnTo>
                    <a:pt x="9721" y="2098"/>
                  </a:lnTo>
                  <a:lnTo>
                    <a:pt x="9670" y="2098"/>
                  </a:lnTo>
                  <a:lnTo>
                    <a:pt x="9670" y="2124"/>
                  </a:lnTo>
                  <a:lnTo>
                    <a:pt x="9619" y="2124"/>
                  </a:lnTo>
                  <a:lnTo>
                    <a:pt x="9619" y="2149"/>
                  </a:lnTo>
                  <a:lnTo>
                    <a:pt x="9568" y="2149"/>
                  </a:lnTo>
                  <a:lnTo>
                    <a:pt x="9542" y="2175"/>
                  </a:lnTo>
                  <a:lnTo>
                    <a:pt x="9516" y="2175"/>
                  </a:lnTo>
                  <a:lnTo>
                    <a:pt x="9516" y="2200"/>
                  </a:lnTo>
                  <a:lnTo>
                    <a:pt x="9491" y="2175"/>
                  </a:lnTo>
                  <a:lnTo>
                    <a:pt x="9491" y="2200"/>
                  </a:lnTo>
                  <a:lnTo>
                    <a:pt x="9465" y="2200"/>
                  </a:lnTo>
                  <a:lnTo>
                    <a:pt x="9465" y="2226"/>
                  </a:lnTo>
                  <a:lnTo>
                    <a:pt x="9440" y="2200"/>
                  </a:lnTo>
                  <a:lnTo>
                    <a:pt x="9440" y="2226"/>
                  </a:lnTo>
                  <a:lnTo>
                    <a:pt x="9414" y="2226"/>
                  </a:lnTo>
                  <a:lnTo>
                    <a:pt x="9389" y="2252"/>
                  </a:lnTo>
                  <a:lnTo>
                    <a:pt x="9363" y="2252"/>
                  </a:lnTo>
                  <a:lnTo>
                    <a:pt x="9363" y="2277"/>
                  </a:lnTo>
                  <a:lnTo>
                    <a:pt x="9337" y="2252"/>
                  </a:lnTo>
                  <a:lnTo>
                    <a:pt x="9337" y="2277"/>
                  </a:lnTo>
                  <a:lnTo>
                    <a:pt x="8826" y="1945"/>
                  </a:lnTo>
                  <a:lnTo>
                    <a:pt x="8775" y="666"/>
                  </a:lnTo>
                  <a:lnTo>
                    <a:pt x="8365" y="461"/>
                  </a:lnTo>
                  <a:lnTo>
                    <a:pt x="7956" y="282"/>
                  </a:lnTo>
                  <a:lnTo>
                    <a:pt x="7572" y="154"/>
                  </a:lnTo>
                  <a:lnTo>
                    <a:pt x="7163" y="52"/>
                  </a:lnTo>
                  <a:lnTo>
                    <a:pt x="7163" y="77"/>
                  </a:lnTo>
                  <a:lnTo>
                    <a:pt x="7086" y="77"/>
                  </a:lnTo>
                  <a:lnTo>
                    <a:pt x="7086" y="103"/>
                  </a:lnTo>
                  <a:lnTo>
                    <a:pt x="7035" y="103"/>
                  </a:lnTo>
                  <a:lnTo>
                    <a:pt x="7035" y="128"/>
                  </a:lnTo>
                  <a:lnTo>
                    <a:pt x="6984" y="128"/>
                  </a:lnTo>
                  <a:lnTo>
                    <a:pt x="6984" y="154"/>
                  </a:lnTo>
                  <a:lnTo>
                    <a:pt x="6933" y="154"/>
                  </a:lnTo>
                  <a:lnTo>
                    <a:pt x="6933" y="180"/>
                  </a:lnTo>
                  <a:lnTo>
                    <a:pt x="6882" y="180"/>
                  </a:lnTo>
                  <a:lnTo>
                    <a:pt x="6882" y="205"/>
                  </a:lnTo>
                  <a:lnTo>
                    <a:pt x="6831" y="205"/>
                  </a:lnTo>
                  <a:lnTo>
                    <a:pt x="6831" y="231"/>
                  </a:lnTo>
                  <a:lnTo>
                    <a:pt x="6779" y="231"/>
                  </a:lnTo>
                  <a:lnTo>
                    <a:pt x="6779" y="256"/>
                  </a:lnTo>
                  <a:lnTo>
                    <a:pt x="6728" y="256"/>
                  </a:lnTo>
                  <a:lnTo>
                    <a:pt x="6728" y="282"/>
                  </a:lnTo>
                  <a:lnTo>
                    <a:pt x="6677" y="282"/>
                  </a:lnTo>
                  <a:lnTo>
                    <a:pt x="6677" y="307"/>
                  </a:lnTo>
                  <a:lnTo>
                    <a:pt x="6626" y="307"/>
                  </a:lnTo>
                  <a:lnTo>
                    <a:pt x="6626" y="333"/>
                  </a:lnTo>
                  <a:lnTo>
                    <a:pt x="6549" y="333"/>
                  </a:lnTo>
                  <a:lnTo>
                    <a:pt x="6575" y="359"/>
                  </a:lnTo>
                  <a:lnTo>
                    <a:pt x="6498" y="359"/>
                  </a:lnTo>
                  <a:lnTo>
                    <a:pt x="6498" y="384"/>
                  </a:lnTo>
                  <a:lnTo>
                    <a:pt x="6447" y="384"/>
                  </a:lnTo>
                  <a:lnTo>
                    <a:pt x="6447" y="410"/>
                  </a:lnTo>
                  <a:lnTo>
                    <a:pt x="6396" y="410"/>
                  </a:lnTo>
                  <a:lnTo>
                    <a:pt x="6396" y="435"/>
                  </a:lnTo>
                  <a:lnTo>
                    <a:pt x="6345" y="435"/>
                  </a:lnTo>
                  <a:lnTo>
                    <a:pt x="6345" y="461"/>
                  </a:lnTo>
                  <a:lnTo>
                    <a:pt x="6293" y="461"/>
                  </a:lnTo>
                  <a:lnTo>
                    <a:pt x="6293" y="487"/>
                  </a:lnTo>
                  <a:lnTo>
                    <a:pt x="6242" y="487"/>
                  </a:lnTo>
                  <a:lnTo>
                    <a:pt x="6242" y="512"/>
                  </a:lnTo>
                  <a:lnTo>
                    <a:pt x="6191" y="512"/>
                  </a:lnTo>
                  <a:lnTo>
                    <a:pt x="6191" y="538"/>
                  </a:lnTo>
                  <a:lnTo>
                    <a:pt x="6140" y="538"/>
                  </a:lnTo>
                  <a:lnTo>
                    <a:pt x="6140" y="563"/>
                  </a:lnTo>
                  <a:lnTo>
                    <a:pt x="6114" y="538"/>
                  </a:lnTo>
                  <a:lnTo>
                    <a:pt x="6114" y="563"/>
                  </a:lnTo>
                  <a:lnTo>
                    <a:pt x="6089" y="563"/>
                  </a:lnTo>
                  <a:lnTo>
                    <a:pt x="6089" y="589"/>
                  </a:lnTo>
                  <a:lnTo>
                    <a:pt x="6063" y="563"/>
                  </a:lnTo>
                  <a:lnTo>
                    <a:pt x="6063" y="589"/>
                  </a:lnTo>
                  <a:lnTo>
                    <a:pt x="6012" y="589"/>
                  </a:lnTo>
                  <a:lnTo>
                    <a:pt x="6012" y="614"/>
                  </a:lnTo>
                  <a:lnTo>
                    <a:pt x="5961" y="614"/>
                  </a:lnTo>
                  <a:lnTo>
                    <a:pt x="5961" y="640"/>
                  </a:lnTo>
                  <a:lnTo>
                    <a:pt x="5910" y="640"/>
                  </a:lnTo>
                  <a:lnTo>
                    <a:pt x="5910" y="666"/>
                  </a:lnTo>
                  <a:lnTo>
                    <a:pt x="5654"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3"/>
            <p:cNvSpPr/>
            <p:nvPr/>
          </p:nvSpPr>
          <p:spPr>
            <a:xfrm>
              <a:off x="2927848" y="2127445"/>
              <a:ext cx="247550" cy="341771"/>
            </a:xfrm>
            <a:custGeom>
              <a:avLst/>
              <a:gdLst/>
              <a:ahLst/>
              <a:cxnLst/>
              <a:rect l="l" t="t" r="r" b="b"/>
              <a:pathLst>
                <a:path w="13507" h="18648" extrusionOk="0">
                  <a:moveTo>
                    <a:pt x="5603" y="5295"/>
                  </a:moveTo>
                  <a:lnTo>
                    <a:pt x="5884" y="5321"/>
                  </a:lnTo>
                  <a:lnTo>
                    <a:pt x="6140" y="5372"/>
                  </a:lnTo>
                  <a:lnTo>
                    <a:pt x="6421" y="5474"/>
                  </a:lnTo>
                  <a:lnTo>
                    <a:pt x="6728" y="5628"/>
                  </a:lnTo>
                  <a:lnTo>
                    <a:pt x="7010" y="5807"/>
                  </a:lnTo>
                  <a:lnTo>
                    <a:pt x="7317" y="6037"/>
                  </a:lnTo>
                  <a:lnTo>
                    <a:pt x="7598" y="6293"/>
                  </a:lnTo>
                  <a:lnTo>
                    <a:pt x="7879" y="6549"/>
                  </a:lnTo>
                  <a:lnTo>
                    <a:pt x="8135" y="6856"/>
                  </a:lnTo>
                  <a:lnTo>
                    <a:pt x="8365" y="7163"/>
                  </a:lnTo>
                  <a:lnTo>
                    <a:pt x="8596" y="7521"/>
                  </a:lnTo>
                  <a:lnTo>
                    <a:pt x="8800" y="7853"/>
                  </a:lnTo>
                  <a:lnTo>
                    <a:pt x="9005" y="8237"/>
                  </a:lnTo>
                  <a:lnTo>
                    <a:pt x="9158" y="8595"/>
                  </a:lnTo>
                  <a:lnTo>
                    <a:pt x="9312" y="8979"/>
                  </a:lnTo>
                  <a:lnTo>
                    <a:pt x="9440" y="9363"/>
                  </a:lnTo>
                  <a:lnTo>
                    <a:pt x="9542" y="9772"/>
                  </a:lnTo>
                  <a:lnTo>
                    <a:pt x="9593" y="10155"/>
                  </a:lnTo>
                  <a:lnTo>
                    <a:pt x="9644" y="10539"/>
                  </a:lnTo>
                  <a:lnTo>
                    <a:pt x="9670" y="10923"/>
                  </a:lnTo>
                  <a:lnTo>
                    <a:pt x="9670" y="11281"/>
                  </a:lnTo>
                  <a:lnTo>
                    <a:pt x="9619" y="11614"/>
                  </a:lnTo>
                  <a:lnTo>
                    <a:pt x="9542" y="11946"/>
                  </a:lnTo>
                  <a:lnTo>
                    <a:pt x="9440" y="12227"/>
                  </a:lnTo>
                  <a:lnTo>
                    <a:pt x="9337" y="12483"/>
                  </a:lnTo>
                  <a:lnTo>
                    <a:pt x="9184" y="12713"/>
                  </a:lnTo>
                  <a:lnTo>
                    <a:pt x="9030" y="12893"/>
                  </a:lnTo>
                  <a:lnTo>
                    <a:pt x="8826" y="13046"/>
                  </a:lnTo>
                  <a:lnTo>
                    <a:pt x="8621" y="13174"/>
                  </a:lnTo>
                  <a:lnTo>
                    <a:pt x="8416" y="13251"/>
                  </a:lnTo>
                  <a:lnTo>
                    <a:pt x="8161" y="13302"/>
                  </a:lnTo>
                  <a:lnTo>
                    <a:pt x="7905" y="13327"/>
                  </a:lnTo>
                  <a:lnTo>
                    <a:pt x="7649" y="13302"/>
                  </a:lnTo>
                  <a:lnTo>
                    <a:pt x="7368" y="13225"/>
                  </a:lnTo>
                  <a:lnTo>
                    <a:pt x="7086" y="13123"/>
                  </a:lnTo>
                  <a:lnTo>
                    <a:pt x="6805" y="12995"/>
                  </a:lnTo>
                  <a:lnTo>
                    <a:pt x="6498" y="12790"/>
                  </a:lnTo>
                  <a:lnTo>
                    <a:pt x="6217" y="12586"/>
                  </a:lnTo>
                  <a:lnTo>
                    <a:pt x="5935" y="12330"/>
                  </a:lnTo>
                  <a:lnTo>
                    <a:pt x="5654" y="12048"/>
                  </a:lnTo>
                  <a:lnTo>
                    <a:pt x="5398" y="11767"/>
                  </a:lnTo>
                  <a:lnTo>
                    <a:pt x="5142" y="11434"/>
                  </a:lnTo>
                  <a:lnTo>
                    <a:pt x="4938" y="11102"/>
                  </a:lnTo>
                  <a:lnTo>
                    <a:pt x="4707" y="10744"/>
                  </a:lnTo>
                  <a:lnTo>
                    <a:pt x="4528" y="10386"/>
                  </a:lnTo>
                  <a:lnTo>
                    <a:pt x="4349" y="10002"/>
                  </a:lnTo>
                  <a:lnTo>
                    <a:pt x="4221" y="9618"/>
                  </a:lnTo>
                  <a:lnTo>
                    <a:pt x="4094" y="9235"/>
                  </a:lnTo>
                  <a:lnTo>
                    <a:pt x="3991" y="8851"/>
                  </a:lnTo>
                  <a:lnTo>
                    <a:pt x="3914" y="8467"/>
                  </a:lnTo>
                  <a:lnTo>
                    <a:pt x="3863" y="8084"/>
                  </a:lnTo>
                  <a:lnTo>
                    <a:pt x="3863" y="7700"/>
                  </a:lnTo>
                  <a:lnTo>
                    <a:pt x="3863" y="7342"/>
                  </a:lnTo>
                  <a:lnTo>
                    <a:pt x="3914" y="6984"/>
                  </a:lnTo>
                  <a:lnTo>
                    <a:pt x="3966" y="6677"/>
                  </a:lnTo>
                  <a:lnTo>
                    <a:pt x="4068" y="6395"/>
                  </a:lnTo>
                  <a:lnTo>
                    <a:pt x="4196" y="6139"/>
                  </a:lnTo>
                  <a:lnTo>
                    <a:pt x="4349" y="5909"/>
                  </a:lnTo>
                  <a:lnTo>
                    <a:pt x="4503" y="5730"/>
                  </a:lnTo>
                  <a:lnTo>
                    <a:pt x="4682" y="5551"/>
                  </a:lnTo>
                  <a:lnTo>
                    <a:pt x="4886" y="5449"/>
                  </a:lnTo>
                  <a:lnTo>
                    <a:pt x="5117" y="5346"/>
                  </a:lnTo>
                  <a:lnTo>
                    <a:pt x="5347" y="5295"/>
                  </a:lnTo>
                  <a:close/>
                  <a:moveTo>
                    <a:pt x="3428" y="0"/>
                  </a:moveTo>
                  <a:lnTo>
                    <a:pt x="3070" y="77"/>
                  </a:lnTo>
                  <a:lnTo>
                    <a:pt x="2738" y="179"/>
                  </a:lnTo>
                  <a:lnTo>
                    <a:pt x="2405" y="307"/>
                  </a:lnTo>
                  <a:lnTo>
                    <a:pt x="2098" y="486"/>
                  </a:lnTo>
                  <a:lnTo>
                    <a:pt x="2815" y="1816"/>
                  </a:lnTo>
                  <a:lnTo>
                    <a:pt x="2559" y="1970"/>
                  </a:lnTo>
                  <a:lnTo>
                    <a:pt x="2328" y="2175"/>
                  </a:lnTo>
                  <a:lnTo>
                    <a:pt x="2124" y="2405"/>
                  </a:lnTo>
                  <a:lnTo>
                    <a:pt x="1919" y="2661"/>
                  </a:lnTo>
                  <a:lnTo>
                    <a:pt x="1075" y="1458"/>
                  </a:lnTo>
                  <a:lnTo>
                    <a:pt x="845" y="1791"/>
                  </a:lnTo>
                  <a:lnTo>
                    <a:pt x="666" y="2149"/>
                  </a:lnTo>
                  <a:lnTo>
                    <a:pt x="512" y="2507"/>
                  </a:lnTo>
                  <a:lnTo>
                    <a:pt x="359" y="2916"/>
                  </a:lnTo>
                  <a:lnTo>
                    <a:pt x="1331" y="3863"/>
                  </a:lnTo>
                  <a:lnTo>
                    <a:pt x="1229" y="4221"/>
                  </a:lnTo>
                  <a:lnTo>
                    <a:pt x="1126" y="4605"/>
                  </a:lnTo>
                  <a:lnTo>
                    <a:pt x="1075" y="4988"/>
                  </a:lnTo>
                  <a:lnTo>
                    <a:pt x="1024" y="5398"/>
                  </a:lnTo>
                  <a:lnTo>
                    <a:pt x="1024" y="5423"/>
                  </a:lnTo>
                  <a:lnTo>
                    <a:pt x="26" y="4733"/>
                  </a:lnTo>
                  <a:lnTo>
                    <a:pt x="1" y="5219"/>
                  </a:lnTo>
                  <a:lnTo>
                    <a:pt x="1" y="5730"/>
                  </a:lnTo>
                  <a:lnTo>
                    <a:pt x="26" y="6267"/>
                  </a:lnTo>
                  <a:lnTo>
                    <a:pt x="77" y="6805"/>
                  </a:lnTo>
                  <a:lnTo>
                    <a:pt x="1075" y="7188"/>
                  </a:lnTo>
                  <a:lnTo>
                    <a:pt x="1152" y="7649"/>
                  </a:lnTo>
                  <a:lnTo>
                    <a:pt x="1229" y="8135"/>
                  </a:lnTo>
                  <a:lnTo>
                    <a:pt x="1331" y="8595"/>
                  </a:lnTo>
                  <a:lnTo>
                    <a:pt x="1459" y="9081"/>
                  </a:lnTo>
                  <a:lnTo>
                    <a:pt x="512" y="9030"/>
                  </a:lnTo>
                  <a:lnTo>
                    <a:pt x="691" y="9593"/>
                  </a:lnTo>
                  <a:lnTo>
                    <a:pt x="870" y="10155"/>
                  </a:lnTo>
                  <a:lnTo>
                    <a:pt x="1075" y="10718"/>
                  </a:lnTo>
                  <a:lnTo>
                    <a:pt x="1331" y="11281"/>
                  </a:lnTo>
                  <a:lnTo>
                    <a:pt x="2149" y="10974"/>
                  </a:lnTo>
                  <a:lnTo>
                    <a:pt x="2354" y="11434"/>
                  </a:lnTo>
                  <a:lnTo>
                    <a:pt x="2584" y="11895"/>
                  </a:lnTo>
                  <a:lnTo>
                    <a:pt x="2840" y="12355"/>
                  </a:lnTo>
                  <a:lnTo>
                    <a:pt x="3096" y="12790"/>
                  </a:lnTo>
                  <a:lnTo>
                    <a:pt x="2431" y="13404"/>
                  </a:lnTo>
                  <a:lnTo>
                    <a:pt x="2763" y="13890"/>
                  </a:lnTo>
                  <a:lnTo>
                    <a:pt x="3096" y="14376"/>
                  </a:lnTo>
                  <a:lnTo>
                    <a:pt x="3454" y="14837"/>
                  </a:lnTo>
                  <a:lnTo>
                    <a:pt x="3812" y="15297"/>
                  </a:lnTo>
                  <a:lnTo>
                    <a:pt x="4247" y="14402"/>
                  </a:lnTo>
                  <a:lnTo>
                    <a:pt x="4580" y="14734"/>
                  </a:lnTo>
                  <a:lnTo>
                    <a:pt x="4886" y="15092"/>
                  </a:lnTo>
                  <a:lnTo>
                    <a:pt x="5219" y="15399"/>
                  </a:lnTo>
                  <a:lnTo>
                    <a:pt x="5577" y="15706"/>
                  </a:lnTo>
                  <a:lnTo>
                    <a:pt x="5347" y="16832"/>
                  </a:lnTo>
                  <a:lnTo>
                    <a:pt x="5756" y="17139"/>
                  </a:lnTo>
                  <a:lnTo>
                    <a:pt x="6165" y="17446"/>
                  </a:lnTo>
                  <a:lnTo>
                    <a:pt x="6575" y="17702"/>
                  </a:lnTo>
                  <a:lnTo>
                    <a:pt x="6984" y="17932"/>
                  </a:lnTo>
                  <a:lnTo>
                    <a:pt x="6958" y="16627"/>
                  </a:lnTo>
                  <a:lnTo>
                    <a:pt x="7291" y="16806"/>
                  </a:lnTo>
                  <a:lnTo>
                    <a:pt x="7649" y="16960"/>
                  </a:lnTo>
                  <a:lnTo>
                    <a:pt x="7982" y="17062"/>
                  </a:lnTo>
                  <a:lnTo>
                    <a:pt x="8314" y="17164"/>
                  </a:lnTo>
                  <a:lnTo>
                    <a:pt x="8596" y="18546"/>
                  </a:lnTo>
                  <a:lnTo>
                    <a:pt x="8979" y="18597"/>
                  </a:lnTo>
                  <a:lnTo>
                    <a:pt x="9363" y="18648"/>
                  </a:lnTo>
                  <a:lnTo>
                    <a:pt x="9747" y="18648"/>
                  </a:lnTo>
                  <a:lnTo>
                    <a:pt x="10105" y="18597"/>
                  </a:lnTo>
                  <a:lnTo>
                    <a:pt x="9593" y="17216"/>
                  </a:lnTo>
                  <a:lnTo>
                    <a:pt x="9900" y="17139"/>
                  </a:lnTo>
                  <a:lnTo>
                    <a:pt x="10182" y="17062"/>
                  </a:lnTo>
                  <a:lnTo>
                    <a:pt x="10437" y="16960"/>
                  </a:lnTo>
                  <a:lnTo>
                    <a:pt x="10719" y="16806"/>
                  </a:lnTo>
                  <a:lnTo>
                    <a:pt x="11409" y="18136"/>
                  </a:lnTo>
                  <a:lnTo>
                    <a:pt x="11691" y="17932"/>
                  </a:lnTo>
                  <a:lnTo>
                    <a:pt x="11972" y="17702"/>
                  </a:lnTo>
                  <a:lnTo>
                    <a:pt x="12228" y="17446"/>
                  </a:lnTo>
                  <a:lnTo>
                    <a:pt x="12458" y="17139"/>
                  </a:lnTo>
                  <a:lnTo>
                    <a:pt x="11588" y="15962"/>
                  </a:lnTo>
                  <a:lnTo>
                    <a:pt x="11767" y="15706"/>
                  </a:lnTo>
                  <a:lnTo>
                    <a:pt x="11947" y="15399"/>
                  </a:lnTo>
                  <a:lnTo>
                    <a:pt x="12074" y="15092"/>
                  </a:lnTo>
                  <a:lnTo>
                    <a:pt x="12202" y="14734"/>
                  </a:lnTo>
                  <a:lnTo>
                    <a:pt x="13174" y="15706"/>
                  </a:lnTo>
                  <a:lnTo>
                    <a:pt x="13277" y="15297"/>
                  </a:lnTo>
                  <a:lnTo>
                    <a:pt x="13379" y="14837"/>
                  </a:lnTo>
                  <a:lnTo>
                    <a:pt x="13456" y="14376"/>
                  </a:lnTo>
                  <a:lnTo>
                    <a:pt x="13507" y="13890"/>
                  </a:lnTo>
                  <a:lnTo>
                    <a:pt x="12484" y="13199"/>
                  </a:lnTo>
                  <a:lnTo>
                    <a:pt x="12509" y="12765"/>
                  </a:lnTo>
                  <a:lnTo>
                    <a:pt x="12509" y="12330"/>
                  </a:lnTo>
                  <a:lnTo>
                    <a:pt x="12484" y="11869"/>
                  </a:lnTo>
                  <a:lnTo>
                    <a:pt x="12433" y="11434"/>
                  </a:lnTo>
                  <a:lnTo>
                    <a:pt x="12433" y="11434"/>
                  </a:lnTo>
                  <a:lnTo>
                    <a:pt x="13456" y="11793"/>
                  </a:lnTo>
                  <a:lnTo>
                    <a:pt x="13379" y="11255"/>
                  </a:lnTo>
                  <a:lnTo>
                    <a:pt x="13277" y="10693"/>
                  </a:lnTo>
                  <a:lnTo>
                    <a:pt x="13149" y="10130"/>
                  </a:lnTo>
                  <a:lnTo>
                    <a:pt x="12995" y="9567"/>
                  </a:lnTo>
                  <a:lnTo>
                    <a:pt x="12074" y="9542"/>
                  </a:lnTo>
                  <a:lnTo>
                    <a:pt x="11921" y="9056"/>
                  </a:lnTo>
                  <a:lnTo>
                    <a:pt x="11767" y="8570"/>
                  </a:lnTo>
                  <a:lnTo>
                    <a:pt x="11588" y="8109"/>
                  </a:lnTo>
                  <a:lnTo>
                    <a:pt x="11384" y="7623"/>
                  </a:lnTo>
                  <a:lnTo>
                    <a:pt x="12202" y="7342"/>
                  </a:lnTo>
                  <a:lnTo>
                    <a:pt x="11947" y="6779"/>
                  </a:lnTo>
                  <a:lnTo>
                    <a:pt x="11665" y="6242"/>
                  </a:lnTo>
                  <a:lnTo>
                    <a:pt x="11384" y="5730"/>
                  </a:lnTo>
                  <a:lnTo>
                    <a:pt x="11077" y="5219"/>
                  </a:lnTo>
                  <a:lnTo>
                    <a:pt x="10437" y="5832"/>
                  </a:lnTo>
                  <a:lnTo>
                    <a:pt x="10156" y="5398"/>
                  </a:lnTo>
                  <a:lnTo>
                    <a:pt x="9875" y="4988"/>
                  </a:lnTo>
                  <a:lnTo>
                    <a:pt x="9568" y="4605"/>
                  </a:lnTo>
                  <a:lnTo>
                    <a:pt x="9261" y="4221"/>
                  </a:lnTo>
                  <a:lnTo>
                    <a:pt x="9695" y="3326"/>
                  </a:lnTo>
                  <a:lnTo>
                    <a:pt x="9337" y="2891"/>
                  </a:lnTo>
                  <a:lnTo>
                    <a:pt x="8954" y="2507"/>
                  </a:lnTo>
                  <a:lnTo>
                    <a:pt x="8570" y="2123"/>
                  </a:lnTo>
                  <a:lnTo>
                    <a:pt x="8161" y="1765"/>
                  </a:lnTo>
                  <a:lnTo>
                    <a:pt x="7956" y="2916"/>
                  </a:lnTo>
                  <a:lnTo>
                    <a:pt x="7624" y="2635"/>
                  </a:lnTo>
                  <a:lnTo>
                    <a:pt x="7265" y="2405"/>
                  </a:lnTo>
                  <a:lnTo>
                    <a:pt x="6907" y="2175"/>
                  </a:lnTo>
                  <a:lnTo>
                    <a:pt x="6575" y="1970"/>
                  </a:lnTo>
                  <a:lnTo>
                    <a:pt x="6549" y="665"/>
                  </a:lnTo>
                  <a:lnTo>
                    <a:pt x="6140" y="486"/>
                  </a:lnTo>
                  <a:lnTo>
                    <a:pt x="5731" y="307"/>
                  </a:lnTo>
                  <a:lnTo>
                    <a:pt x="5321" y="179"/>
                  </a:lnTo>
                  <a:lnTo>
                    <a:pt x="4912" y="77"/>
                  </a:lnTo>
                  <a:lnTo>
                    <a:pt x="5193" y="1458"/>
                  </a:lnTo>
                  <a:lnTo>
                    <a:pt x="4861" y="1407"/>
                  </a:lnTo>
                  <a:lnTo>
                    <a:pt x="4554" y="1382"/>
                  </a:lnTo>
                  <a:lnTo>
                    <a:pt x="4221" y="1382"/>
                  </a:lnTo>
                  <a:lnTo>
                    <a:pt x="3914" y="1407"/>
                  </a:lnTo>
                  <a:lnTo>
                    <a:pt x="34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3"/>
            <p:cNvSpPr/>
            <p:nvPr/>
          </p:nvSpPr>
          <p:spPr>
            <a:xfrm>
              <a:off x="2990675" y="2108220"/>
              <a:ext cx="45489" cy="45031"/>
            </a:xfrm>
            <a:custGeom>
              <a:avLst/>
              <a:gdLst/>
              <a:ahLst/>
              <a:cxnLst/>
              <a:rect l="l" t="t" r="r" b="b"/>
              <a:pathLst>
                <a:path w="2482" h="2457" extrusionOk="0">
                  <a:moveTo>
                    <a:pt x="2226" y="1"/>
                  </a:moveTo>
                  <a:lnTo>
                    <a:pt x="0" y="1049"/>
                  </a:lnTo>
                  <a:lnTo>
                    <a:pt x="486" y="2456"/>
                  </a:lnTo>
                  <a:lnTo>
                    <a:pt x="1638" y="1791"/>
                  </a:lnTo>
                  <a:lnTo>
                    <a:pt x="1484" y="1126"/>
                  </a:lnTo>
                  <a:lnTo>
                    <a:pt x="2482" y="666"/>
                  </a:lnTo>
                  <a:lnTo>
                    <a:pt x="2226"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3"/>
            <p:cNvSpPr/>
            <p:nvPr/>
          </p:nvSpPr>
          <p:spPr>
            <a:xfrm>
              <a:off x="3017873" y="2109154"/>
              <a:ext cx="70799" cy="30497"/>
            </a:xfrm>
            <a:custGeom>
              <a:avLst/>
              <a:gdLst/>
              <a:ahLst/>
              <a:cxnLst/>
              <a:rect l="l" t="t" r="r" b="b"/>
              <a:pathLst>
                <a:path w="3863" h="1664" extrusionOk="0">
                  <a:moveTo>
                    <a:pt x="2251" y="1"/>
                  </a:moveTo>
                  <a:lnTo>
                    <a:pt x="2251" y="26"/>
                  </a:lnTo>
                  <a:lnTo>
                    <a:pt x="2174" y="26"/>
                  </a:lnTo>
                  <a:lnTo>
                    <a:pt x="2174" y="52"/>
                  </a:lnTo>
                  <a:lnTo>
                    <a:pt x="2123" y="52"/>
                  </a:lnTo>
                  <a:lnTo>
                    <a:pt x="2123" y="77"/>
                  </a:lnTo>
                  <a:lnTo>
                    <a:pt x="2072" y="77"/>
                  </a:lnTo>
                  <a:lnTo>
                    <a:pt x="2072" y="103"/>
                  </a:lnTo>
                  <a:lnTo>
                    <a:pt x="2021" y="103"/>
                  </a:lnTo>
                  <a:lnTo>
                    <a:pt x="2021" y="129"/>
                  </a:lnTo>
                  <a:lnTo>
                    <a:pt x="1970" y="129"/>
                  </a:lnTo>
                  <a:lnTo>
                    <a:pt x="1970" y="154"/>
                  </a:lnTo>
                  <a:lnTo>
                    <a:pt x="1919" y="154"/>
                  </a:lnTo>
                  <a:lnTo>
                    <a:pt x="1919" y="180"/>
                  </a:lnTo>
                  <a:lnTo>
                    <a:pt x="1867" y="180"/>
                  </a:lnTo>
                  <a:lnTo>
                    <a:pt x="1867" y="205"/>
                  </a:lnTo>
                  <a:lnTo>
                    <a:pt x="1816" y="205"/>
                  </a:lnTo>
                  <a:lnTo>
                    <a:pt x="1816" y="231"/>
                  </a:lnTo>
                  <a:lnTo>
                    <a:pt x="1765" y="231"/>
                  </a:lnTo>
                  <a:lnTo>
                    <a:pt x="1765" y="256"/>
                  </a:lnTo>
                  <a:lnTo>
                    <a:pt x="1714" y="256"/>
                  </a:lnTo>
                  <a:lnTo>
                    <a:pt x="1714" y="282"/>
                  </a:lnTo>
                  <a:lnTo>
                    <a:pt x="1637" y="282"/>
                  </a:lnTo>
                  <a:lnTo>
                    <a:pt x="1663" y="308"/>
                  </a:lnTo>
                  <a:lnTo>
                    <a:pt x="1586" y="308"/>
                  </a:lnTo>
                  <a:lnTo>
                    <a:pt x="1586" y="333"/>
                  </a:lnTo>
                  <a:lnTo>
                    <a:pt x="1535" y="333"/>
                  </a:lnTo>
                  <a:lnTo>
                    <a:pt x="1535" y="359"/>
                  </a:lnTo>
                  <a:lnTo>
                    <a:pt x="1484" y="359"/>
                  </a:lnTo>
                  <a:lnTo>
                    <a:pt x="1484" y="384"/>
                  </a:lnTo>
                  <a:lnTo>
                    <a:pt x="1433" y="384"/>
                  </a:lnTo>
                  <a:lnTo>
                    <a:pt x="1433" y="410"/>
                  </a:lnTo>
                  <a:lnTo>
                    <a:pt x="1381" y="410"/>
                  </a:lnTo>
                  <a:lnTo>
                    <a:pt x="1381" y="436"/>
                  </a:lnTo>
                  <a:lnTo>
                    <a:pt x="1330" y="436"/>
                  </a:lnTo>
                  <a:lnTo>
                    <a:pt x="1330" y="461"/>
                  </a:lnTo>
                  <a:lnTo>
                    <a:pt x="1279" y="461"/>
                  </a:lnTo>
                  <a:lnTo>
                    <a:pt x="1279" y="487"/>
                  </a:lnTo>
                  <a:lnTo>
                    <a:pt x="1228" y="487"/>
                  </a:lnTo>
                  <a:lnTo>
                    <a:pt x="1228" y="512"/>
                  </a:lnTo>
                  <a:lnTo>
                    <a:pt x="1202" y="487"/>
                  </a:lnTo>
                  <a:lnTo>
                    <a:pt x="1202" y="512"/>
                  </a:lnTo>
                  <a:lnTo>
                    <a:pt x="1177" y="512"/>
                  </a:lnTo>
                  <a:lnTo>
                    <a:pt x="1177" y="538"/>
                  </a:lnTo>
                  <a:lnTo>
                    <a:pt x="1151" y="512"/>
                  </a:lnTo>
                  <a:lnTo>
                    <a:pt x="1151" y="538"/>
                  </a:lnTo>
                  <a:lnTo>
                    <a:pt x="1100" y="538"/>
                  </a:lnTo>
                  <a:lnTo>
                    <a:pt x="1100" y="563"/>
                  </a:lnTo>
                  <a:lnTo>
                    <a:pt x="1049" y="563"/>
                  </a:lnTo>
                  <a:lnTo>
                    <a:pt x="1049" y="589"/>
                  </a:lnTo>
                  <a:lnTo>
                    <a:pt x="998" y="589"/>
                  </a:lnTo>
                  <a:lnTo>
                    <a:pt x="998" y="615"/>
                  </a:lnTo>
                  <a:lnTo>
                    <a:pt x="0" y="1075"/>
                  </a:lnTo>
                  <a:lnTo>
                    <a:pt x="1637" y="1663"/>
                  </a:lnTo>
                  <a:lnTo>
                    <a:pt x="3863" y="615"/>
                  </a:lnTo>
                  <a:lnTo>
                    <a:pt x="3453" y="410"/>
                  </a:lnTo>
                  <a:lnTo>
                    <a:pt x="3044" y="231"/>
                  </a:lnTo>
                  <a:lnTo>
                    <a:pt x="2660" y="103"/>
                  </a:lnTo>
                  <a:lnTo>
                    <a:pt x="2251"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3"/>
            <p:cNvSpPr/>
            <p:nvPr/>
          </p:nvSpPr>
          <p:spPr>
            <a:xfrm>
              <a:off x="3047875" y="2120408"/>
              <a:ext cx="41732" cy="43143"/>
            </a:xfrm>
            <a:custGeom>
              <a:avLst/>
              <a:gdLst/>
              <a:ahLst/>
              <a:cxnLst/>
              <a:rect l="l" t="t" r="r" b="b"/>
              <a:pathLst>
                <a:path w="2277" h="2354" extrusionOk="0">
                  <a:moveTo>
                    <a:pt x="2226" y="1"/>
                  </a:moveTo>
                  <a:lnTo>
                    <a:pt x="0" y="1049"/>
                  </a:lnTo>
                  <a:lnTo>
                    <a:pt x="26" y="2354"/>
                  </a:lnTo>
                  <a:lnTo>
                    <a:pt x="2277" y="1280"/>
                  </a:lnTo>
                  <a:lnTo>
                    <a:pt x="2226"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3"/>
            <p:cNvSpPr/>
            <p:nvPr/>
          </p:nvSpPr>
          <p:spPr>
            <a:xfrm>
              <a:off x="3077401" y="2140568"/>
              <a:ext cx="69406" cy="47835"/>
            </a:xfrm>
            <a:custGeom>
              <a:avLst/>
              <a:gdLst/>
              <a:ahLst/>
              <a:cxnLst/>
              <a:rect l="l" t="t" r="r" b="b"/>
              <a:pathLst>
                <a:path w="3787" h="2610" extrusionOk="0">
                  <a:moveTo>
                    <a:pt x="2226" y="1"/>
                  </a:moveTo>
                  <a:lnTo>
                    <a:pt x="2226" y="26"/>
                  </a:lnTo>
                  <a:lnTo>
                    <a:pt x="2175" y="26"/>
                  </a:lnTo>
                  <a:lnTo>
                    <a:pt x="2175" y="52"/>
                  </a:lnTo>
                  <a:lnTo>
                    <a:pt x="2124" y="52"/>
                  </a:lnTo>
                  <a:lnTo>
                    <a:pt x="2098" y="77"/>
                  </a:lnTo>
                  <a:lnTo>
                    <a:pt x="2073" y="77"/>
                  </a:lnTo>
                  <a:lnTo>
                    <a:pt x="2047" y="103"/>
                  </a:lnTo>
                  <a:lnTo>
                    <a:pt x="2022" y="103"/>
                  </a:lnTo>
                  <a:lnTo>
                    <a:pt x="1996" y="128"/>
                  </a:lnTo>
                  <a:lnTo>
                    <a:pt x="1945" y="128"/>
                  </a:lnTo>
                  <a:lnTo>
                    <a:pt x="1945" y="154"/>
                  </a:lnTo>
                  <a:lnTo>
                    <a:pt x="1894" y="154"/>
                  </a:lnTo>
                  <a:lnTo>
                    <a:pt x="1894" y="180"/>
                  </a:lnTo>
                  <a:lnTo>
                    <a:pt x="1842" y="180"/>
                  </a:lnTo>
                  <a:lnTo>
                    <a:pt x="1842" y="205"/>
                  </a:lnTo>
                  <a:lnTo>
                    <a:pt x="1791" y="205"/>
                  </a:lnTo>
                  <a:lnTo>
                    <a:pt x="1766" y="231"/>
                  </a:lnTo>
                  <a:lnTo>
                    <a:pt x="1740" y="231"/>
                  </a:lnTo>
                  <a:lnTo>
                    <a:pt x="1715" y="256"/>
                  </a:lnTo>
                  <a:lnTo>
                    <a:pt x="1689" y="256"/>
                  </a:lnTo>
                  <a:lnTo>
                    <a:pt x="1663" y="282"/>
                  </a:lnTo>
                  <a:lnTo>
                    <a:pt x="1638" y="282"/>
                  </a:lnTo>
                  <a:lnTo>
                    <a:pt x="1638" y="307"/>
                  </a:lnTo>
                  <a:lnTo>
                    <a:pt x="1612" y="282"/>
                  </a:lnTo>
                  <a:lnTo>
                    <a:pt x="1612" y="307"/>
                  </a:lnTo>
                  <a:lnTo>
                    <a:pt x="1561" y="307"/>
                  </a:lnTo>
                  <a:lnTo>
                    <a:pt x="1561" y="333"/>
                  </a:lnTo>
                  <a:lnTo>
                    <a:pt x="1510" y="333"/>
                  </a:lnTo>
                  <a:lnTo>
                    <a:pt x="1510" y="359"/>
                  </a:lnTo>
                  <a:lnTo>
                    <a:pt x="1459" y="359"/>
                  </a:lnTo>
                  <a:lnTo>
                    <a:pt x="1459" y="384"/>
                  </a:lnTo>
                  <a:lnTo>
                    <a:pt x="1408" y="384"/>
                  </a:lnTo>
                  <a:lnTo>
                    <a:pt x="1408" y="410"/>
                  </a:lnTo>
                  <a:lnTo>
                    <a:pt x="1356" y="410"/>
                  </a:lnTo>
                  <a:lnTo>
                    <a:pt x="1356" y="435"/>
                  </a:lnTo>
                  <a:lnTo>
                    <a:pt x="1305" y="435"/>
                  </a:lnTo>
                  <a:lnTo>
                    <a:pt x="1305" y="461"/>
                  </a:lnTo>
                  <a:lnTo>
                    <a:pt x="1254" y="461"/>
                  </a:lnTo>
                  <a:lnTo>
                    <a:pt x="1254" y="487"/>
                  </a:lnTo>
                  <a:lnTo>
                    <a:pt x="1177" y="487"/>
                  </a:lnTo>
                  <a:lnTo>
                    <a:pt x="1177" y="512"/>
                  </a:lnTo>
                  <a:lnTo>
                    <a:pt x="1" y="1049"/>
                  </a:lnTo>
                  <a:lnTo>
                    <a:pt x="1535" y="2610"/>
                  </a:lnTo>
                  <a:lnTo>
                    <a:pt x="3787" y="1535"/>
                  </a:lnTo>
                  <a:lnTo>
                    <a:pt x="3428" y="1126"/>
                  </a:lnTo>
                  <a:lnTo>
                    <a:pt x="3045" y="717"/>
                  </a:lnTo>
                  <a:lnTo>
                    <a:pt x="2661" y="359"/>
                  </a:lnTo>
                  <a:lnTo>
                    <a:pt x="2277"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3"/>
            <p:cNvSpPr/>
            <p:nvPr/>
          </p:nvSpPr>
          <p:spPr>
            <a:xfrm>
              <a:off x="3097561" y="2168701"/>
              <a:ext cx="49246" cy="36105"/>
            </a:xfrm>
            <a:custGeom>
              <a:avLst/>
              <a:gdLst/>
              <a:ahLst/>
              <a:cxnLst/>
              <a:rect l="l" t="t" r="r" b="b"/>
              <a:pathLst>
                <a:path w="2687" h="1970" extrusionOk="0">
                  <a:moveTo>
                    <a:pt x="2687" y="0"/>
                  </a:moveTo>
                  <a:lnTo>
                    <a:pt x="435" y="1075"/>
                  </a:lnTo>
                  <a:lnTo>
                    <a:pt x="1" y="1970"/>
                  </a:lnTo>
                  <a:lnTo>
                    <a:pt x="1" y="1970"/>
                  </a:lnTo>
                  <a:lnTo>
                    <a:pt x="2252" y="896"/>
                  </a:lnTo>
                  <a:lnTo>
                    <a:pt x="2687"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3"/>
            <p:cNvSpPr/>
            <p:nvPr/>
          </p:nvSpPr>
          <p:spPr>
            <a:xfrm>
              <a:off x="3130844" y="2203395"/>
              <a:ext cx="61910" cy="58611"/>
            </a:xfrm>
            <a:custGeom>
              <a:avLst/>
              <a:gdLst/>
              <a:ahLst/>
              <a:cxnLst/>
              <a:rect l="l" t="t" r="r" b="b"/>
              <a:pathLst>
                <a:path w="3378" h="3198" extrusionOk="0">
                  <a:moveTo>
                    <a:pt x="2226" y="0"/>
                  </a:moveTo>
                  <a:lnTo>
                    <a:pt x="2201" y="26"/>
                  </a:lnTo>
                  <a:lnTo>
                    <a:pt x="2175" y="26"/>
                  </a:lnTo>
                  <a:lnTo>
                    <a:pt x="2150" y="51"/>
                  </a:lnTo>
                  <a:lnTo>
                    <a:pt x="2124" y="51"/>
                  </a:lnTo>
                  <a:lnTo>
                    <a:pt x="2098" y="77"/>
                  </a:lnTo>
                  <a:lnTo>
                    <a:pt x="2047" y="77"/>
                  </a:lnTo>
                  <a:lnTo>
                    <a:pt x="2047" y="103"/>
                  </a:lnTo>
                  <a:lnTo>
                    <a:pt x="1996" y="103"/>
                  </a:lnTo>
                  <a:lnTo>
                    <a:pt x="1996" y="128"/>
                  </a:lnTo>
                  <a:lnTo>
                    <a:pt x="1945" y="128"/>
                  </a:lnTo>
                  <a:lnTo>
                    <a:pt x="1945" y="154"/>
                  </a:lnTo>
                  <a:lnTo>
                    <a:pt x="1894" y="154"/>
                  </a:lnTo>
                  <a:lnTo>
                    <a:pt x="1894" y="179"/>
                  </a:lnTo>
                  <a:lnTo>
                    <a:pt x="1843" y="179"/>
                  </a:lnTo>
                  <a:lnTo>
                    <a:pt x="1817" y="205"/>
                  </a:lnTo>
                  <a:lnTo>
                    <a:pt x="1791" y="205"/>
                  </a:lnTo>
                  <a:lnTo>
                    <a:pt x="1766" y="230"/>
                  </a:lnTo>
                  <a:lnTo>
                    <a:pt x="1740" y="230"/>
                  </a:lnTo>
                  <a:lnTo>
                    <a:pt x="1715" y="256"/>
                  </a:lnTo>
                  <a:lnTo>
                    <a:pt x="1689" y="256"/>
                  </a:lnTo>
                  <a:lnTo>
                    <a:pt x="1689" y="282"/>
                  </a:lnTo>
                  <a:lnTo>
                    <a:pt x="1663" y="256"/>
                  </a:lnTo>
                  <a:lnTo>
                    <a:pt x="1663" y="282"/>
                  </a:lnTo>
                  <a:lnTo>
                    <a:pt x="1638" y="282"/>
                  </a:lnTo>
                  <a:lnTo>
                    <a:pt x="1612" y="307"/>
                  </a:lnTo>
                  <a:lnTo>
                    <a:pt x="1587" y="307"/>
                  </a:lnTo>
                  <a:lnTo>
                    <a:pt x="1561" y="333"/>
                  </a:lnTo>
                  <a:lnTo>
                    <a:pt x="1536" y="333"/>
                  </a:lnTo>
                  <a:lnTo>
                    <a:pt x="1510" y="358"/>
                  </a:lnTo>
                  <a:lnTo>
                    <a:pt x="1459" y="358"/>
                  </a:lnTo>
                  <a:lnTo>
                    <a:pt x="1459" y="384"/>
                  </a:lnTo>
                  <a:lnTo>
                    <a:pt x="1433" y="384"/>
                  </a:lnTo>
                  <a:lnTo>
                    <a:pt x="1" y="1075"/>
                  </a:lnTo>
                  <a:lnTo>
                    <a:pt x="1126" y="3198"/>
                  </a:lnTo>
                  <a:lnTo>
                    <a:pt x="2584" y="2481"/>
                  </a:lnTo>
                  <a:lnTo>
                    <a:pt x="2636" y="2481"/>
                  </a:lnTo>
                  <a:lnTo>
                    <a:pt x="2636" y="2456"/>
                  </a:lnTo>
                  <a:lnTo>
                    <a:pt x="2687" y="2456"/>
                  </a:lnTo>
                  <a:lnTo>
                    <a:pt x="2687" y="2430"/>
                  </a:lnTo>
                  <a:lnTo>
                    <a:pt x="2738" y="2430"/>
                  </a:lnTo>
                  <a:lnTo>
                    <a:pt x="2738" y="2405"/>
                  </a:lnTo>
                  <a:lnTo>
                    <a:pt x="2789" y="2405"/>
                  </a:lnTo>
                  <a:lnTo>
                    <a:pt x="2789" y="2379"/>
                  </a:lnTo>
                  <a:lnTo>
                    <a:pt x="2840" y="2379"/>
                  </a:lnTo>
                  <a:lnTo>
                    <a:pt x="2840" y="2354"/>
                  </a:lnTo>
                  <a:lnTo>
                    <a:pt x="2891" y="2354"/>
                  </a:lnTo>
                  <a:lnTo>
                    <a:pt x="2891" y="2328"/>
                  </a:lnTo>
                  <a:lnTo>
                    <a:pt x="2968" y="2328"/>
                  </a:lnTo>
                  <a:lnTo>
                    <a:pt x="2968" y="2302"/>
                  </a:lnTo>
                  <a:lnTo>
                    <a:pt x="3019" y="2302"/>
                  </a:lnTo>
                  <a:lnTo>
                    <a:pt x="3019" y="2277"/>
                  </a:lnTo>
                  <a:lnTo>
                    <a:pt x="3070" y="2277"/>
                  </a:lnTo>
                  <a:lnTo>
                    <a:pt x="3070" y="2251"/>
                  </a:lnTo>
                  <a:lnTo>
                    <a:pt x="3122" y="2251"/>
                  </a:lnTo>
                  <a:lnTo>
                    <a:pt x="3122" y="2226"/>
                  </a:lnTo>
                  <a:lnTo>
                    <a:pt x="3173" y="2226"/>
                  </a:lnTo>
                  <a:lnTo>
                    <a:pt x="3173" y="2200"/>
                  </a:lnTo>
                  <a:lnTo>
                    <a:pt x="3224" y="2200"/>
                  </a:lnTo>
                  <a:lnTo>
                    <a:pt x="3224" y="2175"/>
                  </a:lnTo>
                  <a:lnTo>
                    <a:pt x="3275" y="2175"/>
                  </a:lnTo>
                  <a:lnTo>
                    <a:pt x="3275" y="2149"/>
                  </a:lnTo>
                  <a:lnTo>
                    <a:pt x="3326" y="2149"/>
                  </a:lnTo>
                  <a:lnTo>
                    <a:pt x="3326" y="2123"/>
                  </a:lnTo>
                  <a:lnTo>
                    <a:pt x="3377" y="2123"/>
                  </a:lnTo>
                  <a:lnTo>
                    <a:pt x="3122" y="1561"/>
                  </a:lnTo>
                  <a:lnTo>
                    <a:pt x="2840" y="1023"/>
                  </a:lnTo>
                  <a:lnTo>
                    <a:pt x="2559" y="512"/>
                  </a:lnTo>
                  <a:lnTo>
                    <a:pt x="2252"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3"/>
            <p:cNvSpPr/>
            <p:nvPr/>
          </p:nvSpPr>
          <p:spPr>
            <a:xfrm>
              <a:off x="3166014" y="2283082"/>
              <a:ext cx="49704" cy="60499"/>
            </a:xfrm>
            <a:custGeom>
              <a:avLst/>
              <a:gdLst/>
              <a:ahLst/>
              <a:cxnLst/>
              <a:rect l="l" t="t" r="r" b="b"/>
              <a:pathLst>
                <a:path w="2712" h="3301" extrusionOk="0">
                  <a:moveTo>
                    <a:pt x="2251" y="1"/>
                  </a:moveTo>
                  <a:lnTo>
                    <a:pt x="0" y="1075"/>
                  </a:lnTo>
                  <a:lnTo>
                    <a:pt x="461" y="3301"/>
                  </a:lnTo>
                  <a:lnTo>
                    <a:pt x="1765" y="2687"/>
                  </a:lnTo>
                  <a:lnTo>
                    <a:pt x="1765" y="2661"/>
                  </a:lnTo>
                  <a:lnTo>
                    <a:pt x="1791" y="2687"/>
                  </a:lnTo>
                  <a:lnTo>
                    <a:pt x="1791" y="2661"/>
                  </a:lnTo>
                  <a:lnTo>
                    <a:pt x="1816" y="2661"/>
                  </a:lnTo>
                  <a:lnTo>
                    <a:pt x="1816" y="2636"/>
                  </a:lnTo>
                  <a:lnTo>
                    <a:pt x="1842" y="2661"/>
                  </a:lnTo>
                  <a:lnTo>
                    <a:pt x="1842" y="2636"/>
                  </a:lnTo>
                  <a:lnTo>
                    <a:pt x="1868" y="2636"/>
                  </a:lnTo>
                  <a:lnTo>
                    <a:pt x="1868" y="2610"/>
                  </a:lnTo>
                  <a:lnTo>
                    <a:pt x="1893" y="2636"/>
                  </a:lnTo>
                  <a:lnTo>
                    <a:pt x="1893" y="2610"/>
                  </a:lnTo>
                  <a:lnTo>
                    <a:pt x="1944" y="2610"/>
                  </a:lnTo>
                  <a:lnTo>
                    <a:pt x="1944" y="2584"/>
                  </a:lnTo>
                  <a:lnTo>
                    <a:pt x="1996" y="2584"/>
                  </a:lnTo>
                  <a:lnTo>
                    <a:pt x="1996" y="2559"/>
                  </a:lnTo>
                  <a:lnTo>
                    <a:pt x="2047" y="2559"/>
                  </a:lnTo>
                  <a:lnTo>
                    <a:pt x="2047" y="2533"/>
                  </a:lnTo>
                  <a:lnTo>
                    <a:pt x="2098" y="2533"/>
                  </a:lnTo>
                  <a:lnTo>
                    <a:pt x="2098" y="2508"/>
                  </a:lnTo>
                  <a:lnTo>
                    <a:pt x="2149" y="2508"/>
                  </a:lnTo>
                  <a:lnTo>
                    <a:pt x="2149" y="2482"/>
                  </a:lnTo>
                  <a:lnTo>
                    <a:pt x="2200" y="2482"/>
                  </a:lnTo>
                  <a:lnTo>
                    <a:pt x="2200" y="2456"/>
                  </a:lnTo>
                  <a:lnTo>
                    <a:pt x="2226" y="2482"/>
                  </a:lnTo>
                  <a:lnTo>
                    <a:pt x="2226" y="2456"/>
                  </a:lnTo>
                  <a:lnTo>
                    <a:pt x="2251" y="2456"/>
                  </a:lnTo>
                  <a:lnTo>
                    <a:pt x="2251" y="2431"/>
                  </a:lnTo>
                  <a:lnTo>
                    <a:pt x="2328" y="2431"/>
                  </a:lnTo>
                  <a:lnTo>
                    <a:pt x="2302" y="2405"/>
                  </a:lnTo>
                  <a:lnTo>
                    <a:pt x="2379" y="2405"/>
                  </a:lnTo>
                  <a:lnTo>
                    <a:pt x="2379" y="2380"/>
                  </a:lnTo>
                  <a:lnTo>
                    <a:pt x="2430" y="2380"/>
                  </a:lnTo>
                  <a:lnTo>
                    <a:pt x="2430" y="2354"/>
                  </a:lnTo>
                  <a:lnTo>
                    <a:pt x="2482" y="2354"/>
                  </a:lnTo>
                  <a:lnTo>
                    <a:pt x="2482" y="2329"/>
                  </a:lnTo>
                  <a:lnTo>
                    <a:pt x="2533" y="2329"/>
                  </a:lnTo>
                  <a:lnTo>
                    <a:pt x="2533" y="2303"/>
                  </a:lnTo>
                  <a:lnTo>
                    <a:pt x="2584" y="2303"/>
                  </a:lnTo>
                  <a:lnTo>
                    <a:pt x="2584" y="2277"/>
                  </a:lnTo>
                  <a:lnTo>
                    <a:pt x="2635" y="2277"/>
                  </a:lnTo>
                  <a:lnTo>
                    <a:pt x="2635" y="2252"/>
                  </a:lnTo>
                  <a:lnTo>
                    <a:pt x="2686" y="2252"/>
                  </a:lnTo>
                  <a:lnTo>
                    <a:pt x="2686" y="2226"/>
                  </a:lnTo>
                  <a:lnTo>
                    <a:pt x="2712" y="2252"/>
                  </a:lnTo>
                  <a:lnTo>
                    <a:pt x="2635" y="1689"/>
                  </a:lnTo>
                  <a:lnTo>
                    <a:pt x="2533" y="1126"/>
                  </a:lnTo>
                  <a:lnTo>
                    <a:pt x="2405" y="564"/>
                  </a:lnTo>
                  <a:lnTo>
                    <a:pt x="2251"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3"/>
            <p:cNvSpPr/>
            <p:nvPr/>
          </p:nvSpPr>
          <p:spPr>
            <a:xfrm>
              <a:off x="3149134" y="2282624"/>
              <a:ext cx="58153" cy="20179"/>
            </a:xfrm>
            <a:custGeom>
              <a:avLst/>
              <a:gdLst/>
              <a:ahLst/>
              <a:cxnLst/>
              <a:rect l="l" t="t" r="r" b="b"/>
              <a:pathLst>
                <a:path w="3173" h="1101" extrusionOk="0">
                  <a:moveTo>
                    <a:pt x="2226" y="0"/>
                  </a:moveTo>
                  <a:lnTo>
                    <a:pt x="0" y="1075"/>
                  </a:lnTo>
                  <a:lnTo>
                    <a:pt x="921" y="1100"/>
                  </a:lnTo>
                  <a:lnTo>
                    <a:pt x="3172" y="26"/>
                  </a:lnTo>
                  <a:lnTo>
                    <a:pt x="2226"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3"/>
            <p:cNvSpPr/>
            <p:nvPr/>
          </p:nvSpPr>
          <p:spPr>
            <a:xfrm>
              <a:off x="3156630" y="2349666"/>
              <a:ext cx="60023" cy="32366"/>
            </a:xfrm>
            <a:custGeom>
              <a:avLst/>
              <a:gdLst/>
              <a:ahLst/>
              <a:cxnLst/>
              <a:rect l="l" t="t" r="r" b="b"/>
              <a:pathLst>
                <a:path w="3275" h="1766" extrusionOk="0">
                  <a:moveTo>
                    <a:pt x="2252" y="0"/>
                  </a:moveTo>
                  <a:lnTo>
                    <a:pt x="1" y="1074"/>
                  </a:lnTo>
                  <a:lnTo>
                    <a:pt x="1024" y="1765"/>
                  </a:lnTo>
                  <a:lnTo>
                    <a:pt x="3275" y="691"/>
                  </a:lnTo>
                  <a:lnTo>
                    <a:pt x="2252"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3"/>
            <p:cNvSpPr/>
            <p:nvPr/>
          </p:nvSpPr>
          <p:spPr>
            <a:xfrm>
              <a:off x="3169295" y="2362312"/>
              <a:ext cx="47358" cy="53003"/>
            </a:xfrm>
            <a:custGeom>
              <a:avLst/>
              <a:gdLst/>
              <a:ahLst/>
              <a:cxnLst/>
              <a:rect l="l" t="t" r="r" b="b"/>
              <a:pathLst>
                <a:path w="2584" h="2892" extrusionOk="0">
                  <a:moveTo>
                    <a:pt x="2584" y="1"/>
                  </a:moveTo>
                  <a:lnTo>
                    <a:pt x="333" y="1075"/>
                  </a:lnTo>
                  <a:lnTo>
                    <a:pt x="0" y="2891"/>
                  </a:lnTo>
                  <a:lnTo>
                    <a:pt x="0" y="2891"/>
                  </a:lnTo>
                  <a:lnTo>
                    <a:pt x="921" y="2456"/>
                  </a:lnTo>
                  <a:lnTo>
                    <a:pt x="921" y="2431"/>
                  </a:lnTo>
                  <a:lnTo>
                    <a:pt x="972" y="2431"/>
                  </a:lnTo>
                  <a:lnTo>
                    <a:pt x="998" y="2405"/>
                  </a:lnTo>
                  <a:lnTo>
                    <a:pt x="1024" y="2405"/>
                  </a:lnTo>
                  <a:lnTo>
                    <a:pt x="1024" y="2380"/>
                  </a:lnTo>
                  <a:lnTo>
                    <a:pt x="1049" y="2405"/>
                  </a:lnTo>
                  <a:lnTo>
                    <a:pt x="1049" y="2380"/>
                  </a:lnTo>
                  <a:lnTo>
                    <a:pt x="1075" y="2380"/>
                  </a:lnTo>
                  <a:lnTo>
                    <a:pt x="1075" y="2354"/>
                  </a:lnTo>
                  <a:lnTo>
                    <a:pt x="1100" y="2380"/>
                  </a:lnTo>
                  <a:lnTo>
                    <a:pt x="1100" y="2354"/>
                  </a:lnTo>
                  <a:lnTo>
                    <a:pt x="1126" y="2354"/>
                  </a:lnTo>
                  <a:lnTo>
                    <a:pt x="1126" y="2329"/>
                  </a:lnTo>
                  <a:lnTo>
                    <a:pt x="1151" y="2354"/>
                  </a:lnTo>
                  <a:lnTo>
                    <a:pt x="1151" y="2329"/>
                  </a:lnTo>
                  <a:lnTo>
                    <a:pt x="1177" y="2329"/>
                  </a:lnTo>
                  <a:lnTo>
                    <a:pt x="1203" y="2303"/>
                  </a:lnTo>
                  <a:lnTo>
                    <a:pt x="1254" y="2303"/>
                  </a:lnTo>
                  <a:lnTo>
                    <a:pt x="1254" y="2277"/>
                  </a:lnTo>
                  <a:lnTo>
                    <a:pt x="1305" y="2277"/>
                  </a:lnTo>
                  <a:lnTo>
                    <a:pt x="1305" y="2252"/>
                  </a:lnTo>
                  <a:lnTo>
                    <a:pt x="1356" y="2252"/>
                  </a:lnTo>
                  <a:lnTo>
                    <a:pt x="1356" y="2226"/>
                  </a:lnTo>
                  <a:lnTo>
                    <a:pt x="1407" y="2226"/>
                  </a:lnTo>
                  <a:lnTo>
                    <a:pt x="1407" y="2201"/>
                  </a:lnTo>
                  <a:lnTo>
                    <a:pt x="1458" y="2201"/>
                  </a:lnTo>
                  <a:lnTo>
                    <a:pt x="1458" y="2175"/>
                  </a:lnTo>
                  <a:lnTo>
                    <a:pt x="1484" y="2201"/>
                  </a:lnTo>
                  <a:lnTo>
                    <a:pt x="1484" y="2175"/>
                  </a:lnTo>
                  <a:lnTo>
                    <a:pt x="1510" y="2175"/>
                  </a:lnTo>
                  <a:lnTo>
                    <a:pt x="1535" y="2149"/>
                  </a:lnTo>
                  <a:lnTo>
                    <a:pt x="1561" y="2149"/>
                  </a:lnTo>
                  <a:lnTo>
                    <a:pt x="1586" y="2124"/>
                  </a:lnTo>
                  <a:lnTo>
                    <a:pt x="1612" y="2124"/>
                  </a:lnTo>
                  <a:lnTo>
                    <a:pt x="1612" y="2098"/>
                  </a:lnTo>
                  <a:lnTo>
                    <a:pt x="1637" y="2124"/>
                  </a:lnTo>
                  <a:lnTo>
                    <a:pt x="1637" y="2098"/>
                  </a:lnTo>
                  <a:lnTo>
                    <a:pt x="1663" y="2098"/>
                  </a:lnTo>
                  <a:lnTo>
                    <a:pt x="1663" y="2073"/>
                  </a:lnTo>
                  <a:lnTo>
                    <a:pt x="1689" y="2098"/>
                  </a:lnTo>
                  <a:lnTo>
                    <a:pt x="1689" y="2073"/>
                  </a:lnTo>
                  <a:lnTo>
                    <a:pt x="1714" y="2073"/>
                  </a:lnTo>
                  <a:lnTo>
                    <a:pt x="1740" y="2047"/>
                  </a:lnTo>
                  <a:lnTo>
                    <a:pt x="1791" y="2047"/>
                  </a:lnTo>
                  <a:lnTo>
                    <a:pt x="1791" y="2022"/>
                  </a:lnTo>
                  <a:lnTo>
                    <a:pt x="1842" y="2022"/>
                  </a:lnTo>
                  <a:lnTo>
                    <a:pt x="1842" y="1996"/>
                  </a:lnTo>
                  <a:lnTo>
                    <a:pt x="1893" y="1996"/>
                  </a:lnTo>
                  <a:lnTo>
                    <a:pt x="1919" y="1970"/>
                  </a:lnTo>
                  <a:lnTo>
                    <a:pt x="1944" y="1970"/>
                  </a:lnTo>
                  <a:lnTo>
                    <a:pt x="1944" y="1945"/>
                  </a:lnTo>
                  <a:lnTo>
                    <a:pt x="1970" y="1970"/>
                  </a:lnTo>
                  <a:lnTo>
                    <a:pt x="1970" y="1945"/>
                  </a:lnTo>
                  <a:lnTo>
                    <a:pt x="1996" y="1945"/>
                  </a:lnTo>
                  <a:lnTo>
                    <a:pt x="1996" y="1919"/>
                  </a:lnTo>
                  <a:lnTo>
                    <a:pt x="2021" y="1945"/>
                  </a:lnTo>
                  <a:lnTo>
                    <a:pt x="2021" y="1919"/>
                  </a:lnTo>
                  <a:lnTo>
                    <a:pt x="2047" y="1919"/>
                  </a:lnTo>
                  <a:lnTo>
                    <a:pt x="2072" y="1894"/>
                  </a:lnTo>
                  <a:lnTo>
                    <a:pt x="2098" y="1894"/>
                  </a:lnTo>
                  <a:lnTo>
                    <a:pt x="2123" y="1868"/>
                  </a:lnTo>
                  <a:lnTo>
                    <a:pt x="2149" y="1868"/>
                  </a:lnTo>
                  <a:lnTo>
                    <a:pt x="2149" y="1843"/>
                  </a:lnTo>
                  <a:lnTo>
                    <a:pt x="2175" y="1868"/>
                  </a:lnTo>
                  <a:lnTo>
                    <a:pt x="2175" y="1843"/>
                  </a:lnTo>
                  <a:lnTo>
                    <a:pt x="2200" y="1843"/>
                  </a:lnTo>
                  <a:lnTo>
                    <a:pt x="2200" y="1817"/>
                  </a:lnTo>
                  <a:lnTo>
                    <a:pt x="2226" y="1843"/>
                  </a:lnTo>
                  <a:lnTo>
                    <a:pt x="2226" y="1817"/>
                  </a:lnTo>
                  <a:lnTo>
                    <a:pt x="2354" y="1408"/>
                  </a:lnTo>
                  <a:lnTo>
                    <a:pt x="2456" y="947"/>
                  </a:lnTo>
                  <a:lnTo>
                    <a:pt x="2533" y="487"/>
                  </a:lnTo>
                  <a:lnTo>
                    <a:pt x="2584" y="26"/>
                  </a:lnTo>
                  <a:lnTo>
                    <a:pt x="2584"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3"/>
            <p:cNvSpPr/>
            <p:nvPr/>
          </p:nvSpPr>
          <p:spPr>
            <a:xfrm>
              <a:off x="3136947" y="2422335"/>
              <a:ext cx="60499" cy="37516"/>
            </a:xfrm>
            <a:custGeom>
              <a:avLst/>
              <a:gdLst/>
              <a:ahLst/>
              <a:cxnLst/>
              <a:rect l="l" t="t" r="r" b="b"/>
              <a:pathLst>
                <a:path w="3301" h="2047" extrusionOk="0">
                  <a:moveTo>
                    <a:pt x="3300" y="0"/>
                  </a:moveTo>
                  <a:lnTo>
                    <a:pt x="1049" y="1049"/>
                  </a:lnTo>
                  <a:lnTo>
                    <a:pt x="27" y="2021"/>
                  </a:lnTo>
                  <a:lnTo>
                    <a:pt x="77" y="2021"/>
                  </a:lnTo>
                  <a:lnTo>
                    <a:pt x="77" y="1995"/>
                  </a:lnTo>
                  <a:lnTo>
                    <a:pt x="128" y="1995"/>
                  </a:lnTo>
                  <a:lnTo>
                    <a:pt x="128" y="1970"/>
                  </a:lnTo>
                  <a:lnTo>
                    <a:pt x="179" y="1970"/>
                  </a:lnTo>
                  <a:lnTo>
                    <a:pt x="179" y="1944"/>
                  </a:lnTo>
                  <a:lnTo>
                    <a:pt x="231" y="1944"/>
                  </a:lnTo>
                  <a:lnTo>
                    <a:pt x="231" y="1918"/>
                  </a:lnTo>
                  <a:lnTo>
                    <a:pt x="282" y="1918"/>
                  </a:lnTo>
                  <a:lnTo>
                    <a:pt x="282" y="1893"/>
                  </a:lnTo>
                  <a:lnTo>
                    <a:pt x="333" y="1893"/>
                  </a:lnTo>
                  <a:lnTo>
                    <a:pt x="358" y="1867"/>
                  </a:lnTo>
                  <a:lnTo>
                    <a:pt x="384" y="1867"/>
                  </a:lnTo>
                  <a:lnTo>
                    <a:pt x="410" y="1842"/>
                  </a:lnTo>
                  <a:lnTo>
                    <a:pt x="435" y="1842"/>
                  </a:lnTo>
                  <a:lnTo>
                    <a:pt x="461" y="1816"/>
                  </a:lnTo>
                  <a:lnTo>
                    <a:pt x="512" y="1816"/>
                  </a:lnTo>
                  <a:lnTo>
                    <a:pt x="512" y="1791"/>
                  </a:lnTo>
                  <a:lnTo>
                    <a:pt x="563" y="1791"/>
                  </a:lnTo>
                  <a:lnTo>
                    <a:pt x="563" y="1765"/>
                  </a:lnTo>
                  <a:lnTo>
                    <a:pt x="614" y="1765"/>
                  </a:lnTo>
                  <a:lnTo>
                    <a:pt x="614" y="1739"/>
                  </a:lnTo>
                  <a:lnTo>
                    <a:pt x="665" y="1739"/>
                  </a:lnTo>
                  <a:lnTo>
                    <a:pt x="665" y="1714"/>
                  </a:lnTo>
                  <a:lnTo>
                    <a:pt x="717" y="1714"/>
                  </a:lnTo>
                  <a:lnTo>
                    <a:pt x="717" y="1688"/>
                  </a:lnTo>
                  <a:lnTo>
                    <a:pt x="768" y="1688"/>
                  </a:lnTo>
                  <a:lnTo>
                    <a:pt x="768" y="1663"/>
                  </a:lnTo>
                  <a:lnTo>
                    <a:pt x="819" y="1663"/>
                  </a:lnTo>
                  <a:lnTo>
                    <a:pt x="819" y="1637"/>
                  </a:lnTo>
                  <a:lnTo>
                    <a:pt x="870" y="1637"/>
                  </a:lnTo>
                  <a:lnTo>
                    <a:pt x="896" y="1612"/>
                  </a:lnTo>
                  <a:lnTo>
                    <a:pt x="921" y="1612"/>
                  </a:lnTo>
                  <a:lnTo>
                    <a:pt x="947" y="1586"/>
                  </a:lnTo>
                  <a:lnTo>
                    <a:pt x="972" y="1586"/>
                  </a:lnTo>
                  <a:lnTo>
                    <a:pt x="998" y="1560"/>
                  </a:lnTo>
                  <a:lnTo>
                    <a:pt x="1049" y="1560"/>
                  </a:lnTo>
                  <a:lnTo>
                    <a:pt x="1049" y="1535"/>
                  </a:lnTo>
                  <a:lnTo>
                    <a:pt x="1100" y="1535"/>
                  </a:lnTo>
                  <a:lnTo>
                    <a:pt x="1100" y="1509"/>
                  </a:lnTo>
                  <a:lnTo>
                    <a:pt x="1151" y="1509"/>
                  </a:lnTo>
                  <a:lnTo>
                    <a:pt x="1151" y="1484"/>
                  </a:lnTo>
                  <a:lnTo>
                    <a:pt x="1203" y="1484"/>
                  </a:lnTo>
                  <a:lnTo>
                    <a:pt x="1203" y="1458"/>
                  </a:lnTo>
                  <a:lnTo>
                    <a:pt x="1254" y="1458"/>
                  </a:lnTo>
                  <a:lnTo>
                    <a:pt x="1254" y="1432"/>
                  </a:lnTo>
                  <a:lnTo>
                    <a:pt x="1305" y="1432"/>
                  </a:lnTo>
                  <a:lnTo>
                    <a:pt x="1305" y="1407"/>
                  </a:lnTo>
                  <a:lnTo>
                    <a:pt x="1356" y="1407"/>
                  </a:lnTo>
                  <a:lnTo>
                    <a:pt x="1382" y="1381"/>
                  </a:lnTo>
                  <a:lnTo>
                    <a:pt x="1407" y="1381"/>
                  </a:lnTo>
                  <a:lnTo>
                    <a:pt x="1433" y="1356"/>
                  </a:lnTo>
                  <a:lnTo>
                    <a:pt x="1458" y="1356"/>
                  </a:lnTo>
                  <a:lnTo>
                    <a:pt x="1484" y="1330"/>
                  </a:lnTo>
                  <a:lnTo>
                    <a:pt x="1510" y="1330"/>
                  </a:lnTo>
                  <a:lnTo>
                    <a:pt x="1535" y="1305"/>
                  </a:lnTo>
                  <a:lnTo>
                    <a:pt x="1586" y="1305"/>
                  </a:lnTo>
                  <a:lnTo>
                    <a:pt x="1586" y="1279"/>
                  </a:lnTo>
                  <a:lnTo>
                    <a:pt x="1637" y="1279"/>
                  </a:lnTo>
                  <a:lnTo>
                    <a:pt x="1637" y="1253"/>
                  </a:lnTo>
                  <a:lnTo>
                    <a:pt x="1689" y="1253"/>
                  </a:lnTo>
                  <a:lnTo>
                    <a:pt x="1689" y="1228"/>
                  </a:lnTo>
                  <a:lnTo>
                    <a:pt x="1740" y="1228"/>
                  </a:lnTo>
                  <a:lnTo>
                    <a:pt x="1740" y="1202"/>
                  </a:lnTo>
                  <a:lnTo>
                    <a:pt x="1791" y="1202"/>
                  </a:lnTo>
                  <a:lnTo>
                    <a:pt x="1817" y="1177"/>
                  </a:lnTo>
                  <a:lnTo>
                    <a:pt x="1842" y="1177"/>
                  </a:lnTo>
                  <a:lnTo>
                    <a:pt x="1868" y="1151"/>
                  </a:lnTo>
                  <a:lnTo>
                    <a:pt x="1893" y="1151"/>
                  </a:lnTo>
                  <a:lnTo>
                    <a:pt x="1919" y="1126"/>
                  </a:lnTo>
                  <a:lnTo>
                    <a:pt x="1944" y="1126"/>
                  </a:lnTo>
                  <a:lnTo>
                    <a:pt x="1970" y="1100"/>
                  </a:lnTo>
                  <a:lnTo>
                    <a:pt x="1996" y="1100"/>
                  </a:lnTo>
                  <a:lnTo>
                    <a:pt x="2021" y="1074"/>
                  </a:lnTo>
                  <a:lnTo>
                    <a:pt x="2047" y="1074"/>
                  </a:lnTo>
                  <a:lnTo>
                    <a:pt x="2072" y="1049"/>
                  </a:lnTo>
                  <a:lnTo>
                    <a:pt x="2098" y="1049"/>
                  </a:lnTo>
                  <a:lnTo>
                    <a:pt x="2123" y="1023"/>
                  </a:lnTo>
                  <a:lnTo>
                    <a:pt x="2175" y="1023"/>
                  </a:lnTo>
                  <a:lnTo>
                    <a:pt x="2175" y="998"/>
                  </a:lnTo>
                  <a:lnTo>
                    <a:pt x="2226" y="998"/>
                  </a:lnTo>
                  <a:lnTo>
                    <a:pt x="2226" y="972"/>
                  </a:lnTo>
                  <a:lnTo>
                    <a:pt x="2251" y="972"/>
                  </a:lnTo>
                  <a:lnTo>
                    <a:pt x="2533" y="767"/>
                  </a:lnTo>
                  <a:lnTo>
                    <a:pt x="2814" y="537"/>
                  </a:lnTo>
                  <a:lnTo>
                    <a:pt x="3044" y="281"/>
                  </a:lnTo>
                  <a:lnTo>
                    <a:pt x="3300" y="0"/>
                  </a:lnTo>
                  <a:close/>
                  <a:moveTo>
                    <a:pt x="26" y="2021"/>
                  </a:moveTo>
                  <a:lnTo>
                    <a:pt x="26" y="2022"/>
                  </a:lnTo>
                  <a:lnTo>
                    <a:pt x="27" y="2021"/>
                  </a:lnTo>
                  <a:close/>
                  <a:moveTo>
                    <a:pt x="26" y="2022"/>
                  </a:moveTo>
                  <a:lnTo>
                    <a:pt x="0" y="2046"/>
                  </a:lnTo>
                  <a:lnTo>
                    <a:pt x="26" y="2046"/>
                  </a:lnTo>
                  <a:lnTo>
                    <a:pt x="26" y="2022"/>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3"/>
            <p:cNvSpPr/>
            <p:nvPr/>
          </p:nvSpPr>
          <p:spPr>
            <a:xfrm>
              <a:off x="2738452" y="1692845"/>
              <a:ext cx="174881" cy="218482"/>
            </a:xfrm>
            <a:custGeom>
              <a:avLst/>
              <a:gdLst/>
              <a:ahLst/>
              <a:cxnLst/>
              <a:rect l="l" t="t" r="r" b="b"/>
              <a:pathLst>
                <a:path w="9542" h="11921" extrusionOk="0">
                  <a:moveTo>
                    <a:pt x="3786" y="3914"/>
                  </a:moveTo>
                  <a:lnTo>
                    <a:pt x="4017" y="4017"/>
                  </a:lnTo>
                  <a:lnTo>
                    <a:pt x="4247" y="4170"/>
                  </a:lnTo>
                  <a:lnTo>
                    <a:pt x="4426" y="4298"/>
                  </a:lnTo>
                  <a:lnTo>
                    <a:pt x="4605" y="4452"/>
                  </a:lnTo>
                  <a:lnTo>
                    <a:pt x="4758" y="4605"/>
                  </a:lnTo>
                  <a:lnTo>
                    <a:pt x="4912" y="4784"/>
                  </a:lnTo>
                  <a:lnTo>
                    <a:pt x="5193" y="5193"/>
                  </a:lnTo>
                  <a:lnTo>
                    <a:pt x="5449" y="5628"/>
                  </a:lnTo>
                  <a:lnTo>
                    <a:pt x="5628" y="6089"/>
                  </a:lnTo>
                  <a:lnTo>
                    <a:pt x="5756" y="6549"/>
                  </a:lnTo>
                  <a:lnTo>
                    <a:pt x="5807" y="6779"/>
                  </a:lnTo>
                  <a:lnTo>
                    <a:pt x="5833" y="7010"/>
                  </a:lnTo>
                  <a:lnTo>
                    <a:pt x="5858" y="7240"/>
                  </a:lnTo>
                  <a:lnTo>
                    <a:pt x="5833" y="7470"/>
                  </a:lnTo>
                  <a:lnTo>
                    <a:pt x="5807" y="7726"/>
                  </a:lnTo>
                  <a:lnTo>
                    <a:pt x="5730" y="7982"/>
                  </a:lnTo>
                  <a:lnTo>
                    <a:pt x="5526" y="7879"/>
                  </a:lnTo>
                  <a:lnTo>
                    <a:pt x="5296" y="7751"/>
                  </a:lnTo>
                  <a:lnTo>
                    <a:pt x="5116" y="7598"/>
                  </a:lnTo>
                  <a:lnTo>
                    <a:pt x="4937" y="7470"/>
                  </a:lnTo>
                  <a:lnTo>
                    <a:pt x="4784" y="7291"/>
                  </a:lnTo>
                  <a:lnTo>
                    <a:pt x="4630" y="7112"/>
                  </a:lnTo>
                  <a:lnTo>
                    <a:pt x="4349" y="6703"/>
                  </a:lnTo>
                  <a:lnTo>
                    <a:pt x="4093" y="6268"/>
                  </a:lnTo>
                  <a:lnTo>
                    <a:pt x="3914" y="5833"/>
                  </a:lnTo>
                  <a:lnTo>
                    <a:pt x="3761" y="5347"/>
                  </a:lnTo>
                  <a:lnTo>
                    <a:pt x="3735" y="5117"/>
                  </a:lnTo>
                  <a:lnTo>
                    <a:pt x="3710" y="4887"/>
                  </a:lnTo>
                  <a:lnTo>
                    <a:pt x="3684" y="4656"/>
                  </a:lnTo>
                  <a:lnTo>
                    <a:pt x="3684" y="4426"/>
                  </a:lnTo>
                  <a:lnTo>
                    <a:pt x="3735" y="4170"/>
                  </a:lnTo>
                  <a:lnTo>
                    <a:pt x="3786" y="3914"/>
                  </a:lnTo>
                  <a:close/>
                  <a:moveTo>
                    <a:pt x="3428" y="1"/>
                  </a:moveTo>
                  <a:lnTo>
                    <a:pt x="3121" y="78"/>
                  </a:lnTo>
                  <a:lnTo>
                    <a:pt x="2814" y="180"/>
                  </a:lnTo>
                  <a:lnTo>
                    <a:pt x="2789" y="180"/>
                  </a:lnTo>
                  <a:lnTo>
                    <a:pt x="2789" y="205"/>
                  </a:lnTo>
                  <a:lnTo>
                    <a:pt x="2738" y="205"/>
                  </a:lnTo>
                  <a:lnTo>
                    <a:pt x="2738" y="231"/>
                  </a:lnTo>
                  <a:lnTo>
                    <a:pt x="2686" y="231"/>
                  </a:lnTo>
                  <a:lnTo>
                    <a:pt x="2686" y="257"/>
                  </a:lnTo>
                  <a:lnTo>
                    <a:pt x="2635" y="257"/>
                  </a:lnTo>
                  <a:lnTo>
                    <a:pt x="2635" y="282"/>
                  </a:lnTo>
                  <a:lnTo>
                    <a:pt x="2584" y="282"/>
                  </a:lnTo>
                  <a:lnTo>
                    <a:pt x="2584" y="308"/>
                  </a:lnTo>
                  <a:lnTo>
                    <a:pt x="2533" y="308"/>
                  </a:lnTo>
                  <a:lnTo>
                    <a:pt x="2533" y="333"/>
                  </a:lnTo>
                  <a:lnTo>
                    <a:pt x="2482" y="333"/>
                  </a:lnTo>
                  <a:lnTo>
                    <a:pt x="2482" y="359"/>
                  </a:lnTo>
                  <a:lnTo>
                    <a:pt x="2431" y="359"/>
                  </a:lnTo>
                  <a:lnTo>
                    <a:pt x="2405" y="384"/>
                  </a:lnTo>
                  <a:lnTo>
                    <a:pt x="2379" y="384"/>
                  </a:lnTo>
                  <a:lnTo>
                    <a:pt x="2354" y="410"/>
                  </a:lnTo>
                  <a:lnTo>
                    <a:pt x="2303" y="410"/>
                  </a:lnTo>
                  <a:lnTo>
                    <a:pt x="2303" y="436"/>
                  </a:lnTo>
                  <a:lnTo>
                    <a:pt x="2252" y="436"/>
                  </a:lnTo>
                  <a:lnTo>
                    <a:pt x="2252" y="461"/>
                  </a:lnTo>
                  <a:lnTo>
                    <a:pt x="2200" y="461"/>
                  </a:lnTo>
                  <a:lnTo>
                    <a:pt x="2200" y="487"/>
                  </a:lnTo>
                  <a:lnTo>
                    <a:pt x="2149" y="487"/>
                  </a:lnTo>
                  <a:lnTo>
                    <a:pt x="2149" y="512"/>
                  </a:lnTo>
                  <a:lnTo>
                    <a:pt x="2098" y="512"/>
                  </a:lnTo>
                  <a:lnTo>
                    <a:pt x="2098" y="538"/>
                  </a:lnTo>
                  <a:lnTo>
                    <a:pt x="2047" y="538"/>
                  </a:lnTo>
                  <a:lnTo>
                    <a:pt x="2047" y="564"/>
                  </a:lnTo>
                  <a:lnTo>
                    <a:pt x="1996" y="564"/>
                  </a:lnTo>
                  <a:lnTo>
                    <a:pt x="1996" y="589"/>
                  </a:lnTo>
                  <a:lnTo>
                    <a:pt x="1945" y="589"/>
                  </a:lnTo>
                  <a:lnTo>
                    <a:pt x="1919" y="615"/>
                  </a:lnTo>
                  <a:lnTo>
                    <a:pt x="1893" y="615"/>
                  </a:lnTo>
                  <a:lnTo>
                    <a:pt x="1868" y="640"/>
                  </a:lnTo>
                  <a:lnTo>
                    <a:pt x="1817" y="640"/>
                  </a:lnTo>
                  <a:lnTo>
                    <a:pt x="1817" y="666"/>
                  </a:lnTo>
                  <a:lnTo>
                    <a:pt x="1765" y="666"/>
                  </a:lnTo>
                  <a:lnTo>
                    <a:pt x="1765" y="691"/>
                  </a:lnTo>
                  <a:lnTo>
                    <a:pt x="1714" y="691"/>
                  </a:lnTo>
                  <a:lnTo>
                    <a:pt x="1714" y="717"/>
                  </a:lnTo>
                  <a:lnTo>
                    <a:pt x="1663" y="717"/>
                  </a:lnTo>
                  <a:lnTo>
                    <a:pt x="1663" y="743"/>
                  </a:lnTo>
                  <a:lnTo>
                    <a:pt x="1612" y="743"/>
                  </a:lnTo>
                  <a:lnTo>
                    <a:pt x="1612" y="768"/>
                  </a:lnTo>
                  <a:lnTo>
                    <a:pt x="1561" y="768"/>
                  </a:lnTo>
                  <a:lnTo>
                    <a:pt x="1561" y="794"/>
                  </a:lnTo>
                  <a:lnTo>
                    <a:pt x="1510" y="794"/>
                  </a:lnTo>
                  <a:lnTo>
                    <a:pt x="1510" y="819"/>
                  </a:lnTo>
                  <a:lnTo>
                    <a:pt x="1459" y="819"/>
                  </a:lnTo>
                  <a:lnTo>
                    <a:pt x="1279" y="922"/>
                  </a:lnTo>
                  <a:lnTo>
                    <a:pt x="1407" y="1177"/>
                  </a:lnTo>
                  <a:lnTo>
                    <a:pt x="1356" y="1177"/>
                  </a:lnTo>
                  <a:lnTo>
                    <a:pt x="1356" y="1203"/>
                  </a:lnTo>
                  <a:lnTo>
                    <a:pt x="1305" y="1203"/>
                  </a:lnTo>
                  <a:lnTo>
                    <a:pt x="1305" y="1229"/>
                  </a:lnTo>
                  <a:lnTo>
                    <a:pt x="1254" y="1229"/>
                  </a:lnTo>
                  <a:lnTo>
                    <a:pt x="1254" y="1254"/>
                  </a:lnTo>
                  <a:lnTo>
                    <a:pt x="1203" y="1254"/>
                  </a:lnTo>
                  <a:lnTo>
                    <a:pt x="1177" y="1280"/>
                  </a:lnTo>
                  <a:lnTo>
                    <a:pt x="1152" y="1280"/>
                  </a:lnTo>
                  <a:lnTo>
                    <a:pt x="1152" y="1305"/>
                  </a:lnTo>
                  <a:lnTo>
                    <a:pt x="1126" y="1280"/>
                  </a:lnTo>
                  <a:lnTo>
                    <a:pt x="1126" y="1305"/>
                  </a:lnTo>
                  <a:lnTo>
                    <a:pt x="1100" y="1305"/>
                  </a:lnTo>
                  <a:lnTo>
                    <a:pt x="1075" y="1331"/>
                  </a:lnTo>
                  <a:lnTo>
                    <a:pt x="1024" y="1331"/>
                  </a:lnTo>
                  <a:lnTo>
                    <a:pt x="1024" y="1357"/>
                  </a:lnTo>
                  <a:lnTo>
                    <a:pt x="973" y="1357"/>
                  </a:lnTo>
                  <a:lnTo>
                    <a:pt x="973" y="1382"/>
                  </a:lnTo>
                  <a:lnTo>
                    <a:pt x="921" y="1382"/>
                  </a:lnTo>
                  <a:lnTo>
                    <a:pt x="921" y="1408"/>
                  </a:lnTo>
                  <a:lnTo>
                    <a:pt x="870" y="1408"/>
                  </a:lnTo>
                  <a:lnTo>
                    <a:pt x="870" y="1433"/>
                  </a:lnTo>
                  <a:lnTo>
                    <a:pt x="819" y="1433"/>
                  </a:lnTo>
                  <a:lnTo>
                    <a:pt x="819" y="1459"/>
                  </a:lnTo>
                  <a:lnTo>
                    <a:pt x="768" y="1459"/>
                  </a:lnTo>
                  <a:lnTo>
                    <a:pt x="768" y="1484"/>
                  </a:lnTo>
                  <a:lnTo>
                    <a:pt x="717" y="1484"/>
                  </a:lnTo>
                  <a:lnTo>
                    <a:pt x="717" y="1510"/>
                  </a:lnTo>
                  <a:lnTo>
                    <a:pt x="666" y="1510"/>
                  </a:lnTo>
                  <a:lnTo>
                    <a:pt x="666" y="1536"/>
                  </a:lnTo>
                  <a:lnTo>
                    <a:pt x="640" y="1536"/>
                  </a:lnTo>
                  <a:lnTo>
                    <a:pt x="512" y="1715"/>
                  </a:lnTo>
                  <a:lnTo>
                    <a:pt x="410" y="1945"/>
                  </a:lnTo>
                  <a:lnTo>
                    <a:pt x="307" y="2149"/>
                  </a:lnTo>
                  <a:lnTo>
                    <a:pt x="205" y="2405"/>
                  </a:lnTo>
                  <a:lnTo>
                    <a:pt x="793" y="2994"/>
                  </a:lnTo>
                  <a:lnTo>
                    <a:pt x="742" y="3147"/>
                  </a:lnTo>
                  <a:lnTo>
                    <a:pt x="742" y="3173"/>
                  </a:lnTo>
                  <a:lnTo>
                    <a:pt x="717" y="3147"/>
                  </a:lnTo>
                  <a:lnTo>
                    <a:pt x="717" y="3173"/>
                  </a:lnTo>
                  <a:lnTo>
                    <a:pt x="666" y="3173"/>
                  </a:lnTo>
                  <a:lnTo>
                    <a:pt x="666" y="3198"/>
                  </a:lnTo>
                  <a:lnTo>
                    <a:pt x="640" y="3198"/>
                  </a:lnTo>
                  <a:lnTo>
                    <a:pt x="640" y="3224"/>
                  </a:lnTo>
                  <a:lnTo>
                    <a:pt x="614" y="3198"/>
                  </a:lnTo>
                  <a:lnTo>
                    <a:pt x="614" y="3224"/>
                  </a:lnTo>
                  <a:lnTo>
                    <a:pt x="563" y="3224"/>
                  </a:lnTo>
                  <a:lnTo>
                    <a:pt x="563" y="3249"/>
                  </a:lnTo>
                  <a:lnTo>
                    <a:pt x="512" y="3249"/>
                  </a:lnTo>
                  <a:lnTo>
                    <a:pt x="512" y="3275"/>
                  </a:lnTo>
                  <a:lnTo>
                    <a:pt x="461" y="3275"/>
                  </a:lnTo>
                  <a:lnTo>
                    <a:pt x="461" y="3301"/>
                  </a:lnTo>
                  <a:lnTo>
                    <a:pt x="410" y="3301"/>
                  </a:lnTo>
                  <a:lnTo>
                    <a:pt x="410" y="3326"/>
                  </a:lnTo>
                  <a:lnTo>
                    <a:pt x="359" y="3326"/>
                  </a:lnTo>
                  <a:lnTo>
                    <a:pt x="359" y="3352"/>
                  </a:lnTo>
                  <a:lnTo>
                    <a:pt x="307" y="3352"/>
                  </a:lnTo>
                  <a:lnTo>
                    <a:pt x="307" y="3377"/>
                  </a:lnTo>
                  <a:lnTo>
                    <a:pt x="256" y="3377"/>
                  </a:lnTo>
                  <a:lnTo>
                    <a:pt x="256" y="3403"/>
                  </a:lnTo>
                  <a:lnTo>
                    <a:pt x="205" y="3403"/>
                  </a:lnTo>
                  <a:lnTo>
                    <a:pt x="205" y="3428"/>
                  </a:lnTo>
                  <a:lnTo>
                    <a:pt x="180" y="3403"/>
                  </a:lnTo>
                  <a:lnTo>
                    <a:pt x="180" y="3428"/>
                  </a:lnTo>
                  <a:lnTo>
                    <a:pt x="154" y="3428"/>
                  </a:lnTo>
                  <a:lnTo>
                    <a:pt x="128" y="3454"/>
                  </a:lnTo>
                  <a:lnTo>
                    <a:pt x="77" y="3454"/>
                  </a:lnTo>
                  <a:lnTo>
                    <a:pt x="77" y="3480"/>
                  </a:lnTo>
                  <a:lnTo>
                    <a:pt x="26" y="3480"/>
                  </a:lnTo>
                  <a:lnTo>
                    <a:pt x="26" y="3505"/>
                  </a:lnTo>
                  <a:lnTo>
                    <a:pt x="0" y="3505"/>
                  </a:lnTo>
                  <a:lnTo>
                    <a:pt x="0" y="4119"/>
                  </a:lnTo>
                  <a:lnTo>
                    <a:pt x="26" y="4759"/>
                  </a:lnTo>
                  <a:lnTo>
                    <a:pt x="640" y="4989"/>
                  </a:lnTo>
                  <a:lnTo>
                    <a:pt x="717" y="5424"/>
                  </a:lnTo>
                  <a:lnTo>
                    <a:pt x="819" y="5884"/>
                  </a:lnTo>
                  <a:lnTo>
                    <a:pt x="742" y="5884"/>
                  </a:lnTo>
                  <a:lnTo>
                    <a:pt x="768" y="5910"/>
                  </a:lnTo>
                  <a:lnTo>
                    <a:pt x="691" y="5910"/>
                  </a:lnTo>
                  <a:lnTo>
                    <a:pt x="691" y="5935"/>
                  </a:lnTo>
                  <a:lnTo>
                    <a:pt x="640" y="5935"/>
                  </a:lnTo>
                  <a:lnTo>
                    <a:pt x="640" y="5961"/>
                  </a:lnTo>
                  <a:lnTo>
                    <a:pt x="589" y="5961"/>
                  </a:lnTo>
                  <a:lnTo>
                    <a:pt x="589" y="5986"/>
                  </a:lnTo>
                  <a:lnTo>
                    <a:pt x="538" y="5986"/>
                  </a:lnTo>
                  <a:lnTo>
                    <a:pt x="538" y="6012"/>
                  </a:lnTo>
                  <a:lnTo>
                    <a:pt x="486" y="6012"/>
                  </a:lnTo>
                  <a:lnTo>
                    <a:pt x="486" y="6038"/>
                  </a:lnTo>
                  <a:lnTo>
                    <a:pt x="435" y="6038"/>
                  </a:lnTo>
                  <a:lnTo>
                    <a:pt x="435" y="6063"/>
                  </a:lnTo>
                  <a:lnTo>
                    <a:pt x="384" y="6063"/>
                  </a:lnTo>
                  <a:lnTo>
                    <a:pt x="384" y="6089"/>
                  </a:lnTo>
                  <a:lnTo>
                    <a:pt x="333" y="6089"/>
                  </a:lnTo>
                  <a:lnTo>
                    <a:pt x="333" y="6114"/>
                  </a:lnTo>
                  <a:lnTo>
                    <a:pt x="307" y="6114"/>
                  </a:lnTo>
                  <a:lnTo>
                    <a:pt x="512" y="6779"/>
                  </a:lnTo>
                  <a:lnTo>
                    <a:pt x="793" y="7470"/>
                  </a:lnTo>
                  <a:lnTo>
                    <a:pt x="1279" y="7291"/>
                  </a:lnTo>
                  <a:lnTo>
                    <a:pt x="1561" y="7854"/>
                  </a:lnTo>
                  <a:lnTo>
                    <a:pt x="1868" y="8391"/>
                  </a:lnTo>
                  <a:lnTo>
                    <a:pt x="1459" y="8749"/>
                  </a:lnTo>
                  <a:lnTo>
                    <a:pt x="1868" y="9337"/>
                  </a:lnTo>
                  <a:lnTo>
                    <a:pt x="2303" y="9900"/>
                  </a:lnTo>
                  <a:lnTo>
                    <a:pt x="2303" y="9875"/>
                  </a:lnTo>
                  <a:lnTo>
                    <a:pt x="2328" y="9900"/>
                  </a:lnTo>
                  <a:lnTo>
                    <a:pt x="2328" y="9875"/>
                  </a:lnTo>
                  <a:lnTo>
                    <a:pt x="2354" y="9875"/>
                  </a:lnTo>
                  <a:lnTo>
                    <a:pt x="2379" y="9849"/>
                  </a:lnTo>
                  <a:lnTo>
                    <a:pt x="2431" y="9849"/>
                  </a:lnTo>
                  <a:lnTo>
                    <a:pt x="2431" y="9823"/>
                  </a:lnTo>
                  <a:lnTo>
                    <a:pt x="2482" y="9823"/>
                  </a:lnTo>
                  <a:lnTo>
                    <a:pt x="2482" y="9798"/>
                  </a:lnTo>
                  <a:lnTo>
                    <a:pt x="2533" y="9798"/>
                  </a:lnTo>
                  <a:lnTo>
                    <a:pt x="2533" y="9772"/>
                  </a:lnTo>
                  <a:lnTo>
                    <a:pt x="2584" y="9772"/>
                  </a:lnTo>
                  <a:lnTo>
                    <a:pt x="2584" y="9747"/>
                  </a:lnTo>
                  <a:lnTo>
                    <a:pt x="2635" y="9747"/>
                  </a:lnTo>
                  <a:lnTo>
                    <a:pt x="2635" y="9721"/>
                  </a:lnTo>
                  <a:lnTo>
                    <a:pt x="2686" y="9721"/>
                  </a:lnTo>
                  <a:lnTo>
                    <a:pt x="2686" y="9696"/>
                  </a:lnTo>
                  <a:lnTo>
                    <a:pt x="2738" y="9696"/>
                  </a:lnTo>
                  <a:lnTo>
                    <a:pt x="2738" y="9670"/>
                  </a:lnTo>
                  <a:lnTo>
                    <a:pt x="2763" y="9696"/>
                  </a:lnTo>
                  <a:lnTo>
                    <a:pt x="2763" y="9670"/>
                  </a:lnTo>
                  <a:lnTo>
                    <a:pt x="2789" y="9670"/>
                  </a:lnTo>
                  <a:lnTo>
                    <a:pt x="2814" y="9644"/>
                  </a:lnTo>
                  <a:lnTo>
                    <a:pt x="2840" y="9644"/>
                  </a:lnTo>
                  <a:lnTo>
                    <a:pt x="3096" y="9900"/>
                  </a:lnTo>
                  <a:lnTo>
                    <a:pt x="3377" y="10156"/>
                  </a:lnTo>
                  <a:lnTo>
                    <a:pt x="3249" y="10821"/>
                  </a:lnTo>
                  <a:lnTo>
                    <a:pt x="3479" y="11026"/>
                  </a:lnTo>
                  <a:lnTo>
                    <a:pt x="3735" y="11205"/>
                  </a:lnTo>
                  <a:lnTo>
                    <a:pt x="3965" y="11358"/>
                  </a:lnTo>
                  <a:lnTo>
                    <a:pt x="4221" y="11512"/>
                  </a:lnTo>
                  <a:lnTo>
                    <a:pt x="4221" y="11486"/>
                  </a:lnTo>
                  <a:lnTo>
                    <a:pt x="4272" y="11486"/>
                  </a:lnTo>
                  <a:lnTo>
                    <a:pt x="4272" y="11461"/>
                  </a:lnTo>
                  <a:lnTo>
                    <a:pt x="4323" y="11461"/>
                  </a:lnTo>
                  <a:lnTo>
                    <a:pt x="4323" y="11435"/>
                  </a:lnTo>
                  <a:lnTo>
                    <a:pt x="4375" y="11435"/>
                  </a:lnTo>
                  <a:lnTo>
                    <a:pt x="4375" y="11409"/>
                  </a:lnTo>
                  <a:lnTo>
                    <a:pt x="4426" y="11409"/>
                  </a:lnTo>
                  <a:lnTo>
                    <a:pt x="4426" y="11384"/>
                  </a:lnTo>
                  <a:lnTo>
                    <a:pt x="4477" y="11384"/>
                  </a:lnTo>
                  <a:lnTo>
                    <a:pt x="4477" y="11358"/>
                  </a:lnTo>
                  <a:lnTo>
                    <a:pt x="4528" y="11358"/>
                  </a:lnTo>
                  <a:lnTo>
                    <a:pt x="4528" y="11333"/>
                  </a:lnTo>
                  <a:lnTo>
                    <a:pt x="4579" y="11333"/>
                  </a:lnTo>
                  <a:lnTo>
                    <a:pt x="4579" y="11307"/>
                  </a:lnTo>
                  <a:lnTo>
                    <a:pt x="4605" y="11333"/>
                  </a:lnTo>
                  <a:lnTo>
                    <a:pt x="4605" y="11307"/>
                  </a:lnTo>
                  <a:lnTo>
                    <a:pt x="4630" y="11307"/>
                  </a:lnTo>
                  <a:lnTo>
                    <a:pt x="4630" y="11281"/>
                  </a:lnTo>
                  <a:lnTo>
                    <a:pt x="4656" y="11307"/>
                  </a:lnTo>
                  <a:lnTo>
                    <a:pt x="4656" y="11281"/>
                  </a:lnTo>
                  <a:lnTo>
                    <a:pt x="4707" y="11281"/>
                  </a:lnTo>
                  <a:lnTo>
                    <a:pt x="4707" y="11256"/>
                  </a:lnTo>
                  <a:lnTo>
                    <a:pt x="4758" y="11256"/>
                  </a:lnTo>
                  <a:lnTo>
                    <a:pt x="4758" y="11230"/>
                  </a:lnTo>
                  <a:lnTo>
                    <a:pt x="4809" y="11230"/>
                  </a:lnTo>
                  <a:lnTo>
                    <a:pt x="4809" y="11205"/>
                  </a:lnTo>
                  <a:lnTo>
                    <a:pt x="4861" y="11205"/>
                  </a:lnTo>
                  <a:lnTo>
                    <a:pt x="4861" y="11179"/>
                  </a:lnTo>
                  <a:lnTo>
                    <a:pt x="4912" y="11179"/>
                  </a:lnTo>
                  <a:lnTo>
                    <a:pt x="4912" y="11154"/>
                  </a:lnTo>
                  <a:lnTo>
                    <a:pt x="4963" y="11154"/>
                  </a:lnTo>
                  <a:lnTo>
                    <a:pt x="4963" y="11128"/>
                  </a:lnTo>
                  <a:lnTo>
                    <a:pt x="5014" y="11128"/>
                  </a:lnTo>
                  <a:lnTo>
                    <a:pt x="5014" y="11102"/>
                  </a:lnTo>
                  <a:lnTo>
                    <a:pt x="5040" y="11102"/>
                  </a:lnTo>
                  <a:lnTo>
                    <a:pt x="5193" y="11870"/>
                  </a:lnTo>
                  <a:lnTo>
                    <a:pt x="5423" y="11895"/>
                  </a:lnTo>
                  <a:lnTo>
                    <a:pt x="5654" y="11921"/>
                  </a:lnTo>
                  <a:lnTo>
                    <a:pt x="5884" y="11921"/>
                  </a:lnTo>
                  <a:lnTo>
                    <a:pt x="6114" y="11895"/>
                  </a:lnTo>
                  <a:lnTo>
                    <a:pt x="6140" y="11895"/>
                  </a:lnTo>
                  <a:lnTo>
                    <a:pt x="6165" y="11870"/>
                  </a:lnTo>
                  <a:lnTo>
                    <a:pt x="6216" y="11870"/>
                  </a:lnTo>
                  <a:lnTo>
                    <a:pt x="6216" y="11844"/>
                  </a:lnTo>
                  <a:lnTo>
                    <a:pt x="6268" y="11844"/>
                  </a:lnTo>
                  <a:lnTo>
                    <a:pt x="6268" y="11819"/>
                  </a:lnTo>
                  <a:lnTo>
                    <a:pt x="6319" y="11819"/>
                  </a:lnTo>
                  <a:lnTo>
                    <a:pt x="6319" y="11793"/>
                  </a:lnTo>
                  <a:lnTo>
                    <a:pt x="6370" y="11793"/>
                  </a:lnTo>
                  <a:lnTo>
                    <a:pt x="6370" y="11768"/>
                  </a:lnTo>
                  <a:lnTo>
                    <a:pt x="6421" y="11768"/>
                  </a:lnTo>
                  <a:lnTo>
                    <a:pt x="6421" y="11742"/>
                  </a:lnTo>
                  <a:lnTo>
                    <a:pt x="6472" y="11742"/>
                  </a:lnTo>
                  <a:lnTo>
                    <a:pt x="6472" y="11716"/>
                  </a:lnTo>
                  <a:lnTo>
                    <a:pt x="6523" y="11716"/>
                  </a:lnTo>
                  <a:lnTo>
                    <a:pt x="6523" y="11691"/>
                  </a:lnTo>
                  <a:lnTo>
                    <a:pt x="6574" y="11691"/>
                  </a:lnTo>
                  <a:lnTo>
                    <a:pt x="6574" y="11665"/>
                  </a:lnTo>
                  <a:lnTo>
                    <a:pt x="6651" y="11665"/>
                  </a:lnTo>
                  <a:lnTo>
                    <a:pt x="6626" y="11640"/>
                  </a:lnTo>
                  <a:lnTo>
                    <a:pt x="6702" y="11640"/>
                  </a:lnTo>
                  <a:lnTo>
                    <a:pt x="6702" y="11614"/>
                  </a:lnTo>
                  <a:lnTo>
                    <a:pt x="6754" y="11614"/>
                  </a:lnTo>
                  <a:lnTo>
                    <a:pt x="6754" y="11588"/>
                  </a:lnTo>
                  <a:lnTo>
                    <a:pt x="6805" y="11588"/>
                  </a:lnTo>
                  <a:lnTo>
                    <a:pt x="6805" y="11563"/>
                  </a:lnTo>
                  <a:lnTo>
                    <a:pt x="6856" y="11563"/>
                  </a:lnTo>
                  <a:lnTo>
                    <a:pt x="6856" y="11537"/>
                  </a:lnTo>
                  <a:lnTo>
                    <a:pt x="6907" y="11614"/>
                  </a:lnTo>
                  <a:lnTo>
                    <a:pt x="6933" y="11614"/>
                  </a:lnTo>
                  <a:lnTo>
                    <a:pt x="6933" y="11588"/>
                  </a:lnTo>
                  <a:lnTo>
                    <a:pt x="6984" y="11588"/>
                  </a:lnTo>
                  <a:lnTo>
                    <a:pt x="6984" y="11563"/>
                  </a:lnTo>
                  <a:lnTo>
                    <a:pt x="7035" y="11563"/>
                  </a:lnTo>
                  <a:lnTo>
                    <a:pt x="7061" y="11537"/>
                  </a:lnTo>
                  <a:lnTo>
                    <a:pt x="7086" y="11537"/>
                  </a:lnTo>
                  <a:lnTo>
                    <a:pt x="7112" y="11512"/>
                  </a:lnTo>
                  <a:lnTo>
                    <a:pt x="7163" y="11512"/>
                  </a:lnTo>
                  <a:lnTo>
                    <a:pt x="7163" y="11486"/>
                  </a:lnTo>
                  <a:lnTo>
                    <a:pt x="7214" y="11486"/>
                  </a:lnTo>
                  <a:lnTo>
                    <a:pt x="7214" y="11461"/>
                  </a:lnTo>
                  <a:lnTo>
                    <a:pt x="7265" y="11461"/>
                  </a:lnTo>
                  <a:lnTo>
                    <a:pt x="7265" y="11435"/>
                  </a:lnTo>
                  <a:lnTo>
                    <a:pt x="7316" y="11435"/>
                  </a:lnTo>
                  <a:lnTo>
                    <a:pt x="7316" y="11409"/>
                  </a:lnTo>
                  <a:lnTo>
                    <a:pt x="7367" y="11409"/>
                  </a:lnTo>
                  <a:lnTo>
                    <a:pt x="7367" y="11384"/>
                  </a:lnTo>
                  <a:lnTo>
                    <a:pt x="7419" y="11384"/>
                  </a:lnTo>
                  <a:lnTo>
                    <a:pt x="7419" y="11358"/>
                  </a:lnTo>
                  <a:lnTo>
                    <a:pt x="7470" y="11358"/>
                  </a:lnTo>
                  <a:lnTo>
                    <a:pt x="7470" y="11333"/>
                  </a:lnTo>
                  <a:lnTo>
                    <a:pt x="7521" y="11333"/>
                  </a:lnTo>
                  <a:lnTo>
                    <a:pt x="7547" y="11307"/>
                  </a:lnTo>
                  <a:lnTo>
                    <a:pt x="7572" y="11307"/>
                  </a:lnTo>
                  <a:lnTo>
                    <a:pt x="7598" y="11281"/>
                  </a:lnTo>
                  <a:lnTo>
                    <a:pt x="7623" y="11281"/>
                  </a:lnTo>
                  <a:lnTo>
                    <a:pt x="7649" y="11256"/>
                  </a:lnTo>
                  <a:lnTo>
                    <a:pt x="7674" y="11256"/>
                  </a:lnTo>
                  <a:lnTo>
                    <a:pt x="7700" y="11230"/>
                  </a:lnTo>
                  <a:lnTo>
                    <a:pt x="7751" y="11230"/>
                  </a:lnTo>
                  <a:lnTo>
                    <a:pt x="7751" y="11205"/>
                  </a:lnTo>
                  <a:lnTo>
                    <a:pt x="7802" y="11205"/>
                  </a:lnTo>
                  <a:lnTo>
                    <a:pt x="7802" y="11179"/>
                  </a:lnTo>
                  <a:lnTo>
                    <a:pt x="7853" y="11179"/>
                  </a:lnTo>
                  <a:lnTo>
                    <a:pt x="7853" y="11154"/>
                  </a:lnTo>
                  <a:lnTo>
                    <a:pt x="7905" y="11154"/>
                  </a:lnTo>
                  <a:lnTo>
                    <a:pt x="7905" y="11128"/>
                  </a:lnTo>
                  <a:lnTo>
                    <a:pt x="7956" y="11128"/>
                  </a:lnTo>
                  <a:lnTo>
                    <a:pt x="7956" y="11102"/>
                  </a:lnTo>
                  <a:lnTo>
                    <a:pt x="8007" y="11102"/>
                  </a:lnTo>
                  <a:lnTo>
                    <a:pt x="8007" y="11077"/>
                  </a:lnTo>
                  <a:lnTo>
                    <a:pt x="8058" y="11077"/>
                  </a:lnTo>
                  <a:lnTo>
                    <a:pt x="8084" y="11051"/>
                  </a:lnTo>
                  <a:lnTo>
                    <a:pt x="8109" y="11051"/>
                  </a:lnTo>
                  <a:lnTo>
                    <a:pt x="8135" y="11026"/>
                  </a:lnTo>
                  <a:lnTo>
                    <a:pt x="8186" y="11026"/>
                  </a:lnTo>
                  <a:lnTo>
                    <a:pt x="8186" y="11000"/>
                  </a:lnTo>
                  <a:lnTo>
                    <a:pt x="8237" y="11000"/>
                  </a:lnTo>
                  <a:lnTo>
                    <a:pt x="8237" y="10975"/>
                  </a:lnTo>
                  <a:lnTo>
                    <a:pt x="8263" y="10975"/>
                  </a:lnTo>
                  <a:lnTo>
                    <a:pt x="8442" y="10847"/>
                  </a:lnTo>
                  <a:lnTo>
                    <a:pt x="8595" y="10719"/>
                  </a:lnTo>
                  <a:lnTo>
                    <a:pt x="8749" y="10565"/>
                  </a:lnTo>
                  <a:lnTo>
                    <a:pt x="8902" y="10386"/>
                  </a:lnTo>
                  <a:lnTo>
                    <a:pt x="8519" y="9875"/>
                  </a:lnTo>
                  <a:lnTo>
                    <a:pt x="8570" y="9875"/>
                  </a:lnTo>
                  <a:lnTo>
                    <a:pt x="8570" y="9849"/>
                  </a:lnTo>
                  <a:lnTo>
                    <a:pt x="8621" y="9849"/>
                  </a:lnTo>
                  <a:lnTo>
                    <a:pt x="8621" y="9823"/>
                  </a:lnTo>
                  <a:lnTo>
                    <a:pt x="8672" y="9823"/>
                  </a:lnTo>
                  <a:lnTo>
                    <a:pt x="8672" y="9798"/>
                  </a:lnTo>
                  <a:lnTo>
                    <a:pt x="8723" y="9798"/>
                  </a:lnTo>
                  <a:lnTo>
                    <a:pt x="8723" y="9772"/>
                  </a:lnTo>
                  <a:lnTo>
                    <a:pt x="8774" y="9772"/>
                  </a:lnTo>
                  <a:lnTo>
                    <a:pt x="8774" y="9747"/>
                  </a:lnTo>
                  <a:lnTo>
                    <a:pt x="8826" y="9747"/>
                  </a:lnTo>
                  <a:lnTo>
                    <a:pt x="8851" y="9721"/>
                  </a:lnTo>
                  <a:lnTo>
                    <a:pt x="8877" y="9721"/>
                  </a:lnTo>
                  <a:lnTo>
                    <a:pt x="8877" y="9696"/>
                  </a:lnTo>
                  <a:lnTo>
                    <a:pt x="8902" y="9721"/>
                  </a:lnTo>
                  <a:lnTo>
                    <a:pt x="8902" y="9696"/>
                  </a:lnTo>
                  <a:lnTo>
                    <a:pt x="8928" y="9696"/>
                  </a:lnTo>
                  <a:lnTo>
                    <a:pt x="8953" y="9670"/>
                  </a:lnTo>
                  <a:lnTo>
                    <a:pt x="9005" y="9670"/>
                  </a:lnTo>
                  <a:lnTo>
                    <a:pt x="9005" y="9644"/>
                  </a:lnTo>
                  <a:lnTo>
                    <a:pt x="9056" y="9644"/>
                  </a:lnTo>
                  <a:lnTo>
                    <a:pt x="9056" y="9619"/>
                  </a:lnTo>
                  <a:lnTo>
                    <a:pt x="9107" y="9619"/>
                  </a:lnTo>
                  <a:lnTo>
                    <a:pt x="9107" y="9593"/>
                  </a:lnTo>
                  <a:lnTo>
                    <a:pt x="9158" y="9593"/>
                  </a:lnTo>
                  <a:lnTo>
                    <a:pt x="9158" y="9568"/>
                  </a:lnTo>
                  <a:lnTo>
                    <a:pt x="9209" y="9568"/>
                  </a:lnTo>
                  <a:lnTo>
                    <a:pt x="9209" y="9542"/>
                  </a:lnTo>
                  <a:lnTo>
                    <a:pt x="9260" y="9542"/>
                  </a:lnTo>
                  <a:lnTo>
                    <a:pt x="9260" y="9516"/>
                  </a:lnTo>
                  <a:lnTo>
                    <a:pt x="9312" y="9516"/>
                  </a:lnTo>
                  <a:lnTo>
                    <a:pt x="9312" y="9491"/>
                  </a:lnTo>
                  <a:lnTo>
                    <a:pt x="9337" y="9516"/>
                  </a:lnTo>
                  <a:lnTo>
                    <a:pt x="9388" y="9261"/>
                  </a:lnTo>
                  <a:lnTo>
                    <a:pt x="9465" y="8979"/>
                  </a:lnTo>
                  <a:lnTo>
                    <a:pt x="9491" y="8698"/>
                  </a:lnTo>
                  <a:lnTo>
                    <a:pt x="9542" y="8417"/>
                  </a:lnTo>
                  <a:lnTo>
                    <a:pt x="9542" y="8391"/>
                  </a:lnTo>
                  <a:lnTo>
                    <a:pt x="8928" y="7982"/>
                  </a:lnTo>
                  <a:lnTo>
                    <a:pt x="8928" y="7700"/>
                  </a:lnTo>
                  <a:lnTo>
                    <a:pt x="8928" y="7393"/>
                  </a:lnTo>
                  <a:lnTo>
                    <a:pt x="8979" y="7393"/>
                  </a:lnTo>
                  <a:lnTo>
                    <a:pt x="8979" y="7368"/>
                  </a:lnTo>
                  <a:lnTo>
                    <a:pt x="9030" y="7368"/>
                  </a:lnTo>
                  <a:lnTo>
                    <a:pt x="9030" y="7342"/>
                  </a:lnTo>
                  <a:lnTo>
                    <a:pt x="9081" y="7342"/>
                  </a:lnTo>
                  <a:lnTo>
                    <a:pt x="9081" y="7317"/>
                  </a:lnTo>
                  <a:lnTo>
                    <a:pt x="9132" y="7317"/>
                  </a:lnTo>
                  <a:lnTo>
                    <a:pt x="9132" y="7291"/>
                  </a:lnTo>
                  <a:lnTo>
                    <a:pt x="9158" y="7317"/>
                  </a:lnTo>
                  <a:lnTo>
                    <a:pt x="9158" y="7291"/>
                  </a:lnTo>
                  <a:lnTo>
                    <a:pt x="9184" y="7291"/>
                  </a:lnTo>
                  <a:lnTo>
                    <a:pt x="9184" y="7265"/>
                  </a:lnTo>
                  <a:lnTo>
                    <a:pt x="9209" y="7291"/>
                  </a:lnTo>
                  <a:lnTo>
                    <a:pt x="9209" y="7265"/>
                  </a:lnTo>
                  <a:lnTo>
                    <a:pt x="9260" y="7265"/>
                  </a:lnTo>
                  <a:lnTo>
                    <a:pt x="9260" y="7240"/>
                  </a:lnTo>
                  <a:lnTo>
                    <a:pt x="9286" y="7240"/>
                  </a:lnTo>
                  <a:lnTo>
                    <a:pt x="9286" y="7214"/>
                  </a:lnTo>
                  <a:lnTo>
                    <a:pt x="9312" y="7240"/>
                  </a:lnTo>
                  <a:lnTo>
                    <a:pt x="9312" y="7214"/>
                  </a:lnTo>
                  <a:lnTo>
                    <a:pt x="9363" y="7214"/>
                  </a:lnTo>
                  <a:lnTo>
                    <a:pt x="9363" y="7189"/>
                  </a:lnTo>
                  <a:lnTo>
                    <a:pt x="9414" y="7189"/>
                  </a:lnTo>
                  <a:lnTo>
                    <a:pt x="9414" y="7163"/>
                  </a:lnTo>
                  <a:lnTo>
                    <a:pt x="9465" y="7163"/>
                  </a:lnTo>
                  <a:lnTo>
                    <a:pt x="9465" y="7138"/>
                  </a:lnTo>
                  <a:lnTo>
                    <a:pt x="9491" y="7138"/>
                  </a:lnTo>
                  <a:lnTo>
                    <a:pt x="9388" y="6472"/>
                  </a:lnTo>
                  <a:lnTo>
                    <a:pt x="9235" y="5782"/>
                  </a:lnTo>
                  <a:lnTo>
                    <a:pt x="8672" y="5756"/>
                  </a:lnTo>
                  <a:lnTo>
                    <a:pt x="8493" y="5219"/>
                  </a:lnTo>
                  <a:lnTo>
                    <a:pt x="8263" y="4656"/>
                  </a:lnTo>
                  <a:lnTo>
                    <a:pt x="8288" y="4656"/>
                  </a:lnTo>
                  <a:lnTo>
                    <a:pt x="8288" y="4631"/>
                  </a:lnTo>
                  <a:lnTo>
                    <a:pt x="8340" y="4631"/>
                  </a:lnTo>
                  <a:lnTo>
                    <a:pt x="8340" y="4605"/>
                  </a:lnTo>
                  <a:lnTo>
                    <a:pt x="8391" y="4605"/>
                  </a:lnTo>
                  <a:lnTo>
                    <a:pt x="8416" y="4580"/>
                  </a:lnTo>
                  <a:lnTo>
                    <a:pt x="8442" y="4580"/>
                  </a:lnTo>
                  <a:lnTo>
                    <a:pt x="8467" y="4554"/>
                  </a:lnTo>
                  <a:lnTo>
                    <a:pt x="8519" y="4554"/>
                  </a:lnTo>
                  <a:lnTo>
                    <a:pt x="8519" y="4528"/>
                  </a:lnTo>
                  <a:lnTo>
                    <a:pt x="8570" y="4528"/>
                  </a:lnTo>
                  <a:lnTo>
                    <a:pt x="8570" y="4503"/>
                  </a:lnTo>
                  <a:lnTo>
                    <a:pt x="8621" y="4503"/>
                  </a:lnTo>
                  <a:lnTo>
                    <a:pt x="8621" y="4477"/>
                  </a:lnTo>
                  <a:lnTo>
                    <a:pt x="8672" y="4477"/>
                  </a:lnTo>
                  <a:lnTo>
                    <a:pt x="8672" y="4452"/>
                  </a:lnTo>
                  <a:lnTo>
                    <a:pt x="8723" y="4452"/>
                  </a:lnTo>
                  <a:lnTo>
                    <a:pt x="8723" y="4426"/>
                  </a:lnTo>
                  <a:lnTo>
                    <a:pt x="8749" y="4426"/>
                  </a:lnTo>
                  <a:lnTo>
                    <a:pt x="8416" y="3787"/>
                  </a:lnTo>
                  <a:lnTo>
                    <a:pt x="8058" y="3147"/>
                  </a:lnTo>
                  <a:lnTo>
                    <a:pt x="8033" y="3147"/>
                  </a:lnTo>
                  <a:lnTo>
                    <a:pt x="8033" y="3173"/>
                  </a:lnTo>
                  <a:lnTo>
                    <a:pt x="7981" y="3173"/>
                  </a:lnTo>
                  <a:lnTo>
                    <a:pt x="7981" y="3198"/>
                  </a:lnTo>
                  <a:lnTo>
                    <a:pt x="7930" y="3198"/>
                  </a:lnTo>
                  <a:lnTo>
                    <a:pt x="7930" y="3224"/>
                  </a:lnTo>
                  <a:lnTo>
                    <a:pt x="7879" y="3224"/>
                  </a:lnTo>
                  <a:lnTo>
                    <a:pt x="7879" y="3249"/>
                  </a:lnTo>
                  <a:lnTo>
                    <a:pt x="7828" y="3249"/>
                  </a:lnTo>
                  <a:lnTo>
                    <a:pt x="7802" y="3275"/>
                  </a:lnTo>
                  <a:lnTo>
                    <a:pt x="7777" y="3275"/>
                  </a:lnTo>
                  <a:lnTo>
                    <a:pt x="7751" y="3301"/>
                  </a:lnTo>
                  <a:lnTo>
                    <a:pt x="7726" y="3301"/>
                  </a:lnTo>
                  <a:lnTo>
                    <a:pt x="7700" y="3326"/>
                  </a:lnTo>
                  <a:lnTo>
                    <a:pt x="7649" y="3326"/>
                  </a:lnTo>
                  <a:lnTo>
                    <a:pt x="7649" y="3352"/>
                  </a:lnTo>
                  <a:lnTo>
                    <a:pt x="7598" y="3352"/>
                  </a:lnTo>
                  <a:lnTo>
                    <a:pt x="7598" y="3377"/>
                  </a:lnTo>
                  <a:lnTo>
                    <a:pt x="7572" y="3377"/>
                  </a:lnTo>
                  <a:lnTo>
                    <a:pt x="7291" y="2942"/>
                  </a:lnTo>
                  <a:lnTo>
                    <a:pt x="6958" y="2559"/>
                  </a:lnTo>
                  <a:lnTo>
                    <a:pt x="7240" y="1996"/>
                  </a:lnTo>
                  <a:lnTo>
                    <a:pt x="6779" y="1510"/>
                  </a:lnTo>
                  <a:lnTo>
                    <a:pt x="6293" y="1075"/>
                  </a:lnTo>
                  <a:lnTo>
                    <a:pt x="6268" y="1075"/>
                  </a:lnTo>
                  <a:lnTo>
                    <a:pt x="6268" y="1101"/>
                  </a:lnTo>
                  <a:lnTo>
                    <a:pt x="6216" y="1101"/>
                  </a:lnTo>
                  <a:lnTo>
                    <a:pt x="6216" y="1126"/>
                  </a:lnTo>
                  <a:lnTo>
                    <a:pt x="6191" y="1101"/>
                  </a:lnTo>
                  <a:lnTo>
                    <a:pt x="6191" y="1126"/>
                  </a:lnTo>
                  <a:lnTo>
                    <a:pt x="6165" y="1126"/>
                  </a:lnTo>
                  <a:lnTo>
                    <a:pt x="6165" y="1152"/>
                  </a:lnTo>
                  <a:lnTo>
                    <a:pt x="6140" y="1126"/>
                  </a:lnTo>
                  <a:lnTo>
                    <a:pt x="6140" y="1152"/>
                  </a:lnTo>
                  <a:lnTo>
                    <a:pt x="6088" y="1152"/>
                  </a:lnTo>
                  <a:lnTo>
                    <a:pt x="6088" y="1177"/>
                  </a:lnTo>
                  <a:lnTo>
                    <a:pt x="6037" y="1177"/>
                  </a:lnTo>
                  <a:lnTo>
                    <a:pt x="6037" y="1203"/>
                  </a:lnTo>
                  <a:lnTo>
                    <a:pt x="5986" y="1203"/>
                  </a:lnTo>
                  <a:lnTo>
                    <a:pt x="5986" y="1229"/>
                  </a:lnTo>
                  <a:lnTo>
                    <a:pt x="5935" y="1229"/>
                  </a:lnTo>
                  <a:lnTo>
                    <a:pt x="5935" y="1254"/>
                  </a:lnTo>
                  <a:lnTo>
                    <a:pt x="5884" y="1254"/>
                  </a:lnTo>
                  <a:lnTo>
                    <a:pt x="5884" y="1280"/>
                  </a:lnTo>
                  <a:lnTo>
                    <a:pt x="5833" y="1280"/>
                  </a:lnTo>
                  <a:lnTo>
                    <a:pt x="5833" y="1305"/>
                  </a:lnTo>
                  <a:lnTo>
                    <a:pt x="5782" y="1305"/>
                  </a:lnTo>
                  <a:lnTo>
                    <a:pt x="5756" y="1331"/>
                  </a:lnTo>
                  <a:lnTo>
                    <a:pt x="5730" y="1331"/>
                  </a:lnTo>
                  <a:lnTo>
                    <a:pt x="5730" y="1357"/>
                  </a:lnTo>
                  <a:lnTo>
                    <a:pt x="5705" y="1331"/>
                  </a:lnTo>
                  <a:lnTo>
                    <a:pt x="5705" y="1357"/>
                  </a:lnTo>
                  <a:lnTo>
                    <a:pt x="5679" y="1357"/>
                  </a:lnTo>
                  <a:lnTo>
                    <a:pt x="5679" y="1382"/>
                  </a:lnTo>
                  <a:lnTo>
                    <a:pt x="5654" y="1357"/>
                  </a:lnTo>
                  <a:lnTo>
                    <a:pt x="5654" y="1382"/>
                  </a:lnTo>
                  <a:lnTo>
                    <a:pt x="5321" y="1177"/>
                  </a:lnTo>
                  <a:lnTo>
                    <a:pt x="5321" y="410"/>
                  </a:lnTo>
                  <a:lnTo>
                    <a:pt x="5065" y="282"/>
                  </a:lnTo>
                  <a:lnTo>
                    <a:pt x="4809" y="180"/>
                  </a:lnTo>
                  <a:lnTo>
                    <a:pt x="4579" y="103"/>
                  </a:lnTo>
                  <a:lnTo>
                    <a:pt x="4323" y="26"/>
                  </a:lnTo>
                  <a:lnTo>
                    <a:pt x="4323" y="52"/>
                  </a:lnTo>
                  <a:lnTo>
                    <a:pt x="4272" y="52"/>
                  </a:lnTo>
                  <a:lnTo>
                    <a:pt x="4272" y="78"/>
                  </a:lnTo>
                  <a:lnTo>
                    <a:pt x="4221" y="78"/>
                  </a:lnTo>
                  <a:lnTo>
                    <a:pt x="4221" y="103"/>
                  </a:lnTo>
                  <a:lnTo>
                    <a:pt x="4170" y="103"/>
                  </a:lnTo>
                  <a:lnTo>
                    <a:pt x="4170" y="129"/>
                  </a:lnTo>
                  <a:lnTo>
                    <a:pt x="4119" y="129"/>
                  </a:lnTo>
                  <a:lnTo>
                    <a:pt x="4119" y="154"/>
                  </a:lnTo>
                  <a:lnTo>
                    <a:pt x="4068" y="154"/>
                  </a:lnTo>
                  <a:lnTo>
                    <a:pt x="4068" y="180"/>
                  </a:lnTo>
                  <a:lnTo>
                    <a:pt x="4017" y="180"/>
                  </a:lnTo>
                  <a:lnTo>
                    <a:pt x="4017" y="205"/>
                  </a:lnTo>
                  <a:lnTo>
                    <a:pt x="3965" y="205"/>
                  </a:lnTo>
                  <a:lnTo>
                    <a:pt x="3965" y="231"/>
                  </a:lnTo>
                  <a:lnTo>
                    <a:pt x="3914" y="231"/>
                  </a:lnTo>
                  <a:lnTo>
                    <a:pt x="3914" y="257"/>
                  </a:lnTo>
                  <a:lnTo>
                    <a:pt x="3837" y="257"/>
                  </a:lnTo>
                  <a:lnTo>
                    <a:pt x="3837" y="282"/>
                  </a:lnTo>
                  <a:lnTo>
                    <a:pt x="3786" y="282"/>
                  </a:lnTo>
                  <a:lnTo>
                    <a:pt x="3786" y="308"/>
                  </a:lnTo>
                  <a:lnTo>
                    <a:pt x="3735" y="308"/>
                  </a:lnTo>
                  <a:lnTo>
                    <a:pt x="3735" y="333"/>
                  </a:lnTo>
                  <a:lnTo>
                    <a:pt x="3684" y="333"/>
                  </a:lnTo>
                  <a:lnTo>
                    <a:pt x="3684" y="359"/>
                  </a:lnTo>
                  <a:lnTo>
                    <a:pt x="3633" y="359"/>
                  </a:lnTo>
                  <a:lnTo>
                    <a:pt x="3633" y="384"/>
                  </a:lnTo>
                  <a:lnTo>
                    <a:pt x="3582" y="384"/>
                  </a:lnTo>
                  <a:lnTo>
                    <a:pt x="3582" y="410"/>
                  </a:lnTo>
                  <a:lnTo>
                    <a:pt x="3428"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3"/>
            <p:cNvSpPr/>
            <p:nvPr/>
          </p:nvSpPr>
          <p:spPr>
            <a:xfrm>
              <a:off x="2738452" y="1704575"/>
              <a:ext cx="149571" cy="206753"/>
            </a:xfrm>
            <a:custGeom>
              <a:avLst/>
              <a:gdLst/>
              <a:ahLst/>
              <a:cxnLst/>
              <a:rect l="l" t="t" r="r" b="b"/>
              <a:pathLst>
                <a:path w="8161" h="11281" extrusionOk="0">
                  <a:moveTo>
                    <a:pt x="3403" y="3198"/>
                  </a:moveTo>
                  <a:lnTo>
                    <a:pt x="3556" y="3223"/>
                  </a:lnTo>
                  <a:lnTo>
                    <a:pt x="3710" y="3249"/>
                  </a:lnTo>
                  <a:lnTo>
                    <a:pt x="3889" y="3326"/>
                  </a:lnTo>
                  <a:lnTo>
                    <a:pt x="4068" y="3402"/>
                  </a:lnTo>
                  <a:lnTo>
                    <a:pt x="4247" y="3530"/>
                  </a:lnTo>
                  <a:lnTo>
                    <a:pt x="4426" y="3658"/>
                  </a:lnTo>
                  <a:lnTo>
                    <a:pt x="4605" y="3812"/>
                  </a:lnTo>
                  <a:lnTo>
                    <a:pt x="4758" y="3965"/>
                  </a:lnTo>
                  <a:lnTo>
                    <a:pt x="4912" y="4144"/>
                  </a:lnTo>
                  <a:lnTo>
                    <a:pt x="5193" y="4553"/>
                  </a:lnTo>
                  <a:lnTo>
                    <a:pt x="5449" y="4988"/>
                  </a:lnTo>
                  <a:lnTo>
                    <a:pt x="5628" y="5449"/>
                  </a:lnTo>
                  <a:lnTo>
                    <a:pt x="5756" y="5909"/>
                  </a:lnTo>
                  <a:lnTo>
                    <a:pt x="5807" y="6139"/>
                  </a:lnTo>
                  <a:lnTo>
                    <a:pt x="5833" y="6370"/>
                  </a:lnTo>
                  <a:lnTo>
                    <a:pt x="5858" y="6600"/>
                  </a:lnTo>
                  <a:lnTo>
                    <a:pt x="5833" y="6830"/>
                  </a:lnTo>
                  <a:lnTo>
                    <a:pt x="5807" y="7035"/>
                  </a:lnTo>
                  <a:lnTo>
                    <a:pt x="5782" y="7239"/>
                  </a:lnTo>
                  <a:lnTo>
                    <a:pt x="5705" y="7393"/>
                  </a:lnTo>
                  <a:lnTo>
                    <a:pt x="5654" y="7546"/>
                  </a:lnTo>
                  <a:lnTo>
                    <a:pt x="5551" y="7700"/>
                  </a:lnTo>
                  <a:lnTo>
                    <a:pt x="5449" y="7802"/>
                  </a:lnTo>
                  <a:lnTo>
                    <a:pt x="5347" y="7904"/>
                  </a:lnTo>
                  <a:lnTo>
                    <a:pt x="5219" y="7981"/>
                  </a:lnTo>
                  <a:lnTo>
                    <a:pt x="5091" y="8032"/>
                  </a:lnTo>
                  <a:lnTo>
                    <a:pt x="4937" y="8058"/>
                  </a:lnTo>
                  <a:lnTo>
                    <a:pt x="4630" y="8058"/>
                  </a:lnTo>
                  <a:lnTo>
                    <a:pt x="4451" y="8007"/>
                  </a:lnTo>
                  <a:lnTo>
                    <a:pt x="4298" y="7956"/>
                  </a:lnTo>
                  <a:lnTo>
                    <a:pt x="4119" y="7853"/>
                  </a:lnTo>
                  <a:lnTo>
                    <a:pt x="3940" y="7751"/>
                  </a:lnTo>
                  <a:lnTo>
                    <a:pt x="3761" y="7623"/>
                  </a:lnTo>
                  <a:lnTo>
                    <a:pt x="3582" y="7470"/>
                  </a:lnTo>
                  <a:lnTo>
                    <a:pt x="3428" y="7291"/>
                  </a:lnTo>
                  <a:lnTo>
                    <a:pt x="3249" y="7111"/>
                  </a:lnTo>
                  <a:lnTo>
                    <a:pt x="2968" y="6728"/>
                  </a:lnTo>
                  <a:lnTo>
                    <a:pt x="2738" y="6293"/>
                  </a:lnTo>
                  <a:lnTo>
                    <a:pt x="2558" y="5832"/>
                  </a:lnTo>
                  <a:lnTo>
                    <a:pt x="2405" y="5346"/>
                  </a:lnTo>
                  <a:lnTo>
                    <a:pt x="2379" y="5116"/>
                  </a:lnTo>
                  <a:lnTo>
                    <a:pt x="2328" y="4886"/>
                  </a:lnTo>
                  <a:lnTo>
                    <a:pt x="2328" y="4656"/>
                  </a:lnTo>
                  <a:lnTo>
                    <a:pt x="2328" y="4451"/>
                  </a:lnTo>
                  <a:lnTo>
                    <a:pt x="2354" y="4221"/>
                  </a:lnTo>
                  <a:lnTo>
                    <a:pt x="2405" y="4042"/>
                  </a:lnTo>
                  <a:lnTo>
                    <a:pt x="2456" y="3863"/>
                  </a:lnTo>
                  <a:lnTo>
                    <a:pt x="2533" y="3709"/>
                  </a:lnTo>
                  <a:lnTo>
                    <a:pt x="2610" y="3581"/>
                  </a:lnTo>
                  <a:lnTo>
                    <a:pt x="2712" y="3454"/>
                  </a:lnTo>
                  <a:lnTo>
                    <a:pt x="2840" y="3377"/>
                  </a:lnTo>
                  <a:lnTo>
                    <a:pt x="2968" y="3300"/>
                  </a:lnTo>
                  <a:lnTo>
                    <a:pt x="3096" y="3249"/>
                  </a:lnTo>
                  <a:lnTo>
                    <a:pt x="3249" y="3223"/>
                  </a:lnTo>
                  <a:lnTo>
                    <a:pt x="3403" y="3198"/>
                  </a:lnTo>
                  <a:close/>
                  <a:moveTo>
                    <a:pt x="2072" y="0"/>
                  </a:moveTo>
                  <a:lnTo>
                    <a:pt x="1842" y="51"/>
                  </a:lnTo>
                  <a:lnTo>
                    <a:pt x="1638" y="103"/>
                  </a:lnTo>
                  <a:lnTo>
                    <a:pt x="1459" y="179"/>
                  </a:lnTo>
                  <a:lnTo>
                    <a:pt x="1279" y="282"/>
                  </a:lnTo>
                  <a:lnTo>
                    <a:pt x="1689" y="1100"/>
                  </a:lnTo>
                  <a:lnTo>
                    <a:pt x="1535" y="1203"/>
                  </a:lnTo>
                  <a:lnTo>
                    <a:pt x="1407" y="1305"/>
                  </a:lnTo>
                  <a:lnTo>
                    <a:pt x="1279" y="1458"/>
                  </a:lnTo>
                  <a:lnTo>
                    <a:pt x="1152" y="1612"/>
                  </a:lnTo>
                  <a:lnTo>
                    <a:pt x="640" y="896"/>
                  </a:lnTo>
                  <a:lnTo>
                    <a:pt x="512" y="1075"/>
                  </a:lnTo>
                  <a:lnTo>
                    <a:pt x="410" y="1305"/>
                  </a:lnTo>
                  <a:lnTo>
                    <a:pt x="307" y="1509"/>
                  </a:lnTo>
                  <a:lnTo>
                    <a:pt x="205" y="1765"/>
                  </a:lnTo>
                  <a:lnTo>
                    <a:pt x="793" y="2354"/>
                  </a:lnTo>
                  <a:lnTo>
                    <a:pt x="691" y="2788"/>
                  </a:lnTo>
                  <a:lnTo>
                    <a:pt x="614" y="3274"/>
                  </a:lnTo>
                  <a:lnTo>
                    <a:pt x="0" y="2865"/>
                  </a:lnTo>
                  <a:lnTo>
                    <a:pt x="0" y="3479"/>
                  </a:lnTo>
                  <a:lnTo>
                    <a:pt x="26" y="4119"/>
                  </a:lnTo>
                  <a:lnTo>
                    <a:pt x="640" y="4349"/>
                  </a:lnTo>
                  <a:lnTo>
                    <a:pt x="742" y="4912"/>
                  </a:lnTo>
                  <a:lnTo>
                    <a:pt x="870" y="5500"/>
                  </a:lnTo>
                  <a:lnTo>
                    <a:pt x="307" y="5474"/>
                  </a:lnTo>
                  <a:lnTo>
                    <a:pt x="512" y="6139"/>
                  </a:lnTo>
                  <a:lnTo>
                    <a:pt x="793" y="6830"/>
                  </a:lnTo>
                  <a:lnTo>
                    <a:pt x="1279" y="6651"/>
                  </a:lnTo>
                  <a:lnTo>
                    <a:pt x="1561" y="7214"/>
                  </a:lnTo>
                  <a:lnTo>
                    <a:pt x="1868" y="7751"/>
                  </a:lnTo>
                  <a:lnTo>
                    <a:pt x="1459" y="8109"/>
                  </a:lnTo>
                  <a:lnTo>
                    <a:pt x="1868" y="8697"/>
                  </a:lnTo>
                  <a:lnTo>
                    <a:pt x="2303" y="9260"/>
                  </a:lnTo>
                  <a:lnTo>
                    <a:pt x="2558" y="8723"/>
                  </a:lnTo>
                  <a:lnTo>
                    <a:pt x="2968" y="9132"/>
                  </a:lnTo>
                  <a:lnTo>
                    <a:pt x="3377" y="9516"/>
                  </a:lnTo>
                  <a:lnTo>
                    <a:pt x="3249" y="10181"/>
                  </a:lnTo>
                  <a:lnTo>
                    <a:pt x="3479" y="10386"/>
                  </a:lnTo>
                  <a:lnTo>
                    <a:pt x="3735" y="10565"/>
                  </a:lnTo>
                  <a:lnTo>
                    <a:pt x="3965" y="10718"/>
                  </a:lnTo>
                  <a:lnTo>
                    <a:pt x="4221" y="10872"/>
                  </a:lnTo>
                  <a:lnTo>
                    <a:pt x="4196" y="10079"/>
                  </a:lnTo>
                  <a:lnTo>
                    <a:pt x="4630" y="10258"/>
                  </a:lnTo>
                  <a:lnTo>
                    <a:pt x="4835" y="10335"/>
                  </a:lnTo>
                  <a:lnTo>
                    <a:pt x="5040" y="10386"/>
                  </a:lnTo>
                  <a:lnTo>
                    <a:pt x="5193" y="11230"/>
                  </a:lnTo>
                  <a:lnTo>
                    <a:pt x="5423" y="11255"/>
                  </a:lnTo>
                  <a:lnTo>
                    <a:pt x="5654" y="11281"/>
                  </a:lnTo>
                  <a:lnTo>
                    <a:pt x="5884" y="11281"/>
                  </a:lnTo>
                  <a:lnTo>
                    <a:pt x="6114" y="11255"/>
                  </a:lnTo>
                  <a:lnTo>
                    <a:pt x="5807" y="10411"/>
                  </a:lnTo>
                  <a:lnTo>
                    <a:pt x="5986" y="10386"/>
                  </a:lnTo>
                  <a:lnTo>
                    <a:pt x="6165" y="10335"/>
                  </a:lnTo>
                  <a:lnTo>
                    <a:pt x="6319" y="10258"/>
                  </a:lnTo>
                  <a:lnTo>
                    <a:pt x="6472" y="10181"/>
                  </a:lnTo>
                  <a:lnTo>
                    <a:pt x="6907" y="10974"/>
                  </a:lnTo>
                  <a:lnTo>
                    <a:pt x="7086" y="10846"/>
                  </a:lnTo>
                  <a:lnTo>
                    <a:pt x="7240" y="10718"/>
                  </a:lnTo>
                  <a:lnTo>
                    <a:pt x="7393" y="10565"/>
                  </a:lnTo>
                  <a:lnTo>
                    <a:pt x="7547" y="10386"/>
                  </a:lnTo>
                  <a:lnTo>
                    <a:pt x="7009" y="9669"/>
                  </a:lnTo>
                  <a:lnTo>
                    <a:pt x="7112" y="9516"/>
                  </a:lnTo>
                  <a:lnTo>
                    <a:pt x="7214" y="9337"/>
                  </a:lnTo>
                  <a:lnTo>
                    <a:pt x="7316" y="9132"/>
                  </a:lnTo>
                  <a:lnTo>
                    <a:pt x="7393" y="8928"/>
                  </a:lnTo>
                  <a:lnTo>
                    <a:pt x="7956" y="9516"/>
                  </a:lnTo>
                  <a:lnTo>
                    <a:pt x="8033" y="9260"/>
                  </a:lnTo>
                  <a:lnTo>
                    <a:pt x="8109" y="8979"/>
                  </a:lnTo>
                  <a:lnTo>
                    <a:pt x="8135" y="8697"/>
                  </a:lnTo>
                  <a:lnTo>
                    <a:pt x="8160" y="8416"/>
                  </a:lnTo>
                  <a:lnTo>
                    <a:pt x="7547" y="7981"/>
                  </a:lnTo>
                  <a:lnTo>
                    <a:pt x="7572" y="7470"/>
                  </a:lnTo>
                  <a:lnTo>
                    <a:pt x="7521" y="6907"/>
                  </a:lnTo>
                  <a:lnTo>
                    <a:pt x="8135" y="7137"/>
                  </a:lnTo>
                  <a:lnTo>
                    <a:pt x="8033" y="6472"/>
                  </a:lnTo>
                  <a:lnTo>
                    <a:pt x="7879" y="5781"/>
                  </a:lnTo>
                  <a:lnTo>
                    <a:pt x="7291" y="5781"/>
                  </a:lnTo>
                  <a:lnTo>
                    <a:pt x="7112" y="5193"/>
                  </a:lnTo>
                  <a:lnTo>
                    <a:pt x="6881" y="4630"/>
                  </a:lnTo>
                  <a:lnTo>
                    <a:pt x="7393" y="4426"/>
                  </a:lnTo>
                  <a:lnTo>
                    <a:pt x="7061" y="3786"/>
                  </a:lnTo>
                  <a:lnTo>
                    <a:pt x="6702" y="3147"/>
                  </a:lnTo>
                  <a:lnTo>
                    <a:pt x="6319" y="3530"/>
                  </a:lnTo>
                  <a:lnTo>
                    <a:pt x="5961" y="3019"/>
                  </a:lnTo>
                  <a:lnTo>
                    <a:pt x="5602" y="2558"/>
                  </a:lnTo>
                  <a:lnTo>
                    <a:pt x="5884" y="1996"/>
                  </a:lnTo>
                  <a:lnTo>
                    <a:pt x="5423" y="1509"/>
                  </a:lnTo>
                  <a:lnTo>
                    <a:pt x="4937" y="1075"/>
                  </a:lnTo>
                  <a:lnTo>
                    <a:pt x="4809" y="1765"/>
                  </a:lnTo>
                  <a:lnTo>
                    <a:pt x="4400" y="1458"/>
                  </a:lnTo>
                  <a:lnTo>
                    <a:pt x="3965" y="1203"/>
                  </a:lnTo>
                  <a:lnTo>
                    <a:pt x="3965" y="410"/>
                  </a:lnTo>
                  <a:lnTo>
                    <a:pt x="3710" y="282"/>
                  </a:lnTo>
                  <a:lnTo>
                    <a:pt x="3454" y="179"/>
                  </a:lnTo>
                  <a:lnTo>
                    <a:pt x="3224" y="103"/>
                  </a:lnTo>
                  <a:lnTo>
                    <a:pt x="2968" y="51"/>
                  </a:lnTo>
                  <a:lnTo>
                    <a:pt x="3147" y="896"/>
                  </a:lnTo>
                  <a:lnTo>
                    <a:pt x="2942" y="844"/>
                  </a:lnTo>
                  <a:lnTo>
                    <a:pt x="2379" y="844"/>
                  </a:lnTo>
                  <a:lnTo>
                    <a:pt x="20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3"/>
            <p:cNvSpPr/>
            <p:nvPr/>
          </p:nvSpPr>
          <p:spPr>
            <a:xfrm>
              <a:off x="2776426" y="1692845"/>
              <a:ext cx="27675" cy="27216"/>
            </a:xfrm>
            <a:custGeom>
              <a:avLst/>
              <a:gdLst/>
              <a:ahLst/>
              <a:cxnLst/>
              <a:rect l="l" t="t" r="r" b="b"/>
              <a:pathLst>
                <a:path w="1510" h="1485" extrusionOk="0">
                  <a:moveTo>
                    <a:pt x="1356" y="1"/>
                  </a:moveTo>
                  <a:lnTo>
                    <a:pt x="0" y="640"/>
                  </a:lnTo>
                  <a:lnTo>
                    <a:pt x="307" y="1484"/>
                  </a:lnTo>
                  <a:lnTo>
                    <a:pt x="972" y="1101"/>
                  </a:lnTo>
                  <a:lnTo>
                    <a:pt x="896" y="691"/>
                  </a:lnTo>
                  <a:lnTo>
                    <a:pt x="1510" y="410"/>
                  </a:lnTo>
                  <a:lnTo>
                    <a:pt x="1356"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3"/>
            <p:cNvSpPr/>
            <p:nvPr/>
          </p:nvSpPr>
          <p:spPr>
            <a:xfrm>
              <a:off x="2792830" y="1693322"/>
              <a:ext cx="43161" cy="18767"/>
            </a:xfrm>
            <a:custGeom>
              <a:avLst/>
              <a:gdLst/>
              <a:ahLst/>
              <a:cxnLst/>
              <a:rect l="l" t="t" r="r" b="b"/>
              <a:pathLst>
                <a:path w="2355" h="1024" extrusionOk="0">
                  <a:moveTo>
                    <a:pt x="1356" y="0"/>
                  </a:moveTo>
                  <a:lnTo>
                    <a:pt x="1356" y="26"/>
                  </a:lnTo>
                  <a:lnTo>
                    <a:pt x="1305" y="26"/>
                  </a:lnTo>
                  <a:lnTo>
                    <a:pt x="1305" y="52"/>
                  </a:lnTo>
                  <a:lnTo>
                    <a:pt x="1254" y="52"/>
                  </a:lnTo>
                  <a:lnTo>
                    <a:pt x="1254" y="77"/>
                  </a:lnTo>
                  <a:lnTo>
                    <a:pt x="1203" y="77"/>
                  </a:lnTo>
                  <a:lnTo>
                    <a:pt x="1203" y="103"/>
                  </a:lnTo>
                  <a:lnTo>
                    <a:pt x="1152" y="103"/>
                  </a:lnTo>
                  <a:lnTo>
                    <a:pt x="1152" y="128"/>
                  </a:lnTo>
                  <a:lnTo>
                    <a:pt x="1101" y="128"/>
                  </a:lnTo>
                  <a:lnTo>
                    <a:pt x="1101" y="154"/>
                  </a:lnTo>
                  <a:lnTo>
                    <a:pt x="1050" y="154"/>
                  </a:lnTo>
                  <a:lnTo>
                    <a:pt x="1050" y="179"/>
                  </a:lnTo>
                  <a:lnTo>
                    <a:pt x="998" y="179"/>
                  </a:lnTo>
                  <a:lnTo>
                    <a:pt x="998" y="205"/>
                  </a:lnTo>
                  <a:lnTo>
                    <a:pt x="947" y="205"/>
                  </a:lnTo>
                  <a:lnTo>
                    <a:pt x="947" y="231"/>
                  </a:lnTo>
                  <a:lnTo>
                    <a:pt x="870" y="231"/>
                  </a:lnTo>
                  <a:lnTo>
                    <a:pt x="870" y="256"/>
                  </a:lnTo>
                  <a:lnTo>
                    <a:pt x="819" y="256"/>
                  </a:lnTo>
                  <a:lnTo>
                    <a:pt x="819" y="282"/>
                  </a:lnTo>
                  <a:lnTo>
                    <a:pt x="768" y="282"/>
                  </a:lnTo>
                  <a:lnTo>
                    <a:pt x="768" y="307"/>
                  </a:lnTo>
                  <a:lnTo>
                    <a:pt x="717" y="307"/>
                  </a:lnTo>
                  <a:lnTo>
                    <a:pt x="717" y="333"/>
                  </a:lnTo>
                  <a:lnTo>
                    <a:pt x="666" y="333"/>
                  </a:lnTo>
                  <a:lnTo>
                    <a:pt x="666" y="358"/>
                  </a:lnTo>
                  <a:lnTo>
                    <a:pt x="615" y="358"/>
                  </a:lnTo>
                  <a:lnTo>
                    <a:pt x="615" y="384"/>
                  </a:lnTo>
                  <a:lnTo>
                    <a:pt x="589" y="384"/>
                  </a:lnTo>
                  <a:lnTo>
                    <a:pt x="1" y="665"/>
                  </a:lnTo>
                  <a:lnTo>
                    <a:pt x="998" y="1024"/>
                  </a:lnTo>
                  <a:lnTo>
                    <a:pt x="2354" y="384"/>
                  </a:lnTo>
                  <a:lnTo>
                    <a:pt x="2098" y="256"/>
                  </a:lnTo>
                  <a:lnTo>
                    <a:pt x="1842" y="154"/>
                  </a:lnTo>
                  <a:lnTo>
                    <a:pt x="1612" y="77"/>
                  </a:lnTo>
                  <a:lnTo>
                    <a:pt x="1356"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3"/>
            <p:cNvSpPr/>
            <p:nvPr/>
          </p:nvSpPr>
          <p:spPr>
            <a:xfrm>
              <a:off x="2811120" y="1700360"/>
              <a:ext cx="24870" cy="26263"/>
            </a:xfrm>
            <a:custGeom>
              <a:avLst/>
              <a:gdLst/>
              <a:ahLst/>
              <a:cxnLst/>
              <a:rect l="l" t="t" r="r" b="b"/>
              <a:pathLst>
                <a:path w="1357" h="1433" extrusionOk="0">
                  <a:moveTo>
                    <a:pt x="1356" y="0"/>
                  </a:moveTo>
                  <a:lnTo>
                    <a:pt x="0" y="640"/>
                  </a:lnTo>
                  <a:lnTo>
                    <a:pt x="0" y="1433"/>
                  </a:lnTo>
                  <a:lnTo>
                    <a:pt x="1356" y="767"/>
                  </a:lnTo>
                  <a:lnTo>
                    <a:pt x="1356"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3"/>
            <p:cNvSpPr/>
            <p:nvPr/>
          </p:nvSpPr>
          <p:spPr>
            <a:xfrm>
              <a:off x="2828935" y="1712547"/>
              <a:ext cx="42208" cy="28609"/>
            </a:xfrm>
            <a:custGeom>
              <a:avLst/>
              <a:gdLst/>
              <a:ahLst/>
              <a:cxnLst/>
              <a:rect l="l" t="t" r="r" b="b"/>
              <a:pathLst>
                <a:path w="2303" h="1561" extrusionOk="0">
                  <a:moveTo>
                    <a:pt x="1331" y="0"/>
                  </a:moveTo>
                  <a:lnTo>
                    <a:pt x="1331" y="26"/>
                  </a:lnTo>
                  <a:lnTo>
                    <a:pt x="1279" y="26"/>
                  </a:lnTo>
                  <a:lnTo>
                    <a:pt x="1279" y="51"/>
                  </a:lnTo>
                  <a:lnTo>
                    <a:pt x="1228" y="51"/>
                  </a:lnTo>
                  <a:lnTo>
                    <a:pt x="1228" y="77"/>
                  </a:lnTo>
                  <a:lnTo>
                    <a:pt x="1177" y="77"/>
                  </a:lnTo>
                  <a:lnTo>
                    <a:pt x="1151" y="102"/>
                  </a:lnTo>
                  <a:lnTo>
                    <a:pt x="1100" y="102"/>
                  </a:lnTo>
                  <a:lnTo>
                    <a:pt x="1100" y="128"/>
                  </a:lnTo>
                  <a:lnTo>
                    <a:pt x="1049" y="128"/>
                  </a:lnTo>
                  <a:lnTo>
                    <a:pt x="1049" y="154"/>
                  </a:lnTo>
                  <a:lnTo>
                    <a:pt x="998" y="154"/>
                  </a:lnTo>
                  <a:lnTo>
                    <a:pt x="998" y="179"/>
                  </a:lnTo>
                  <a:lnTo>
                    <a:pt x="947" y="179"/>
                  </a:lnTo>
                  <a:lnTo>
                    <a:pt x="947" y="205"/>
                  </a:lnTo>
                  <a:lnTo>
                    <a:pt x="896" y="205"/>
                  </a:lnTo>
                  <a:lnTo>
                    <a:pt x="896" y="230"/>
                  </a:lnTo>
                  <a:lnTo>
                    <a:pt x="845" y="230"/>
                  </a:lnTo>
                  <a:lnTo>
                    <a:pt x="845" y="256"/>
                  </a:lnTo>
                  <a:lnTo>
                    <a:pt x="793" y="256"/>
                  </a:lnTo>
                  <a:lnTo>
                    <a:pt x="793" y="282"/>
                  </a:lnTo>
                  <a:lnTo>
                    <a:pt x="717" y="282"/>
                  </a:lnTo>
                  <a:lnTo>
                    <a:pt x="717" y="307"/>
                  </a:lnTo>
                  <a:lnTo>
                    <a:pt x="0" y="640"/>
                  </a:lnTo>
                  <a:lnTo>
                    <a:pt x="947" y="1561"/>
                  </a:lnTo>
                  <a:lnTo>
                    <a:pt x="2303" y="921"/>
                  </a:lnTo>
                  <a:lnTo>
                    <a:pt x="1842" y="435"/>
                  </a:lnTo>
                  <a:lnTo>
                    <a:pt x="1382"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3"/>
            <p:cNvSpPr/>
            <p:nvPr/>
          </p:nvSpPr>
          <p:spPr>
            <a:xfrm>
              <a:off x="2841123" y="1729427"/>
              <a:ext cx="30020" cy="22048"/>
            </a:xfrm>
            <a:custGeom>
              <a:avLst/>
              <a:gdLst/>
              <a:ahLst/>
              <a:cxnLst/>
              <a:rect l="l" t="t" r="r" b="b"/>
              <a:pathLst>
                <a:path w="1638" h="1203" extrusionOk="0">
                  <a:moveTo>
                    <a:pt x="1638" y="0"/>
                  </a:moveTo>
                  <a:lnTo>
                    <a:pt x="282" y="640"/>
                  </a:lnTo>
                  <a:lnTo>
                    <a:pt x="0" y="1202"/>
                  </a:lnTo>
                  <a:lnTo>
                    <a:pt x="1356" y="563"/>
                  </a:lnTo>
                  <a:lnTo>
                    <a:pt x="1638"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3"/>
            <p:cNvSpPr/>
            <p:nvPr/>
          </p:nvSpPr>
          <p:spPr>
            <a:xfrm>
              <a:off x="2861283" y="1750522"/>
              <a:ext cx="37516" cy="35170"/>
            </a:xfrm>
            <a:custGeom>
              <a:avLst/>
              <a:gdLst/>
              <a:ahLst/>
              <a:cxnLst/>
              <a:rect l="l" t="t" r="r" b="b"/>
              <a:pathLst>
                <a:path w="2047" h="1919" extrusionOk="0">
                  <a:moveTo>
                    <a:pt x="1331" y="0"/>
                  </a:moveTo>
                  <a:lnTo>
                    <a:pt x="1331" y="26"/>
                  </a:lnTo>
                  <a:lnTo>
                    <a:pt x="1279" y="26"/>
                  </a:lnTo>
                  <a:lnTo>
                    <a:pt x="1279" y="51"/>
                  </a:lnTo>
                  <a:lnTo>
                    <a:pt x="1228" y="51"/>
                  </a:lnTo>
                  <a:lnTo>
                    <a:pt x="1228" y="77"/>
                  </a:lnTo>
                  <a:lnTo>
                    <a:pt x="1177" y="77"/>
                  </a:lnTo>
                  <a:lnTo>
                    <a:pt x="1177" y="102"/>
                  </a:lnTo>
                  <a:lnTo>
                    <a:pt x="1126" y="102"/>
                  </a:lnTo>
                  <a:lnTo>
                    <a:pt x="1100" y="128"/>
                  </a:lnTo>
                  <a:lnTo>
                    <a:pt x="1075" y="128"/>
                  </a:lnTo>
                  <a:lnTo>
                    <a:pt x="1049" y="154"/>
                  </a:lnTo>
                  <a:lnTo>
                    <a:pt x="1024" y="154"/>
                  </a:lnTo>
                  <a:lnTo>
                    <a:pt x="998" y="179"/>
                  </a:lnTo>
                  <a:lnTo>
                    <a:pt x="947" y="179"/>
                  </a:lnTo>
                  <a:lnTo>
                    <a:pt x="947" y="205"/>
                  </a:lnTo>
                  <a:lnTo>
                    <a:pt x="896" y="205"/>
                  </a:lnTo>
                  <a:lnTo>
                    <a:pt x="896" y="230"/>
                  </a:lnTo>
                  <a:lnTo>
                    <a:pt x="870" y="230"/>
                  </a:lnTo>
                  <a:lnTo>
                    <a:pt x="0" y="640"/>
                  </a:lnTo>
                  <a:lnTo>
                    <a:pt x="691" y="1919"/>
                  </a:lnTo>
                  <a:lnTo>
                    <a:pt x="1561" y="1509"/>
                  </a:lnTo>
                  <a:lnTo>
                    <a:pt x="1586" y="1509"/>
                  </a:lnTo>
                  <a:lnTo>
                    <a:pt x="1586" y="1484"/>
                  </a:lnTo>
                  <a:lnTo>
                    <a:pt x="1638" y="1484"/>
                  </a:lnTo>
                  <a:lnTo>
                    <a:pt x="1638" y="1458"/>
                  </a:lnTo>
                  <a:lnTo>
                    <a:pt x="1689" y="1458"/>
                  </a:lnTo>
                  <a:lnTo>
                    <a:pt x="1714" y="1433"/>
                  </a:lnTo>
                  <a:lnTo>
                    <a:pt x="1740" y="1433"/>
                  </a:lnTo>
                  <a:lnTo>
                    <a:pt x="1765" y="1407"/>
                  </a:lnTo>
                  <a:lnTo>
                    <a:pt x="1817" y="1407"/>
                  </a:lnTo>
                  <a:lnTo>
                    <a:pt x="1817" y="1381"/>
                  </a:lnTo>
                  <a:lnTo>
                    <a:pt x="1868" y="1381"/>
                  </a:lnTo>
                  <a:lnTo>
                    <a:pt x="1868" y="1356"/>
                  </a:lnTo>
                  <a:lnTo>
                    <a:pt x="1919" y="1356"/>
                  </a:lnTo>
                  <a:lnTo>
                    <a:pt x="1919" y="1330"/>
                  </a:lnTo>
                  <a:lnTo>
                    <a:pt x="1970" y="1330"/>
                  </a:lnTo>
                  <a:lnTo>
                    <a:pt x="1970" y="1305"/>
                  </a:lnTo>
                  <a:lnTo>
                    <a:pt x="2021" y="1305"/>
                  </a:lnTo>
                  <a:lnTo>
                    <a:pt x="2021" y="1279"/>
                  </a:lnTo>
                  <a:lnTo>
                    <a:pt x="2047" y="1279"/>
                  </a:lnTo>
                  <a:lnTo>
                    <a:pt x="1714" y="640"/>
                  </a:lnTo>
                  <a:lnTo>
                    <a:pt x="1356" y="0"/>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3"/>
            <p:cNvSpPr/>
            <p:nvPr/>
          </p:nvSpPr>
          <p:spPr>
            <a:xfrm>
              <a:off x="2882854" y="1798797"/>
              <a:ext cx="29544" cy="36600"/>
            </a:xfrm>
            <a:custGeom>
              <a:avLst/>
              <a:gdLst/>
              <a:ahLst/>
              <a:cxnLst/>
              <a:rect l="l" t="t" r="r" b="b"/>
              <a:pathLst>
                <a:path w="1612" h="1997" extrusionOk="0">
                  <a:moveTo>
                    <a:pt x="1356" y="1"/>
                  </a:moveTo>
                  <a:lnTo>
                    <a:pt x="0" y="640"/>
                  </a:lnTo>
                  <a:lnTo>
                    <a:pt x="256" y="1996"/>
                  </a:lnTo>
                  <a:lnTo>
                    <a:pt x="1049" y="1638"/>
                  </a:lnTo>
                  <a:lnTo>
                    <a:pt x="1049" y="1612"/>
                  </a:lnTo>
                  <a:lnTo>
                    <a:pt x="1100" y="1612"/>
                  </a:lnTo>
                  <a:lnTo>
                    <a:pt x="1100" y="1587"/>
                  </a:lnTo>
                  <a:lnTo>
                    <a:pt x="1151" y="1587"/>
                  </a:lnTo>
                  <a:lnTo>
                    <a:pt x="1151" y="1561"/>
                  </a:lnTo>
                  <a:lnTo>
                    <a:pt x="1202" y="1561"/>
                  </a:lnTo>
                  <a:lnTo>
                    <a:pt x="1202" y="1536"/>
                  </a:lnTo>
                  <a:lnTo>
                    <a:pt x="1253" y="1536"/>
                  </a:lnTo>
                  <a:lnTo>
                    <a:pt x="1253" y="1510"/>
                  </a:lnTo>
                  <a:lnTo>
                    <a:pt x="1279" y="1536"/>
                  </a:lnTo>
                  <a:lnTo>
                    <a:pt x="1279" y="1510"/>
                  </a:lnTo>
                  <a:lnTo>
                    <a:pt x="1305" y="1510"/>
                  </a:lnTo>
                  <a:lnTo>
                    <a:pt x="1305" y="1484"/>
                  </a:lnTo>
                  <a:lnTo>
                    <a:pt x="1381" y="1484"/>
                  </a:lnTo>
                  <a:lnTo>
                    <a:pt x="1381" y="1459"/>
                  </a:lnTo>
                  <a:lnTo>
                    <a:pt x="1407" y="1459"/>
                  </a:lnTo>
                  <a:lnTo>
                    <a:pt x="1407" y="1433"/>
                  </a:lnTo>
                  <a:lnTo>
                    <a:pt x="1433" y="1459"/>
                  </a:lnTo>
                  <a:lnTo>
                    <a:pt x="1433" y="1433"/>
                  </a:lnTo>
                  <a:lnTo>
                    <a:pt x="1484" y="1433"/>
                  </a:lnTo>
                  <a:lnTo>
                    <a:pt x="1484" y="1408"/>
                  </a:lnTo>
                  <a:lnTo>
                    <a:pt x="1535" y="1408"/>
                  </a:lnTo>
                  <a:lnTo>
                    <a:pt x="1535" y="1382"/>
                  </a:lnTo>
                  <a:lnTo>
                    <a:pt x="1586" y="1382"/>
                  </a:lnTo>
                  <a:lnTo>
                    <a:pt x="1586" y="1357"/>
                  </a:lnTo>
                  <a:lnTo>
                    <a:pt x="1612" y="1357"/>
                  </a:lnTo>
                  <a:lnTo>
                    <a:pt x="1509" y="691"/>
                  </a:lnTo>
                  <a:lnTo>
                    <a:pt x="1356"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3"/>
            <p:cNvSpPr/>
            <p:nvPr/>
          </p:nvSpPr>
          <p:spPr>
            <a:xfrm>
              <a:off x="2872059" y="1798338"/>
              <a:ext cx="35647" cy="12206"/>
            </a:xfrm>
            <a:custGeom>
              <a:avLst/>
              <a:gdLst/>
              <a:ahLst/>
              <a:cxnLst/>
              <a:rect l="l" t="t" r="r" b="b"/>
              <a:pathLst>
                <a:path w="1945" h="666" extrusionOk="0">
                  <a:moveTo>
                    <a:pt x="1382" y="0"/>
                  </a:moveTo>
                  <a:lnTo>
                    <a:pt x="1" y="665"/>
                  </a:lnTo>
                  <a:lnTo>
                    <a:pt x="589" y="665"/>
                  </a:lnTo>
                  <a:lnTo>
                    <a:pt x="1945" y="26"/>
                  </a:lnTo>
                  <a:lnTo>
                    <a:pt x="1382" y="0"/>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3"/>
            <p:cNvSpPr/>
            <p:nvPr/>
          </p:nvSpPr>
          <p:spPr>
            <a:xfrm>
              <a:off x="2876751" y="1839117"/>
              <a:ext cx="36582" cy="19720"/>
            </a:xfrm>
            <a:custGeom>
              <a:avLst/>
              <a:gdLst/>
              <a:ahLst/>
              <a:cxnLst/>
              <a:rect l="l" t="t" r="r" b="b"/>
              <a:pathLst>
                <a:path w="1996" h="1076" extrusionOk="0">
                  <a:moveTo>
                    <a:pt x="1382" y="1"/>
                  </a:moveTo>
                  <a:lnTo>
                    <a:pt x="1" y="640"/>
                  </a:lnTo>
                  <a:lnTo>
                    <a:pt x="614" y="1075"/>
                  </a:lnTo>
                  <a:lnTo>
                    <a:pt x="1996" y="410"/>
                  </a:lnTo>
                  <a:lnTo>
                    <a:pt x="1382" y="1"/>
                  </a:lnTo>
                  <a:close/>
                </a:path>
              </a:pathLst>
            </a:custGeom>
            <a:solidFill>
              <a:srgbClr val="C8D4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3"/>
            <p:cNvSpPr/>
            <p:nvPr/>
          </p:nvSpPr>
          <p:spPr>
            <a:xfrm>
              <a:off x="2884247" y="1846613"/>
              <a:ext cx="29086" cy="32366"/>
            </a:xfrm>
            <a:custGeom>
              <a:avLst/>
              <a:gdLst/>
              <a:ahLst/>
              <a:cxnLst/>
              <a:rect l="l" t="t" r="r" b="b"/>
              <a:pathLst>
                <a:path w="1587" h="1766" extrusionOk="0">
                  <a:moveTo>
                    <a:pt x="1587" y="1"/>
                  </a:moveTo>
                  <a:lnTo>
                    <a:pt x="205" y="666"/>
                  </a:lnTo>
                  <a:lnTo>
                    <a:pt x="1" y="1766"/>
                  </a:lnTo>
                  <a:lnTo>
                    <a:pt x="589" y="1485"/>
                  </a:lnTo>
                  <a:lnTo>
                    <a:pt x="615" y="1485"/>
                  </a:lnTo>
                  <a:lnTo>
                    <a:pt x="615" y="1459"/>
                  </a:lnTo>
                  <a:lnTo>
                    <a:pt x="666" y="1459"/>
                  </a:lnTo>
                  <a:lnTo>
                    <a:pt x="666" y="1433"/>
                  </a:lnTo>
                  <a:lnTo>
                    <a:pt x="717" y="1433"/>
                  </a:lnTo>
                  <a:lnTo>
                    <a:pt x="717" y="1408"/>
                  </a:lnTo>
                  <a:lnTo>
                    <a:pt x="768" y="1408"/>
                  </a:lnTo>
                  <a:lnTo>
                    <a:pt x="768" y="1382"/>
                  </a:lnTo>
                  <a:lnTo>
                    <a:pt x="819" y="1382"/>
                  </a:lnTo>
                  <a:lnTo>
                    <a:pt x="819" y="1357"/>
                  </a:lnTo>
                  <a:lnTo>
                    <a:pt x="871" y="1357"/>
                  </a:lnTo>
                  <a:lnTo>
                    <a:pt x="896" y="1331"/>
                  </a:lnTo>
                  <a:lnTo>
                    <a:pt x="922" y="1331"/>
                  </a:lnTo>
                  <a:lnTo>
                    <a:pt x="922" y="1306"/>
                  </a:lnTo>
                  <a:lnTo>
                    <a:pt x="947" y="1331"/>
                  </a:lnTo>
                  <a:lnTo>
                    <a:pt x="947" y="1306"/>
                  </a:lnTo>
                  <a:lnTo>
                    <a:pt x="973" y="1306"/>
                  </a:lnTo>
                  <a:lnTo>
                    <a:pt x="998" y="1280"/>
                  </a:lnTo>
                  <a:lnTo>
                    <a:pt x="1050" y="1280"/>
                  </a:lnTo>
                  <a:lnTo>
                    <a:pt x="1050" y="1254"/>
                  </a:lnTo>
                  <a:lnTo>
                    <a:pt x="1101" y="1254"/>
                  </a:lnTo>
                  <a:lnTo>
                    <a:pt x="1101" y="1229"/>
                  </a:lnTo>
                  <a:lnTo>
                    <a:pt x="1152" y="1229"/>
                  </a:lnTo>
                  <a:lnTo>
                    <a:pt x="1152" y="1203"/>
                  </a:lnTo>
                  <a:lnTo>
                    <a:pt x="1203" y="1203"/>
                  </a:lnTo>
                  <a:lnTo>
                    <a:pt x="1203" y="1178"/>
                  </a:lnTo>
                  <a:lnTo>
                    <a:pt x="1254" y="1178"/>
                  </a:lnTo>
                  <a:lnTo>
                    <a:pt x="1254" y="1152"/>
                  </a:lnTo>
                  <a:lnTo>
                    <a:pt x="1305" y="1152"/>
                  </a:lnTo>
                  <a:lnTo>
                    <a:pt x="1305" y="1126"/>
                  </a:lnTo>
                  <a:lnTo>
                    <a:pt x="1357" y="1126"/>
                  </a:lnTo>
                  <a:lnTo>
                    <a:pt x="1357" y="1101"/>
                  </a:lnTo>
                  <a:lnTo>
                    <a:pt x="1382" y="1101"/>
                  </a:lnTo>
                  <a:lnTo>
                    <a:pt x="1433" y="845"/>
                  </a:lnTo>
                  <a:lnTo>
                    <a:pt x="1510" y="589"/>
                  </a:lnTo>
                  <a:lnTo>
                    <a:pt x="1536" y="308"/>
                  </a:lnTo>
                  <a:lnTo>
                    <a:pt x="1587" y="27"/>
                  </a:lnTo>
                  <a:lnTo>
                    <a:pt x="1587" y="1"/>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3"/>
            <p:cNvSpPr/>
            <p:nvPr/>
          </p:nvSpPr>
          <p:spPr>
            <a:xfrm>
              <a:off x="2865040" y="1883195"/>
              <a:ext cx="36582" cy="22524"/>
            </a:xfrm>
            <a:custGeom>
              <a:avLst/>
              <a:gdLst/>
              <a:ahLst/>
              <a:cxnLst/>
              <a:rect l="l" t="t" r="r" b="b"/>
              <a:pathLst>
                <a:path w="1996" h="1229" extrusionOk="0">
                  <a:moveTo>
                    <a:pt x="1995" y="0"/>
                  </a:moveTo>
                  <a:lnTo>
                    <a:pt x="640" y="640"/>
                  </a:lnTo>
                  <a:lnTo>
                    <a:pt x="28" y="1202"/>
                  </a:lnTo>
                  <a:lnTo>
                    <a:pt x="77" y="1202"/>
                  </a:lnTo>
                  <a:lnTo>
                    <a:pt x="77" y="1177"/>
                  </a:lnTo>
                  <a:lnTo>
                    <a:pt x="128" y="1177"/>
                  </a:lnTo>
                  <a:lnTo>
                    <a:pt x="154" y="1151"/>
                  </a:lnTo>
                  <a:lnTo>
                    <a:pt x="179" y="1151"/>
                  </a:lnTo>
                  <a:lnTo>
                    <a:pt x="205" y="1126"/>
                  </a:lnTo>
                  <a:lnTo>
                    <a:pt x="256" y="1126"/>
                  </a:lnTo>
                  <a:lnTo>
                    <a:pt x="256" y="1100"/>
                  </a:lnTo>
                  <a:lnTo>
                    <a:pt x="307" y="1100"/>
                  </a:lnTo>
                  <a:lnTo>
                    <a:pt x="307" y="1075"/>
                  </a:lnTo>
                  <a:lnTo>
                    <a:pt x="358" y="1075"/>
                  </a:lnTo>
                  <a:lnTo>
                    <a:pt x="358" y="1049"/>
                  </a:lnTo>
                  <a:lnTo>
                    <a:pt x="409" y="1049"/>
                  </a:lnTo>
                  <a:lnTo>
                    <a:pt x="409" y="1023"/>
                  </a:lnTo>
                  <a:lnTo>
                    <a:pt x="460" y="1023"/>
                  </a:lnTo>
                  <a:lnTo>
                    <a:pt x="460" y="998"/>
                  </a:lnTo>
                  <a:lnTo>
                    <a:pt x="512" y="998"/>
                  </a:lnTo>
                  <a:lnTo>
                    <a:pt x="512" y="972"/>
                  </a:lnTo>
                  <a:lnTo>
                    <a:pt x="563" y="972"/>
                  </a:lnTo>
                  <a:lnTo>
                    <a:pt x="563" y="947"/>
                  </a:lnTo>
                  <a:lnTo>
                    <a:pt x="614" y="947"/>
                  </a:lnTo>
                  <a:lnTo>
                    <a:pt x="640" y="921"/>
                  </a:lnTo>
                  <a:lnTo>
                    <a:pt x="665" y="921"/>
                  </a:lnTo>
                  <a:lnTo>
                    <a:pt x="691" y="895"/>
                  </a:lnTo>
                  <a:lnTo>
                    <a:pt x="716" y="895"/>
                  </a:lnTo>
                  <a:lnTo>
                    <a:pt x="742" y="870"/>
                  </a:lnTo>
                  <a:lnTo>
                    <a:pt x="767" y="870"/>
                  </a:lnTo>
                  <a:lnTo>
                    <a:pt x="793" y="844"/>
                  </a:lnTo>
                  <a:lnTo>
                    <a:pt x="844" y="844"/>
                  </a:lnTo>
                  <a:lnTo>
                    <a:pt x="844" y="819"/>
                  </a:lnTo>
                  <a:lnTo>
                    <a:pt x="895" y="819"/>
                  </a:lnTo>
                  <a:lnTo>
                    <a:pt x="895" y="793"/>
                  </a:lnTo>
                  <a:lnTo>
                    <a:pt x="946" y="793"/>
                  </a:lnTo>
                  <a:lnTo>
                    <a:pt x="946" y="768"/>
                  </a:lnTo>
                  <a:lnTo>
                    <a:pt x="998" y="768"/>
                  </a:lnTo>
                  <a:lnTo>
                    <a:pt x="998" y="742"/>
                  </a:lnTo>
                  <a:lnTo>
                    <a:pt x="1049" y="742"/>
                  </a:lnTo>
                  <a:lnTo>
                    <a:pt x="1049" y="716"/>
                  </a:lnTo>
                  <a:lnTo>
                    <a:pt x="1100" y="716"/>
                  </a:lnTo>
                  <a:lnTo>
                    <a:pt x="1100" y="691"/>
                  </a:lnTo>
                  <a:lnTo>
                    <a:pt x="1151" y="691"/>
                  </a:lnTo>
                  <a:lnTo>
                    <a:pt x="1177" y="665"/>
                  </a:lnTo>
                  <a:lnTo>
                    <a:pt x="1202" y="665"/>
                  </a:lnTo>
                  <a:lnTo>
                    <a:pt x="1228" y="640"/>
                  </a:lnTo>
                  <a:lnTo>
                    <a:pt x="1279" y="640"/>
                  </a:lnTo>
                  <a:lnTo>
                    <a:pt x="1279" y="614"/>
                  </a:lnTo>
                  <a:lnTo>
                    <a:pt x="1330" y="614"/>
                  </a:lnTo>
                  <a:lnTo>
                    <a:pt x="1330" y="589"/>
                  </a:lnTo>
                  <a:lnTo>
                    <a:pt x="1356" y="589"/>
                  </a:lnTo>
                  <a:lnTo>
                    <a:pt x="1535" y="461"/>
                  </a:lnTo>
                  <a:lnTo>
                    <a:pt x="1688" y="333"/>
                  </a:lnTo>
                  <a:lnTo>
                    <a:pt x="1842" y="179"/>
                  </a:lnTo>
                  <a:lnTo>
                    <a:pt x="1995" y="0"/>
                  </a:lnTo>
                  <a:close/>
                  <a:moveTo>
                    <a:pt x="26" y="1202"/>
                  </a:moveTo>
                  <a:lnTo>
                    <a:pt x="26" y="1204"/>
                  </a:lnTo>
                  <a:lnTo>
                    <a:pt x="28" y="1202"/>
                  </a:lnTo>
                  <a:close/>
                  <a:moveTo>
                    <a:pt x="26" y="1204"/>
                  </a:moveTo>
                  <a:lnTo>
                    <a:pt x="0" y="1228"/>
                  </a:lnTo>
                  <a:lnTo>
                    <a:pt x="26" y="1228"/>
                  </a:lnTo>
                  <a:lnTo>
                    <a:pt x="26" y="1204"/>
                  </a:lnTo>
                  <a:close/>
                </a:path>
              </a:pathLst>
            </a:custGeom>
            <a:solidFill>
              <a:srgbClr val="ABB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3"/>
            <p:cNvSpPr/>
            <p:nvPr/>
          </p:nvSpPr>
          <p:spPr>
            <a:xfrm>
              <a:off x="979452" y="2506715"/>
              <a:ext cx="367576" cy="496015"/>
            </a:xfrm>
            <a:custGeom>
              <a:avLst/>
              <a:gdLst/>
              <a:ahLst/>
              <a:cxnLst/>
              <a:rect l="l" t="t" r="r" b="b"/>
              <a:pathLst>
                <a:path w="20056" h="27064" extrusionOk="0">
                  <a:moveTo>
                    <a:pt x="11896" y="0"/>
                  </a:moveTo>
                  <a:lnTo>
                    <a:pt x="11512" y="26"/>
                  </a:lnTo>
                  <a:lnTo>
                    <a:pt x="11154" y="77"/>
                  </a:lnTo>
                  <a:lnTo>
                    <a:pt x="10770" y="154"/>
                  </a:lnTo>
                  <a:lnTo>
                    <a:pt x="10361" y="256"/>
                  </a:lnTo>
                  <a:lnTo>
                    <a:pt x="9951" y="384"/>
                  </a:lnTo>
                  <a:lnTo>
                    <a:pt x="9542" y="512"/>
                  </a:lnTo>
                  <a:lnTo>
                    <a:pt x="9133" y="691"/>
                  </a:lnTo>
                  <a:lnTo>
                    <a:pt x="8724" y="921"/>
                  </a:lnTo>
                  <a:lnTo>
                    <a:pt x="8289" y="1151"/>
                  </a:lnTo>
                  <a:lnTo>
                    <a:pt x="7854" y="1407"/>
                  </a:lnTo>
                  <a:lnTo>
                    <a:pt x="7445" y="1689"/>
                  </a:lnTo>
                  <a:lnTo>
                    <a:pt x="7035" y="1970"/>
                  </a:lnTo>
                  <a:lnTo>
                    <a:pt x="6626" y="2303"/>
                  </a:lnTo>
                  <a:lnTo>
                    <a:pt x="6217" y="2635"/>
                  </a:lnTo>
                  <a:lnTo>
                    <a:pt x="5833" y="2993"/>
                  </a:lnTo>
                  <a:lnTo>
                    <a:pt x="5449" y="3377"/>
                  </a:lnTo>
                  <a:lnTo>
                    <a:pt x="5066" y="3761"/>
                  </a:lnTo>
                  <a:lnTo>
                    <a:pt x="4708" y="4170"/>
                  </a:lnTo>
                  <a:lnTo>
                    <a:pt x="4350" y="4579"/>
                  </a:lnTo>
                  <a:lnTo>
                    <a:pt x="3991" y="5014"/>
                  </a:lnTo>
                  <a:lnTo>
                    <a:pt x="3659" y="5449"/>
                  </a:lnTo>
                  <a:lnTo>
                    <a:pt x="3326" y="5909"/>
                  </a:lnTo>
                  <a:lnTo>
                    <a:pt x="3019" y="6370"/>
                  </a:lnTo>
                  <a:lnTo>
                    <a:pt x="2712" y="6856"/>
                  </a:lnTo>
                  <a:lnTo>
                    <a:pt x="2431" y="7342"/>
                  </a:lnTo>
                  <a:lnTo>
                    <a:pt x="2150" y="7828"/>
                  </a:lnTo>
                  <a:lnTo>
                    <a:pt x="1894" y="8314"/>
                  </a:lnTo>
                  <a:lnTo>
                    <a:pt x="1638" y="8825"/>
                  </a:lnTo>
                  <a:lnTo>
                    <a:pt x="1408" y="9337"/>
                  </a:lnTo>
                  <a:lnTo>
                    <a:pt x="1203" y="9849"/>
                  </a:lnTo>
                  <a:lnTo>
                    <a:pt x="999" y="10360"/>
                  </a:lnTo>
                  <a:lnTo>
                    <a:pt x="819" y="10872"/>
                  </a:lnTo>
                  <a:lnTo>
                    <a:pt x="640" y="11409"/>
                  </a:lnTo>
                  <a:lnTo>
                    <a:pt x="513" y="11921"/>
                  </a:lnTo>
                  <a:lnTo>
                    <a:pt x="385" y="12432"/>
                  </a:lnTo>
                  <a:lnTo>
                    <a:pt x="257" y="12969"/>
                  </a:lnTo>
                  <a:lnTo>
                    <a:pt x="180" y="13481"/>
                  </a:lnTo>
                  <a:lnTo>
                    <a:pt x="103" y="13993"/>
                  </a:lnTo>
                  <a:lnTo>
                    <a:pt x="52" y="14504"/>
                  </a:lnTo>
                  <a:lnTo>
                    <a:pt x="1" y="15016"/>
                  </a:lnTo>
                  <a:lnTo>
                    <a:pt x="1" y="15502"/>
                  </a:lnTo>
                  <a:lnTo>
                    <a:pt x="1" y="15911"/>
                  </a:lnTo>
                  <a:lnTo>
                    <a:pt x="27" y="16320"/>
                  </a:lnTo>
                  <a:lnTo>
                    <a:pt x="78" y="16730"/>
                  </a:lnTo>
                  <a:lnTo>
                    <a:pt x="129" y="17088"/>
                  </a:lnTo>
                  <a:lnTo>
                    <a:pt x="206" y="17446"/>
                  </a:lnTo>
                  <a:lnTo>
                    <a:pt x="282" y="17804"/>
                  </a:lnTo>
                  <a:lnTo>
                    <a:pt x="385" y="18136"/>
                  </a:lnTo>
                  <a:lnTo>
                    <a:pt x="487" y="18469"/>
                  </a:lnTo>
                  <a:lnTo>
                    <a:pt x="615" y="18750"/>
                  </a:lnTo>
                  <a:lnTo>
                    <a:pt x="743" y="19057"/>
                  </a:lnTo>
                  <a:lnTo>
                    <a:pt x="896" y="19313"/>
                  </a:lnTo>
                  <a:lnTo>
                    <a:pt x="1050" y="19569"/>
                  </a:lnTo>
                  <a:lnTo>
                    <a:pt x="1229" y="19825"/>
                  </a:lnTo>
                  <a:lnTo>
                    <a:pt x="1433" y="20055"/>
                  </a:lnTo>
                  <a:lnTo>
                    <a:pt x="1612" y="20260"/>
                  </a:lnTo>
                  <a:lnTo>
                    <a:pt x="1817" y="20439"/>
                  </a:lnTo>
                  <a:lnTo>
                    <a:pt x="1" y="25069"/>
                  </a:lnTo>
                  <a:lnTo>
                    <a:pt x="27" y="25043"/>
                  </a:lnTo>
                  <a:lnTo>
                    <a:pt x="27" y="25094"/>
                  </a:lnTo>
                  <a:lnTo>
                    <a:pt x="52" y="25069"/>
                  </a:lnTo>
                  <a:lnTo>
                    <a:pt x="52" y="25094"/>
                  </a:lnTo>
                  <a:lnTo>
                    <a:pt x="78" y="25069"/>
                  </a:lnTo>
                  <a:lnTo>
                    <a:pt x="78" y="25120"/>
                  </a:lnTo>
                  <a:lnTo>
                    <a:pt x="103" y="25094"/>
                  </a:lnTo>
                  <a:lnTo>
                    <a:pt x="103" y="25120"/>
                  </a:lnTo>
                  <a:lnTo>
                    <a:pt x="129" y="25094"/>
                  </a:lnTo>
                  <a:lnTo>
                    <a:pt x="129" y="25145"/>
                  </a:lnTo>
                  <a:lnTo>
                    <a:pt x="180" y="25120"/>
                  </a:lnTo>
                  <a:lnTo>
                    <a:pt x="154" y="25171"/>
                  </a:lnTo>
                  <a:lnTo>
                    <a:pt x="206" y="25145"/>
                  </a:lnTo>
                  <a:lnTo>
                    <a:pt x="206" y="25197"/>
                  </a:lnTo>
                  <a:lnTo>
                    <a:pt x="231" y="25171"/>
                  </a:lnTo>
                  <a:lnTo>
                    <a:pt x="231" y="25197"/>
                  </a:lnTo>
                  <a:lnTo>
                    <a:pt x="257" y="25171"/>
                  </a:lnTo>
                  <a:lnTo>
                    <a:pt x="257" y="25222"/>
                  </a:lnTo>
                  <a:lnTo>
                    <a:pt x="282" y="25197"/>
                  </a:lnTo>
                  <a:lnTo>
                    <a:pt x="282" y="25222"/>
                  </a:lnTo>
                  <a:lnTo>
                    <a:pt x="308" y="25197"/>
                  </a:lnTo>
                  <a:lnTo>
                    <a:pt x="282" y="25248"/>
                  </a:lnTo>
                  <a:lnTo>
                    <a:pt x="282" y="25248"/>
                  </a:lnTo>
                  <a:lnTo>
                    <a:pt x="333" y="25197"/>
                  </a:lnTo>
                  <a:lnTo>
                    <a:pt x="308" y="25248"/>
                  </a:lnTo>
                  <a:lnTo>
                    <a:pt x="308" y="25248"/>
                  </a:lnTo>
                  <a:lnTo>
                    <a:pt x="359" y="25222"/>
                  </a:lnTo>
                  <a:lnTo>
                    <a:pt x="359" y="25273"/>
                  </a:lnTo>
                  <a:lnTo>
                    <a:pt x="385" y="25248"/>
                  </a:lnTo>
                  <a:lnTo>
                    <a:pt x="385" y="25299"/>
                  </a:lnTo>
                  <a:lnTo>
                    <a:pt x="410" y="25273"/>
                  </a:lnTo>
                  <a:lnTo>
                    <a:pt x="410" y="25299"/>
                  </a:lnTo>
                  <a:lnTo>
                    <a:pt x="436" y="25273"/>
                  </a:lnTo>
                  <a:lnTo>
                    <a:pt x="436" y="25324"/>
                  </a:lnTo>
                  <a:lnTo>
                    <a:pt x="487" y="25299"/>
                  </a:lnTo>
                  <a:lnTo>
                    <a:pt x="461" y="25350"/>
                  </a:lnTo>
                  <a:lnTo>
                    <a:pt x="513" y="25324"/>
                  </a:lnTo>
                  <a:lnTo>
                    <a:pt x="513" y="25324"/>
                  </a:lnTo>
                  <a:lnTo>
                    <a:pt x="487" y="25350"/>
                  </a:lnTo>
                  <a:lnTo>
                    <a:pt x="538" y="25324"/>
                  </a:lnTo>
                  <a:lnTo>
                    <a:pt x="538" y="25376"/>
                  </a:lnTo>
                  <a:lnTo>
                    <a:pt x="564" y="25350"/>
                  </a:lnTo>
                  <a:lnTo>
                    <a:pt x="564" y="25401"/>
                  </a:lnTo>
                  <a:lnTo>
                    <a:pt x="589" y="25376"/>
                  </a:lnTo>
                  <a:lnTo>
                    <a:pt x="589" y="25401"/>
                  </a:lnTo>
                  <a:lnTo>
                    <a:pt x="615" y="25376"/>
                  </a:lnTo>
                  <a:lnTo>
                    <a:pt x="615" y="25427"/>
                  </a:lnTo>
                  <a:lnTo>
                    <a:pt x="666" y="25401"/>
                  </a:lnTo>
                  <a:lnTo>
                    <a:pt x="640" y="25452"/>
                  </a:lnTo>
                  <a:lnTo>
                    <a:pt x="640" y="25452"/>
                  </a:lnTo>
                  <a:lnTo>
                    <a:pt x="692" y="25401"/>
                  </a:lnTo>
                  <a:lnTo>
                    <a:pt x="666" y="25452"/>
                  </a:lnTo>
                  <a:lnTo>
                    <a:pt x="692" y="25427"/>
                  </a:lnTo>
                  <a:lnTo>
                    <a:pt x="692" y="25452"/>
                  </a:lnTo>
                  <a:lnTo>
                    <a:pt x="717" y="25427"/>
                  </a:lnTo>
                  <a:lnTo>
                    <a:pt x="717" y="25427"/>
                  </a:lnTo>
                  <a:lnTo>
                    <a:pt x="717" y="25427"/>
                  </a:lnTo>
                  <a:lnTo>
                    <a:pt x="717" y="25478"/>
                  </a:lnTo>
                  <a:lnTo>
                    <a:pt x="743" y="25452"/>
                  </a:lnTo>
                  <a:lnTo>
                    <a:pt x="743" y="25503"/>
                  </a:lnTo>
                  <a:lnTo>
                    <a:pt x="768" y="25478"/>
                  </a:lnTo>
                  <a:lnTo>
                    <a:pt x="768" y="25503"/>
                  </a:lnTo>
                  <a:lnTo>
                    <a:pt x="794" y="25478"/>
                  </a:lnTo>
                  <a:lnTo>
                    <a:pt x="768" y="25529"/>
                  </a:lnTo>
                  <a:lnTo>
                    <a:pt x="768" y="25529"/>
                  </a:lnTo>
                  <a:lnTo>
                    <a:pt x="819" y="25478"/>
                  </a:lnTo>
                  <a:lnTo>
                    <a:pt x="794" y="25529"/>
                  </a:lnTo>
                  <a:lnTo>
                    <a:pt x="794" y="25529"/>
                  </a:lnTo>
                  <a:lnTo>
                    <a:pt x="845" y="25503"/>
                  </a:lnTo>
                  <a:lnTo>
                    <a:pt x="845" y="25555"/>
                  </a:lnTo>
                  <a:lnTo>
                    <a:pt x="871" y="25529"/>
                  </a:lnTo>
                  <a:lnTo>
                    <a:pt x="871" y="25555"/>
                  </a:lnTo>
                  <a:lnTo>
                    <a:pt x="896" y="25529"/>
                  </a:lnTo>
                  <a:lnTo>
                    <a:pt x="896" y="25580"/>
                  </a:lnTo>
                  <a:lnTo>
                    <a:pt x="922" y="25555"/>
                  </a:lnTo>
                  <a:lnTo>
                    <a:pt x="922" y="25606"/>
                  </a:lnTo>
                  <a:lnTo>
                    <a:pt x="947" y="25580"/>
                  </a:lnTo>
                  <a:lnTo>
                    <a:pt x="947" y="25606"/>
                  </a:lnTo>
                  <a:lnTo>
                    <a:pt x="973" y="25580"/>
                  </a:lnTo>
                  <a:lnTo>
                    <a:pt x="947" y="25631"/>
                  </a:lnTo>
                  <a:lnTo>
                    <a:pt x="947" y="25631"/>
                  </a:lnTo>
                  <a:lnTo>
                    <a:pt x="999" y="25580"/>
                  </a:lnTo>
                  <a:lnTo>
                    <a:pt x="973" y="25631"/>
                  </a:lnTo>
                  <a:lnTo>
                    <a:pt x="1024" y="25606"/>
                  </a:lnTo>
                  <a:lnTo>
                    <a:pt x="1024" y="25606"/>
                  </a:lnTo>
                  <a:lnTo>
                    <a:pt x="1024" y="25606"/>
                  </a:lnTo>
                  <a:lnTo>
                    <a:pt x="1024" y="25657"/>
                  </a:lnTo>
                  <a:lnTo>
                    <a:pt x="1050" y="25631"/>
                  </a:lnTo>
                  <a:lnTo>
                    <a:pt x="1050" y="25657"/>
                  </a:lnTo>
                  <a:lnTo>
                    <a:pt x="1075" y="25631"/>
                  </a:lnTo>
                  <a:lnTo>
                    <a:pt x="1075" y="25683"/>
                  </a:lnTo>
                  <a:lnTo>
                    <a:pt x="1101" y="25657"/>
                  </a:lnTo>
                  <a:lnTo>
                    <a:pt x="1101" y="25708"/>
                  </a:lnTo>
                  <a:lnTo>
                    <a:pt x="1152" y="25683"/>
                  </a:lnTo>
                  <a:lnTo>
                    <a:pt x="1126" y="25734"/>
                  </a:lnTo>
                  <a:lnTo>
                    <a:pt x="1126" y="25734"/>
                  </a:lnTo>
                  <a:lnTo>
                    <a:pt x="1178" y="25683"/>
                  </a:lnTo>
                  <a:lnTo>
                    <a:pt x="1152" y="25734"/>
                  </a:lnTo>
                  <a:lnTo>
                    <a:pt x="1178" y="25708"/>
                  </a:lnTo>
                  <a:lnTo>
                    <a:pt x="1178" y="25734"/>
                  </a:lnTo>
                  <a:lnTo>
                    <a:pt x="1203" y="25708"/>
                  </a:lnTo>
                  <a:lnTo>
                    <a:pt x="1203" y="25708"/>
                  </a:lnTo>
                  <a:lnTo>
                    <a:pt x="1203" y="25708"/>
                  </a:lnTo>
                  <a:lnTo>
                    <a:pt x="1203" y="25759"/>
                  </a:lnTo>
                  <a:lnTo>
                    <a:pt x="1229" y="25734"/>
                  </a:lnTo>
                  <a:lnTo>
                    <a:pt x="1229" y="25759"/>
                  </a:lnTo>
                  <a:lnTo>
                    <a:pt x="1254" y="25734"/>
                  </a:lnTo>
                  <a:lnTo>
                    <a:pt x="1254" y="25785"/>
                  </a:lnTo>
                  <a:lnTo>
                    <a:pt x="1306" y="25759"/>
                  </a:lnTo>
                  <a:lnTo>
                    <a:pt x="1280" y="25810"/>
                  </a:lnTo>
                  <a:lnTo>
                    <a:pt x="1280" y="25810"/>
                  </a:lnTo>
                  <a:lnTo>
                    <a:pt x="1331" y="25785"/>
                  </a:lnTo>
                  <a:lnTo>
                    <a:pt x="1306" y="25836"/>
                  </a:lnTo>
                  <a:lnTo>
                    <a:pt x="1306" y="25836"/>
                  </a:lnTo>
                  <a:lnTo>
                    <a:pt x="1357" y="25785"/>
                  </a:lnTo>
                  <a:lnTo>
                    <a:pt x="1331" y="25836"/>
                  </a:lnTo>
                  <a:lnTo>
                    <a:pt x="1357" y="25810"/>
                  </a:lnTo>
                  <a:lnTo>
                    <a:pt x="1357" y="25836"/>
                  </a:lnTo>
                  <a:lnTo>
                    <a:pt x="1382" y="25810"/>
                  </a:lnTo>
                  <a:lnTo>
                    <a:pt x="1382" y="25862"/>
                  </a:lnTo>
                  <a:lnTo>
                    <a:pt x="1408" y="25836"/>
                  </a:lnTo>
                  <a:lnTo>
                    <a:pt x="1408" y="25862"/>
                  </a:lnTo>
                  <a:lnTo>
                    <a:pt x="1433" y="25836"/>
                  </a:lnTo>
                  <a:lnTo>
                    <a:pt x="1433" y="25887"/>
                  </a:lnTo>
                  <a:lnTo>
                    <a:pt x="1485" y="25862"/>
                  </a:lnTo>
                  <a:lnTo>
                    <a:pt x="1459" y="25913"/>
                  </a:lnTo>
                  <a:lnTo>
                    <a:pt x="1510" y="25887"/>
                  </a:lnTo>
                  <a:lnTo>
                    <a:pt x="1510" y="25938"/>
                  </a:lnTo>
                  <a:lnTo>
                    <a:pt x="1536" y="25913"/>
                  </a:lnTo>
                  <a:lnTo>
                    <a:pt x="1536" y="25938"/>
                  </a:lnTo>
                  <a:lnTo>
                    <a:pt x="1561" y="25913"/>
                  </a:lnTo>
                  <a:lnTo>
                    <a:pt x="1561" y="25964"/>
                  </a:lnTo>
                  <a:lnTo>
                    <a:pt x="1587" y="25938"/>
                  </a:lnTo>
                  <a:lnTo>
                    <a:pt x="1587" y="25964"/>
                  </a:lnTo>
                  <a:lnTo>
                    <a:pt x="1612" y="25938"/>
                  </a:lnTo>
                  <a:lnTo>
                    <a:pt x="1587" y="25989"/>
                  </a:lnTo>
                  <a:lnTo>
                    <a:pt x="1587" y="25989"/>
                  </a:lnTo>
                  <a:lnTo>
                    <a:pt x="1638" y="25938"/>
                  </a:lnTo>
                  <a:lnTo>
                    <a:pt x="1612" y="25989"/>
                  </a:lnTo>
                  <a:lnTo>
                    <a:pt x="1612" y="25989"/>
                  </a:lnTo>
                  <a:lnTo>
                    <a:pt x="1664" y="25964"/>
                  </a:lnTo>
                  <a:lnTo>
                    <a:pt x="1664" y="26015"/>
                  </a:lnTo>
                  <a:lnTo>
                    <a:pt x="1689" y="25989"/>
                  </a:lnTo>
                  <a:lnTo>
                    <a:pt x="1689" y="26041"/>
                  </a:lnTo>
                  <a:lnTo>
                    <a:pt x="1715" y="26015"/>
                  </a:lnTo>
                  <a:lnTo>
                    <a:pt x="1715" y="26041"/>
                  </a:lnTo>
                  <a:lnTo>
                    <a:pt x="1740" y="26015"/>
                  </a:lnTo>
                  <a:lnTo>
                    <a:pt x="1740" y="26066"/>
                  </a:lnTo>
                  <a:lnTo>
                    <a:pt x="1792" y="26041"/>
                  </a:lnTo>
                  <a:lnTo>
                    <a:pt x="1766" y="26092"/>
                  </a:lnTo>
                  <a:lnTo>
                    <a:pt x="1766" y="26092"/>
                  </a:lnTo>
                  <a:lnTo>
                    <a:pt x="1817" y="26041"/>
                  </a:lnTo>
                  <a:lnTo>
                    <a:pt x="1792" y="26092"/>
                  </a:lnTo>
                  <a:lnTo>
                    <a:pt x="1792" y="26092"/>
                  </a:lnTo>
                  <a:lnTo>
                    <a:pt x="1843" y="26066"/>
                  </a:lnTo>
                  <a:lnTo>
                    <a:pt x="1843" y="26117"/>
                  </a:lnTo>
                  <a:lnTo>
                    <a:pt x="1868" y="26092"/>
                  </a:lnTo>
                  <a:lnTo>
                    <a:pt x="1868" y="26143"/>
                  </a:lnTo>
                  <a:lnTo>
                    <a:pt x="1894" y="26117"/>
                  </a:lnTo>
                  <a:lnTo>
                    <a:pt x="1894" y="26143"/>
                  </a:lnTo>
                  <a:lnTo>
                    <a:pt x="1919" y="26117"/>
                  </a:lnTo>
                  <a:lnTo>
                    <a:pt x="1919" y="26169"/>
                  </a:lnTo>
                  <a:lnTo>
                    <a:pt x="1971" y="26143"/>
                  </a:lnTo>
                  <a:lnTo>
                    <a:pt x="1945" y="26194"/>
                  </a:lnTo>
                  <a:lnTo>
                    <a:pt x="1945" y="26194"/>
                  </a:lnTo>
                  <a:lnTo>
                    <a:pt x="1996" y="26143"/>
                  </a:lnTo>
                  <a:lnTo>
                    <a:pt x="1971" y="26194"/>
                  </a:lnTo>
                  <a:lnTo>
                    <a:pt x="1996" y="26169"/>
                  </a:lnTo>
                  <a:lnTo>
                    <a:pt x="1996" y="26194"/>
                  </a:lnTo>
                  <a:lnTo>
                    <a:pt x="2022" y="26169"/>
                  </a:lnTo>
                  <a:lnTo>
                    <a:pt x="2022" y="26169"/>
                  </a:lnTo>
                  <a:lnTo>
                    <a:pt x="2022" y="26169"/>
                  </a:lnTo>
                  <a:lnTo>
                    <a:pt x="2022" y="26220"/>
                  </a:lnTo>
                  <a:lnTo>
                    <a:pt x="2047" y="26194"/>
                  </a:lnTo>
                  <a:lnTo>
                    <a:pt x="2047" y="26245"/>
                  </a:lnTo>
                  <a:lnTo>
                    <a:pt x="2073" y="26220"/>
                  </a:lnTo>
                  <a:lnTo>
                    <a:pt x="2073" y="26245"/>
                  </a:lnTo>
                  <a:lnTo>
                    <a:pt x="2098" y="26220"/>
                  </a:lnTo>
                  <a:lnTo>
                    <a:pt x="2073" y="26271"/>
                  </a:lnTo>
                  <a:lnTo>
                    <a:pt x="2073" y="26271"/>
                  </a:lnTo>
                  <a:lnTo>
                    <a:pt x="2124" y="26220"/>
                  </a:lnTo>
                  <a:lnTo>
                    <a:pt x="2098" y="26271"/>
                  </a:lnTo>
                  <a:lnTo>
                    <a:pt x="2098" y="26271"/>
                  </a:lnTo>
                  <a:lnTo>
                    <a:pt x="2150" y="26245"/>
                  </a:lnTo>
                  <a:lnTo>
                    <a:pt x="2150" y="26296"/>
                  </a:lnTo>
                  <a:lnTo>
                    <a:pt x="2175" y="26271"/>
                  </a:lnTo>
                  <a:lnTo>
                    <a:pt x="2175" y="26296"/>
                  </a:lnTo>
                  <a:lnTo>
                    <a:pt x="2201" y="26271"/>
                  </a:lnTo>
                  <a:lnTo>
                    <a:pt x="2201" y="26271"/>
                  </a:lnTo>
                  <a:lnTo>
                    <a:pt x="2201" y="26271"/>
                  </a:lnTo>
                  <a:lnTo>
                    <a:pt x="2201" y="26322"/>
                  </a:lnTo>
                  <a:lnTo>
                    <a:pt x="2226" y="26296"/>
                  </a:lnTo>
                  <a:lnTo>
                    <a:pt x="2226" y="26348"/>
                  </a:lnTo>
                  <a:lnTo>
                    <a:pt x="2252" y="26322"/>
                  </a:lnTo>
                  <a:lnTo>
                    <a:pt x="2252" y="26348"/>
                  </a:lnTo>
                  <a:lnTo>
                    <a:pt x="2278" y="26322"/>
                  </a:lnTo>
                  <a:lnTo>
                    <a:pt x="2252" y="26373"/>
                  </a:lnTo>
                  <a:lnTo>
                    <a:pt x="2252" y="26373"/>
                  </a:lnTo>
                  <a:lnTo>
                    <a:pt x="2303" y="26322"/>
                  </a:lnTo>
                  <a:lnTo>
                    <a:pt x="2278" y="26373"/>
                  </a:lnTo>
                  <a:lnTo>
                    <a:pt x="2278" y="26373"/>
                  </a:lnTo>
                  <a:lnTo>
                    <a:pt x="2329" y="26348"/>
                  </a:lnTo>
                  <a:lnTo>
                    <a:pt x="2329" y="26399"/>
                  </a:lnTo>
                  <a:lnTo>
                    <a:pt x="2354" y="26373"/>
                  </a:lnTo>
                  <a:lnTo>
                    <a:pt x="2354" y="26399"/>
                  </a:lnTo>
                  <a:lnTo>
                    <a:pt x="2380" y="26373"/>
                  </a:lnTo>
                  <a:lnTo>
                    <a:pt x="2380" y="26424"/>
                  </a:lnTo>
                  <a:lnTo>
                    <a:pt x="2405" y="26399"/>
                  </a:lnTo>
                  <a:lnTo>
                    <a:pt x="2405" y="26450"/>
                  </a:lnTo>
                  <a:lnTo>
                    <a:pt x="2457" y="26424"/>
                  </a:lnTo>
                  <a:lnTo>
                    <a:pt x="2431" y="26475"/>
                  </a:lnTo>
                  <a:lnTo>
                    <a:pt x="2431" y="26475"/>
                  </a:lnTo>
                  <a:lnTo>
                    <a:pt x="2482" y="26424"/>
                  </a:lnTo>
                  <a:lnTo>
                    <a:pt x="2457" y="26475"/>
                  </a:lnTo>
                  <a:lnTo>
                    <a:pt x="2482" y="26450"/>
                  </a:lnTo>
                  <a:lnTo>
                    <a:pt x="2482" y="26475"/>
                  </a:lnTo>
                  <a:lnTo>
                    <a:pt x="2508" y="26450"/>
                  </a:lnTo>
                  <a:lnTo>
                    <a:pt x="2508" y="26450"/>
                  </a:lnTo>
                  <a:lnTo>
                    <a:pt x="2508" y="26450"/>
                  </a:lnTo>
                  <a:lnTo>
                    <a:pt x="2508" y="26501"/>
                  </a:lnTo>
                  <a:lnTo>
                    <a:pt x="2533" y="26475"/>
                  </a:lnTo>
                  <a:lnTo>
                    <a:pt x="2533" y="26501"/>
                  </a:lnTo>
                  <a:lnTo>
                    <a:pt x="2559" y="26475"/>
                  </a:lnTo>
                  <a:lnTo>
                    <a:pt x="2559" y="26527"/>
                  </a:lnTo>
                  <a:lnTo>
                    <a:pt x="2610" y="26501"/>
                  </a:lnTo>
                  <a:lnTo>
                    <a:pt x="2585" y="26552"/>
                  </a:lnTo>
                  <a:lnTo>
                    <a:pt x="2585" y="26552"/>
                  </a:lnTo>
                  <a:lnTo>
                    <a:pt x="2636" y="26527"/>
                  </a:lnTo>
                  <a:lnTo>
                    <a:pt x="2636" y="26578"/>
                  </a:lnTo>
                  <a:lnTo>
                    <a:pt x="2661" y="26552"/>
                  </a:lnTo>
                  <a:lnTo>
                    <a:pt x="2661" y="26578"/>
                  </a:lnTo>
                  <a:lnTo>
                    <a:pt x="2687" y="26552"/>
                  </a:lnTo>
                  <a:lnTo>
                    <a:pt x="2687" y="26552"/>
                  </a:lnTo>
                  <a:lnTo>
                    <a:pt x="2687" y="26552"/>
                  </a:lnTo>
                  <a:lnTo>
                    <a:pt x="2687" y="26603"/>
                  </a:lnTo>
                  <a:lnTo>
                    <a:pt x="2712" y="26578"/>
                  </a:lnTo>
                  <a:lnTo>
                    <a:pt x="2712" y="26603"/>
                  </a:lnTo>
                  <a:lnTo>
                    <a:pt x="2738" y="26578"/>
                  </a:lnTo>
                  <a:lnTo>
                    <a:pt x="2738" y="26629"/>
                  </a:lnTo>
                  <a:lnTo>
                    <a:pt x="2789" y="26603"/>
                  </a:lnTo>
                  <a:lnTo>
                    <a:pt x="2764" y="26655"/>
                  </a:lnTo>
                  <a:lnTo>
                    <a:pt x="2764" y="26655"/>
                  </a:lnTo>
                  <a:lnTo>
                    <a:pt x="2815" y="26629"/>
                  </a:lnTo>
                  <a:lnTo>
                    <a:pt x="2815" y="26680"/>
                  </a:lnTo>
                  <a:lnTo>
                    <a:pt x="2840" y="26655"/>
                  </a:lnTo>
                  <a:lnTo>
                    <a:pt x="2840" y="26680"/>
                  </a:lnTo>
                  <a:lnTo>
                    <a:pt x="2866" y="26655"/>
                  </a:lnTo>
                  <a:lnTo>
                    <a:pt x="2866" y="26706"/>
                  </a:lnTo>
                  <a:lnTo>
                    <a:pt x="2891" y="26680"/>
                  </a:lnTo>
                  <a:lnTo>
                    <a:pt x="2891" y="26706"/>
                  </a:lnTo>
                  <a:lnTo>
                    <a:pt x="2917" y="26680"/>
                  </a:lnTo>
                  <a:lnTo>
                    <a:pt x="2891" y="26731"/>
                  </a:lnTo>
                  <a:lnTo>
                    <a:pt x="2891" y="26731"/>
                  </a:lnTo>
                  <a:lnTo>
                    <a:pt x="2943" y="26680"/>
                  </a:lnTo>
                  <a:lnTo>
                    <a:pt x="2917" y="26731"/>
                  </a:lnTo>
                  <a:lnTo>
                    <a:pt x="2917" y="26731"/>
                  </a:lnTo>
                  <a:lnTo>
                    <a:pt x="2968" y="26706"/>
                  </a:lnTo>
                  <a:lnTo>
                    <a:pt x="2968" y="26757"/>
                  </a:lnTo>
                  <a:lnTo>
                    <a:pt x="2994" y="26731"/>
                  </a:lnTo>
                  <a:lnTo>
                    <a:pt x="2994" y="26782"/>
                  </a:lnTo>
                  <a:lnTo>
                    <a:pt x="3019" y="26757"/>
                  </a:lnTo>
                  <a:lnTo>
                    <a:pt x="3019" y="26782"/>
                  </a:lnTo>
                  <a:lnTo>
                    <a:pt x="3045" y="26757"/>
                  </a:lnTo>
                  <a:lnTo>
                    <a:pt x="3045" y="26808"/>
                  </a:lnTo>
                  <a:lnTo>
                    <a:pt x="3071" y="26782"/>
                  </a:lnTo>
                  <a:lnTo>
                    <a:pt x="3071" y="26808"/>
                  </a:lnTo>
                  <a:lnTo>
                    <a:pt x="3096" y="26782"/>
                  </a:lnTo>
                  <a:lnTo>
                    <a:pt x="3071" y="26834"/>
                  </a:lnTo>
                  <a:lnTo>
                    <a:pt x="3071" y="26834"/>
                  </a:lnTo>
                  <a:lnTo>
                    <a:pt x="3122" y="26782"/>
                  </a:lnTo>
                  <a:lnTo>
                    <a:pt x="3096" y="26834"/>
                  </a:lnTo>
                  <a:lnTo>
                    <a:pt x="3096" y="26834"/>
                  </a:lnTo>
                  <a:lnTo>
                    <a:pt x="3147" y="26808"/>
                  </a:lnTo>
                  <a:lnTo>
                    <a:pt x="3147" y="26859"/>
                  </a:lnTo>
                  <a:lnTo>
                    <a:pt x="3173" y="26834"/>
                  </a:lnTo>
                  <a:lnTo>
                    <a:pt x="3173" y="26885"/>
                  </a:lnTo>
                  <a:lnTo>
                    <a:pt x="3198" y="26859"/>
                  </a:lnTo>
                  <a:lnTo>
                    <a:pt x="3198" y="26885"/>
                  </a:lnTo>
                  <a:lnTo>
                    <a:pt x="3224" y="26859"/>
                  </a:lnTo>
                  <a:lnTo>
                    <a:pt x="3224" y="26910"/>
                  </a:lnTo>
                  <a:lnTo>
                    <a:pt x="3275" y="26885"/>
                  </a:lnTo>
                  <a:lnTo>
                    <a:pt x="3250" y="26936"/>
                  </a:lnTo>
                  <a:lnTo>
                    <a:pt x="3250" y="26936"/>
                  </a:lnTo>
                  <a:lnTo>
                    <a:pt x="3301" y="26885"/>
                  </a:lnTo>
                  <a:lnTo>
                    <a:pt x="3275" y="26936"/>
                  </a:lnTo>
                  <a:lnTo>
                    <a:pt x="3275" y="26936"/>
                  </a:lnTo>
                  <a:lnTo>
                    <a:pt x="3301" y="26910"/>
                  </a:lnTo>
                  <a:lnTo>
                    <a:pt x="3301" y="26936"/>
                  </a:lnTo>
                  <a:lnTo>
                    <a:pt x="3326" y="26910"/>
                  </a:lnTo>
                  <a:lnTo>
                    <a:pt x="3326" y="26962"/>
                  </a:lnTo>
                  <a:lnTo>
                    <a:pt x="3352" y="26936"/>
                  </a:lnTo>
                  <a:lnTo>
                    <a:pt x="3352" y="26987"/>
                  </a:lnTo>
                  <a:lnTo>
                    <a:pt x="3377" y="26962"/>
                  </a:lnTo>
                  <a:lnTo>
                    <a:pt x="3377" y="26987"/>
                  </a:lnTo>
                  <a:lnTo>
                    <a:pt x="3403" y="26962"/>
                  </a:lnTo>
                  <a:lnTo>
                    <a:pt x="3377" y="27013"/>
                  </a:lnTo>
                  <a:lnTo>
                    <a:pt x="3377" y="27013"/>
                  </a:lnTo>
                  <a:lnTo>
                    <a:pt x="3429" y="26962"/>
                  </a:lnTo>
                  <a:lnTo>
                    <a:pt x="3403" y="27013"/>
                  </a:lnTo>
                  <a:lnTo>
                    <a:pt x="3403" y="27013"/>
                  </a:lnTo>
                  <a:lnTo>
                    <a:pt x="3454" y="26987"/>
                  </a:lnTo>
                  <a:lnTo>
                    <a:pt x="3454" y="27038"/>
                  </a:lnTo>
                  <a:lnTo>
                    <a:pt x="3480" y="27013"/>
                  </a:lnTo>
                  <a:lnTo>
                    <a:pt x="3480" y="27038"/>
                  </a:lnTo>
                  <a:lnTo>
                    <a:pt x="3505" y="27013"/>
                  </a:lnTo>
                  <a:lnTo>
                    <a:pt x="3505" y="27013"/>
                  </a:lnTo>
                  <a:lnTo>
                    <a:pt x="3480" y="27064"/>
                  </a:lnTo>
                  <a:lnTo>
                    <a:pt x="6933" y="23252"/>
                  </a:lnTo>
                  <a:lnTo>
                    <a:pt x="7189" y="23329"/>
                  </a:lnTo>
                  <a:lnTo>
                    <a:pt x="7445" y="23355"/>
                  </a:lnTo>
                  <a:lnTo>
                    <a:pt x="7726" y="23380"/>
                  </a:lnTo>
                  <a:lnTo>
                    <a:pt x="8007" y="23406"/>
                  </a:lnTo>
                  <a:lnTo>
                    <a:pt x="8289" y="23406"/>
                  </a:lnTo>
                  <a:lnTo>
                    <a:pt x="8570" y="23380"/>
                  </a:lnTo>
                  <a:lnTo>
                    <a:pt x="9184" y="23278"/>
                  </a:lnTo>
                  <a:lnTo>
                    <a:pt x="9798" y="23125"/>
                  </a:lnTo>
                  <a:lnTo>
                    <a:pt x="10438" y="22920"/>
                  </a:lnTo>
                  <a:lnTo>
                    <a:pt x="11103" y="22639"/>
                  </a:lnTo>
                  <a:lnTo>
                    <a:pt x="11768" y="22280"/>
                  </a:lnTo>
                  <a:lnTo>
                    <a:pt x="12203" y="21999"/>
                  </a:lnTo>
                  <a:lnTo>
                    <a:pt x="12612" y="21743"/>
                  </a:lnTo>
                  <a:lnTo>
                    <a:pt x="13047" y="21436"/>
                  </a:lnTo>
                  <a:lnTo>
                    <a:pt x="13456" y="21104"/>
                  </a:lnTo>
                  <a:lnTo>
                    <a:pt x="13840" y="20771"/>
                  </a:lnTo>
                  <a:lnTo>
                    <a:pt x="14249" y="20413"/>
                  </a:lnTo>
                  <a:lnTo>
                    <a:pt x="14633" y="20055"/>
                  </a:lnTo>
                  <a:lnTo>
                    <a:pt x="14991" y="19646"/>
                  </a:lnTo>
                  <a:lnTo>
                    <a:pt x="15374" y="19262"/>
                  </a:lnTo>
                  <a:lnTo>
                    <a:pt x="15733" y="18827"/>
                  </a:lnTo>
                  <a:lnTo>
                    <a:pt x="16065" y="18392"/>
                  </a:lnTo>
                  <a:lnTo>
                    <a:pt x="16398" y="17957"/>
                  </a:lnTo>
                  <a:lnTo>
                    <a:pt x="16730" y="17497"/>
                  </a:lnTo>
                  <a:lnTo>
                    <a:pt x="17037" y="17037"/>
                  </a:lnTo>
                  <a:lnTo>
                    <a:pt x="17344" y="16576"/>
                  </a:lnTo>
                  <a:lnTo>
                    <a:pt x="17625" y="16090"/>
                  </a:lnTo>
                  <a:lnTo>
                    <a:pt x="17907" y="15578"/>
                  </a:lnTo>
                  <a:lnTo>
                    <a:pt x="18163" y="15092"/>
                  </a:lnTo>
                  <a:lnTo>
                    <a:pt x="18418" y="14581"/>
                  </a:lnTo>
                  <a:lnTo>
                    <a:pt x="18649" y="14069"/>
                  </a:lnTo>
                  <a:lnTo>
                    <a:pt x="18853" y="13558"/>
                  </a:lnTo>
                  <a:lnTo>
                    <a:pt x="19058" y="13046"/>
                  </a:lnTo>
                  <a:lnTo>
                    <a:pt x="19237" y="12534"/>
                  </a:lnTo>
                  <a:lnTo>
                    <a:pt x="19416" y="12023"/>
                  </a:lnTo>
                  <a:lnTo>
                    <a:pt x="19570" y="11486"/>
                  </a:lnTo>
                  <a:lnTo>
                    <a:pt x="19697" y="10974"/>
                  </a:lnTo>
                  <a:lnTo>
                    <a:pt x="19800" y="10463"/>
                  </a:lnTo>
                  <a:lnTo>
                    <a:pt x="19902" y="9925"/>
                  </a:lnTo>
                  <a:lnTo>
                    <a:pt x="19979" y="9414"/>
                  </a:lnTo>
                  <a:lnTo>
                    <a:pt x="20030" y="8902"/>
                  </a:lnTo>
                  <a:lnTo>
                    <a:pt x="20056" y="8416"/>
                  </a:lnTo>
                  <a:lnTo>
                    <a:pt x="20056" y="7905"/>
                  </a:lnTo>
                  <a:lnTo>
                    <a:pt x="20056" y="7419"/>
                  </a:lnTo>
                  <a:lnTo>
                    <a:pt x="20030" y="6958"/>
                  </a:lnTo>
                  <a:lnTo>
                    <a:pt x="19979" y="6498"/>
                  </a:lnTo>
                  <a:lnTo>
                    <a:pt x="19902" y="6063"/>
                  </a:lnTo>
                  <a:lnTo>
                    <a:pt x="19800" y="5654"/>
                  </a:lnTo>
                  <a:lnTo>
                    <a:pt x="19697" y="5270"/>
                  </a:lnTo>
                  <a:lnTo>
                    <a:pt x="19570" y="4912"/>
                  </a:lnTo>
                  <a:lnTo>
                    <a:pt x="19416" y="4554"/>
                  </a:lnTo>
                  <a:lnTo>
                    <a:pt x="19237" y="4221"/>
                  </a:lnTo>
                  <a:lnTo>
                    <a:pt x="19058" y="3914"/>
                  </a:lnTo>
                  <a:lnTo>
                    <a:pt x="18853" y="3633"/>
                  </a:lnTo>
                  <a:lnTo>
                    <a:pt x="18649" y="3377"/>
                  </a:lnTo>
                  <a:lnTo>
                    <a:pt x="18418" y="3121"/>
                  </a:lnTo>
                  <a:lnTo>
                    <a:pt x="18163" y="2916"/>
                  </a:lnTo>
                  <a:lnTo>
                    <a:pt x="17907" y="2712"/>
                  </a:lnTo>
                  <a:lnTo>
                    <a:pt x="17625" y="2533"/>
                  </a:lnTo>
                  <a:lnTo>
                    <a:pt x="17600" y="2533"/>
                  </a:lnTo>
                  <a:lnTo>
                    <a:pt x="17574" y="2507"/>
                  </a:lnTo>
                  <a:lnTo>
                    <a:pt x="17549" y="2507"/>
                  </a:lnTo>
                  <a:lnTo>
                    <a:pt x="17549" y="2482"/>
                  </a:lnTo>
                  <a:lnTo>
                    <a:pt x="17523" y="2482"/>
                  </a:lnTo>
                  <a:lnTo>
                    <a:pt x="17498" y="2456"/>
                  </a:lnTo>
                  <a:lnTo>
                    <a:pt x="17472" y="2456"/>
                  </a:lnTo>
                  <a:lnTo>
                    <a:pt x="17472" y="2430"/>
                  </a:lnTo>
                  <a:lnTo>
                    <a:pt x="17421" y="2430"/>
                  </a:lnTo>
                  <a:lnTo>
                    <a:pt x="17395" y="2405"/>
                  </a:lnTo>
                  <a:lnTo>
                    <a:pt x="17370" y="2405"/>
                  </a:lnTo>
                  <a:lnTo>
                    <a:pt x="17370" y="2379"/>
                  </a:lnTo>
                  <a:lnTo>
                    <a:pt x="17344" y="2379"/>
                  </a:lnTo>
                  <a:lnTo>
                    <a:pt x="17318" y="2354"/>
                  </a:lnTo>
                  <a:lnTo>
                    <a:pt x="17293" y="2354"/>
                  </a:lnTo>
                  <a:lnTo>
                    <a:pt x="17293" y="2328"/>
                  </a:lnTo>
                  <a:lnTo>
                    <a:pt x="17242" y="2328"/>
                  </a:lnTo>
                  <a:lnTo>
                    <a:pt x="17216" y="2303"/>
                  </a:lnTo>
                  <a:lnTo>
                    <a:pt x="17191" y="2303"/>
                  </a:lnTo>
                  <a:lnTo>
                    <a:pt x="17191" y="2277"/>
                  </a:lnTo>
                  <a:lnTo>
                    <a:pt x="17165" y="2277"/>
                  </a:lnTo>
                  <a:lnTo>
                    <a:pt x="17139" y="2251"/>
                  </a:lnTo>
                  <a:lnTo>
                    <a:pt x="17114" y="2251"/>
                  </a:lnTo>
                  <a:lnTo>
                    <a:pt x="17088" y="2226"/>
                  </a:lnTo>
                  <a:lnTo>
                    <a:pt x="17063" y="2226"/>
                  </a:lnTo>
                  <a:lnTo>
                    <a:pt x="17037" y="2200"/>
                  </a:lnTo>
                  <a:lnTo>
                    <a:pt x="17012" y="2200"/>
                  </a:lnTo>
                  <a:lnTo>
                    <a:pt x="17012" y="2175"/>
                  </a:lnTo>
                  <a:lnTo>
                    <a:pt x="16986" y="2175"/>
                  </a:lnTo>
                  <a:lnTo>
                    <a:pt x="16960" y="2149"/>
                  </a:lnTo>
                  <a:lnTo>
                    <a:pt x="16935" y="2149"/>
                  </a:lnTo>
                  <a:lnTo>
                    <a:pt x="16909" y="2123"/>
                  </a:lnTo>
                  <a:lnTo>
                    <a:pt x="16884" y="2123"/>
                  </a:lnTo>
                  <a:lnTo>
                    <a:pt x="16884" y="2098"/>
                  </a:lnTo>
                  <a:lnTo>
                    <a:pt x="16832" y="2098"/>
                  </a:lnTo>
                  <a:lnTo>
                    <a:pt x="16832" y="2072"/>
                  </a:lnTo>
                  <a:lnTo>
                    <a:pt x="16807" y="2072"/>
                  </a:lnTo>
                  <a:lnTo>
                    <a:pt x="16781" y="2047"/>
                  </a:lnTo>
                  <a:lnTo>
                    <a:pt x="16756" y="2047"/>
                  </a:lnTo>
                  <a:lnTo>
                    <a:pt x="16730" y="2021"/>
                  </a:lnTo>
                  <a:lnTo>
                    <a:pt x="16705" y="2021"/>
                  </a:lnTo>
                  <a:lnTo>
                    <a:pt x="16679" y="1996"/>
                  </a:lnTo>
                  <a:lnTo>
                    <a:pt x="16653" y="1996"/>
                  </a:lnTo>
                  <a:lnTo>
                    <a:pt x="16653" y="1970"/>
                  </a:lnTo>
                  <a:lnTo>
                    <a:pt x="16602" y="1970"/>
                  </a:lnTo>
                  <a:lnTo>
                    <a:pt x="16602" y="1944"/>
                  </a:lnTo>
                  <a:lnTo>
                    <a:pt x="16577" y="1944"/>
                  </a:lnTo>
                  <a:lnTo>
                    <a:pt x="16551" y="1919"/>
                  </a:lnTo>
                  <a:lnTo>
                    <a:pt x="16526" y="1919"/>
                  </a:lnTo>
                  <a:lnTo>
                    <a:pt x="16526" y="1893"/>
                  </a:lnTo>
                  <a:lnTo>
                    <a:pt x="16474" y="1893"/>
                  </a:lnTo>
                  <a:lnTo>
                    <a:pt x="16474" y="1868"/>
                  </a:lnTo>
                  <a:lnTo>
                    <a:pt x="16423" y="1868"/>
                  </a:lnTo>
                  <a:lnTo>
                    <a:pt x="16423" y="1842"/>
                  </a:lnTo>
                  <a:lnTo>
                    <a:pt x="16398" y="1842"/>
                  </a:lnTo>
                  <a:lnTo>
                    <a:pt x="16372" y="1817"/>
                  </a:lnTo>
                  <a:lnTo>
                    <a:pt x="16346" y="1817"/>
                  </a:lnTo>
                  <a:lnTo>
                    <a:pt x="16321" y="1791"/>
                  </a:lnTo>
                  <a:lnTo>
                    <a:pt x="16295" y="1791"/>
                  </a:lnTo>
                  <a:lnTo>
                    <a:pt x="16270" y="1765"/>
                  </a:lnTo>
                  <a:lnTo>
                    <a:pt x="16244" y="1765"/>
                  </a:lnTo>
                  <a:lnTo>
                    <a:pt x="16244" y="1740"/>
                  </a:lnTo>
                  <a:lnTo>
                    <a:pt x="16219" y="1740"/>
                  </a:lnTo>
                  <a:lnTo>
                    <a:pt x="16193" y="1714"/>
                  </a:lnTo>
                  <a:lnTo>
                    <a:pt x="16167" y="1714"/>
                  </a:lnTo>
                  <a:lnTo>
                    <a:pt x="16167" y="1689"/>
                  </a:lnTo>
                  <a:lnTo>
                    <a:pt x="16116" y="1689"/>
                  </a:lnTo>
                  <a:lnTo>
                    <a:pt x="16091" y="1663"/>
                  </a:lnTo>
                  <a:lnTo>
                    <a:pt x="16065" y="1663"/>
                  </a:lnTo>
                  <a:lnTo>
                    <a:pt x="16065" y="1637"/>
                  </a:lnTo>
                  <a:lnTo>
                    <a:pt x="16039" y="1637"/>
                  </a:lnTo>
                  <a:lnTo>
                    <a:pt x="16014" y="1612"/>
                  </a:lnTo>
                  <a:lnTo>
                    <a:pt x="15988" y="1612"/>
                  </a:lnTo>
                  <a:lnTo>
                    <a:pt x="15988" y="1586"/>
                  </a:lnTo>
                  <a:lnTo>
                    <a:pt x="15937" y="1586"/>
                  </a:lnTo>
                  <a:lnTo>
                    <a:pt x="15912" y="1561"/>
                  </a:lnTo>
                  <a:lnTo>
                    <a:pt x="15886" y="1561"/>
                  </a:lnTo>
                  <a:lnTo>
                    <a:pt x="15886" y="1535"/>
                  </a:lnTo>
                  <a:lnTo>
                    <a:pt x="15860" y="1535"/>
                  </a:lnTo>
                  <a:lnTo>
                    <a:pt x="15835" y="1510"/>
                  </a:lnTo>
                  <a:lnTo>
                    <a:pt x="15809" y="1510"/>
                  </a:lnTo>
                  <a:lnTo>
                    <a:pt x="15784" y="1484"/>
                  </a:lnTo>
                  <a:lnTo>
                    <a:pt x="15758" y="1484"/>
                  </a:lnTo>
                  <a:lnTo>
                    <a:pt x="15733" y="1458"/>
                  </a:lnTo>
                  <a:lnTo>
                    <a:pt x="15707" y="1458"/>
                  </a:lnTo>
                  <a:lnTo>
                    <a:pt x="15707" y="1433"/>
                  </a:lnTo>
                  <a:lnTo>
                    <a:pt x="15681" y="1433"/>
                  </a:lnTo>
                  <a:lnTo>
                    <a:pt x="15656" y="1407"/>
                  </a:lnTo>
                  <a:lnTo>
                    <a:pt x="15630" y="1407"/>
                  </a:lnTo>
                  <a:lnTo>
                    <a:pt x="15605" y="1382"/>
                  </a:lnTo>
                  <a:lnTo>
                    <a:pt x="15579" y="1382"/>
                  </a:lnTo>
                  <a:lnTo>
                    <a:pt x="15579" y="1356"/>
                  </a:lnTo>
                  <a:lnTo>
                    <a:pt x="15528" y="1356"/>
                  </a:lnTo>
                  <a:lnTo>
                    <a:pt x="15528" y="1331"/>
                  </a:lnTo>
                  <a:lnTo>
                    <a:pt x="15502" y="1331"/>
                  </a:lnTo>
                  <a:lnTo>
                    <a:pt x="15477" y="1305"/>
                  </a:lnTo>
                  <a:lnTo>
                    <a:pt x="15451" y="1305"/>
                  </a:lnTo>
                  <a:lnTo>
                    <a:pt x="15426" y="1279"/>
                  </a:lnTo>
                  <a:lnTo>
                    <a:pt x="15400" y="1279"/>
                  </a:lnTo>
                  <a:lnTo>
                    <a:pt x="15374" y="1254"/>
                  </a:lnTo>
                  <a:lnTo>
                    <a:pt x="15349" y="1254"/>
                  </a:lnTo>
                  <a:lnTo>
                    <a:pt x="15349" y="1228"/>
                  </a:lnTo>
                  <a:lnTo>
                    <a:pt x="15323" y="1228"/>
                  </a:lnTo>
                  <a:lnTo>
                    <a:pt x="15298" y="1203"/>
                  </a:lnTo>
                  <a:lnTo>
                    <a:pt x="15272" y="1203"/>
                  </a:lnTo>
                  <a:lnTo>
                    <a:pt x="15247" y="1177"/>
                  </a:lnTo>
                  <a:lnTo>
                    <a:pt x="15221" y="1177"/>
                  </a:lnTo>
                  <a:lnTo>
                    <a:pt x="15195" y="1151"/>
                  </a:lnTo>
                  <a:lnTo>
                    <a:pt x="15170" y="1151"/>
                  </a:lnTo>
                  <a:lnTo>
                    <a:pt x="15170" y="1126"/>
                  </a:lnTo>
                  <a:lnTo>
                    <a:pt x="15119" y="1126"/>
                  </a:lnTo>
                  <a:lnTo>
                    <a:pt x="15119" y="1100"/>
                  </a:lnTo>
                  <a:lnTo>
                    <a:pt x="15093" y="1100"/>
                  </a:lnTo>
                  <a:lnTo>
                    <a:pt x="15067" y="1075"/>
                  </a:lnTo>
                  <a:lnTo>
                    <a:pt x="15042" y="1075"/>
                  </a:lnTo>
                  <a:lnTo>
                    <a:pt x="15042" y="1049"/>
                  </a:lnTo>
                  <a:lnTo>
                    <a:pt x="14991" y="1049"/>
                  </a:lnTo>
                  <a:lnTo>
                    <a:pt x="14965" y="1024"/>
                  </a:lnTo>
                  <a:lnTo>
                    <a:pt x="14940" y="1024"/>
                  </a:lnTo>
                  <a:lnTo>
                    <a:pt x="14940" y="998"/>
                  </a:lnTo>
                  <a:lnTo>
                    <a:pt x="14914" y="998"/>
                  </a:lnTo>
                  <a:lnTo>
                    <a:pt x="14888" y="972"/>
                  </a:lnTo>
                  <a:lnTo>
                    <a:pt x="14863" y="972"/>
                  </a:lnTo>
                  <a:lnTo>
                    <a:pt x="14863" y="947"/>
                  </a:lnTo>
                  <a:lnTo>
                    <a:pt x="14812" y="947"/>
                  </a:lnTo>
                  <a:lnTo>
                    <a:pt x="14786" y="921"/>
                  </a:lnTo>
                  <a:lnTo>
                    <a:pt x="14761" y="921"/>
                  </a:lnTo>
                  <a:lnTo>
                    <a:pt x="14761" y="896"/>
                  </a:lnTo>
                  <a:lnTo>
                    <a:pt x="14735" y="896"/>
                  </a:lnTo>
                  <a:lnTo>
                    <a:pt x="14709" y="870"/>
                  </a:lnTo>
                  <a:lnTo>
                    <a:pt x="14684" y="870"/>
                  </a:lnTo>
                  <a:lnTo>
                    <a:pt x="14684" y="845"/>
                  </a:lnTo>
                  <a:lnTo>
                    <a:pt x="14633" y="845"/>
                  </a:lnTo>
                  <a:lnTo>
                    <a:pt x="14607" y="819"/>
                  </a:lnTo>
                  <a:lnTo>
                    <a:pt x="14581" y="819"/>
                  </a:lnTo>
                  <a:lnTo>
                    <a:pt x="14581" y="793"/>
                  </a:lnTo>
                  <a:lnTo>
                    <a:pt x="14556" y="793"/>
                  </a:lnTo>
                  <a:lnTo>
                    <a:pt x="14530" y="768"/>
                  </a:lnTo>
                  <a:lnTo>
                    <a:pt x="14505" y="768"/>
                  </a:lnTo>
                  <a:lnTo>
                    <a:pt x="14479" y="742"/>
                  </a:lnTo>
                  <a:lnTo>
                    <a:pt x="14454" y="742"/>
                  </a:lnTo>
                  <a:lnTo>
                    <a:pt x="14428" y="717"/>
                  </a:lnTo>
                  <a:lnTo>
                    <a:pt x="14402" y="717"/>
                  </a:lnTo>
                  <a:lnTo>
                    <a:pt x="14402" y="691"/>
                  </a:lnTo>
                  <a:lnTo>
                    <a:pt x="14377" y="691"/>
                  </a:lnTo>
                  <a:lnTo>
                    <a:pt x="14351" y="665"/>
                  </a:lnTo>
                  <a:lnTo>
                    <a:pt x="14326" y="665"/>
                  </a:lnTo>
                  <a:lnTo>
                    <a:pt x="14300" y="640"/>
                  </a:lnTo>
                  <a:lnTo>
                    <a:pt x="14274" y="640"/>
                  </a:lnTo>
                  <a:lnTo>
                    <a:pt x="14249" y="614"/>
                  </a:lnTo>
                  <a:lnTo>
                    <a:pt x="14223" y="614"/>
                  </a:lnTo>
                  <a:lnTo>
                    <a:pt x="14223" y="589"/>
                  </a:lnTo>
                  <a:lnTo>
                    <a:pt x="14198" y="589"/>
                  </a:lnTo>
                  <a:lnTo>
                    <a:pt x="14172" y="563"/>
                  </a:lnTo>
                  <a:lnTo>
                    <a:pt x="14147" y="563"/>
                  </a:lnTo>
                  <a:lnTo>
                    <a:pt x="13865" y="410"/>
                  </a:lnTo>
                  <a:lnTo>
                    <a:pt x="13558" y="282"/>
                  </a:lnTo>
                  <a:lnTo>
                    <a:pt x="13251" y="179"/>
                  </a:lnTo>
                  <a:lnTo>
                    <a:pt x="12919" y="103"/>
                  </a:lnTo>
                  <a:lnTo>
                    <a:pt x="12586" y="52"/>
                  </a:lnTo>
                  <a:lnTo>
                    <a:pt x="12254" y="26"/>
                  </a:lnTo>
                  <a:lnTo>
                    <a:pt x="11896" y="0"/>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3"/>
            <p:cNvSpPr/>
            <p:nvPr/>
          </p:nvSpPr>
          <p:spPr>
            <a:xfrm>
              <a:off x="1043213" y="2543278"/>
              <a:ext cx="303815" cy="459452"/>
            </a:xfrm>
            <a:custGeom>
              <a:avLst/>
              <a:gdLst/>
              <a:ahLst/>
              <a:cxnLst/>
              <a:rect l="l" t="t" r="r" b="b"/>
              <a:pathLst>
                <a:path w="16577" h="25069" extrusionOk="0">
                  <a:moveTo>
                    <a:pt x="11895" y="1"/>
                  </a:moveTo>
                  <a:lnTo>
                    <a:pt x="11512" y="26"/>
                  </a:lnTo>
                  <a:lnTo>
                    <a:pt x="11154" y="52"/>
                  </a:lnTo>
                  <a:lnTo>
                    <a:pt x="10770" y="128"/>
                  </a:lnTo>
                  <a:lnTo>
                    <a:pt x="10361" y="231"/>
                  </a:lnTo>
                  <a:lnTo>
                    <a:pt x="9977" y="359"/>
                  </a:lnTo>
                  <a:lnTo>
                    <a:pt x="9568" y="512"/>
                  </a:lnTo>
                  <a:lnTo>
                    <a:pt x="9133" y="691"/>
                  </a:lnTo>
                  <a:lnTo>
                    <a:pt x="8724" y="896"/>
                  </a:lnTo>
                  <a:lnTo>
                    <a:pt x="8289" y="1126"/>
                  </a:lnTo>
                  <a:lnTo>
                    <a:pt x="7879" y="1382"/>
                  </a:lnTo>
                  <a:lnTo>
                    <a:pt x="7445" y="1663"/>
                  </a:lnTo>
                  <a:lnTo>
                    <a:pt x="7035" y="1970"/>
                  </a:lnTo>
                  <a:lnTo>
                    <a:pt x="6626" y="2277"/>
                  </a:lnTo>
                  <a:lnTo>
                    <a:pt x="6217" y="2635"/>
                  </a:lnTo>
                  <a:lnTo>
                    <a:pt x="5833" y="2993"/>
                  </a:lnTo>
                  <a:lnTo>
                    <a:pt x="5449" y="3352"/>
                  </a:lnTo>
                  <a:lnTo>
                    <a:pt x="5066" y="3735"/>
                  </a:lnTo>
                  <a:lnTo>
                    <a:pt x="4707" y="4145"/>
                  </a:lnTo>
                  <a:lnTo>
                    <a:pt x="4349" y="4554"/>
                  </a:lnTo>
                  <a:lnTo>
                    <a:pt x="3991" y="4989"/>
                  </a:lnTo>
                  <a:lnTo>
                    <a:pt x="3659" y="5449"/>
                  </a:lnTo>
                  <a:lnTo>
                    <a:pt x="3326" y="5884"/>
                  </a:lnTo>
                  <a:lnTo>
                    <a:pt x="3019" y="6370"/>
                  </a:lnTo>
                  <a:lnTo>
                    <a:pt x="2712" y="6830"/>
                  </a:lnTo>
                  <a:lnTo>
                    <a:pt x="2431" y="7316"/>
                  </a:lnTo>
                  <a:lnTo>
                    <a:pt x="2150" y="7802"/>
                  </a:lnTo>
                  <a:lnTo>
                    <a:pt x="1894" y="8314"/>
                  </a:lnTo>
                  <a:lnTo>
                    <a:pt x="1663" y="8800"/>
                  </a:lnTo>
                  <a:lnTo>
                    <a:pt x="1408" y="9312"/>
                  </a:lnTo>
                  <a:lnTo>
                    <a:pt x="1203" y="9823"/>
                  </a:lnTo>
                  <a:lnTo>
                    <a:pt x="998" y="10335"/>
                  </a:lnTo>
                  <a:lnTo>
                    <a:pt x="819" y="10872"/>
                  </a:lnTo>
                  <a:lnTo>
                    <a:pt x="666" y="11384"/>
                  </a:lnTo>
                  <a:lnTo>
                    <a:pt x="512" y="11895"/>
                  </a:lnTo>
                  <a:lnTo>
                    <a:pt x="384" y="12432"/>
                  </a:lnTo>
                  <a:lnTo>
                    <a:pt x="257" y="12944"/>
                  </a:lnTo>
                  <a:lnTo>
                    <a:pt x="180" y="13456"/>
                  </a:lnTo>
                  <a:lnTo>
                    <a:pt x="103" y="13967"/>
                  </a:lnTo>
                  <a:lnTo>
                    <a:pt x="52" y="14479"/>
                  </a:lnTo>
                  <a:lnTo>
                    <a:pt x="26" y="14990"/>
                  </a:lnTo>
                  <a:lnTo>
                    <a:pt x="1" y="15476"/>
                  </a:lnTo>
                  <a:lnTo>
                    <a:pt x="1" y="15911"/>
                  </a:lnTo>
                  <a:lnTo>
                    <a:pt x="26" y="16321"/>
                  </a:lnTo>
                  <a:lnTo>
                    <a:pt x="78" y="16704"/>
                  </a:lnTo>
                  <a:lnTo>
                    <a:pt x="129" y="17088"/>
                  </a:lnTo>
                  <a:lnTo>
                    <a:pt x="205" y="17446"/>
                  </a:lnTo>
                  <a:lnTo>
                    <a:pt x="282" y="17779"/>
                  </a:lnTo>
                  <a:lnTo>
                    <a:pt x="384" y="18111"/>
                  </a:lnTo>
                  <a:lnTo>
                    <a:pt x="487" y="18444"/>
                  </a:lnTo>
                  <a:lnTo>
                    <a:pt x="615" y="18751"/>
                  </a:lnTo>
                  <a:lnTo>
                    <a:pt x="743" y="19032"/>
                  </a:lnTo>
                  <a:lnTo>
                    <a:pt x="896" y="19313"/>
                  </a:lnTo>
                  <a:lnTo>
                    <a:pt x="1075" y="19569"/>
                  </a:lnTo>
                  <a:lnTo>
                    <a:pt x="1229" y="19799"/>
                  </a:lnTo>
                  <a:lnTo>
                    <a:pt x="1433" y="20030"/>
                  </a:lnTo>
                  <a:lnTo>
                    <a:pt x="1612" y="20234"/>
                  </a:lnTo>
                  <a:lnTo>
                    <a:pt x="1843" y="20439"/>
                  </a:lnTo>
                  <a:lnTo>
                    <a:pt x="1" y="25069"/>
                  </a:lnTo>
                  <a:lnTo>
                    <a:pt x="3454" y="21257"/>
                  </a:lnTo>
                  <a:lnTo>
                    <a:pt x="3710" y="21334"/>
                  </a:lnTo>
                  <a:lnTo>
                    <a:pt x="3966" y="21360"/>
                  </a:lnTo>
                  <a:lnTo>
                    <a:pt x="4247" y="21385"/>
                  </a:lnTo>
                  <a:lnTo>
                    <a:pt x="4528" y="21411"/>
                  </a:lnTo>
                  <a:lnTo>
                    <a:pt x="4810" y="21411"/>
                  </a:lnTo>
                  <a:lnTo>
                    <a:pt x="5091" y="21385"/>
                  </a:lnTo>
                  <a:lnTo>
                    <a:pt x="5705" y="21283"/>
                  </a:lnTo>
                  <a:lnTo>
                    <a:pt x="6319" y="21130"/>
                  </a:lnTo>
                  <a:lnTo>
                    <a:pt x="6959" y="20925"/>
                  </a:lnTo>
                  <a:lnTo>
                    <a:pt x="7624" y="20644"/>
                  </a:lnTo>
                  <a:lnTo>
                    <a:pt x="8289" y="20285"/>
                  </a:lnTo>
                  <a:lnTo>
                    <a:pt x="8724" y="20004"/>
                  </a:lnTo>
                  <a:lnTo>
                    <a:pt x="9133" y="19748"/>
                  </a:lnTo>
                  <a:lnTo>
                    <a:pt x="9568" y="19441"/>
                  </a:lnTo>
                  <a:lnTo>
                    <a:pt x="9977" y="19109"/>
                  </a:lnTo>
                  <a:lnTo>
                    <a:pt x="10361" y="18776"/>
                  </a:lnTo>
                  <a:lnTo>
                    <a:pt x="10770" y="18418"/>
                  </a:lnTo>
                  <a:lnTo>
                    <a:pt x="11154" y="18060"/>
                  </a:lnTo>
                  <a:lnTo>
                    <a:pt x="11512" y="17651"/>
                  </a:lnTo>
                  <a:lnTo>
                    <a:pt x="11895" y="17267"/>
                  </a:lnTo>
                  <a:lnTo>
                    <a:pt x="12254" y="16832"/>
                  </a:lnTo>
                  <a:lnTo>
                    <a:pt x="12586" y="16397"/>
                  </a:lnTo>
                  <a:lnTo>
                    <a:pt x="12919" y="15962"/>
                  </a:lnTo>
                  <a:lnTo>
                    <a:pt x="13251" y="15502"/>
                  </a:lnTo>
                  <a:lnTo>
                    <a:pt x="13558" y="15042"/>
                  </a:lnTo>
                  <a:lnTo>
                    <a:pt x="13865" y="14581"/>
                  </a:lnTo>
                  <a:lnTo>
                    <a:pt x="14146" y="14095"/>
                  </a:lnTo>
                  <a:lnTo>
                    <a:pt x="14428" y="13583"/>
                  </a:lnTo>
                  <a:lnTo>
                    <a:pt x="14684" y="13097"/>
                  </a:lnTo>
                  <a:lnTo>
                    <a:pt x="14939" y="12586"/>
                  </a:lnTo>
                  <a:lnTo>
                    <a:pt x="15170" y="12074"/>
                  </a:lnTo>
                  <a:lnTo>
                    <a:pt x="15374" y="11563"/>
                  </a:lnTo>
                  <a:lnTo>
                    <a:pt x="15579" y="11051"/>
                  </a:lnTo>
                  <a:lnTo>
                    <a:pt x="15758" y="10539"/>
                  </a:lnTo>
                  <a:lnTo>
                    <a:pt x="15937" y="10028"/>
                  </a:lnTo>
                  <a:lnTo>
                    <a:pt x="16091" y="9491"/>
                  </a:lnTo>
                  <a:lnTo>
                    <a:pt x="16218" y="8979"/>
                  </a:lnTo>
                  <a:lnTo>
                    <a:pt x="16321" y="8468"/>
                  </a:lnTo>
                  <a:lnTo>
                    <a:pt x="16423" y="7930"/>
                  </a:lnTo>
                  <a:lnTo>
                    <a:pt x="16500" y="7419"/>
                  </a:lnTo>
                  <a:lnTo>
                    <a:pt x="16551" y="6907"/>
                  </a:lnTo>
                  <a:lnTo>
                    <a:pt x="16577" y="6421"/>
                  </a:lnTo>
                  <a:lnTo>
                    <a:pt x="16577" y="5910"/>
                  </a:lnTo>
                  <a:lnTo>
                    <a:pt x="16577" y="5424"/>
                  </a:lnTo>
                  <a:lnTo>
                    <a:pt x="16551" y="4963"/>
                  </a:lnTo>
                  <a:lnTo>
                    <a:pt x="16500" y="4503"/>
                  </a:lnTo>
                  <a:lnTo>
                    <a:pt x="16423" y="4093"/>
                  </a:lnTo>
                  <a:lnTo>
                    <a:pt x="16321" y="3684"/>
                  </a:lnTo>
                  <a:lnTo>
                    <a:pt x="16218" y="3275"/>
                  </a:lnTo>
                  <a:lnTo>
                    <a:pt x="16091" y="2917"/>
                  </a:lnTo>
                  <a:lnTo>
                    <a:pt x="15937" y="2559"/>
                  </a:lnTo>
                  <a:lnTo>
                    <a:pt x="15758" y="2226"/>
                  </a:lnTo>
                  <a:lnTo>
                    <a:pt x="15579" y="1919"/>
                  </a:lnTo>
                  <a:lnTo>
                    <a:pt x="15374" y="1638"/>
                  </a:lnTo>
                  <a:lnTo>
                    <a:pt x="15170" y="1382"/>
                  </a:lnTo>
                  <a:lnTo>
                    <a:pt x="14939" y="1126"/>
                  </a:lnTo>
                  <a:lnTo>
                    <a:pt x="14684" y="921"/>
                  </a:lnTo>
                  <a:lnTo>
                    <a:pt x="14428" y="717"/>
                  </a:lnTo>
                  <a:lnTo>
                    <a:pt x="14146" y="538"/>
                  </a:lnTo>
                  <a:lnTo>
                    <a:pt x="13865" y="384"/>
                  </a:lnTo>
                  <a:lnTo>
                    <a:pt x="13558" y="256"/>
                  </a:lnTo>
                  <a:lnTo>
                    <a:pt x="13251" y="154"/>
                  </a:lnTo>
                  <a:lnTo>
                    <a:pt x="12919" y="77"/>
                  </a:lnTo>
                  <a:lnTo>
                    <a:pt x="12586" y="26"/>
                  </a:lnTo>
                  <a:lnTo>
                    <a:pt x="12254"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3"/>
            <p:cNvSpPr/>
            <p:nvPr/>
          </p:nvSpPr>
          <p:spPr>
            <a:xfrm>
              <a:off x="1195111" y="2540474"/>
              <a:ext cx="368035" cy="428515"/>
            </a:xfrm>
            <a:custGeom>
              <a:avLst/>
              <a:gdLst/>
              <a:ahLst/>
              <a:cxnLst/>
              <a:rect l="l" t="t" r="r" b="b"/>
              <a:pathLst>
                <a:path w="20081" h="23381" extrusionOk="0">
                  <a:moveTo>
                    <a:pt x="11895" y="0"/>
                  </a:moveTo>
                  <a:lnTo>
                    <a:pt x="11537" y="26"/>
                  </a:lnTo>
                  <a:lnTo>
                    <a:pt x="11153" y="51"/>
                  </a:lnTo>
                  <a:lnTo>
                    <a:pt x="10770" y="128"/>
                  </a:lnTo>
                  <a:lnTo>
                    <a:pt x="10360" y="230"/>
                  </a:lnTo>
                  <a:lnTo>
                    <a:pt x="9977" y="358"/>
                  </a:lnTo>
                  <a:lnTo>
                    <a:pt x="9568" y="512"/>
                  </a:lnTo>
                  <a:lnTo>
                    <a:pt x="9158" y="691"/>
                  </a:lnTo>
                  <a:lnTo>
                    <a:pt x="8723" y="895"/>
                  </a:lnTo>
                  <a:lnTo>
                    <a:pt x="8289" y="1126"/>
                  </a:lnTo>
                  <a:lnTo>
                    <a:pt x="7879" y="1381"/>
                  </a:lnTo>
                  <a:lnTo>
                    <a:pt x="7444" y="1663"/>
                  </a:lnTo>
                  <a:lnTo>
                    <a:pt x="7035" y="1970"/>
                  </a:lnTo>
                  <a:lnTo>
                    <a:pt x="6626" y="2277"/>
                  </a:lnTo>
                  <a:lnTo>
                    <a:pt x="6217" y="2635"/>
                  </a:lnTo>
                  <a:lnTo>
                    <a:pt x="5833" y="2993"/>
                  </a:lnTo>
                  <a:lnTo>
                    <a:pt x="5449" y="3351"/>
                  </a:lnTo>
                  <a:lnTo>
                    <a:pt x="5065" y="3735"/>
                  </a:lnTo>
                  <a:lnTo>
                    <a:pt x="4707" y="4144"/>
                  </a:lnTo>
                  <a:lnTo>
                    <a:pt x="4349" y="4553"/>
                  </a:lnTo>
                  <a:lnTo>
                    <a:pt x="3991" y="4988"/>
                  </a:lnTo>
                  <a:lnTo>
                    <a:pt x="3659" y="5449"/>
                  </a:lnTo>
                  <a:lnTo>
                    <a:pt x="3326" y="5883"/>
                  </a:lnTo>
                  <a:lnTo>
                    <a:pt x="3019" y="6369"/>
                  </a:lnTo>
                  <a:lnTo>
                    <a:pt x="2712" y="6830"/>
                  </a:lnTo>
                  <a:lnTo>
                    <a:pt x="2431" y="7316"/>
                  </a:lnTo>
                  <a:lnTo>
                    <a:pt x="2149" y="7802"/>
                  </a:lnTo>
                  <a:lnTo>
                    <a:pt x="1894" y="8314"/>
                  </a:lnTo>
                  <a:lnTo>
                    <a:pt x="1663" y="8800"/>
                  </a:lnTo>
                  <a:lnTo>
                    <a:pt x="1433" y="9311"/>
                  </a:lnTo>
                  <a:lnTo>
                    <a:pt x="1203" y="9823"/>
                  </a:lnTo>
                  <a:lnTo>
                    <a:pt x="998" y="10334"/>
                  </a:lnTo>
                  <a:lnTo>
                    <a:pt x="819" y="10872"/>
                  </a:lnTo>
                  <a:lnTo>
                    <a:pt x="666" y="11383"/>
                  </a:lnTo>
                  <a:lnTo>
                    <a:pt x="512" y="11895"/>
                  </a:lnTo>
                  <a:lnTo>
                    <a:pt x="384" y="12432"/>
                  </a:lnTo>
                  <a:lnTo>
                    <a:pt x="256" y="12944"/>
                  </a:lnTo>
                  <a:lnTo>
                    <a:pt x="180" y="13455"/>
                  </a:lnTo>
                  <a:lnTo>
                    <a:pt x="103" y="13967"/>
                  </a:lnTo>
                  <a:lnTo>
                    <a:pt x="52" y="14478"/>
                  </a:lnTo>
                  <a:lnTo>
                    <a:pt x="26" y="14990"/>
                  </a:lnTo>
                  <a:lnTo>
                    <a:pt x="1" y="15476"/>
                  </a:lnTo>
                  <a:lnTo>
                    <a:pt x="26" y="15988"/>
                  </a:lnTo>
                  <a:lnTo>
                    <a:pt x="52" y="16448"/>
                  </a:lnTo>
                  <a:lnTo>
                    <a:pt x="103" y="16883"/>
                  </a:lnTo>
                  <a:lnTo>
                    <a:pt x="180" y="17318"/>
                  </a:lnTo>
                  <a:lnTo>
                    <a:pt x="282" y="17727"/>
                  </a:lnTo>
                  <a:lnTo>
                    <a:pt x="384" y="18136"/>
                  </a:lnTo>
                  <a:lnTo>
                    <a:pt x="512" y="18494"/>
                  </a:lnTo>
                  <a:lnTo>
                    <a:pt x="666" y="18852"/>
                  </a:lnTo>
                  <a:lnTo>
                    <a:pt x="819" y="19185"/>
                  </a:lnTo>
                  <a:lnTo>
                    <a:pt x="1024" y="19492"/>
                  </a:lnTo>
                  <a:lnTo>
                    <a:pt x="1203" y="19773"/>
                  </a:lnTo>
                  <a:lnTo>
                    <a:pt x="1433" y="20029"/>
                  </a:lnTo>
                  <a:lnTo>
                    <a:pt x="1663" y="20259"/>
                  </a:lnTo>
                  <a:lnTo>
                    <a:pt x="1919" y="20490"/>
                  </a:lnTo>
                  <a:lnTo>
                    <a:pt x="2175" y="20694"/>
                  </a:lnTo>
                  <a:lnTo>
                    <a:pt x="2456" y="20873"/>
                  </a:lnTo>
                  <a:lnTo>
                    <a:pt x="2482" y="20873"/>
                  </a:lnTo>
                  <a:lnTo>
                    <a:pt x="2507" y="20899"/>
                  </a:lnTo>
                  <a:lnTo>
                    <a:pt x="2533" y="20899"/>
                  </a:lnTo>
                  <a:lnTo>
                    <a:pt x="2533" y="20924"/>
                  </a:lnTo>
                  <a:lnTo>
                    <a:pt x="2559" y="20924"/>
                  </a:lnTo>
                  <a:lnTo>
                    <a:pt x="2584" y="20950"/>
                  </a:lnTo>
                  <a:lnTo>
                    <a:pt x="2610" y="20950"/>
                  </a:lnTo>
                  <a:lnTo>
                    <a:pt x="2635" y="20976"/>
                  </a:lnTo>
                  <a:lnTo>
                    <a:pt x="2661" y="20976"/>
                  </a:lnTo>
                  <a:lnTo>
                    <a:pt x="2687" y="21001"/>
                  </a:lnTo>
                  <a:lnTo>
                    <a:pt x="2712" y="21001"/>
                  </a:lnTo>
                  <a:lnTo>
                    <a:pt x="2712" y="21027"/>
                  </a:lnTo>
                  <a:lnTo>
                    <a:pt x="2763" y="21027"/>
                  </a:lnTo>
                  <a:lnTo>
                    <a:pt x="2763" y="21052"/>
                  </a:lnTo>
                  <a:lnTo>
                    <a:pt x="2789" y="21052"/>
                  </a:lnTo>
                  <a:lnTo>
                    <a:pt x="2814" y="21078"/>
                  </a:lnTo>
                  <a:lnTo>
                    <a:pt x="2840" y="21078"/>
                  </a:lnTo>
                  <a:lnTo>
                    <a:pt x="2866" y="21103"/>
                  </a:lnTo>
                  <a:lnTo>
                    <a:pt x="2891" y="21103"/>
                  </a:lnTo>
                  <a:lnTo>
                    <a:pt x="2891" y="21129"/>
                  </a:lnTo>
                  <a:lnTo>
                    <a:pt x="2942" y="21129"/>
                  </a:lnTo>
                  <a:lnTo>
                    <a:pt x="2942" y="21155"/>
                  </a:lnTo>
                  <a:lnTo>
                    <a:pt x="2968" y="21155"/>
                  </a:lnTo>
                  <a:lnTo>
                    <a:pt x="2994" y="21180"/>
                  </a:lnTo>
                  <a:lnTo>
                    <a:pt x="3019" y="21180"/>
                  </a:lnTo>
                  <a:lnTo>
                    <a:pt x="3045" y="21206"/>
                  </a:lnTo>
                  <a:lnTo>
                    <a:pt x="3070" y="21206"/>
                  </a:lnTo>
                  <a:lnTo>
                    <a:pt x="3096" y="21231"/>
                  </a:lnTo>
                  <a:lnTo>
                    <a:pt x="3121" y="21231"/>
                  </a:lnTo>
                  <a:lnTo>
                    <a:pt x="3121" y="21257"/>
                  </a:lnTo>
                  <a:lnTo>
                    <a:pt x="3147" y="21257"/>
                  </a:lnTo>
                  <a:lnTo>
                    <a:pt x="3173" y="21283"/>
                  </a:lnTo>
                  <a:lnTo>
                    <a:pt x="3198" y="21283"/>
                  </a:lnTo>
                  <a:lnTo>
                    <a:pt x="3224" y="21308"/>
                  </a:lnTo>
                  <a:lnTo>
                    <a:pt x="3249" y="21308"/>
                  </a:lnTo>
                  <a:lnTo>
                    <a:pt x="3275" y="21334"/>
                  </a:lnTo>
                  <a:lnTo>
                    <a:pt x="3300" y="21334"/>
                  </a:lnTo>
                  <a:lnTo>
                    <a:pt x="3300" y="21359"/>
                  </a:lnTo>
                  <a:lnTo>
                    <a:pt x="3326" y="21359"/>
                  </a:lnTo>
                  <a:lnTo>
                    <a:pt x="3352" y="21385"/>
                  </a:lnTo>
                  <a:lnTo>
                    <a:pt x="3377" y="21385"/>
                  </a:lnTo>
                  <a:lnTo>
                    <a:pt x="3403" y="21410"/>
                  </a:lnTo>
                  <a:lnTo>
                    <a:pt x="3428" y="21410"/>
                  </a:lnTo>
                  <a:lnTo>
                    <a:pt x="3454" y="21436"/>
                  </a:lnTo>
                  <a:lnTo>
                    <a:pt x="3480" y="21436"/>
                  </a:lnTo>
                  <a:lnTo>
                    <a:pt x="3480" y="21462"/>
                  </a:lnTo>
                  <a:lnTo>
                    <a:pt x="3505" y="21462"/>
                  </a:lnTo>
                  <a:lnTo>
                    <a:pt x="3531" y="21487"/>
                  </a:lnTo>
                  <a:lnTo>
                    <a:pt x="3556" y="21487"/>
                  </a:lnTo>
                  <a:lnTo>
                    <a:pt x="3582" y="21513"/>
                  </a:lnTo>
                  <a:lnTo>
                    <a:pt x="3607" y="21513"/>
                  </a:lnTo>
                  <a:lnTo>
                    <a:pt x="3633" y="21538"/>
                  </a:lnTo>
                  <a:lnTo>
                    <a:pt x="3659" y="21538"/>
                  </a:lnTo>
                  <a:lnTo>
                    <a:pt x="3659" y="21564"/>
                  </a:lnTo>
                  <a:lnTo>
                    <a:pt x="3684" y="21564"/>
                  </a:lnTo>
                  <a:lnTo>
                    <a:pt x="3710" y="21589"/>
                  </a:lnTo>
                  <a:lnTo>
                    <a:pt x="3735" y="21589"/>
                  </a:lnTo>
                  <a:lnTo>
                    <a:pt x="3761" y="21615"/>
                  </a:lnTo>
                  <a:lnTo>
                    <a:pt x="3786" y="21615"/>
                  </a:lnTo>
                  <a:lnTo>
                    <a:pt x="3812" y="21641"/>
                  </a:lnTo>
                  <a:lnTo>
                    <a:pt x="3838" y="21641"/>
                  </a:lnTo>
                  <a:lnTo>
                    <a:pt x="3838" y="21666"/>
                  </a:lnTo>
                  <a:lnTo>
                    <a:pt x="3863" y="21666"/>
                  </a:lnTo>
                  <a:lnTo>
                    <a:pt x="3889" y="21692"/>
                  </a:lnTo>
                  <a:lnTo>
                    <a:pt x="3940" y="21692"/>
                  </a:lnTo>
                  <a:lnTo>
                    <a:pt x="3940" y="21717"/>
                  </a:lnTo>
                  <a:lnTo>
                    <a:pt x="3966" y="21717"/>
                  </a:lnTo>
                  <a:lnTo>
                    <a:pt x="3991" y="21743"/>
                  </a:lnTo>
                  <a:lnTo>
                    <a:pt x="4017" y="21743"/>
                  </a:lnTo>
                  <a:lnTo>
                    <a:pt x="4017" y="21769"/>
                  </a:lnTo>
                  <a:lnTo>
                    <a:pt x="4068" y="21769"/>
                  </a:lnTo>
                  <a:lnTo>
                    <a:pt x="4068" y="21794"/>
                  </a:lnTo>
                  <a:lnTo>
                    <a:pt x="4119" y="21794"/>
                  </a:lnTo>
                  <a:lnTo>
                    <a:pt x="4119" y="21820"/>
                  </a:lnTo>
                  <a:lnTo>
                    <a:pt x="4145" y="21820"/>
                  </a:lnTo>
                  <a:lnTo>
                    <a:pt x="4170" y="21845"/>
                  </a:lnTo>
                  <a:lnTo>
                    <a:pt x="4196" y="21845"/>
                  </a:lnTo>
                  <a:lnTo>
                    <a:pt x="4196" y="21871"/>
                  </a:lnTo>
                  <a:lnTo>
                    <a:pt x="4247" y="21871"/>
                  </a:lnTo>
                  <a:lnTo>
                    <a:pt x="4247" y="21896"/>
                  </a:lnTo>
                  <a:lnTo>
                    <a:pt x="4272" y="21896"/>
                  </a:lnTo>
                  <a:lnTo>
                    <a:pt x="4298" y="21922"/>
                  </a:lnTo>
                  <a:lnTo>
                    <a:pt x="4324" y="21922"/>
                  </a:lnTo>
                  <a:lnTo>
                    <a:pt x="4349" y="21948"/>
                  </a:lnTo>
                  <a:lnTo>
                    <a:pt x="4375" y="21948"/>
                  </a:lnTo>
                  <a:lnTo>
                    <a:pt x="4375" y="21973"/>
                  </a:lnTo>
                  <a:lnTo>
                    <a:pt x="4426" y="21973"/>
                  </a:lnTo>
                  <a:lnTo>
                    <a:pt x="4426" y="21999"/>
                  </a:lnTo>
                  <a:lnTo>
                    <a:pt x="4452" y="21999"/>
                  </a:lnTo>
                  <a:lnTo>
                    <a:pt x="4477" y="22024"/>
                  </a:lnTo>
                  <a:lnTo>
                    <a:pt x="4503" y="22024"/>
                  </a:lnTo>
                  <a:lnTo>
                    <a:pt x="4528" y="22050"/>
                  </a:lnTo>
                  <a:lnTo>
                    <a:pt x="4554" y="22050"/>
                  </a:lnTo>
                  <a:lnTo>
                    <a:pt x="4579" y="22076"/>
                  </a:lnTo>
                  <a:lnTo>
                    <a:pt x="4605" y="22076"/>
                  </a:lnTo>
                  <a:lnTo>
                    <a:pt x="4605" y="22101"/>
                  </a:lnTo>
                  <a:lnTo>
                    <a:pt x="4631" y="22101"/>
                  </a:lnTo>
                  <a:lnTo>
                    <a:pt x="4656" y="22127"/>
                  </a:lnTo>
                  <a:lnTo>
                    <a:pt x="4682" y="22127"/>
                  </a:lnTo>
                  <a:lnTo>
                    <a:pt x="4707" y="22152"/>
                  </a:lnTo>
                  <a:lnTo>
                    <a:pt x="4733" y="22152"/>
                  </a:lnTo>
                  <a:lnTo>
                    <a:pt x="4759" y="22178"/>
                  </a:lnTo>
                  <a:lnTo>
                    <a:pt x="4784" y="22178"/>
                  </a:lnTo>
                  <a:lnTo>
                    <a:pt x="4784" y="22203"/>
                  </a:lnTo>
                  <a:lnTo>
                    <a:pt x="4810" y="22203"/>
                  </a:lnTo>
                  <a:lnTo>
                    <a:pt x="4835" y="22229"/>
                  </a:lnTo>
                  <a:lnTo>
                    <a:pt x="4861" y="22229"/>
                  </a:lnTo>
                  <a:lnTo>
                    <a:pt x="4886" y="22255"/>
                  </a:lnTo>
                  <a:lnTo>
                    <a:pt x="4912" y="22255"/>
                  </a:lnTo>
                  <a:lnTo>
                    <a:pt x="4938" y="22280"/>
                  </a:lnTo>
                  <a:lnTo>
                    <a:pt x="4963" y="22280"/>
                  </a:lnTo>
                  <a:lnTo>
                    <a:pt x="4963" y="22306"/>
                  </a:lnTo>
                  <a:lnTo>
                    <a:pt x="4989" y="22306"/>
                  </a:lnTo>
                  <a:lnTo>
                    <a:pt x="5014" y="22331"/>
                  </a:lnTo>
                  <a:lnTo>
                    <a:pt x="5065" y="22331"/>
                  </a:lnTo>
                  <a:lnTo>
                    <a:pt x="5065" y="22357"/>
                  </a:lnTo>
                  <a:lnTo>
                    <a:pt x="5091" y="22357"/>
                  </a:lnTo>
                  <a:lnTo>
                    <a:pt x="5117" y="22382"/>
                  </a:lnTo>
                  <a:lnTo>
                    <a:pt x="5142" y="22382"/>
                  </a:lnTo>
                  <a:lnTo>
                    <a:pt x="5142" y="22408"/>
                  </a:lnTo>
                  <a:lnTo>
                    <a:pt x="5168" y="22408"/>
                  </a:lnTo>
                  <a:lnTo>
                    <a:pt x="5193" y="22434"/>
                  </a:lnTo>
                  <a:lnTo>
                    <a:pt x="5245" y="22434"/>
                  </a:lnTo>
                  <a:lnTo>
                    <a:pt x="5245" y="22459"/>
                  </a:lnTo>
                  <a:lnTo>
                    <a:pt x="5270" y="22459"/>
                  </a:lnTo>
                  <a:lnTo>
                    <a:pt x="5296" y="22485"/>
                  </a:lnTo>
                  <a:lnTo>
                    <a:pt x="5321" y="22485"/>
                  </a:lnTo>
                  <a:lnTo>
                    <a:pt x="5321" y="22510"/>
                  </a:lnTo>
                  <a:lnTo>
                    <a:pt x="5347" y="22510"/>
                  </a:lnTo>
                  <a:lnTo>
                    <a:pt x="5372" y="22536"/>
                  </a:lnTo>
                  <a:lnTo>
                    <a:pt x="5424" y="22536"/>
                  </a:lnTo>
                  <a:lnTo>
                    <a:pt x="5424" y="22562"/>
                  </a:lnTo>
                  <a:lnTo>
                    <a:pt x="5449" y="22562"/>
                  </a:lnTo>
                  <a:lnTo>
                    <a:pt x="5475" y="22587"/>
                  </a:lnTo>
                  <a:lnTo>
                    <a:pt x="5500" y="22587"/>
                  </a:lnTo>
                  <a:lnTo>
                    <a:pt x="5500" y="22613"/>
                  </a:lnTo>
                  <a:lnTo>
                    <a:pt x="5551" y="22613"/>
                  </a:lnTo>
                  <a:lnTo>
                    <a:pt x="5551" y="22638"/>
                  </a:lnTo>
                  <a:lnTo>
                    <a:pt x="5603" y="22638"/>
                  </a:lnTo>
                  <a:lnTo>
                    <a:pt x="5603" y="22664"/>
                  </a:lnTo>
                  <a:lnTo>
                    <a:pt x="5628" y="22664"/>
                  </a:lnTo>
                  <a:lnTo>
                    <a:pt x="5654" y="22689"/>
                  </a:lnTo>
                  <a:lnTo>
                    <a:pt x="5679" y="22689"/>
                  </a:lnTo>
                  <a:lnTo>
                    <a:pt x="5705" y="22715"/>
                  </a:lnTo>
                  <a:lnTo>
                    <a:pt x="5731" y="22715"/>
                  </a:lnTo>
                  <a:lnTo>
                    <a:pt x="5731" y="22741"/>
                  </a:lnTo>
                  <a:lnTo>
                    <a:pt x="5756" y="22741"/>
                  </a:lnTo>
                  <a:lnTo>
                    <a:pt x="5782" y="22766"/>
                  </a:lnTo>
                  <a:lnTo>
                    <a:pt x="5807" y="22766"/>
                  </a:lnTo>
                  <a:lnTo>
                    <a:pt x="5833" y="22792"/>
                  </a:lnTo>
                  <a:lnTo>
                    <a:pt x="5858" y="22792"/>
                  </a:lnTo>
                  <a:lnTo>
                    <a:pt x="5884" y="22817"/>
                  </a:lnTo>
                  <a:lnTo>
                    <a:pt x="5910" y="22817"/>
                  </a:lnTo>
                  <a:lnTo>
                    <a:pt x="5910" y="22843"/>
                  </a:lnTo>
                  <a:lnTo>
                    <a:pt x="6191" y="22996"/>
                  </a:lnTo>
                  <a:lnTo>
                    <a:pt x="6498" y="23124"/>
                  </a:lnTo>
                  <a:lnTo>
                    <a:pt x="6805" y="23227"/>
                  </a:lnTo>
                  <a:lnTo>
                    <a:pt x="7137" y="23303"/>
                  </a:lnTo>
                  <a:lnTo>
                    <a:pt x="7470" y="23355"/>
                  </a:lnTo>
                  <a:lnTo>
                    <a:pt x="7828" y="23380"/>
                  </a:lnTo>
                  <a:lnTo>
                    <a:pt x="8186" y="23380"/>
                  </a:lnTo>
                  <a:lnTo>
                    <a:pt x="8544" y="23355"/>
                  </a:lnTo>
                  <a:lnTo>
                    <a:pt x="8928" y="23329"/>
                  </a:lnTo>
                  <a:lnTo>
                    <a:pt x="9312" y="23252"/>
                  </a:lnTo>
                  <a:lnTo>
                    <a:pt x="9695" y="23150"/>
                  </a:lnTo>
                  <a:lnTo>
                    <a:pt x="10105" y="23022"/>
                  </a:lnTo>
                  <a:lnTo>
                    <a:pt x="10514" y="22868"/>
                  </a:lnTo>
                  <a:lnTo>
                    <a:pt x="10923" y="22689"/>
                  </a:lnTo>
                  <a:lnTo>
                    <a:pt x="11358" y="22485"/>
                  </a:lnTo>
                  <a:lnTo>
                    <a:pt x="11793" y="22255"/>
                  </a:lnTo>
                  <a:lnTo>
                    <a:pt x="12458" y="21845"/>
                  </a:lnTo>
                  <a:lnTo>
                    <a:pt x="13123" y="21359"/>
                  </a:lnTo>
                  <a:lnTo>
                    <a:pt x="13763" y="20848"/>
                  </a:lnTo>
                  <a:lnTo>
                    <a:pt x="14377" y="20285"/>
                  </a:lnTo>
                  <a:lnTo>
                    <a:pt x="14965" y="19671"/>
                  </a:lnTo>
                  <a:lnTo>
                    <a:pt x="15553" y="19032"/>
                  </a:lnTo>
                  <a:lnTo>
                    <a:pt x="16116" y="18366"/>
                  </a:lnTo>
                  <a:lnTo>
                    <a:pt x="16628" y="17650"/>
                  </a:lnTo>
                  <a:lnTo>
                    <a:pt x="20081" y="17471"/>
                  </a:lnTo>
                  <a:lnTo>
                    <a:pt x="18239" y="14939"/>
                  </a:lnTo>
                  <a:lnTo>
                    <a:pt x="18648" y="14069"/>
                  </a:lnTo>
                  <a:lnTo>
                    <a:pt x="19006" y="13199"/>
                  </a:lnTo>
                  <a:lnTo>
                    <a:pt x="19313" y="12304"/>
                  </a:lnTo>
                  <a:lnTo>
                    <a:pt x="19595" y="11409"/>
                  </a:lnTo>
                  <a:lnTo>
                    <a:pt x="19799" y="10513"/>
                  </a:lnTo>
                  <a:lnTo>
                    <a:pt x="19953" y="9618"/>
                  </a:lnTo>
                  <a:lnTo>
                    <a:pt x="20030" y="8748"/>
                  </a:lnTo>
                  <a:lnTo>
                    <a:pt x="20055" y="8314"/>
                  </a:lnTo>
                  <a:lnTo>
                    <a:pt x="20081" y="7904"/>
                  </a:lnTo>
                  <a:lnTo>
                    <a:pt x="20055" y="7418"/>
                  </a:lnTo>
                  <a:lnTo>
                    <a:pt x="20030" y="6932"/>
                  </a:lnTo>
                  <a:lnTo>
                    <a:pt x="19979" y="6497"/>
                  </a:lnTo>
                  <a:lnTo>
                    <a:pt x="19902" y="6063"/>
                  </a:lnTo>
                  <a:lnTo>
                    <a:pt x="19799" y="5653"/>
                  </a:lnTo>
                  <a:lnTo>
                    <a:pt x="19697" y="5270"/>
                  </a:lnTo>
                  <a:lnTo>
                    <a:pt x="19569" y="4886"/>
                  </a:lnTo>
                  <a:lnTo>
                    <a:pt x="19416" y="4528"/>
                  </a:lnTo>
                  <a:lnTo>
                    <a:pt x="19262" y="4221"/>
                  </a:lnTo>
                  <a:lnTo>
                    <a:pt x="19058" y="3914"/>
                  </a:lnTo>
                  <a:lnTo>
                    <a:pt x="18879" y="3607"/>
                  </a:lnTo>
                  <a:lnTo>
                    <a:pt x="18648" y="3351"/>
                  </a:lnTo>
                  <a:lnTo>
                    <a:pt x="18418" y="3121"/>
                  </a:lnTo>
                  <a:lnTo>
                    <a:pt x="18162" y="2891"/>
                  </a:lnTo>
                  <a:lnTo>
                    <a:pt x="17907" y="2686"/>
                  </a:lnTo>
                  <a:lnTo>
                    <a:pt x="17625" y="2533"/>
                  </a:lnTo>
                  <a:lnTo>
                    <a:pt x="17625" y="2507"/>
                  </a:lnTo>
                  <a:lnTo>
                    <a:pt x="17600" y="2507"/>
                  </a:lnTo>
                  <a:lnTo>
                    <a:pt x="17574" y="2481"/>
                  </a:lnTo>
                  <a:lnTo>
                    <a:pt x="17548" y="2481"/>
                  </a:lnTo>
                  <a:lnTo>
                    <a:pt x="17548" y="2456"/>
                  </a:lnTo>
                  <a:lnTo>
                    <a:pt x="17497" y="2456"/>
                  </a:lnTo>
                  <a:lnTo>
                    <a:pt x="17472" y="2430"/>
                  </a:lnTo>
                  <a:lnTo>
                    <a:pt x="17446" y="2430"/>
                  </a:lnTo>
                  <a:lnTo>
                    <a:pt x="17446" y="2405"/>
                  </a:lnTo>
                  <a:lnTo>
                    <a:pt x="17421" y="2405"/>
                  </a:lnTo>
                  <a:lnTo>
                    <a:pt x="17395" y="2379"/>
                  </a:lnTo>
                  <a:lnTo>
                    <a:pt x="17369" y="2379"/>
                  </a:lnTo>
                  <a:lnTo>
                    <a:pt x="17369" y="2353"/>
                  </a:lnTo>
                  <a:lnTo>
                    <a:pt x="17318" y="2353"/>
                  </a:lnTo>
                  <a:lnTo>
                    <a:pt x="17293" y="2328"/>
                  </a:lnTo>
                  <a:lnTo>
                    <a:pt x="17267" y="2328"/>
                  </a:lnTo>
                  <a:lnTo>
                    <a:pt x="17267" y="2302"/>
                  </a:lnTo>
                  <a:lnTo>
                    <a:pt x="17241" y="2302"/>
                  </a:lnTo>
                  <a:lnTo>
                    <a:pt x="17216" y="2277"/>
                  </a:lnTo>
                  <a:lnTo>
                    <a:pt x="17190" y="2277"/>
                  </a:lnTo>
                  <a:lnTo>
                    <a:pt x="17190" y="2251"/>
                  </a:lnTo>
                  <a:lnTo>
                    <a:pt x="17139" y="2251"/>
                  </a:lnTo>
                  <a:lnTo>
                    <a:pt x="17139" y="2226"/>
                  </a:lnTo>
                  <a:lnTo>
                    <a:pt x="17088" y="2226"/>
                  </a:lnTo>
                  <a:lnTo>
                    <a:pt x="17088" y="2200"/>
                  </a:lnTo>
                  <a:lnTo>
                    <a:pt x="17062" y="2200"/>
                  </a:lnTo>
                  <a:lnTo>
                    <a:pt x="17037" y="2174"/>
                  </a:lnTo>
                  <a:lnTo>
                    <a:pt x="17011" y="2174"/>
                  </a:lnTo>
                  <a:lnTo>
                    <a:pt x="16986" y="2149"/>
                  </a:lnTo>
                  <a:lnTo>
                    <a:pt x="16960" y="2149"/>
                  </a:lnTo>
                  <a:lnTo>
                    <a:pt x="16935" y="2123"/>
                  </a:lnTo>
                  <a:lnTo>
                    <a:pt x="16909" y="2123"/>
                  </a:lnTo>
                  <a:lnTo>
                    <a:pt x="16909" y="2098"/>
                  </a:lnTo>
                  <a:lnTo>
                    <a:pt x="16883" y="2098"/>
                  </a:lnTo>
                  <a:lnTo>
                    <a:pt x="16858" y="2072"/>
                  </a:lnTo>
                  <a:lnTo>
                    <a:pt x="16832" y="2072"/>
                  </a:lnTo>
                  <a:lnTo>
                    <a:pt x="16807" y="2047"/>
                  </a:lnTo>
                  <a:lnTo>
                    <a:pt x="16781" y="2047"/>
                  </a:lnTo>
                  <a:lnTo>
                    <a:pt x="16781" y="2021"/>
                  </a:lnTo>
                  <a:lnTo>
                    <a:pt x="16730" y="2021"/>
                  </a:lnTo>
                  <a:lnTo>
                    <a:pt x="16730" y="1995"/>
                  </a:lnTo>
                  <a:lnTo>
                    <a:pt x="16704" y="1995"/>
                  </a:lnTo>
                  <a:lnTo>
                    <a:pt x="16679" y="1970"/>
                  </a:lnTo>
                  <a:lnTo>
                    <a:pt x="16653" y="1970"/>
                  </a:lnTo>
                  <a:lnTo>
                    <a:pt x="16628" y="1944"/>
                  </a:lnTo>
                  <a:lnTo>
                    <a:pt x="16602" y="1944"/>
                  </a:lnTo>
                  <a:lnTo>
                    <a:pt x="16602" y="1919"/>
                  </a:lnTo>
                  <a:lnTo>
                    <a:pt x="16551" y="1919"/>
                  </a:lnTo>
                  <a:lnTo>
                    <a:pt x="16551" y="1893"/>
                  </a:lnTo>
                  <a:lnTo>
                    <a:pt x="16500" y="1893"/>
                  </a:lnTo>
                  <a:lnTo>
                    <a:pt x="16500" y="1867"/>
                  </a:lnTo>
                  <a:lnTo>
                    <a:pt x="16474" y="1867"/>
                  </a:lnTo>
                  <a:lnTo>
                    <a:pt x="16448" y="1842"/>
                  </a:lnTo>
                  <a:lnTo>
                    <a:pt x="16423" y="1842"/>
                  </a:lnTo>
                  <a:lnTo>
                    <a:pt x="16423" y="1816"/>
                  </a:lnTo>
                  <a:lnTo>
                    <a:pt x="16372" y="1816"/>
                  </a:lnTo>
                  <a:lnTo>
                    <a:pt x="16346" y="1791"/>
                  </a:lnTo>
                  <a:lnTo>
                    <a:pt x="16321" y="1791"/>
                  </a:lnTo>
                  <a:lnTo>
                    <a:pt x="16321" y="1765"/>
                  </a:lnTo>
                  <a:lnTo>
                    <a:pt x="16295" y="1765"/>
                  </a:lnTo>
                  <a:lnTo>
                    <a:pt x="16269" y="1740"/>
                  </a:lnTo>
                  <a:lnTo>
                    <a:pt x="16244" y="1740"/>
                  </a:lnTo>
                  <a:lnTo>
                    <a:pt x="16244" y="1714"/>
                  </a:lnTo>
                  <a:lnTo>
                    <a:pt x="16193" y="1714"/>
                  </a:lnTo>
                  <a:lnTo>
                    <a:pt x="16167" y="1688"/>
                  </a:lnTo>
                  <a:lnTo>
                    <a:pt x="16142" y="1688"/>
                  </a:lnTo>
                  <a:lnTo>
                    <a:pt x="16142" y="1663"/>
                  </a:lnTo>
                  <a:lnTo>
                    <a:pt x="16116" y="1663"/>
                  </a:lnTo>
                  <a:lnTo>
                    <a:pt x="16090" y="1637"/>
                  </a:lnTo>
                  <a:lnTo>
                    <a:pt x="16065" y="1637"/>
                  </a:lnTo>
                  <a:lnTo>
                    <a:pt x="16065" y="1612"/>
                  </a:lnTo>
                  <a:lnTo>
                    <a:pt x="16014" y="1612"/>
                  </a:lnTo>
                  <a:lnTo>
                    <a:pt x="15988" y="1586"/>
                  </a:lnTo>
                  <a:lnTo>
                    <a:pt x="15962" y="1586"/>
                  </a:lnTo>
                  <a:lnTo>
                    <a:pt x="15962" y="1560"/>
                  </a:lnTo>
                  <a:lnTo>
                    <a:pt x="15937" y="1560"/>
                  </a:lnTo>
                  <a:lnTo>
                    <a:pt x="15911" y="1535"/>
                  </a:lnTo>
                  <a:lnTo>
                    <a:pt x="15886" y="1535"/>
                  </a:lnTo>
                  <a:lnTo>
                    <a:pt x="15860" y="1509"/>
                  </a:lnTo>
                  <a:lnTo>
                    <a:pt x="15835" y="1509"/>
                  </a:lnTo>
                  <a:lnTo>
                    <a:pt x="15809" y="1484"/>
                  </a:lnTo>
                  <a:lnTo>
                    <a:pt x="15783" y="1484"/>
                  </a:lnTo>
                  <a:lnTo>
                    <a:pt x="15783" y="1458"/>
                  </a:lnTo>
                  <a:lnTo>
                    <a:pt x="15758" y="1458"/>
                  </a:lnTo>
                  <a:lnTo>
                    <a:pt x="15732" y="1433"/>
                  </a:lnTo>
                  <a:lnTo>
                    <a:pt x="15707" y="1433"/>
                  </a:lnTo>
                  <a:lnTo>
                    <a:pt x="15681" y="1407"/>
                  </a:lnTo>
                  <a:lnTo>
                    <a:pt x="15656" y="1407"/>
                  </a:lnTo>
                  <a:lnTo>
                    <a:pt x="15630" y="1381"/>
                  </a:lnTo>
                  <a:lnTo>
                    <a:pt x="15604" y="1381"/>
                  </a:lnTo>
                  <a:lnTo>
                    <a:pt x="15604" y="1356"/>
                  </a:lnTo>
                  <a:lnTo>
                    <a:pt x="15579" y="1356"/>
                  </a:lnTo>
                  <a:lnTo>
                    <a:pt x="15553" y="1330"/>
                  </a:lnTo>
                  <a:lnTo>
                    <a:pt x="15528" y="1330"/>
                  </a:lnTo>
                  <a:lnTo>
                    <a:pt x="15502" y="1305"/>
                  </a:lnTo>
                  <a:lnTo>
                    <a:pt x="15476" y="1305"/>
                  </a:lnTo>
                  <a:lnTo>
                    <a:pt x="15476" y="1279"/>
                  </a:lnTo>
                  <a:lnTo>
                    <a:pt x="15425" y="1279"/>
                  </a:lnTo>
                  <a:lnTo>
                    <a:pt x="15425" y="1254"/>
                  </a:lnTo>
                  <a:lnTo>
                    <a:pt x="15374" y="1254"/>
                  </a:lnTo>
                  <a:lnTo>
                    <a:pt x="15374" y="1228"/>
                  </a:lnTo>
                  <a:lnTo>
                    <a:pt x="15349" y="1228"/>
                  </a:lnTo>
                  <a:lnTo>
                    <a:pt x="15323" y="1202"/>
                  </a:lnTo>
                  <a:lnTo>
                    <a:pt x="15297" y="1202"/>
                  </a:lnTo>
                  <a:lnTo>
                    <a:pt x="15297" y="1177"/>
                  </a:lnTo>
                  <a:lnTo>
                    <a:pt x="15246" y="1177"/>
                  </a:lnTo>
                  <a:lnTo>
                    <a:pt x="15246" y="1151"/>
                  </a:lnTo>
                  <a:lnTo>
                    <a:pt x="15195" y="1151"/>
                  </a:lnTo>
                  <a:lnTo>
                    <a:pt x="15195" y="1126"/>
                  </a:lnTo>
                  <a:lnTo>
                    <a:pt x="15170" y="1126"/>
                  </a:lnTo>
                  <a:lnTo>
                    <a:pt x="15144" y="1100"/>
                  </a:lnTo>
                  <a:lnTo>
                    <a:pt x="15118" y="1100"/>
                  </a:lnTo>
                  <a:lnTo>
                    <a:pt x="15118" y="1074"/>
                  </a:lnTo>
                  <a:lnTo>
                    <a:pt x="15067" y="1074"/>
                  </a:lnTo>
                  <a:lnTo>
                    <a:pt x="15067" y="1049"/>
                  </a:lnTo>
                  <a:lnTo>
                    <a:pt x="15016" y="1049"/>
                  </a:lnTo>
                  <a:lnTo>
                    <a:pt x="15016" y="1023"/>
                  </a:lnTo>
                  <a:lnTo>
                    <a:pt x="14990" y="1023"/>
                  </a:lnTo>
                  <a:lnTo>
                    <a:pt x="14965" y="998"/>
                  </a:lnTo>
                  <a:lnTo>
                    <a:pt x="14939" y="998"/>
                  </a:lnTo>
                  <a:lnTo>
                    <a:pt x="14939" y="972"/>
                  </a:lnTo>
                  <a:lnTo>
                    <a:pt x="14888" y="972"/>
                  </a:lnTo>
                  <a:lnTo>
                    <a:pt x="14863" y="947"/>
                  </a:lnTo>
                  <a:lnTo>
                    <a:pt x="14837" y="947"/>
                  </a:lnTo>
                  <a:lnTo>
                    <a:pt x="14837" y="921"/>
                  </a:lnTo>
                  <a:lnTo>
                    <a:pt x="14811" y="921"/>
                  </a:lnTo>
                  <a:lnTo>
                    <a:pt x="14786" y="895"/>
                  </a:lnTo>
                  <a:lnTo>
                    <a:pt x="14760" y="895"/>
                  </a:lnTo>
                  <a:lnTo>
                    <a:pt x="14760" y="870"/>
                  </a:lnTo>
                  <a:lnTo>
                    <a:pt x="14709" y="870"/>
                  </a:lnTo>
                  <a:lnTo>
                    <a:pt x="14683" y="844"/>
                  </a:lnTo>
                  <a:lnTo>
                    <a:pt x="14658" y="844"/>
                  </a:lnTo>
                  <a:lnTo>
                    <a:pt x="14658" y="819"/>
                  </a:lnTo>
                  <a:lnTo>
                    <a:pt x="14632" y="819"/>
                  </a:lnTo>
                  <a:lnTo>
                    <a:pt x="14607" y="793"/>
                  </a:lnTo>
                  <a:lnTo>
                    <a:pt x="14581" y="793"/>
                  </a:lnTo>
                  <a:lnTo>
                    <a:pt x="14556" y="768"/>
                  </a:lnTo>
                  <a:lnTo>
                    <a:pt x="14530" y="768"/>
                  </a:lnTo>
                  <a:lnTo>
                    <a:pt x="14530" y="742"/>
                  </a:lnTo>
                  <a:lnTo>
                    <a:pt x="14479" y="742"/>
                  </a:lnTo>
                  <a:lnTo>
                    <a:pt x="14479" y="716"/>
                  </a:lnTo>
                  <a:lnTo>
                    <a:pt x="14453" y="716"/>
                  </a:lnTo>
                  <a:lnTo>
                    <a:pt x="14428" y="691"/>
                  </a:lnTo>
                  <a:lnTo>
                    <a:pt x="14402" y="691"/>
                  </a:lnTo>
                  <a:lnTo>
                    <a:pt x="14377" y="665"/>
                  </a:lnTo>
                  <a:lnTo>
                    <a:pt x="14351" y="665"/>
                  </a:lnTo>
                  <a:lnTo>
                    <a:pt x="14351" y="640"/>
                  </a:lnTo>
                  <a:lnTo>
                    <a:pt x="14300" y="640"/>
                  </a:lnTo>
                  <a:lnTo>
                    <a:pt x="14300" y="614"/>
                  </a:lnTo>
                  <a:lnTo>
                    <a:pt x="14274" y="614"/>
                  </a:lnTo>
                  <a:lnTo>
                    <a:pt x="14249" y="588"/>
                  </a:lnTo>
                  <a:lnTo>
                    <a:pt x="14223" y="588"/>
                  </a:lnTo>
                  <a:lnTo>
                    <a:pt x="14197" y="563"/>
                  </a:lnTo>
                  <a:lnTo>
                    <a:pt x="14172" y="563"/>
                  </a:lnTo>
                  <a:lnTo>
                    <a:pt x="13891" y="409"/>
                  </a:lnTo>
                  <a:lnTo>
                    <a:pt x="13584" y="281"/>
                  </a:lnTo>
                  <a:lnTo>
                    <a:pt x="13251" y="179"/>
                  </a:lnTo>
                  <a:lnTo>
                    <a:pt x="12944" y="77"/>
                  </a:lnTo>
                  <a:lnTo>
                    <a:pt x="12612" y="26"/>
                  </a:lnTo>
                  <a:lnTo>
                    <a:pt x="12253"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3"/>
            <p:cNvSpPr/>
            <p:nvPr/>
          </p:nvSpPr>
          <p:spPr>
            <a:xfrm>
              <a:off x="1258873" y="2576561"/>
              <a:ext cx="304273" cy="392428"/>
            </a:xfrm>
            <a:custGeom>
              <a:avLst/>
              <a:gdLst/>
              <a:ahLst/>
              <a:cxnLst/>
              <a:rect l="l" t="t" r="r" b="b"/>
              <a:pathLst>
                <a:path w="16602" h="21412" extrusionOk="0">
                  <a:moveTo>
                    <a:pt x="11895" y="1"/>
                  </a:moveTo>
                  <a:lnTo>
                    <a:pt x="11537" y="26"/>
                  </a:lnTo>
                  <a:lnTo>
                    <a:pt x="11153" y="78"/>
                  </a:lnTo>
                  <a:lnTo>
                    <a:pt x="10770" y="154"/>
                  </a:lnTo>
                  <a:lnTo>
                    <a:pt x="10386" y="257"/>
                  </a:lnTo>
                  <a:lnTo>
                    <a:pt x="9977" y="359"/>
                  </a:lnTo>
                  <a:lnTo>
                    <a:pt x="9567" y="512"/>
                  </a:lnTo>
                  <a:lnTo>
                    <a:pt x="9158" y="691"/>
                  </a:lnTo>
                  <a:lnTo>
                    <a:pt x="8723" y="896"/>
                  </a:lnTo>
                  <a:lnTo>
                    <a:pt x="8314" y="1126"/>
                  </a:lnTo>
                  <a:lnTo>
                    <a:pt x="7879" y="1408"/>
                  </a:lnTo>
                  <a:lnTo>
                    <a:pt x="7444" y="1689"/>
                  </a:lnTo>
                  <a:lnTo>
                    <a:pt x="7035" y="1970"/>
                  </a:lnTo>
                  <a:lnTo>
                    <a:pt x="6626" y="2303"/>
                  </a:lnTo>
                  <a:lnTo>
                    <a:pt x="6242" y="2635"/>
                  </a:lnTo>
                  <a:lnTo>
                    <a:pt x="5833" y="2994"/>
                  </a:lnTo>
                  <a:lnTo>
                    <a:pt x="5449" y="3377"/>
                  </a:lnTo>
                  <a:lnTo>
                    <a:pt x="5065" y="3761"/>
                  </a:lnTo>
                  <a:lnTo>
                    <a:pt x="4707" y="4170"/>
                  </a:lnTo>
                  <a:lnTo>
                    <a:pt x="4349" y="4580"/>
                  </a:lnTo>
                  <a:lnTo>
                    <a:pt x="3991" y="5014"/>
                  </a:lnTo>
                  <a:lnTo>
                    <a:pt x="3658" y="5449"/>
                  </a:lnTo>
                  <a:lnTo>
                    <a:pt x="3351" y="5910"/>
                  </a:lnTo>
                  <a:lnTo>
                    <a:pt x="3019" y="6370"/>
                  </a:lnTo>
                  <a:lnTo>
                    <a:pt x="2738" y="6856"/>
                  </a:lnTo>
                  <a:lnTo>
                    <a:pt x="2431" y="7317"/>
                  </a:lnTo>
                  <a:lnTo>
                    <a:pt x="2175" y="7828"/>
                  </a:lnTo>
                  <a:lnTo>
                    <a:pt x="1893" y="8314"/>
                  </a:lnTo>
                  <a:lnTo>
                    <a:pt x="1663" y="8826"/>
                  </a:lnTo>
                  <a:lnTo>
                    <a:pt x="1433" y="9337"/>
                  </a:lnTo>
                  <a:lnTo>
                    <a:pt x="1203" y="9849"/>
                  </a:lnTo>
                  <a:lnTo>
                    <a:pt x="1024" y="10361"/>
                  </a:lnTo>
                  <a:lnTo>
                    <a:pt x="819" y="10872"/>
                  </a:lnTo>
                  <a:lnTo>
                    <a:pt x="666" y="11384"/>
                  </a:lnTo>
                  <a:lnTo>
                    <a:pt x="512" y="11921"/>
                  </a:lnTo>
                  <a:lnTo>
                    <a:pt x="384" y="12433"/>
                  </a:lnTo>
                  <a:lnTo>
                    <a:pt x="282" y="12944"/>
                  </a:lnTo>
                  <a:lnTo>
                    <a:pt x="180" y="13481"/>
                  </a:lnTo>
                  <a:lnTo>
                    <a:pt x="103" y="13993"/>
                  </a:lnTo>
                  <a:lnTo>
                    <a:pt x="52" y="14505"/>
                  </a:lnTo>
                  <a:lnTo>
                    <a:pt x="26" y="14991"/>
                  </a:lnTo>
                  <a:lnTo>
                    <a:pt x="1" y="15502"/>
                  </a:lnTo>
                  <a:lnTo>
                    <a:pt x="26" y="15988"/>
                  </a:lnTo>
                  <a:lnTo>
                    <a:pt x="52" y="16449"/>
                  </a:lnTo>
                  <a:lnTo>
                    <a:pt x="103" y="16909"/>
                  </a:lnTo>
                  <a:lnTo>
                    <a:pt x="180" y="17344"/>
                  </a:lnTo>
                  <a:lnTo>
                    <a:pt x="282" y="17753"/>
                  </a:lnTo>
                  <a:lnTo>
                    <a:pt x="384" y="18137"/>
                  </a:lnTo>
                  <a:lnTo>
                    <a:pt x="512" y="18495"/>
                  </a:lnTo>
                  <a:lnTo>
                    <a:pt x="666" y="18853"/>
                  </a:lnTo>
                  <a:lnTo>
                    <a:pt x="819" y="19186"/>
                  </a:lnTo>
                  <a:lnTo>
                    <a:pt x="1024" y="19493"/>
                  </a:lnTo>
                  <a:lnTo>
                    <a:pt x="1203" y="19774"/>
                  </a:lnTo>
                  <a:lnTo>
                    <a:pt x="1433" y="20030"/>
                  </a:lnTo>
                  <a:lnTo>
                    <a:pt x="1663" y="20286"/>
                  </a:lnTo>
                  <a:lnTo>
                    <a:pt x="1893" y="20490"/>
                  </a:lnTo>
                  <a:lnTo>
                    <a:pt x="2175" y="20695"/>
                  </a:lnTo>
                  <a:lnTo>
                    <a:pt x="2431" y="20874"/>
                  </a:lnTo>
                  <a:lnTo>
                    <a:pt x="2738" y="21027"/>
                  </a:lnTo>
                  <a:lnTo>
                    <a:pt x="3019" y="21155"/>
                  </a:lnTo>
                  <a:lnTo>
                    <a:pt x="3351" y="21258"/>
                  </a:lnTo>
                  <a:lnTo>
                    <a:pt x="3658" y="21334"/>
                  </a:lnTo>
                  <a:lnTo>
                    <a:pt x="3991" y="21386"/>
                  </a:lnTo>
                  <a:lnTo>
                    <a:pt x="4349" y="21411"/>
                  </a:lnTo>
                  <a:lnTo>
                    <a:pt x="4707" y="21411"/>
                  </a:lnTo>
                  <a:lnTo>
                    <a:pt x="5065" y="21386"/>
                  </a:lnTo>
                  <a:lnTo>
                    <a:pt x="5449" y="21360"/>
                  </a:lnTo>
                  <a:lnTo>
                    <a:pt x="5833" y="21283"/>
                  </a:lnTo>
                  <a:lnTo>
                    <a:pt x="6242" y="21181"/>
                  </a:lnTo>
                  <a:lnTo>
                    <a:pt x="6626" y="21053"/>
                  </a:lnTo>
                  <a:lnTo>
                    <a:pt x="7035" y="20899"/>
                  </a:lnTo>
                  <a:lnTo>
                    <a:pt x="7444" y="20720"/>
                  </a:lnTo>
                  <a:lnTo>
                    <a:pt x="7879" y="20516"/>
                  </a:lnTo>
                  <a:lnTo>
                    <a:pt x="8314" y="20286"/>
                  </a:lnTo>
                  <a:lnTo>
                    <a:pt x="8979" y="19876"/>
                  </a:lnTo>
                  <a:lnTo>
                    <a:pt x="9644" y="19390"/>
                  </a:lnTo>
                  <a:lnTo>
                    <a:pt x="10284" y="18879"/>
                  </a:lnTo>
                  <a:lnTo>
                    <a:pt x="10898" y="18316"/>
                  </a:lnTo>
                  <a:lnTo>
                    <a:pt x="11486" y="17702"/>
                  </a:lnTo>
                  <a:lnTo>
                    <a:pt x="12074" y="17063"/>
                  </a:lnTo>
                  <a:lnTo>
                    <a:pt x="12637" y="16397"/>
                  </a:lnTo>
                  <a:lnTo>
                    <a:pt x="13149" y="15681"/>
                  </a:lnTo>
                  <a:lnTo>
                    <a:pt x="16602" y="15502"/>
                  </a:lnTo>
                  <a:lnTo>
                    <a:pt x="14760" y="12970"/>
                  </a:lnTo>
                  <a:lnTo>
                    <a:pt x="15169" y="12100"/>
                  </a:lnTo>
                  <a:lnTo>
                    <a:pt x="15527" y="11230"/>
                  </a:lnTo>
                  <a:lnTo>
                    <a:pt x="15834" y="10335"/>
                  </a:lnTo>
                  <a:lnTo>
                    <a:pt x="16116" y="9440"/>
                  </a:lnTo>
                  <a:lnTo>
                    <a:pt x="16320" y="8544"/>
                  </a:lnTo>
                  <a:lnTo>
                    <a:pt x="16474" y="7649"/>
                  </a:lnTo>
                  <a:lnTo>
                    <a:pt x="16551" y="6779"/>
                  </a:lnTo>
                  <a:lnTo>
                    <a:pt x="16576" y="6345"/>
                  </a:lnTo>
                  <a:lnTo>
                    <a:pt x="16602" y="5935"/>
                  </a:lnTo>
                  <a:lnTo>
                    <a:pt x="16576" y="5449"/>
                  </a:lnTo>
                  <a:lnTo>
                    <a:pt x="16551" y="4963"/>
                  </a:lnTo>
                  <a:lnTo>
                    <a:pt x="16500" y="4528"/>
                  </a:lnTo>
                  <a:lnTo>
                    <a:pt x="16423" y="4094"/>
                  </a:lnTo>
                  <a:lnTo>
                    <a:pt x="16320" y="3684"/>
                  </a:lnTo>
                  <a:lnTo>
                    <a:pt x="16218" y="3301"/>
                  </a:lnTo>
                  <a:lnTo>
                    <a:pt x="16090" y="2917"/>
                  </a:lnTo>
                  <a:lnTo>
                    <a:pt x="15937" y="2584"/>
                  </a:lnTo>
                  <a:lnTo>
                    <a:pt x="15783" y="2252"/>
                  </a:lnTo>
                  <a:lnTo>
                    <a:pt x="15604" y="1945"/>
                  </a:lnTo>
                  <a:lnTo>
                    <a:pt x="15400" y="1663"/>
                  </a:lnTo>
                  <a:lnTo>
                    <a:pt x="15169" y="1382"/>
                  </a:lnTo>
                  <a:lnTo>
                    <a:pt x="14939" y="1152"/>
                  </a:lnTo>
                  <a:lnTo>
                    <a:pt x="14709" y="922"/>
                  </a:lnTo>
                  <a:lnTo>
                    <a:pt x="14428" y="743"/>
                  </a:lnTo>
                  <a:lnTo>
                    <a:pt x="14172" y="564"/>
                  </a:lnTo>
                  <a:lnTo>
                    <a:pt x="13865" y="410"/>
                  </a:lnTo>
                  <a:lnTo>
                    <a:pt x="13583" y="282"/>
                  </a:lnTo>
                  <a:lnTo>
                    <a:pt x="13251" y="180"/>
                  </a:lnTo>
                  <a:lnTo>
                    <a:pt x="12944" y="103"/>
                  </a:lnTo>
                  <a:lnTo>
                    <a:pt x="12611" y="52"/>
                  </a:lnTo>
                  <a:lnTo>
                    <a:pt x="1225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3"/>
            <p:cNvSpPr/>
            <p:nvPr/>
          </p:nvSpPr>
          <p:spPr>
            <a:xfrm>
              <a:off x="2331985" y="3152264"/>
              <a:ext cx="170666" cy="278505"/>
            </a:xfrm>
            <a:custGeom>
              <a:avLst/>
              <a:gdLst/>
              <a:ahLst/>
              <a:cxnLst/>
              <a:rect l="l" t="t" r="r" b="b"/>
              <a:pathLst>
                <a:path w="9312" h="15196" extrusionOk="0">
                  <a:moveTo>
                    <a:pt x="1" y="1"/>
                  </a:moveTo>
                  <a:lnTo>
                    <a:pt x="1" y="9823"/>
                  </a:lnTo>
                  <a:lnTo>
                    <a:pt x="9312" y="15195"/>
                  </a:lnTo>
                  <a:lnTo>
                    <a:pt x="9312" y="5373"/>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3"/>
            <p:cNvSpPr/>
            <p:nvPr/>
          </p:nvSpPr>
          <p:spPr>
            <a:xfrm>
              <a:off x="2408868" y="3216502"/>
              <a:ext cx="415393" cy="436946"/>
            </a:xfrm>
            <a:custGeom>
              <a:avLst/>
              <a:gdLst/>
              <a:ahLst/>
              <a:cxnLst/>
              <a:rect l="l" t="t" r="r" b="b"/>
              <a:pathLst>
                <a:path w="22665" h="23841" extrusionOk="0">
                  <a:moveTo>
                    <a:pt x="22665" y="0"/>
                  </a:moveTo>
                  <a:lnTo>
                    <a:pt x="1" y="13097"/>
                  </a:lnTo>
                  <a:lnTo>
                    <a:pt x="1" y="23841"/>
                  </a:lnTo>
                  <a:lnTo>
                    <a:pt x="22665" y="10744"/>
                  </a:lnTo>
                  <a:lnTo>
                    <a:pt x="2266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3"/>
            <p:cNvSpPr/>
            <p:nvPr/>
          </p:nvSpPr>
          <p:spPr>
            <a:xfrm>
              <a:off x="2261662" y="3042098"/>
              <a:ext cx="562599" cy="414916"/>
            </a:xfrm>
            <a:custGeom>
              <a:avLst/>
              <a:gdLst/>
              <a:ahLst/>
              <a:cxnLst/>
              <a:rect l="l" t="t" r="r" b="b"/>
              <a:pathLst>
                <a:path w="30697" h="22639" extrusionOk="0">
                  <a:moveTo>
                    <a:pt x="14172" y="1"/>
                  </a:moveTo>
                  <a:lnTo>
                    <a:pt x="3812" y="5986"/>
                  </a:lnTo>
                  <a:lnTo>
                    <a:pt x="12330" y="10898"/>
                  </a:lnTo>
                  <a:lnTo>
                    <a:pt x="1" y="18009"/>
                  </a:lnTo>
                  <a:lnTo>
                    <a:pt x="8033" y="22639"/>
                  </a:lnTo>
                  <a:lnTo>
                    <a:pt x="30697" y="9542"/>
                  </a:lnTo>
                  <a:lnTo>
                    <a:pt x="14172"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3"/>
            <p:cNvSpPr/>
            <p:nvPr/>
          </p:nvSpPr>
          <p:spPr>
            <a:xfrm>
              <a:off x="2261662" y="3371681"/>
              <a:ext cx="146767" cy="281767"/>
            </a:xfrm>
            <a:custGeom>
              <a:avLst/>
              <a:gdLst/>
              <a:ahLst/>
              <a:cxnLst/>
              <a:rect l="l" t="t" r="r" b="b"/>
              <a:pathLst>
                <a:path w="8008" h="15374" extrusionOk="0">
                  <a:moveTo>
                    <a:pt x="1" y="0"/>
                  </a:moveTo>
                  <a:lnTo>
                    <a:pt x="1" y="10744"/>
                  </a:lnTo>
                  <a:lnTo>
                    <a:pt x="8007" y="15374"/>
                  </a:lnTo>
                  <a:lnTo>
                    <a:pt x="8007" y="4630"/>
                  </a:lnTo>
                  <a:lnTo>
                    <a:pt x="1"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3"/>
            <p:cNvSpPr/>
            <p:nvPr/>
          </p:nvSpPr>
          <p:spPr>
            <a:xfrm>
              <a:off x="2261662" y="3371681"/>
              <a:ext cx="146767" cy="110185"/>
            </a:xfrm>
            <a:custGeom>
              <a:avLst/>
              <a:gdLst/>
              <a:ahLst/>
              <a:cxnLst/>
              <a:rect l="l" t="t" r="r" b="b"/>
              <a:pathLst>
                <a:path w="8008" h="6012" extrusionOk="0">
                  <a:moveTo>
                    <a:pt x="1" y="0"/>
                  </a:moveTo>
                  <a:lnTo>
                    <a:pt x="1" y="1381"/>
                  </a:lnTo>
                  <a:lnTo>
                    <a:pt x="8007" y="6011"/>
                  </a:lnTo>
                  <a:lnTo>
                    <a:pt x="8007" y="4630"/>
                  </a:lnTo>
                  <a:lnTo>
                    <a:pt x="1" y="0"/>
                  </a:lnTo>
                  <a:close/>
                </a:path>
              </a:pathLst>
            </a:custGeom>
            <a:solidFill>
              <a:srgbClr val="8F97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3"/>
            <p:cNvSpPr/>
            <p:nvPr/>
          </p:nvSpPr>
          <p:spPr>
            <a:xfrm>
              <a:off x="2408868" y="3216502"/>
              <a:ext cx="415393" cy="265364"/>
            </a:xfrm>
            <a:custGeom>
              <a:avLst/>
              <a:gdLst/>
              <a:ahLst/>
              <a:cxnLst/>
              <a:rect l="l" t="t" r="r" b="b"/>
              <a:pathLst>
                <a:path w="22665" h="14479" extrusionOk="0">
                  <a:moveTo>
                    <a:pt x="22665" y="0"/>
                  </a:moveTo>
                  <a:lnTo>
                    <a:pt x="1" y="13097"/>
                  </a:lnTo>
                  <a:lnTo>
                    <a:pt x="1" y="14478"/>
                  </a:lnTo>
                  <a:lnTo>
                    <a:pt x="22665" y="1382"/>
                  </a:lnTo>
                  <a:lnTo>
                    <a:pt x="22665"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3"/>
            <p:cNvSpPr/>
            <p:nvPr/>
          </p:nvSpPr>
          <p:spPr>
            <a:xfrm>
              <a:off x="2429029" y="3456537"/>
              <a:ext cx="48788" cy="84398"/>
            </a:xfrm>
            <a:custGeom>
              <a:avLst/>
              <a:gdLst/>
              <a:ahLst/>
              <a:cxnLst/>
              <a:rect l="l" t="t" r="r" b="b"/>
              <a:pathLst>
                <a:path w="2662" h="4605" extrusionOk="0">
                  <a:moveTo>
                    <a:pt x="2661" y="0"/>
                  </a:moveTo>
                  <a:lnTo>
                    <a:pt x="1" y="1535"/>
                  </a:lnTo>
                  <a:lnTo>
                    <a:pt x="1" y="4604"/>
                  </a:lnTo>
                  <a:lnTo>
                    <a:pt x="2661" y="3070"/>
                  </a:lnTo>
                  <a:lnTo>
                    <a:pt x="2661"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3"/>
            <p:cNvSpPr/>
            <p:nvPr/>
          </p:nvSpPr>
          <p:spPr>
            <a:xfrm>
              <a:off x="2484359" y="3424647"/>
              <a:ext cx="48293" cy="84416"/>
            </a:xfrm>
            <a:custGeom>
              <a:avLst/>
              <a:gdLst/>
              <a:ahLst/>
              <a:cxnLst/>
              <a:rect l="l" t="t" r="r" b="b"/>
              <a:pathLst>
                <a:path w="2635" h="4606" extrusionOk="0">
                  <a:moveTo>
                    <a:pt x="2635" y="1"/>
                  </a:moveTo>
                  <a:lnTo>
                    <a:pt x="0" y="1535"/>
                  </a:lnTo>
                  <a:lnTo>
                    <a:pt x="0" y="4605"/>
                  </a:lnTo>
                  <a:lnTo>
                    <a:pt x="2635" y="3070"/>
                  </a:lnTo>
                  <a:lnTo>
                    <a:pt x="26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3"/>
            <p:cNvSpPr/>
            <p:nvPr/>
          </p:nvSpPr>
          <p:spPr>
            <a:xfrm>
              <a:off x="2539672" y="3392776"/>
              <a:ext cx="48311" cy="84398"/>
            </a:xfrm>
            <a:custGeom>
              <a:avLst/>
              <a:gdLst/>
              <a:ahLst/>
              <a:cxnLst/>
              <a:rect l="l" t="t" r="r" b="b"/>
              <a:pathLst>
                <a:path w="2636" h="4605" extrusionOk="0">
                  <a:moveTo>
                    <a:pt x="2635" y="0"/>
                  </a:moveTo>
                  <a:lnTo>
                    <a:pt x="1" y="1535"/>
                  </a:lnTo>
                  <a:lnTo>
                    <a:pt x="1" y="4605"/>
                  </a:lnTo>
                  <a:lnTo>
                    <a:pt x="2635" y="3070"/>
                  </a:lnTo>
                  <a:lnTo>
                    <a:pt x="263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3"/>
            <p:cNvSpPr/>
            <p:nvPr/>
          </p:nvSpPr>
          <p:spPr>
            <a:xfrm>
              <a:off x="2595003" y="3360886"/>
              <a:ext cx="48293" cy="84416"/>
            </a:xfrm>
            <a:custGeom>
              <a:avLst/>
              <a:gdLst/>
              <a:ahLst/>
              <a:cxnLst/>
              <a:rect l="l" t="t" r="r" b="b"/>
              <a:pathLst>
                <a:path w="2635" h="4606" extrusionOk="0">
                  <a:moveTo>
                    <a:pt x="2635" y="1"/>
                  </a:moveTo>
                  <a:lnTo>
                    <a:pt x="0" y="1536"/>
                  </a:lnTo>
                  <a:lnTo>
                    <a:pt x="0" y="4605"/>
                  </a:lnTo>
                  <a:lnTo>
                    <a:pt x="2635" y="3070"/>
                  </a:lnTo>
                  <a:lnTo>
                    <a:pt x="26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3"/>
            <p:cNvSpPr/>
            <p:nvPr/>
          </p:nvSpPr>
          <p:spPr>
            <a:xfrm>
              <a:off x="2649838" y="3329015"/>
              <a:ext cx="48788" cy="84398"/>
            </a:xfrm>
            <a:custGeom>
              <a:avLst/>
              <a:gdLst/>
              <a:ahLst/>
              <a:cxnLst/>
              <a:rect l="l" t="t" r="r" b="b"/>
              <a:pathLst>
                <a:path w="2662" h="4605" extrusionOk="0">
                  <a:moveTo>
                    <a:pt x="2661" y="0"/>
                  </a:moveTo>
                  <a:lnTo>
                    <a:pt x="1" y="1535"/>
                  </a:lnTo>
                  <a:lnTo>
                    <a:pt x="1" y="4605"/>
                  </a:lnTo>
                  <a:lnTo>
                    <a:pt x="2661" y="3070"/>
                  </a:lnTo>
                  <a:lnTo>
                    <a:pt x="2661"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3"/>
            <p:cNvSpPr/>
            <p:nvPr/>
          </p:nvSpPr>
          <p:spPr>
            <a:xfrm>
              <a:off x="2705169" y="3297125"/>
              <a:ext cx="48769" cy="84416"/>
            </a:xfrm>
            <a:custGeom>
              <a:avLst/>
              <a:gdLst/>
              <a:ahLst/>
              <a:cxnLst/>
              <a:rect l="l" t="t" r="r" b="b"/>
              <a:pathLst>
                <a:path w="2661" h="4606" extrusionOk="0">
                  <a:moveTo>
                    <a:pt x="2661" y="1"/>
                  </a:moveTo>
                  <a:lnTo>
                    <a:pt x="0" y="1536"/>
                  </a:lnTo>
                  <a:lnTo>
                    <a:pt x="0" y="4605"/>
                  </a:lnTo>
                  <a:lnTo>
                    <a:pt x="2661" y="3071"/>
                  </a:lnTo>
                  <a:lnTo>
                    <a:pt x="2661"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3"/>
            <p:cNvSpPr/>
            <p:nvPr/>
          </p:nvSpPr>
          <p:spPr>
            <a:xfrm>
              <a:off x="2760482" y="3265253"/>
              <a:ext cx="48311" cy="84398"/>
            </a:xfrm>
            <a:custGeom>
              <a:avLst/>
              <a:gdLst/>
              <a:ahLst/>
              <a:cxnLst/>
              <a:rect l="l" t="t" r="r" b="b"/>
              <a:pathLst>
                <a:path w="2636" h="4605" extrusionOk="0">
                  <a:moveTo>
                    <a:pt x="2635" y="1"/>
                  </a:moveTo>
                  <a:lnTo>
                    <a:pt x="1" y="1535"/>
                  </a:lnTo>
                  <a:lnTo>
                    <a:pt x="1" y="4605"/>
                  </a:lnTo>
                  <a:lnTo>
                    <a:pt x="2635" y="3070"/>
                  </a:lnTo>
                  <a:lnTo>
                    <a:pt x="26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3"/>
            <p:cNvSpPr/>
            <p:nvPr/>
          </p:nvSpPr>
          <p:spPr>
            <a:xfrm>
              <a:off x="2429029" y="3520280"/>
              <a:ext cx="48788" cy="84416"/>
            </a:xfrm>
            <a:custGeom>
              <a:avLst/>
              <a:gdLst/>
              <a:ahLst/>
              <a:cxnLst/>
              <a:rect l="l" t="t" r="r" b="b"/>
              <a:pathLst>
                <a:path w="2662" h="4606" extrusionOk="0">
                  <a:moveTo>
                    <a:pt x="2661" y="1"/>
                  </a:moveTo>
                  <a:lnTo>
                    <a:pt x="1" y="1536"/>
                  </a:lnTo>
                  <a:lnTo>
                    <a:pt x="1" y="4605"/>
                  </a:lnTo>
                  <a:lnTo>
                    <a:pt x="2661" y="3071"/>
                  </a:lnTo>
                  <a:lnTo>
                    <a:pt x="2661"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3"/>
            <p:cNvSpPr/>
            <p:nvPr/>
          </p:nvSpPr>
          <p:spPr>
            <a:xfrm>
              <a:off x="2484359" y="3488409"/>
              <a:ext cx="48293" cy="84398"/>
            </a:xfrm>
            <a:custGeom>
              <a:avLst/>
              <a:gdLst/>
              <a:ahLst/>
              <a:cxnLst/>
              <a:rect l="l" t="t" r="r" b="b"/>
              <a:pathLst>
                <a:path w="2635" h="4605" extrusionOk="0">
                  <a:moveTo>
                    <a:pt x="2635" y="1"/>
                  </a:moveTo>
                  <a:lnTo>
                    <a:pt x="0" y="1535"/>
                  </a:lnTo>
                  <a:lnTo>
                    <a:pt x="0" y="4605"/>
                  </a:lnTo>
                  <a:lnTo>
                    <a:pt x="2635" y="3070"/>
                  </a:lnTo>
                  <a:lnTo>
                    <a:pt x="26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3"/>
            <p:cNvSpPr/>
            <p:nvPr/>
          </p:nvSpPr>
          <p:spPr>
            <a:xfrm>
              <a:off x="2539672" y="3456537"/>
              <a:ext cx="48311" cy="84398"/>
            </a:xfrm>
            <a:custGeom>
              <a:avLst/>
              <a:gdLst/>
              <a:ahLst/>
              <a:cxnLst/>
              <a:rect l="l" t="t" r="r" b="b"/>
              <a:pathLst>
                <a:path w="2636" h="4605" extrusionOk="0">
                  <a:moveTo>
                    <a:pt x="2635" y="0"/>
                  </a:moveTo>
                  <a:lnTo>
                    <a:pt x="1" y="1535"/>
                  </a:lnTo>
                  <a:lnTo>
                    <a:pt x="1" y="4604"/>
                  </a:lnTo>
                  <a:lnTo>
                    <a:pt x="2635" y="3070"/>
                  </a:lnTo>
                  <a:lnTo>
                    <a:pt x="263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3"/>
            <p:cNvSpPr/>
            <p:nvPr/>
          </p:nvSpPr>
          <p:spPr>
            <a:xfrm>
              <a:off x="2595003" y="3424647"/>
              <a:ext cx="48293" cy="84416"/>
            </a:xfrm>
            <a:custGeom>
              <a:avLst/>
              <a:gdLst/>
              <a:ahLst/>
              <a:cxnLst/>
              <a:rect l="l" t="t" r="r" b="b"/>
              <a:pathLst>
                <a:path w="2635" h="4606" extrusionOk="0">
                  <a:moveTo>
                    <a:pt x="2635" y="1"/>
                  </a:moveTo>
                  <a:lnTo>
                    <a:pt x="0" y="1535"/>
                  </a:lnTo>
                  <a:lnTo>
                    <a:pt x="0" y="4605"/>
                  </a:lnTo>
                  <a:lnTo>
                    <a:pt x="2635" y="3070"/>
                  </a:lnTo>
                  <a:lnTo>
                    <a:pt x="263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3"/>
            <p:cNvSpPr/>
            <p:nvPr/>
          </p:nvSpPr>
          <p:spPr>
            <a:xfrm>
              <a:off x="2649838" y="3392776"/>
              <a:ext cx="48788" cy="84398"/>
            </a:xfrm>
            <a:custGeom>
              <a:avLst/>
              <a:gdLst/>
              <a:ahLst/>
              <a:cxnLst/>
              <a:rect l="l" t="t" r="r" b="b"/>
              <a:pathLst>
                <a:path w="2662" h="4605" extrusionOk="0">
                  <a:moveTo>
                    <a:pt x="2661" y="0"/>
                  </a:moveTo>
                  <a:lnTo>
                    <a:pt x="1" y="1535"/>
                  </a:lnTo>
                  <a:lnTo>
                    <a:pt x="1" y="4605"/>
                  </a:lnTo>
                  <a:lnTo>
                    <a:pt x="2661" y="3070"/>
                  </a:lnTo>
                  <a:lnTo>
                    <a:pt x="2661"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3"/>
            <p:cNvSpPr/>
            <p:nvPr/>
          </p:nvSpPr>
          <p:spPr>
            <a:xfrm>
              <a:off x="2705169" y="3360886"/>
              <a:ext cx="48769" cy="84416"/>
            </a:xfrm>
            <a:custGeom>
              <a:avLst/>
              <a:gdLst/>
              <a:ahLst/>
              <a:cxnLst/>
              <a:rect l="l" t="t" r="r" b="b"/>
              <a:pathLst>
                <a:path w="2661" h="4606" extrusionOk="0">
                  <a:moveTo>
                    <a:pt x="2661" y="1"/>
                  </a:moveTo>
                  <a:lnTo>
                    <a:pt x="0" y="1536"/>
                  </a:lnTo>
                  <a:lnTo>
                    <a:pt x="0" y="4605"/>
                  </a:lnTo>
                  <a:lnTo>
                    <a:pt x="2661" y="3070"/>
                  </a:lnTo>
                  <a:lnTo>
                    <a:pt x="2661"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3"/>
            <p:cNvSpPr/>
            <p:nvPr/>
          </p:nvSpPr>
          <p:spPr>
            <a:xfrm>
              <a:off x="2760482" y="3329015"/>
              <a:ext cx="48311" cy="84398"/>
            </a:xfrm>
            <a:custGeom>
              <a:avLst/>
              <a:gdLst/>
              <a:ahLst/>
              <a:cxnLst/>
              <a:rect l="l" t="t" r="r" b="b"/>
              <a:pathLst>
                <a:path w="2636" h="4605" extrusionOk="0">
                  <a:moveTo>
                    <a:pt x="2635" y="0"/>
                  </a:moveTo>
                  <a:lnTo>
                    <a:pt x="1" y="1535"/>
                  </a:lnTo>
                  <a:lnTo>
                    <a:pt x="1" y="4605"/>
                  </a:lnTo>
                  <a:lnTo>
                    <a:pt x="2635" y="3070"/>
                  </a:lnTo>
                  <a:lnTo>
                    <a:pt x="2635"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3"/>
            <p:cNvSpPr/>
            <p:nvPr/>
          </p:nvSpPr>
          <p:spPr>
            <a:xfrm>
              <a:off x="2358706" y="3468249"/>
              <a:ext cx="37535" cy="64714"/>
            </a:xfrm>
            <a:custGeom>
              <a:avLst/>
              <a:gdLst/>
              <a:ahLst/>
              <a:cxnLst/>
              <a:rect l="l" t="t" r="r" b="b"/>
              <a:pathLst>
                <a:path w="2048" h="3531" extrusionOk="0">
                  <a:moveTo>
                    <a:pt x="1" y="1"/>
                  </a:moveTo>
                  <a:lnTo>
                    <a:pt x="1" y="2354"/>
                  </a:lnTo>
                  <a:lnTo>
                    <a:pt x="2047" y="3531"/>
                  </a:lnTo>
                  <a:lnTo>
                    <a:pt x="2047" y="1177"/>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3"/>
            <p:cNvSpPr/>
            <p:nvPr/>
          </p:nvSpPr>
          <p:spPr>
            <a:xfrm>
              <a:off x="2316516" y="3443873"/>
              <a:ext cx="37058" cy="64714"/>
            </a:xfrm>
            <a:custGeom>
              <a:avLst/>
              <a:gdLst/>
              <a:ahLst/>
              <a:cxnLst/>
              <a:rect l="l" t="t" r="r" b="b"/>
              <a:pathLst>
                <a:path w="2022" h="3531" extrusionOk="0">
                  <a:moveTo>
                    <a:pt x="1" y="0"/>
                  </a:moveTo>
                  <a:lnTo>
                    <a:pt x="1" y="2354"/>
                  </a:lnTo>
                  <a:lnTo>
                    <a:pt x="2021" y="3530"/>
                  </a:lnTo>
                  <a:lnTo>
                    <a:pt x="2021" y="1177"/>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3"/>
            <p:cNvSpPr/>
            <p:nvPr/>
          </p:nvSpPr>
          <p:spPr>
            <a:xfrm>
              <a:off x="2273850" y="3419497"/>
              <a:ext cx="37535" cy="64714"/>
            </a:xfrm>
            <a:custGeom>
              <a:avLst/>
              <a:gdLst/>
              <a:ahLst/>
              <a:cxnLst/>
              <a:rect l="l" t="t" r="r" b="b"/>
              <a:pathLst>
                <a:path w="2048" h="3531" extrusionOk="0">
                  <a:moveTo>
                    <a:pt x="1" y="0"/>
                  </a:moveTo>
                  <a:lnTo>
                    <a:pt x="1" y="2354"/>
                  </a:lnTo>
                  <a:lnTo>
                    <a:pt x="2047" y="3530"/>
                  </a:lnTo>
                  <a:lnTo>
                    <a:pt x="2047" y="1177"/>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3"/>
            <p:cNvSpPr/>
            <p:nvPr/>
          </p:nvSpPr>
          <p:spPr>
            <a:xfrm>
              <a:off x="2358706" y="3517476"/>
              <a:ext cx="37535" cy="64714"/>
            </a:xfrm>
            <a:custGeom>
              <a:avLst/>
              <a:gdLst/>
              <a:ahLst/>
              <a:cxnLst/>
              <a:rect l="l" t="t" r="r" b="b"/>
              <a:pathLst>
                <a:path w="2048" h="3531" extrusionOk="0">
                  <a:moveTo>
                    <a:pt x="1" y="0"/>
                  </a:moveTo>
                  <a:lnTo>
                    <a:pt x="1" y="2354"/>
                  </a:lnTo>
                  <a:lnTo>
                    <a:pt x="2047" y="3531"/>
                  </a:lnTo>
                  <a:lnTo>
                    <a:pt x="2047" y="1177"/>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3"/>
            <p:cNvSpPr/>
            <p:nvPr/>
          </p:nvSpPr>
          <p:spPr>
            <a:xfrm>
              <a:off x="2316516" y="3493101"/>
              <a:ext cx="37058" cy="64238"/>
            </a:xfrm>
            <a:custGeom>
              <a:avLst/>
              <a:gdLst/>
              <a:ahLst/>
              <a:cxnLst/>
              <a:rect l="l" t="t" r="r" b="b"/>
              <a:pathLst>
                <a:path w="2022" h="3505" extrusionOk="0">
                  <a:moveTo>
                    <a:pt x="1" y="0"/>
                  </a:moveTo>
                  <a:lnTo>
                    <a:pt x="1" y="2354"/>
                  </a:lnTo>
                  <a:lnTo>
                    <a:pt x="2021" y="3505"/>
                  </a:lnTo>
                  <a:lnTo>
                    <a:pt x="2021" y="1177"/>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3"/>
            <p:cNvSpPr/>
            <p:nvPr/>
          </p:nvSpPr>
          <p:spPr>
            <a:xfrm>
              <a:off x="2273850" y="3468249"/>
              <a:ext cx="37535" cy="64714"/>
            </a:xfrm>
            <a:custGeom>
              <a:avLst/>
              <a:gdLst/>
              <a:ahLst/>
              <a:cxnLst/>
              <a:rect l="l" t="t" r="r" b="b"/>
              <a:pathLst>
                <a:path w="2048" h="3531" extrusionOk="0">
                  <a:moveTo>
                    <a:pt x="1" y="1"/>
                  </a:moveTo>
                  <a:lnTo>
                    <a:pt x="1" y="2354"/>
                  </a:lnTo>
                  <a:lnTo>
                    <a:pt x="2047" y="3531"/>
                  </a:lnTo>
                  <a:lnTo>
                    <a:pt x="2047" y="1177"/>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3"/>
            <p:cNvSpPr/>
            <p:nvPr/>
          </p:nvSpPr>
          <p:spPr>
            <a:xfrm>
              <a:off x="2642342" y="3354801"/>
              <a:ext cx="446806" cy="470229"/>
            </a:xfrm>
            <a:custGeom>
              <a:avLst/>
              <a:gdLst/>
              <a:ahLst/>
              <a:cxnLst/>
              <a:rect l="l" t="t" r="r" b="b"/>
              <a:pathLst>
                <a:path w="24379" h="25657" extrusionOk="0">
                  <a:moveTo>
                    <a:pt x="24378" y="0"/>
                  </a:moveTo>
                  <a:lnTo>
                    <a:pt x="1" y="14069"/>
                  </a:lnTo>
                  <a:lnTo>
                    <a:pt x="1" y="25657"/>
                  </a:lnTo>
                  <a:lnTo>
                    <a:pt x="24378" y="11562"/>
                  </a:lnTo>
                  <a:lnTo>
                    <a:pt x="24378"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3"/>
            <p:cNvSpPr/>
            <p:nvPr/>
          </p:nvSpPr>
          <p:spPr>
            <a:xfrm>
              <a:off x="2663914" y="3596706"/>
              <a:ext cx="51592" cy="88632"/>
            </a:xfrm>
            <a:custGeom>
              <a:avLst/>
              <a:gdLst/>
              <a:ahLst/>
              <a:cxnLst/>
              <a:rect l="l" t="t" r="r" b="b"/>
              <a:pathLst>
                <a:path w="2815" h="4836" extrusionOk="0">
                  <a:moveTo>
                    <a:pt x="2814" y="0"/>
                  </a:moveTo>
                  <a:lnTo>
                    <a:pt x="0" y="1612"/>
                  </a:lnTo>
                  <a:lnTo>
                    <a:pt x="0" y="4835"/>
                  </a:lnTo>
                  <a:lnTo>
                    <a:pt x="2814" y="3224"/>
                  </a:lnTo>
                  <a:lnTo>
                    <a:pt x="2814"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3"/>
            <p:cNvSpPr/>
            <p:nvPr/>
          </p:nvSpPr>
          <p:spPr>
            <a:xfrm>
              <a:off x="2722507" y="3562947"/>
              <a:ext cx="51592" cy="88632"/>
            </a:xfrm>
            <a:custGeom>
              <a:avLst/>
              <a:gdLst/>
              <a:ahLst/>
              <a:cxnLst/>
              <a:rect l="l" t="t" r="r" b="b"/>
              <a:pathLst>
                <a:path w="2815" h="4836" extrusionOk="0">
                  <a:moveTo>
                    <a:pt x="2815" y="1"/>
                  </a:moveTo>
                  <a:lnTo>
                    <a:pt x="1" y="1612"/>
                  </a:lnTo>
                  <a:lnTo>
                    <a:pt x="1" y="4835"/>
                  </a:lnTo>
                  <a:lnTo>
                    <a:pt x="2815" y="3224"/>
                  </a:lnTo>
                  <a:lnTo>
                    <a:pt x="281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3"/>
            <p:cNvSpPr/>
            <p:nvPr/>
          </p:nvSpPr>
          <p:spPr>
            <a:xfrm>
              <a:off x="2781118" y="3529188"/>
              <a:ext cx="51115" cy="88632"/>
            </a:xfrm>
            <a:custGeom>
              <a:avLst/>
              <a:gdLst/>
              <a:ahLst/>
              <a:cxnLst/>
              <a:rect l="l" t="t" r="r" b="b"/>
              <a:pathLst>
                <a:path w="2789" h="4836" extrusionOk="0">
                  <a:moveTo>
                    <a:pt x="2788" y="1"/>
                  </a:moveTo>
                  <a:lnTo>
                    <a:pt x="0" y="1613"/>
                  </a:lnTo>
                  <a:lnTo>
                    <a:pt x="0" y="4836"/>
                  </a:lnTo>
                  <a:lnTo>
                    <a:pt x="2788" y="3224"/>
                  </a:lnTo>
                  <a:lnTo>
                    <a:pt x="278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3"/>
            <p:cNvSpPr/>
            <p:nvPr/>
          </p:nvSpPr>
          <p:spPr>
            <a:xfrm>
              <a:off x="2839711" y="3494970"/>
              <a:ext cx="51115" cy="89090"/>
            </a:xfrm>
            <a:custGeom>
              <a:avLst/>
              <a:gdLst/>
              <a:ahLst/>
              <a:cxnLst/>
              <a:rect l="l" t="t" r="r" b="b"/>
              <a:pathLst>
                <a:path w="2789" h="4861" extrusionOk="0">
                  <a:moveTo>
                    <a:pt x="2789" y="1"/>
                  </a:moveTo>
                  <a:lnTo>
                    <a:pt x="1" y="1638"/>
                  </a:lnTo>
                  <a:lnTo>
                    <a:pt x="1" y="4861"/>
                  </a:lnTo>
                  <a:lnTo>
                    <a:pt x="2789" y="3249"/>
                  </a:lnTo>
                  <a:lnTo>
                    <a:pt x="2789"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3"/>
            <p:cNvSpPr/>
            <p:nvPr/>
          </p:nvSpPr>
          <p:spPr>
            <a:xfrm>
              <a:off x="2897846" y="3461211"/>
              <a:ext cx="51592" cy="89108"/>
            </a:xfrm>
            <a:custGeom>
              <a:avLst/>
              <a:gdLst/>
              <a:ahLst/>
              <a:cxnLst/>
              <a:rect l="l" t="t" r="r" b="b"/>
              <a:pathLst>
                <a:path w="2815" h="4862" extrusionOk="0">
                  <a:moveTo>
                    <a:pt x="2814" y="1"/>
                  </a:moveTo>
                  <a:lnTo>
                    <a:pt x="1" y="1638"/>
                  </a:lnTo>
                  <a:lnTo>
                    <a:pt x="1" y="4861"/>
                  </a:lnTo>
                  <a:lnTo>
                    <a:pt x="2814" y="3250"/>
                  </a:lnTo>
                  <a:lnTo>
                    <a:pt x="2814"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3"/>
            <p:cNvSpPr/>
            <p:nvPr/>
          </p:nvSpPr>
          <p:spPr>
            <a:xfrm>
              <a:off x="2956457" y="3427470"/>
              <a:ext cx="51574" cy="89090"/>
            </a:xfrm>
            <a:custGeom>
              <a:avLst/>
              <a:gdLst/>
              <a:ahLst/>
              <a:cxnLst/>
              <a:rect l="l" t="t" r="r" b="b"/>
              <a:pathLst>
                <a:path w="2814" h="4861" extrusionOk="0">
                  <a:moveTo>
                    <a:pt x="2814" y="0"/>
                  </a:moveTo>
                  <a:lnTo>
                    <a:pt x="0" y="1637"/>
                  </a:lnTo>
                  <a:lnTo>
                    <a:pt x="0" y="4860"/>
                  </a:lnTo>
                  <a:lnTo>
                    <a:pt x="2814" y="3249"/>
                  </a:lnTo>
                  <a:lnTo>
                    <a:pt x="2814"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3"/>
            <p:cNvSpPr/>
            <p:nvPr/>
          </p:nvSpPr>
          <p:spPr>
            <a:xfrm>
              <a:off x="3015050" y="3393711"/>
              <a:ext cx="51115" cy="89090"/>
            </a:xfrm>
            <a:custGeom>
              <a:avLst/>
              <a:gdLst/>
              <a:ahLst/>
              <a:cxnLst/>
              <a:rect l="l" t="t" r="r" b="b"/>
              <a:pathLst>
                <a:path w="2789" h="4861" extrusionOk="0">
                  <a:moveTo>
                    <a:pt x="2789" y="0"/>
                  </a:moveTo>
                  <a:lnTo>
                    <a:pt x="1" y="1638"/>
                  </a:lnTo>
                  <a:lnTo>
                    <a:pt x="1" y="4861"/>
                  </a:lnTo>
                  <a:lnTo>
                    <a:pt x="2789" y="3249"/>
                  </a:lnTo>
                  <a:lnTo>
                    <a:pt x="2789"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3"/>
            <p:cNvSpPr/>
            <p:nvPr/>
          </p:nvSpPr>
          <p:spPr>
            <a:xfrm>
              <a:off x="2663914" y="3669375"/>
              <a:ext cx="51592" cy="89090"/>
            </a:xfrm>
            <a:custGeom>
              <a:avLst/>
              <a:gdLst/>
              <a:ahLst/>
              <a:cxnLst/>
              <a:rect l="l" t="t" r="r" b="b"/>
              <a:pathLst>
                <a:path w="2815" h="4861" extrusionOk="0">
                  <a:moveTo>
                    <a:pt x="2814" y="0"/>
                  </a:moveTo>
                  <a:lnTo>
                    <a:pt x="0" y="1637"/>
                  </a:lnTo>
                  <a:lnTo>
                    <a:pt x="0" y="4861"/>
                  </a:lnTo>
                  <a:lnTo>
                    <a:pt x="2814" y="3249"/>
                  </a:lnTo>
                  <a:lnTo>
                    <a:pt x="2814"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3"/>
            <p:cNvSpPr/>
            <p:nvPr/>
          </p:nvSpPr>
          <p:spPr>
            <a:xfrm>
              <a:off x="2722507" y="3635615"/>
              <a:ext cx="51592" cy="89090"/>
            </a:xfrm>
            <a:custGeom>
              <a:avLst/>
              <a:gdLst/>
              <a:ahLst/>
              <a:cxnLst/>
              <a:rect l="l" t="t" r="r" b="b"/>
              <a:pathLst>
                <a:path w="2815" h="4861" extrusionOk="0">
                  <a:moveTo>
                    <a:pt x="2815" y="1"/>
                  </a:moveTo>
                  <a:lnTo>
                    <a:pt x="1" y="1638"/>
                  </a:lnTo>
                  <a:lnTo>
                    <a:pt x="1" y="4861"/>
                  </a:lnTo>
                  <a:lnTo>
                    <a:pt x="2815" y="3249"/>
                  </a:lnTo>
                  <a:lnTo>
                    <a:pt x="2815"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3"/>
            <p:cNvSpPr/>
            <p:nvPr/>
          </p:nvSpPr>
          <p:spPr>
            <a:xfrm>
              <a:off x="2781118" y="3601856"/>
              <a:ext cx="51115" cy="89108"/>
            </a:xfrm>
            <a:custGeom>
              <a:avLst/>
              <a:gdLst/>
              <a:ahLst/>
              <a:cxnLst/>
              <a:rect l="l" t="t" r="r" b="b"/>
              <a:pathLst>
                <a:path w="2789" h="4862" extrusionOk="0">
                  <a:moveTo>
                    <a:pt x="2788" y="1"/>
                  </a:moveTo>
                  <a:lnTo>
                    <a:pt x="0" y="1638"/>
                  </a:lnTo>
                  <a:lnTo>
                    <a:pt x="0" y="4861"/>
                  </a:lnTo>
                  <a:lnTo>
                    <a:pt x="2788" y="3250"/>
                  </a:lnTo>
                  <a:lnTo>
                    <a:pt x="278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3"/>
            <p:cNvSpPr/>
            <p:nvPr/>
          </p:nvSpPr>
          <p:spPr>
            <a:xfrm>
              <a:off x="2839711" y="3568115"/>
              <a:ext cx="51115" cy="89090"/>
            </a:xfrm>
            <a:custGeom>
              <a:avLst/>
              <a:gdLst/>
              <a:ahLst/>
              <a:cxnLst/>
              <a:rect l="l" t="t" r="r" b="b"/>
              <a:pathLst>
                <a:path w="2789" h="4861" extrusionOk="0">
                  <a:moveTo>
                    <a:pt x="2789" y="0"/>
                  </a:moveTo>
                  <a:lnTo>
                    <a:pt x="1" y="1612"/>
                  </a:lnTo>
                  <a:lnTo>
                    <a:pt x="1" y="4860"/>
                  </a:lnTo>
                  <a:lnTo>
                    <a:pt x="2789" y="3249"/>
                  </a:lnTo>
                  <a:lnTo>
                    <a:pt x="2789"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3"/>
            <p:cNvSpPr/>
            <p:nvPr/>
          </p:nvSpPr>
          <p:spPr>
            <a:xfrm>
              <a:off x="2897846" y="3534356"/>
              <a:ext cx="51592" cy="89090"/>
            </a:xfrm>
            <a:custGeom>
              <a:avLst/>
              <a:gdLst/>
              <a:ahLst/>
              <a:cxnLst/>
              <a:rect l="l" t="t" r="r" b="b"/>
              <a:pathLst>
                <a:path w="2815" h="4861" extrusionOk="0">
                  <a:moveTo>
                    <a:pt x="2814" y="0"/>
                  </a:moveTo>
                  <a:lnTo>
                    <a:pt x="1" y="1612"/>
                  </a:lnTo>
                  <a:lnTo>
                    <a:pt x="1" y="4861"/>
                  </a:lnTo>
                  <a:lnTo>
                    <a:pt x="2814" y="3249"/>
                  </a:lnTo>
                  <a:lnTo>
                    <a:pt x="2814"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3"/>
            <p:cNvSpPr/>
            <p:nvPr/>
          </p:nvSpPr>
          <p:spPr>
            <a:xfrm>
              <a:off x="2956457" y="3500597"/>
              <a:ext cx="51574" cy="89090"/>
            </a:xfrm>
            <a:custGeom>
              <a:avLst/>
              <a:gdLst/>
              <a:ahLst/>
              <a:cxnLst/>
              <a:rect l="l" t="t" r="r" b="b"/>
              <a:pathLst>
                <a:path w="2814" h="4861" extrusionOk="0">
                  <a:moveTo>
                    <a:pt x="2814" y="1"/>
                  </a:moveTo>
                  <a:lnTo>
                    <a:pt x="0" y="1612"/>
                  </a:lnTo>
                  <a:lnTo>
                    <a:pt x="0" y="4861"/>
                  </a:lnTo>
                  <a:lnTo>
                    <a:pt x="2814" y="3249"/>
                  </a:lnTo>
                  <a:lnTo>
                    <a:pt x="2814"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3"/>
            <p:cNvSpPr/>
            <p:nvPr/>
          </p:nvSpPr>
          <p:spPr>
            <a:xfrm>
              <a:off x="3015050" y="3466837"/>
              <a:ext cx="51115" cy="89108"/>
            </a:xfrm>
            <a:custGeom>
              <a:avLst/>
              <a:gdLst/>
              <a:ahLst/>
              <a:cxnLst/>
              <a:rect l="l" t="t" r="r" b="b"/>
              <a:pathLst>
                <a:path w="2789" h="4862" extrusionOk="0">
                  <a:moveTo>
                    <a:pt x="2789" y="1"/>
                  </a:moveTo>
                  <a:lnTo>
                    <a:pt x="1" y="1612"/>
                  </a:lnTo>
                  <a:lnTo>
                    <a:pt x="1" y="4861"/>
                  </a:lnTo>
                  <a:lnTo>
                    <a:pt x="2789" y="3250"/>
                  </a:lnTo>
                  <a:lnTo>
                    <a:pt x="2789"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3"/>
            <p:cNvSpPr/>
            <p:nvPr/>
          </p:nvSpPr>
          <p:spPr>
            <a:xfrm>
              <a:off x="2915660" y="3178051"/>
              <a:ext cx="28151" cy="48769"/>
            </a:xfrm>
            <a:custGeom>
              <a:avLst/>
              <a:gdLst/>
              <a:ahLst/>
              <a:cxnLst/>
              <a:rect l="l" t="t" r="r" b="b"/>
              <a:pathLst>
                <a:path w="1536" h="2661" extrusionOk="0">
                  <a:moveTo>
                    <a:pt x="1" y="1"/>
                  </a:moveTo>
                  <a:lnTo>
                    <a:pt x="1" y="1766"/>
                  </a:lnTo>
                  <a:lnTo>
                    <a:pt x="1535" y="2661"/>
                  </a:lnTo>
                  <a:lnTo>
                    <a:pt x="1535"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3"/>
            <p:cNvSpPr/>
            <p:nvPr/>
          </p:nvSpPr>
          <p:spPr>
            <a:xfrm>
              <a:off x="2883789" y="3159778"/>
              <a:ext cx="28151" cy="48769"/>
            </a:xfrm>
            <a:custGeom>
              <a:avLst/>
              <a:gdLst/>
              <a:ahLst/>
              <a:cxnLst/>
              <a:rect l="l" t="t" r="r" b="b"/>
              <a:pathLst>
                <a:path w="1536" h="2661" extrusionOk="0">
                  <a:moveTo>
                    <a:pt x="0" y="0"/>
                  </a:moveTo>
                  <a:lnTo>
                    <a:pt x="0" y="1765"/>
                  </a:lnTo>
                  <a:lnTo>
                    <a:pt x="1535" y="2660"/>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3"/>
            <p:cNvSpPr/>
            <p:nvPr/>
          </p:nvSpPr>
          <p:spPr>
            <a:xfrm>
              <a:off x="2851441" y="3141011"/>
              <a:ext cx="28133" cy="48788"/>
            </a:xfrm>
            <a:custGeom>
              <a:avLst/>
              <a:gdLst/>
              <a:ahLst/>
              <a:cxnLst/>
              <a:rect l="l" t="t" r="r" b="b"/>
              <a:pathLst>
                <a:path w="1535" h="2662" extrusionOk="0">
                  <a:moveTo>
                    <a:pt x="0" y="1"/>
                  </a:moveTo>
                  <a:lnTo>
                    <a:pt x="0" y="1766"/>
                  </a:lnTo>
                  <a:lnTo>
                    <a:pt x="1535" y="2661"/>
                  </a:lnTo>
                  <a:lnTo>
                    <a:pt x="1535"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3"/>
            <p:cNvSpPr/>
            <p:nvPr/>
          </p:nvSpPr>
          <p:spPr>
            <a:xfrm>
              <a:off x="2819551" y="3122739"/>
              <a:ext cx="28151" cy="48769"/>
            </a:xfrm>
            <a:custGeom>
              <a:avLst/>
              <a:gdLst/>
              <a:ahLst/>
              <a:cxnLst/>
              <a:rect l="l" t="t" r="r" b="b"/>
              <a:pathLst>
                <a:path w="1536" h="2661" extrusionOk="0">
                  <a:moveTo>
                    <a:pt x="1" y="0"/>
                  </a:moveTo>
                  <a:lnTo>
                    <a:pt x="1" y="1765"/>
                  </a:lnTo>
                  <a:lnTo>
                    <a:pt x="1536" y="2661"/>
                  </a:lnTo>
                  <a:lnTo>
                    <a:pt x="1536"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3"/>
            <p:cNvSpPr/>
            <p:nvPr/>
          </p:nvSpPr>
          <p:spPr>
            <a:xfrm>
              <a:off x="2787680" y="3103990"/>
              <a:ext cx="28151" cy="48769"/>
            </a:xfrm>
            <a:custGeom>
              <a:avLst/>
              <a:gdLst/>
              <a:ahLst/>
              <a:cxnLst/>
              <a:rect l="l" t="t" r="r" b="b"/>
              <a:pathLst>
                <a:path w="1536" h="2661" extrusionOk="0">
                  <a:moveTo>
                    <a:pt x="0" y="0"/>
                  </a:moveTo>
                  <a:lnTo>
                    <a:pt x="0" y="1791"/>
                  </a:lnTo>
                  <a:lnTo>
                    <a:pt x="1535" y="2660"/>
                  </a:lnTo>
                  <a:lnTo>
                    <a:pt x="1535" y="895"/>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3"/>
            <p:cNvSpPr/>
            <p:nvPr/>
          </p:nvSpPr>
          <p:spPr>
            <a:xfrm>
              <a:off x="2755331" y="3085699"/>
              <a:ext cx="28151" cy="48769"/>
            </a:xfrm>
            <a:custGeom>
              <a:avLst/>
              <a:gdLst/>
              <a:ahLst/>
              <a:cxnLst/>
              <a:rect l="l" t="t" r="r" b="b"/>
              <a:pathLst>
                <a:path w="1536" h="2661" extrusionOk="0">
                  <a:moveTo>
                    <a:pt x="0" y="0"/>
                  </a:moveTo>
                  <a:lnTo>
                    <a:pt x="0" y="1765"/>
                  </a:lnTo>
                  <a:lnTo>
                    <a:pt x="1535" y="2661"/>
                  </a:lnTo>
                  <a:lnTo>
                    <a:pt x="1535" y="870"/>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3"/>
            <p:cNvSpPr/>
            <p:nvPr/>
          </p:nvSpPr>
          <p:spPr>
            <a:xfrm>
              <a:off x="2723442" y="3066950"/>
              <a:ext cx="28151" cy="48769"/>
            </a:xfrm>
            <a:custGeom>
              <a:avLst/>
              <a:gdLst/>
              <a:ahLst/>
              <a:cxnLst/>
              <a:rect l="l" t="t" r="r" b="b"/>
              <a:pathLst>
                <a:path w="1536" h="2661" extrusionOk="0">
                  <a:moveTo>
                    <a:pt x="1" y="0"/>
                  </a:moveTo>
                  <a:lnTo>
                    <a:pt x="1" y="1791"/>
                  </a:lnTo>
                  <a:lnTo>
                    <a:pt x="1536" y="2661"/>
                  </a:lnTo>
                  <a:lnTo>
                    <a:pt x="1536" y="896"/>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3"/>
            <p:cNvSpPr/>
            <p:nvPr/>
          </p:nvSpPr>
          <p:spPr>
            <a:xfrm>
              <a:off x="2915660" y="3217895"/>
              <a:ext cx="28151" cy="48788"/>
            </a:xfrm>
            <a:custGeom>
              <a:avLst/>
              <a:gdLst/>
              <a:ahLst/>
              <a:cxnLst/>
              <a:rect l="l" t="t" r="r" b="b"/>
              <a:pathLst>
                <a:path w="1536" h="2662" extrusionOk="0">
                  <a:moveTo>
                    <a:pt x="1" y="1"/>
                  </a:moveTo>
                  <a:lnTo>
                    <a:pt x="1" y="1792"/>
                  </a:lnTo>
                  <a:lnTo>
                    <a:pt x="1535" y="2661"/>
                  </a:lnTo>
                  <a:lnTo>
                    <a:pt x="1535"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3"/>
            <p:cNvSpPr/>
            <p:nvPr/>
          </p:nvSpPr>
          <p:spPr>
            <a:xfrm>
              <a:off x="2883789" y="3199622"/>
              <a:ext cx="28151" cy="48769"/>
            </a:xfrm>
            <a:custGeom>
              <a:avLst/>
              <a:gdLst/>
              <a:ahLst/>
              <a:cxnLst/>
              <a:rect l="l" t="t" r="r" b="b"/>
              <a:pathLst>
                <a:path w="1536" h="2661" extrusionOk="0">
                  <a:moveTo>
                    <a:pt x="0" y="0"/>
                  </a:moveTo>
                  <a:lnTo>
                    <a:pt x="0" y="1765"/>
                  </a:lnTo>
                  <a:lnTo>
                    <a:pt x="1535" y="2661"/>
                  </a:lnTo>
                  <a:lnTo>
                    <a:pt x="1535" y="896"/>
                  </a:lnTo>
                  <a:lnTo>
                    <a:pt x="0"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3"/>
            <p:cNvSpPr/>
            <p:nvPr/>
          </p:nvSpPr>
          <p:spPr>
            <a:xfrm>
              <a:off x="2851441" y="3181332"/>
              <a:ext cx="28133" cy="48788"/>
            </a:xfrm>
            <a:custGeom>
              <a:avLst/>
              <a:gdLst/>
              <a:ahLst/>
              <a:cxnLst/>
              <a:rect l="l" t="t" r="r" b="b"/>
              <a:pathLst>
                <a:path w="1535" h="2662" extrusionOk="0">
                  <a:moveTo>
                    <a:pt x="0" y="1"/>
                  </a:moveTo>
                  <a:lnTo>
                    <a:pt x="0" y="1766"/>
                  </a:lnTo>
                  <a:lnTo>
                    <a:pt x="1535" y="2661"/>
                  </a:lnTo>
                  <a:lnTo>
                    <a:pt x="1535" y="870"/>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3"/>
            <p:cNvSpPr/>
            <p:nvPr/>
          </p:nvSpPr>
          <p:spPr>
            <a:xfrm>
              <a:off x="2819551" y="3162583"/>
              <a:ext cx="28151" cy="48769"/>
            </a:xfrm>
            <a:custGeom>
              <a:avLst/>
              <a:gdLst/>
              <a:ahLst/>
              <a:cxnLst/>
              <a:rect l="l" t="t" r="r" b="b"/>
              <a:pathLst>
                <a:path w="1536" h="2661" extrusionOk="0">
                  <a:moveTo>
                    <a:pt x="1" y="1"/>
                  </a:moveTo>
                  <a:lnTo>
                    <a:pt x="1" y="1766"/>
                  </a:lnTo>
                  <a:lnTo>
                    <a:pt x="1536" y="2661"/>
                  </a:lnTo>
                  <a:lnTo>
                    <a:pt x="1536" y="896"/>
                  </a:lnTo>
                  <a:lnTo>
                    <a:pt x="1"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3"/>
            <p:cNvSpPr/>
            <p:nvPr/>
          </p:nvSpPr>
          <p:spPr>
            <a:xfrm>
              <a:off x="2787680" y="3144292"/>
              <a:ext cx="28151" cy="48788"/>
            </a:xfrm>
            <a:custGeom>
              <a:avLst/>
              <a:gdLst/>
              <a:ahLst/>
              <a:cxnLst/>
              <a:rect l="l" t="t" r="r" b="b"/>
              <a:pathLst>
                <a:path w="1536" h="2662" extrusionOk="0">
                  <a:moveTo>
                    <a:pt x="0" y="1"/>
                  </a:moveTo>
                  <a:lnTo>
                    <a:pt x="0" y="1766"/>
                  </a:lnTo>
                  <a:lnTo>
                    <a:pt x="1535" y="2661"/>
                  </a:lnTo>
                  <a:lnTo>
                    <a:pt x="1535" y="871"/>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3"/>
            <p:cNvSpPr/>
            <p:nvPr/>
          </p:nvSpPr>
          <p:spPr>
            <a:xfrm>
              <a:off x="2755331" y="3125543"/>
              <a:ext cx="28151" cy="48788"/>
            </a:xfrm>
            <a:custGeom>
              <a:avLst/>
              <a:gdLst/>
              <a:ahLst/>
              <a:cxnLst/>
              <a:rect l="l" t="t" r="r" b="b"/>
              <a:pathLst>
                <a:path w="1536" h="2662" extrusionOk="0">
                  <a:moveTo>
                    <a:pt x="0" y="1"/>
                  </a:moveTo>
                  <a:lnTo>
                    <a:pt x="0" y="1766"/>
                  </a:lnTo>
                  <a:lnTo>
                    <a:pt x="1535" y="2661"/>
                  </a:lnTo>
                  <a:lnTo>
                    <a:pt x="1535" y="896"/>
                  </a:lnTo>
                  <a:lnTo>
                    <a:pt x="0" y="1"/>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3"/>
            <p:cNvSpPr/>
            <p:nvPr/>
          </p:nvSpPr>
          <p:spPr>
            <a:xfrm>
              <a:off x="2723442" y="3107270"/>
              <a:ext cx="28151" cy="48769"/>
            </a:xfrm>
            <a:custGeom>
              <a:avLst/>
              <a:gdLst/>
              <a:ahLst/>
              <a:cxnLst/>
              <a:rect l="l" t="t" r="r" b="b"/>
              <a:pathLst>
                <a:path w="1536" h="2661" extrusionOk="0">
                  <a:moveTo>
                    <a:pt x="1" y="0"/>
                  </a:moveTo>
                  <a:lnTo>
                    <a:pt x="1" y="1765"/>
                  </a:lnTo>
                  <a:lnTo>
                    <a:pt x="1536" y="2660"/>
                  </a:lnTo>
                  <a:lnTo>
                    <a:pt x="1536" y="870"/>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3"/>
            <p:cNvSpPr/>
            <p:nvPr/>
          </p:nvSpPr>
          <p:spPr>
            <a:xfrm>
              <a:off x="2987394" y="3183677"/>
              <a:ext cx="29086" cy="49723"/>
            </a:xfrm>
            <a:custGeom>
              <a:avLst/>
              <a:gdLst/>
              <a:ahLst/>
              <a:cxnLst/>
              <a:rect l="l" t="t" r="r" b="b"/>
              <a:pathLst>
                <a:path w="1587" h="2713" extrusionOk="0">
                  <a:moveTo>
                    <a:pt x="1586" y="1"/>
                  </a:moveTo>
                  <a:lnTo>
                    <a:pt x="0" y="896"/>
                  </a:lnTo>
                  <a:lnTo>
                    <a:pt x="0" y="2712"/>
                  </a:lnTo>
                  <a:lnTo>
                    <a:pt x="1586" y="1817"/>
                  </a:lnTo>
                  <a:lnTo>
                    <a:pt x="1586"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3"/>
            <p:cNvSpPr/>
            <p:nvPr/>
          </p:nvSpPr>
          <p:spPr>
            <a:xfrm>
              <a:off x="3020201" y="3164452"/>
              <a:ext cx="29086" cy="50181"/>
            </a:xfrm>
            <a:custGeom>
              <a:avLst/>
              <a:gdLst/>
              <a:ahLst/>
              <a:cxnLst/>
              <a:rect l="l" t="t" r="r" b="b"/>
              <a:pathLst>
                <a:path w="1587" h="2738" extrusionOk="0">
                  <a:moveTo>
                    <a:pt x="1587" y="1"/>
                  </a:moveTo>
                  <a:lnTo>
                    <a:pt x="1" y="922"/>
                  </a:lnTo>
                  <a:lnTo>
                    <a:pt x="1" y="2738"/>
                  </a:lnTo>
                  <a:lnTo>
                    <a:pt x="1587" y="1817"/>
                  </a:lnTo>
                  <a:lnTo>
                    <a:pt x="1587"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3"/>
            <p:cNvSpPr/>
            <p:nvPr/>
          </p:nvSpPr>
          <p:spPr>
            <a:xfrm>
              <a:off x="3053025" y="3145703"/>
              <a:ext cx="29086" cy="49723"/>
            </a:xfrm>
            <a:custGeom>
              <a:avLst/>
              <a:gdLst/>
              <a:ahLst/>
              <a:cxnLst/>
              <a:rect l="l" t="t" r="r" b="b"/>
              <a:pathLst>
                <a:path w="1587" h="2713" extrusionOk="0">
                  <a:moveTo>
                    <a:pt x="1586" y="1"/>
                  </a:moveTo>
                  <a:lnTo>
                    <a:pt x="1" y="896"/>
                  </a:lnTo>
                  <a:lnTo>
                    <a:pt x="1" y="2712"/>
                  </a:lnTo>
                  <a:lnTo>
                    <a:pt x="1586" y="1817"/>
                  </a:lnTo>
                  <a:lnTo>
                    <a:pt x="1586"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3"/>
            <p:cNvSpPr/>
            <p:nvPr/>
          </p:nvSpPr>
          <p:spPr>
            <a:xfrm>
              <a:off x="2987394" y="3224475"/>
              <a:ext cx="29086" cy="49704"/>
            </a:xfrm>
            <a:custGeom>
              <a:avLst/>
              <a:gdLst/>
              <a:ahLst/>
              <a:cxnLst/>
              <a:rect l="l" t="t" r="r" b="b"/>
              <a:pathLst>
                <a:path w="1587" h="2712" extrusionOk="0">
                  <a:moveTo>
                    <a:pt x="1586" y="0"/>
                  </a:moveTo>
                  <a:lnTo>
                    <a:pt x="0" y="895"/>
                  </a:lnTo>
                  <a:lnTo>
                    <a:pt x="0" y="2712"/>
                  </a:lnTo>
                  <a:lnTo>
                    <a:pt x="1586" y="1816"/>
                  </a:lnTo>
                  <a:lnTo>
                    <a:pt x="1586"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3"/>
            <p:cNvSpPr/>
            <p:nvPr/>
          </p:nvSpPr>
          <p:spPr>
            <a:xfrm>
              <a:off x="3020201" y="3205707"/>
              <a:ext cx="29086" cy="49723"/>
            </a:xfrm>
            <a:custGeom>
              <a:avLst/>
              <a:gdLst/>
              <a:ahLst/>
              <a:cxnLst/>
              <a:rect l="l" t="t" r="r" b="b"/>
              <a:pathLst>
                <a:path w="1587" h="2713" extrusionOk="0">
                  <a:moveTo>
                    <a:pt x="1587" y="1"/>
                  </a:moveTo>
                  <a:lnTo>
                    <a:pt x="1" y="896"/>
                  </a:lnTo>
                  <a:lnTo>
                    <a:pt x="1" y="2712"/>
                  </a:lnTo>
                  <a:lnTo>
                    <a:pt x="1587" y="1817"/>
                  </a:lnTo>
                  <a:lnTo>
                    <a:pt x="1587"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3"/>
            <p:cNvSpPr/>
            <p:nvPr/>
          </p:nvSpPr>
          <p:spPr>
            <a:xfrm>
              <a:off x="3053025" y="3186500"/>
              <a:ext cx="29086" cy="50181"/>
            </a:xfrm>
            <a:custGeom>
              <a:avLst/>
              <a:gdLst/>
              <a:ahLst/>
              <a:cxnLst/>
              <a:rect l="l" t="t" r="r" b="b"/>
              <a:pathLst>
                <a:path w="1587" h="2738" extrusionOk="0">
                  <a:moveTo>
                    <a:pt x="1586" y="0"/>
                  </a:moveTo>
                  <a:lnTo>
                    <a:pt x="1" y="921"/>
                  </a:lnTo>
                  <a:lnTo>
                    <a:pt x="1" y="2737"/>
                  </a:lnTo>
                  <a:lnTo>
                    <a:pt x="1586" y="1816"/>
                  </a:lnTo>
                  <a:lnTo>
                    <a:pt x="1586"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3"/>
            <p:cNvSpPr/>
            <p:nvPr/>
          </p:nvSpPr>
          <p:spPr>
            <a:xfrm>
              <a:off x="2533587" y="3291975"/>
              <a:ext cx="555562" cy="320695"/>
            </a:xfrm>
            <a:custGeom>
              <a:avLst/>
              <a:gdLst/>
              <a:ahLst/>
              <a:cxnLst/>
              <a:rect l="l" t="t" r="r" b="b"/>
              <a:pathLst>
                <a:path w="30313" h="17498" extrusionOk="0">
                  <a:moveTo>
                    <a:pt x="24378" y="1"/>
                  </a:moveTo>
                  <a:lnTo>
                    <a:pt x="0" y="14070"/>
                  </a:lnTo>
                  <a:lnTo>
                    <a:pt x="5935" y="17497"/>
                  </a:lnTo>
                  <a:lnTo>
                    <a:pt x="30312" y="3428"/>
                  </a:lnTo>
                  <a:lnTo>
                    <a:pt x="24378" y="1"/>
                  </a:lnTo>
                  <a:close/>
                </a:path>
              </a:pathLst>
            </a:custGeom>
            <a:solidFill>
              <a:srgbClr val="EA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3"/>
            <p:cNvSpPr/>
            <p:nvPr/>
          </p:nvSpPr>
          <p:spPr>
            <a:xfrm>
              <a:off x="2533587" y="3549824"/>
              <a:ext cx="108774" cy="275206"/>
            </a:xfrm>
            <a:custGeom>
              <a:avLst/>
              <a:gdLst/>
              <a:ahLst/>
              <a:cxnLst/>
              <a:rect l="l" t="t" r="r" b="b"/>
              <a:pathLst>
                <a:path w="5935" h="15016" extrusionOk="0">
                  <a:moveTo>
                    <a:pt x="0" y="1"/>
                  </a:moveTo>
                  <a:lnTo>
                    <a:pt x="0" y="11563"/>
                  </a:lnTo>
                  <a:lnTo>
                    <a:pt x="5935" y="15016"/>
                  </a:lnTo>
                  <a:lnTo>
                    <a:pt x="5935" y="3428"/>
                  </a:lnTo>
                  <a:lnTo>
                    <a:pt x="0"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3"/>
            <p:cNvSpPr/>
            <p:nvPr/>
          </p:nvSpPr>
          <p:spPr>
            <a:xfrm>
              <a:off x="2636716" y="3302293"/>
              <a:ext cx="404140" cy="287394"/>
            </a:xfrm>
            <a:custGeom>
              <a:avLst/>
              <a:gdLst/>
              <a:ahLst/>
              <a:cxnLst/>
              <a:rect l="l" t="t" r="r" b="b"/>
              <a:pathLst>
                <a:path w="22051" h="15681" extrusionOk="0">
                  <a:moveTo>
                    <a:pt x="22050" y="0"/>
                  </a:moveTo>
                  <a:lnTo>
                    <a:pt x="1" y="12662"/>
                  </a:lnTo>
                  <a:lnTo>
                    <a:pt x="1" y="15681"/>
                  </a:lnTo>
                  <a:lnTo>
                    <a:pt x="22050" y="3019"/>
                  </a:lnTo>
                  <a:lnTo>
                    <a:pt x="22050"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3"/>
            <p:cNvSpPr/>
            <p:nvPr/>
          </p:nvSpPr>
          <p:spPr>
            <a:xfrm>
              <a:off x="2568281" y="3262907"/>
              <a:ext cx="472575" cy="271467"/>
            </a:xfrm>
            <a:custGeom>
              <a:avLst/>
              <a:gdLst/>
              <a:ahLst/>
              <a:cxnLst/>
              <a:rect l="l" t="t" r="r" b="b"/>
              <a:pathLst>
                <a:path w="25785" h="14812" extrusionOk="0">
                  <a:moveTo>
                    <a:pt x="22050" y="1"/>
                  </a:moveTo>
                  <a:lnTo>
                    <a:pt x="0" y="12663"/>
                  </a:lnTo>
                  <a:lnTo>
                    <a:pt x="3735" y="14811"/>
                  </a:lnTo>
                  <a:lnTo>
                    <a:pt x="25784" y="2149"/>
                  </a:lnTo>
                  <a:lnTo>
                    <a:pt x="22050"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3"/>
            <p:cNvSpPr/>
            <p:nvPr/>
          </p:nvSpPr>
          <p:spPr>
            <a:xfrm>
              <a:off x="2568281" y="3494970"/>
              <a:ext cx="68453" cy="94717"/>
            </a:xfrm>
            <a:custGeom>
              <a:avLst/>
              <a:gdLst/>
              <a:ahLst/>
              <a:cxnLst/>
              <a:rect l="l" t="t" r="r" b="b"/>
              <a:pathLst>
                <a:path w="3735" h="5168" extrusionOk="0">
                  <a:moveTo>
                    <a:pt x="0" y="1"/>
                  </a:moveTo>
                  <a:lnTo>
                    <a:pt x="0" y="3019"/>
                  </a:lnTo>
                  <a:lnTo>
                    <a:pt x="3735" y="5168"/>
                  </a:lnTo>
                  <a:lnTo>
                    <a:pt x="3735" y="2149"/>
                  </a:lnTo>
                  <a:lnTo>
                    <a:pt x="0" y="1"/>
                  </a:lnTo>
                  <a:close/>
                </a:path>
              </a:pathLst>
            </a:custGeom>
            <a:solidFill>
              <a:srgbClr val="A7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3"/>
            <p:cNvSpPr/>
            <p:nvPr/>
          </p:nvSpPr>
          <p:spPr>
            <a:xfrm>
              <a:off x="2556075" y="3602333"/>
              <a:ext cx="56284" cy="170189"/>
            </a:xfrm>
            <a:custGeom>
              <a:avLst/>
              <a:gdLst/>
              <a:ahLst/>
              <a:cxnLst/>
              <a:rect l="l" t="t" r="r" b="b"/>
              <a:pathLst>
                <a:path w="3071" h="9286" extrusionOk="0">
                  <a:moveTo>
                    <a:pt x="1" y="0"/>
                  </a:moveTo>
                  <a:lnTo>
                    <a:pt x="1" y="7495"/>
                  </a:lnTo>
                  <a:lnTo>
                    <a:pt x="3071" y="9286"/>
                  </a:lnTo>
                  <a:lnTo>
                    <a:pt x="3071" y="1765"/>
                  </a:lnTo>
                  <a:lnTo>
                    <a:pt x="1"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3"/>
            <p:cNvSpPr/>
            <p:nvPr/>
          </p:nvSpPr>
          <p:spPr>
            <a:xfrm>
              <a:off x="3239141" y="2629069"/>
              <a:ext cx="265840" cy="810607"/>
            </a:xfrm>
            <a:custGeom>
              <a:avLst/>
              <a:gdLst/>
              <a:ahLst/>
              <a:cxnLst/>
              <a:rect l="l" t="t" r="r" b="b"/>
              <a:pathLst>
                <a:path w="14505" h="44229" extrusionOk="0">
                  <a:moveTo>
                    <a:pt x="14505" y="1"/>
                  </a:moveTo>
                  <a:lnTo>
                    <a:pt x="7828" y="3838"/>
                  </a:lnTo>
                  <a:lnTo>
                    <a:pt x="1" y="44228"/>
                  </a:lnTo>
                  <a:lnTo>
                    <a:pt x="14505" y="35966"/>
                  </a:lnTo>
                  <a:lnTo>
                    <a:pt x="14505"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3"/>
            <p:cNvSpPr/>
            <p:nvPr/>
          </p:nvSpPr>
          <p:spPr>
            <a:xfrm>
              <a:off x="3274769" y="2689550"/>
              <a:ext cx="211463" cy="690122"/>
            </a:xfrm>
            <a:custGeom>
              <a:avLst/>
              <a:gdLst/>
              <a:ahLst/>
              <a:cxnLst/>
              <a:rect l="l" t="t" r="r" b="b"/>
              <a:pathLst>
                <a:path w="11538" h="37655" extrusionOk="0">
                  <a:moveTo>
                    <a:pt x="11537" y="1"/>
                  </a:moveTo>
                  <a:lnTo>
                    <a:pt x="6779" y="2763"/>
                  </a:lnTo>
                  <a:lnTo>
                    <a:pt x="1" y="37654"/>
                  </a:lnTo>
                  <a:lnTo>
                    <a:pt x="11537" y="31080"/>
                  </a:lnTo>
                  <a:lnTo>
                    <a:pt x="1153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3"/>
            <p:cNvSpPr/>
            <p:nvPr/>
          </p:nvSpPr>
          <p:spPr>
            <a:xfrm>
              <a:off x="3382609" y="2512799"/>
              <a:ext cx="122373" cy="186611"/>
            </a:xfrm>
            <a:custGeom>
              <a:avLst/>
              <a:gdLst/>
              <a:ahLst/>
              <a:cxnLst/>
              <a:rect l="l" t="t" r="r" b="b"/>
              <a:pathLst>
                <a:path w="6677" h="10182" extrusionOk="0">
                  <a:moveTo>
                    <a:pt x="6677" y="1"/>
                  </a:moveTo>
                  <a:lnTo>
                    <a:pt x="0" y="3863"/>
                  </a:lnTo>
                  <a:lnTo>
                    <a:pt x="0" y="10182"/>
                  </a:lnTo>
                  <a:lnTo>
                    <a:pt x="6677" y="6345"/>
                  </a:lnTo>
                  <a:lnTo>
                    <a:pt x="6677" y="1"/>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3"/>
            <p:cNvSpPr/>
            <p:nvPr/>
          </p:nvSpPr>
          <p:spPr>
            <a:xfrm>
              <a:off x="3283218" y="2455618"/>
              <a:ext cx="221763" cy="127999"/>
            </a:xfrm>
            <a:custGeom>
              <a:avLst/>
              <a:gdLst/>
              <a:ahLst/>
              <a:cxnLst/>
              <a:rect l="l" t="t" r="r" b="b"/>
              <a:pathLst>
                <a:path w="12100" h="6984" extrusionOk="0">
                  <a:moveTo>
                    <a:pt x="6677" y="0"/>
                  </a:moveTo>
                  <a:lnTo>
                    <a:pt x="0" y="3863"/>
                  </a:lnTo>
                  <a:lnTo>
                    <a:pt x="5423" y="6983"/>
                  </a:lnTo>
                  <a:lnTo>
                    <a:pt x="12100" y="3121"/>
                  </a:lnTo>
                  <a:lnTo>
                    <a:pt x="6677"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3"/>
            <p:cNvSpPr/>
            <p:nvPr/>
          </p:nvSpPr>
          <p:spPr>
            <a:xfrm>
              <a:off x="3283218" y="2526398"/>
              <a:ext cx="99408" cy="173012"/>
            </a:xfrm>
            <a:custGeom>
              <a:avLst/>
              <a:gdLst/>
              <a:ahLst/>
              <a:cxnLst/>
              <a:rect l="l" t="t" r="r" b="b"/>
              <a:pathLst>
                <a:path w="5424" h="9440" extrusionOk="0">
                  <a:moveTo>
                    <a:pt x="0" y="1"/>
                  </a:moveTo>
                  <a:lnTo>
                    <a:pt x="26" y="6319"/>
                  </a:lnTo>
                  <a:lnTo>
                    <a:pt x="5423" y="9440"/>
                  </a:lnTo>
                  <a:lnTo>
                    <a:pt x="5423" y="3121"/>
                  </a:lnTo>
                  <a:lnTo>
                    <a:pt x="0" y="1"/>
                  </a:lnTo>
                  <a:close/>
                </a:path>
              </a:pathLst>
            </a:custGeom>
            <a:solidFill>
              <a:srgbClr val="A7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3"/>
            <p:cNvSpPr/>
            <p:nvPr/>
          </p:nvSpPr>
          <p:spPr>
            <a:xfrm>
              <a:off x="3139751" y="2642192"/>
              <a:ext cx="242876" cy="797485"/>
            </a:xfrm>
            <a:custGeom>
              <a:avLst/>
              <a:gdLst/>
              <a:ahLst/>
              <a:cxnLst/>
              <a:rect l="l" t="t" r="r" b="b"/>
              <a:pathLst>
                <a:path w="13252" h="43513" extrusionOk="0">
                  <a:moveTo>
                    <a:pt x="7854" y="1"/>
                  </a:moveTo>
                  <a:lnTo>
                    <a:pt x="1" y="40392"/>
                  </a:lnTo>
                  <a:lnTo>
                    <a:pt x="5424" y="43512"/>
                  </a:lnTo>
                  <a:lnTo>
                    <a:pt x="13251" y="3122"/>
                  </a:lnTo>
                  <a:lnTo>
                    <a:pt x="7854"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3"/>
            <p:cNvSpPr/>
            <p:nvPr/>
          </p:nvSpPr>
          <p:spPr>
            <a:xfrm>
              <a:off x="3346980" y="3072100"/>
              <a:ext cx="242858" cy="444918"/>
            </a:xfrm>
            <a:custGeom>
              <a:avLst/>
              <a:gdLst/>
              <a:ahLst/>
              <a:cxnLst/>
              <a:rect l="l" t="t" r="r" b="b"/>
              <a:pathLst>
                <a:path w="13251" h="24276" extrusionOk="0">
                  <a:moveTo>
                    <a:pt x="13250" y="1"/>
                  </a:moveTo>
                  <a:lnTo>
                    <a:pt x="7086" y="3556"/>
                  </a:lnTo>
                  <a:lnTo>
                    <a:pt x="0" y="24276"/>
                  </a:lnTo>
                  <a:lnTo>
                    <a:pt x="0" y="24276"/>
                  </a:lnTo>
                  <a:lnTo>
                    <a:pt x="13250" y="16628"/>
                  </a:lnTo>
                  <a:lnTo>
                    <a:pt x="132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3"/>
            <p:cNvSpPr/>
            <p:nvPr/>
          </p:nvSpPr>
          <p:spPr>
            <a:xfrm>
              <a:off x="3481999" y="3142899"/>
              <a:ext cx="29086" cy="88155"/>
            </a:xfrm>
            <a:custGeom>
              <a:avLst/>
              <a:gdLst/>
              <a:ahLst/>
              <a:cxnLst/>
              <a:rect l="l" t="t" r="r" b="b"/>
              <a:pathLst>
                <a:path w="1587"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3"/>
            <p:cNvSpPr/>
            <p:nvPr/>
          </p:nvSpPr>
          <p:spPr>
            <a:xfrm>
              <a:off x="3515281" y="3124150"/>
              <a:ext cx="29086" cy="87679"/>
            </a:xfrm>
            <a:custGeom>
              <a:avLst/>
              <a:gdLst/>
              <a:ahLst/>
              <a:cxnLst/>
              <a:rect l="l" t="t" r="r" b="b"/>
              <a:pathLst>
                <a:path w="1587" h="4784" extrusionOk="0">
                  <a:moveTo>
                    <a:pt x="1586" y="0"/>
                  </a:moveTo>
                  <a:lnTo>
                    <a:pt x="0" y="895"/>
                  </a:lnTo>
                  <a:lnTo>
                    <a:pt x="0" y="4783"/>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3"/>
            <p:cNvSpPr/>
            <p:nvPr/>
          </p:nvSpPr>
          <p:spPr>
            <a:xfrm>
              <a:off x="3548088" y="3104924"/>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3"/>
            <p:cNvSpPr/>
            <p:nvPr/>
          </p:nvSpPr>
          <p:spPr>
            <a:xfrm>
              <a:off x="3448697" y="3241812"/>
              <a:ext cx="29086" cy="87679"/>
            </a:xfrm>
            <a:custGeom>
              <a:avLst/>
              <a:gdLst/>
              <a:ahLst/>
              <a:cxnLst/>
              <a:rect l="l" t="t" r="r" b="b"/>
              <a:pathLst>
                <a:path w="1587" h="4784" extrusionOk="0">
                  <a:moveTo>
                    <a:pt x="1587" y="1"/>
                  </a:moveTo>
                  <a:lnTo>
                    <a:pt x="1" y="896"/>
                  </a:lnTo>
                  <a:lnTo>
                    <a:pt x="1" y="4784"/>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3"/>
            <p:cNvSpPr/>
            <p:nvPr/>
          </p:nvSpPr>
          <p:spPr>
            <a:xfrm>
              <a:off x="3481999" y="3222587"/>
              <a:ext cx="29086" cy="88155"/>
            </a:xfrm>
            <a:custGeom>
              <a:avLst/>
              <a:gdLst/>
              <a:ahLst/>
              <a:cxnLst/>
              <a:rect l="l" t="t" r="r" b="b"/>
              <a:pathLst>
                <a:path w="1587" h="4810" extrusionOk="0">
                  <a:moveTo>
                    <a:pt x="1586" y="1"/>
                  </a:moveTo>
                  <a:lnTo>
                    <a:pt x="0" y="922"/>
                  </a:lnTo>
                  <a:lnTo>
                    <a:pt x="0" y="4810"/>
                  </a:lnTo>
                  <a:lnTo>
                    <a:pt x="1586" y="3889"/>
                  </a:lnTo>
                  <a:lnTo>
                    <a:pt x="1586"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3"/>
            <p:cNvSpPr/>
            <p:nvPr/>
          </p:nvSpPr>
          <p:spPr>
            <a:xfrm>
              <a:off x="3515281" y="3203380"/>
              <a:ext cx="29086" cy="88155"/>
            </a:xfrm>
            <a:custGeom>
              <a:avLst/>
              <a:gdLst/>
              <a:ahLst/>
              <a:cxnLst/>
              <a:rect l="l" t="t" r="r" b="b"/>
              <a:pathLst>
                <a:path w="1587"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3"/>
            <p:cNvSpPr/>
            <p:nvPr/>
          </p:nvSpPr>
          <p:spPr>
            <a:xfrm>
              <a:off x="3548088" y="3184154"/>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3"/>
            <p:cNvSpPr/>
            <p:nvPr/>
          </p:nvSpPr>
          <p:spPr>
            <a:xfrm>
              <a:off x="3448697" y="3323865"/>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3"/>
            <p:cNvSpPr/>
            <p:nvPr/>
          </p:nvSpPr>
          <p:spPr>
            <a:xfrm>
              <a:off x="3416349" y="3343072"/>
              <a:ext cx="29086" cy="88155"/>
            </a:xfrm>
            <a:custGeom>
              <a:avLst/>
              <a:gdLst/>
              <a:ahLst/>
              <a:cxnLst/>
              <a:rect l="l" t="t" r="r" b="b"/>
              <a:pathLst>
                <a:path w="1587" h="4810" extrusionOk="0">
                  <a:moveTo>
                    <a:pt x="1587" y="1"/>
                  </a:moveTo>
                  <a:lnTo>
                    <a:pt x="1" y="922"/>
                  </a:lnTo>
                  <a:lnTo>
                    <a:pt x="1" y="4810"/>
                  </a:lnTo>
                  <a:lnTo>
                    <a:pt x="1587" y="3889"/>
                  </a:lnTo>
                  <a:lnTo>
                    <a:pt x="1587" y="1"/>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3"/>
            <p:cNvSpPr/>
            <p:nvPr/>
          </p:nvSpPr>
          <p:spPr>
            <a:xfrm>
              <a:off x="3481999" y="3304639"/>
              <a:ext cx="29086" cy="88155"/>
            </a:xfrm>
            <a:custGeom>
              <a:avLst/>
              <a:gdLst/>
              <a:ahLst/>
              <a:cxnLst/>
              <a:rect l="l" t="t" r="r" b="b"/>
              <a:pathLst>
                <a:path w="1587" h="4810" extrusionOk="0">
                  <a:moveTo>
                    <a:pt x="1586" y="0"/>
                  </a:moveTo>
                  <a:lnTo>
                    <a:pt x="0" y="921"/>
                  </a:lnTo>
                  <a:lnTo>
                    <a:pt x="0" y="4809"/>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3"/>
            <p:cNvSpPr/>
            <p:nvPr/>
          </p:nvSpPr>
          <p:spPr>
            <a:xfrm>
              <a:off x="3515281" y="3285890"/>
              <a:ext cx="29086" cy="87679"/>
            </a:xfrm>
            <a:custGeom>
              <a:avLst/>
              <a:gdLst/>
              <a:ahLst/>
              <a:cxnLst/>
              <a:rect l="l" t="t" r="r" b="b"/>
              <a:pathLst>
                <a:path w="1587" h="4784" extrusionOk="0">
                  <a:moveTo>
                    <a:pt x="1586" y="0"/>
                  </a:moveTo>
                  <a:lnTo>
                    <a:pt x="0" y="895"/>
                  </a:lnTo>
                  <a:lnTo>
                    <a:pt x="0" y="4783"/>
                  </a:lnTo>
                  <a:lnTo>
                    <a:pt x="1586" y="3888"/>
                  </a:lnTo>
                  <a:lnTo>
                    <a:pt x="1586"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3"/>
            <p:cNvSpPr/>
            <p:nvPr/>
          </p:nvSpPr>
          <p:spPr>
            <a:xfrm>
              <a:off x="3548088" y="3266664"/>
              <a:ext cx="29086" cy="88155"/>
            </a:xfrm>
            <a:custGeom>
              <a:avLst/>
              <a:gdLst/>
              <a:ahLst/>
              <a:cxnLst/>
              <a:rect l="l" t="t" r="r" b="b"/>
              <a:pathLst>
                <a:path w="1587" h="4810" extrusionOk="0">
                  <a:moveTo>
                    <a:pt x="1587" y="0"/>
                  </a:moveTo>
                  <a:lnTo>
                    <a:pt x="1" y="921"/>
                  </a:lnTo>
                  <a:lnTo>
                    <a:pt x="1" y="4809"/>
                  </a:lnTo>
                  <a:lnTo>
                    <a:pt x="1587" y="3888"/>
                  </a:lnTo>
                  <a:lnTo>
                    <a:pt x="1587" y="0"/>
                  </a:lnTo>
                  <a:close/>
                </a:path>
              </a:pathLst>
            </a:custGeom>
            <a:solidFill>
              <a:srgbClr val="3DD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3"/>
            <p:cNvSpPr/>
            <p:nvPr/>
          </p:nvSpPr>
          <p:spPr>
            <a:xfrm>
              <a:off x="3476830" y="2964737"/>
              <a:ext cx="113007" cy="172553"/>
            </a:xfrm>
            <a:custGeom>
              <a:avLst/>
              <a:gdLst/>
              <a:ahLst/>
              <a:cxnLst/>
              <a:rect l="l" t="t" r="r" b="b"/>
              <a:pathLst>
                <a:path w="6166" h="9415" extrusionOk="0">
                  <a:moveTo>
                    <a:pt x="6165" y="1"/>
                  </a:moveTo>
                  <a:lnTo>
                    <a:pt x="1" y="3582"/>
                  </a:lnTo>
                  <a:lnTo>
                    <a:pt x="1" y="9414"/>
                  </a:lnTo>
                  <a:lnTo>
                    <a:pt x="6165" y="5859"/>
                  </a:lnTo>
                  <a:lnTo>
                    <a:pt x="616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3"/>
            <p:cNvSpPr/>
            <p:nvPr/>
          </p:nvSpPr>
          <p:spPr>
            <a:xfrm>
              <a:off x="3385413" y="2911771"/>
              <a:ext cx="204425" cy="118634"/>
            </a:xfrm>
            <a:custGeom>
              <a:avLst/>
              <a:gdLst/>
              <a:ahLst/>
              <a:cxnLst/>
              <a:rect l="l" t="t" r="r" b="b"/>
              <a:pathLst>
                <a:path w="11154" h="6473" extrusionOk="0">
                  <a:moveTo>
                    <a:pt x="6165" y="0"/>
                  </a:moveTo>
                  <a:lnTo>
                    <a:pt x="1" y="3582"/>
                  </a:lnTo>
                  <a:lnTo>
                    <a:pt x="4989" y="6472"/>
                  </a:lnTo>
                  <a:lnTo>
                    <a:pt x="11153" y="2891"/>
                  </a:lnTo>
                  <a:lnTo>
                    <a:pt x="6165" y="0"/>
                  </a:lnTo>
                  <a:close/>
                </a:path>
              </a:pathLst>
            </a:custGeom>
            <a:solidFill>
              <a:srgbClr val="EAF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3"/>
            <p:cNvSpPr/>
            <p:nvPr/>
          </p:nvSpPr>
          <p:spPr>
            <a:xfrm>
              <a:off x="3385413" y="2977401"/>
              <a:ext cx="91436" cy="159889"/>
            </a:xfrm>
            <a:custGeom>
              <a:avLst/>
              <a:gdLst/>
              <a:ahLst/>
              <a:cxnLst/>
              <a:rect l="l" t="t" r="r" b="b"/>
              <a:pathLst>
                <a:path w="4989" h="8724" extrusionOk="0">
                  <a:moveTo>
                    <a:pt x="1" y="1"/>
                  </a:moveTo>
                  <a:lnTo>
                    <a:pt x="1" y="5833"/>
                  </a:lnTo>
                  <a:lnTo>
                    <a:pt x="4989" y="8723"/>
                  </a:lnTo>
                  <a:lnTo>
                    <a:pt x="4989" y="2891"/>
                  </a:lnTo>
                  <a:lnTo>
                    <a:pt x="1" y="1"/>
                  </a:lnTo>
                  <a:close/>
                </a:path>
              </a:pathLst>
            </a:custGeom>
            <a:solidFill>
              <a:srgbClr val="A7B1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3"/>
            <p:cNvSpPr/>
            <p:nvPr/>
          </p:nvSpPr>
          <p:spPr>
            <a:xfrm>
              <a:off x="3255562" y="3084287"/>
              <a:ext cx="221286" cy="432731"/>
            </a:xfrm>
            <a:custGeom>
              <a:avLst/>
              <a:gdLst/>
              <a:ahLst/>
              <a:cxnLst/>
              <a:rect l="l" t="t" r="r" b="b"/>
              <a:pathLst>
                <a:path w="12074" h="23611" extrusionOk="0">
                  <a:moveTo>
                    <a:pt x="7086" y="1"/>
                  </a:moveTo>
                  <a:lnTo>
                    <a:pt x="0" y="20720"/>
                  </a:lnTo>
                  <a:lnTo>
                    <a:pt x="4988" y="23611"/>
                  </a:lnTo>
                  <a:lnTo>
                    <a:pt x="12074" y="2891"/>
                  </a:lnTo>
                  <a:lnTo>
                    <a:pt x="7086"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3"/>
            <p:cNvSpPr/>
            <p:nvPr/>
          </p:nvSpPr>
          <p:spPr>
            <a:xfrm>
              <a:off x="3280396" y="3133515"/>
              <a:ext cx="171142" cy="334294"/>
            </a:xfrm>
            <a:custGeom>
              <a:avLst/>
              <a:gdLst/>
              <a:ahLst/>
              <a:cxnLst/>
              <a:rect l="l" t="t" r="r" b="b"/>
              <a:pathLst>
                <a:path w="9338" h="18240" extrusionOk="0">
                  <a:moveTo>
                    <a:pt x="5475" y="1"/>
                  </a:moveTo>
                  <a:lnTo>
                    <a:pt x="1" y="16014"/>
                  </a:lnTo>
                  <a:lnTo>
                    <a:pt x="3863" y="18239"/>
                  </a:lnTo>
                  <a:lnTo>
                    <a:pt x="9337" y="2252"/>
                  </a:lnTo>
                  <a:lnTo>
                    <a:pt x="5475"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3"/>
            <p:cNvSpPr/>
            <p:nvPr/>
          </p:nvSpPr>
          <p:spPr>
            <a:xfrm>
              <a:off x="2055862" y="3244158"/>
              <a:ext cx="535401" cy="752472"/>
            </a:xfrm>
            <a:custGeom>
              <a:avLst/>
              <a:gdLst/>
              <a:ahLst/>
              <a:cxnLst/>
              <a:rect l="l" t="t" r="r" b="b"/>
              <a:pathLst>
                <a:path w="29213" h="41057" extrusionOk="0">
                  <a:moveTo>
                    <a:pt x="8595" y="7342"/>
                  </a:moveTo>
                  <a:lnTo>
                    <a:pt x="9183" y="7470"/>
                  </a:lnTo>
                  <a:lnTo>
                    <a:pt x="9797" y="7649"/>
                  </a:lnTo>
                  <a:lnTo>
                    <a:pt x="10411" y="7905"/>
                  </a:lnTo>
                  <a:lnTo>
                    <a:pt x="11051" y="8186"/>
                  </a:lnTo>
                  <a:lnTo>
                    <a:pt x="11511" y="8442"/>
                  </a:lnTo>
                  <a:lnTo>
                    <a:pt x="11972" y="8698"/>
                  </a:lnTo>
                  <a:lnTo>
                    <a:pt x="12432" y="9005"/>
                  </a:lnTo>
                  <a:lnTo>
                    <a:pt x="12892" y="9312"/>
                  </a:lnTo>
                  <a:lnTo>
                    <a:pt x="13353" y="9644"/>
                  </a:lnTo>
                  <a:lnTo>
                    <a:pt x="13788" y="10002"/>
                  </a:lnTo>
                  <a:lnTo>
                    <a:pt x="14223" y="10360"/>
                  </a:lnTo>
                  <a:lnTo>
                    <a:pt x="14657" y="10770"/>
                  </a:lnTo>
                  <a:lnTo>
                    <a:pt x="15067" y="11179"/>
                  </a:lnTo>
                  <a:lnTo>
                    <a:pt x="15476" y="11588"/>
                  </a:lnTo>
                  <a:lnTo>
                    <a:pt x="15885" y="12023"/>
                  </a:lnTo>
                  <a:lnTo>
                    <a:pt x="16269" y="12483"/>
                  </a:lnTo>
                  <a:lnTo>
                    <a:pt x="16653" y="12944"/>
                  </a:lnTo>
                  <a:lnTo>
                    <a:pt x="17011" y="13404"/>
                  </a:lnTo>
                  <a:lnTo>
                    <a:pt x="17369" y="13890"/>
                  </a:lnTo>
                  <a:lnTo>
                    <a:pt x="17701" y="14402"/>
                  </a:lnTo>
                  <a:lnTo>
                    <a:pt x="18034" y="14888"/>
                  </a:lnTo>
                  <a:lnTo>
                    <a:pt x="18341" y="15400"/>
                  </a:lnTo>
                  <a:lnTo>
                    <a:pt x="18622" y="15937"/>
                  </a:lnTo>
                  <a:lnTo>
                    <a:pt x="18904" y="16448"/>
                  </a:lnTo>
                  <a:lnTo>
                    <a:pt x="19185" y="16985"/>
                  </a:lnTo>
                  <a:lnTo>
                    <a:pt x="19415" y="17523"/>
                  </a:lnTo>
                  <a:lnTo>
                    <a:pt x="19646" y="18060"/>
                  </a:lnTo>
                  <a:lnTo>
                    <a:pt x="19850" y="18623"/>
                  </a:lnTo>
                  <a:lnTo>
                    <a:pt x="20055" y="19160"/>
                  </a:lnTo>
                  <a:lnTo>
                    <a:pt x="20234" y="19697"/>
                  </a:lnTo>
                  <a:lnTo>
                    <a:pt x="20387" y="20234"/>
                  </a:lnTo>
                  <a:lnTo>
                    <a:pt x="20515" y="20797"/>
                  </a:lnTo>
                  <a:lnTo>
                    <a:pt x="20618" y="21334"/>
                  </a:lnTo>
                  <a:lnTo>
                    <a:pt x="20720" y="21871"/>
                  </a:lnTo>
                  <a:lnTo>
                    <a:pt x="20797" y="22408"/>
                  </a:lnTo>
                  <a:lnTo>
                    <a:pt x="20822" y="22946"/>
                  </a:lnTo>
                  <a:lnTo>
                    <a:pt x="20848" y="23636"/>
                  </a:lnTo>
                  <a:lnTo>
                    <a:pt x="20822" y="24301"/>
                  </a:lnTo>
                  <a:lnTo>
                    <a:pt x="20771" y="24915"/>
                  </a:lnTo>
                  <a:lnTo>
                    <a:pt x="20669" y="25529"/>
                  </a:lnTo>
                  <a:lnTo>
                    <a:pt x="20080" y="25376"/>
                  </a:lnTo>
                  <a:lnTo>
                    <a:pt x="19466" y="25197"/>
                  </a:lnTo>
                  <a:lnTo>
                    <a:pt x="18853" y="24966"/>
                  </a:lnTo>
                  <a:lnTo>
                    <a:pt x="18213" y="24685"/>
                  </a:lnTo>
                  <a:lnTo>
                    <a:pt x="17753" y="24429"/>
                  </a:lnTo>
                  <a:lnTo>
                    <a:pt x="17292" y="24148"/>
                  </a:lnTo>
                  <a:lnTo>
                    <a:pt x="16832" y="23866"/>
                  </a:lnTo>
                  <a:lnTo>
                    <a:pt x="16371" y="23559"/>
                  </a:lnTo>
                  <a:lnTo>
                    <a:pt x="15911" y="23227"/>
                  </a:lnTo>
                  <a:lnTo>
                    <a:pt x="15476" y="22869"/>
                  </a:lnTo>
                  <a:lnTo>
                    <a:pt x="15041" y="22485"/>
                  </a:lnTo>
                  <a:lnTo>
                    <a:pt x="14606" y="22101"/>
                  </a:lnTo>
                  <a:lnTo>
                    <a:pt x="14197" y="21692"/>
                  </a:lnTo>
                  <a:lnTo>
                    <a:pt x="13788" y="21283"/>
                  </a:lnTo>
                  <a:lnTo>
                    <a:pt x="13378" y="20848"/>
                  </a:lnTo>
                  <a:lnTo>
                    <a:pt x="12995" y="20388"/>
                  </a:lnTo>
                  <a:lnTo>
                    <a:pt x="12611" y="19927"/>
                  </a:lnTo>
                  <a:lnTo>
                    <a:pt x="12253" y="19441"/>
                  </a:lnTo>
                  <a:lnTo>
                    <a:pt x="11895" y="18955"/>
                  </a:lnTo>
                  <a:lnTo>
                    <a:pt x="11562" y="18469"/>
                  </a:lnTo>
                  <a:lnTo>
                    <a:pt x="11230" y="17957"/>
                  </a:lnTo>
                  <a:lnTo>
                    <a:pt x="10923" y="17446"/>
                  </a:lnTo>
                  <a:lnTo>
                    <a:pt x="10641" y="16934"/>
                  </a:lnTo>
                  <a:lnTo>
                    <a:pt x="10360" y="16397"/>
                  </a:lnTo>
                  <a:lnTo>
                    <a:pt x="10079" y="15860"/>
                  </a:lnTo>
                  <a:lnTo>
                    <a:pt x="9848" y="15348"/>
                  </a:lnTo>
                  <a:lnTo>
                    <a:pt x="9618" y="14786"/>
                  </a:lnTo>
                  <a:lnTo>
                    <a:pt x="9388" y="14248"/>
                  </a:lnTo>
                  <a:lnTo>
                    <a:pt x="9209" y="13711"/>
                  </a:lnTo>
                  <a:lnTo>
                    <a:pt x="9030" y="13174"/>
                  </a:lnTo>
                  <a:lnTo>
                    <a:pt x="8876" y="12611"/>
                  </a:lnTo>
                  <a:lnTo>
                    <a:pt x="8749" y="12074"/>
                  </a:lnTo>
                  <a:lnTo>
                    <a:pt x="8621" y="11537"/>
                  </a:lnTo>
                  <a:lnTo>
                    <a:pt x="8544" y="11000"/>
                  </a:lnTo>
                  <a:lnTo>
                    <a:pt x="8467" y="10463"/>
                  </a:lnTo>
                  <a:lnTo>
                    <a:pt x="8442" y="9925"/>
                  </a:lnTo>
                  <a:lnTo>
                    <a:pt x="8416" y="9235"/>
                  </a:lnTo>
                  <a:lnTo>
                    <a:pt x="8442" y="8570"/>
                  </a:lnTo>
                  <a:lnTo>
                    <a:pt x="8493" y="7930"/>
                  </a:lnTo>
                  <a:lnTo>
                    <a:pt x="8595" y="7342"/>
                  </a:lnTo>
                  <a:close/>
                  <a:moveTo>
                    <a:pt x="11793" y="0"/>
                  </a:moveTo>
                  <a:lnTo>
                    <a:pt x="11307" y="26"/>
                  </a:lnTo>
                  <a:lnTo>
                    <a:pt x="10821" y="103"/>
                  </a:lnTo>
                  <a:lnTo>
                    <a:pt x="10386" y="205"/>
                  </a:lnTo>
                  <a:lnTo>
                    <a:pt x="9951" y="359"/>
                  </a:lnTo>
                  <a:lnTo>
                    <a:pt x="9542" y="512"/>
                  </a:lnTo>
                  <a:lnTo>
                    <a:pt x="9132" y="717"/>
                  </a:lnTo>
                  <a:lnTo>
                    <a:pt x="8749" y="947"/>
                  </a:lnTo>
                  <a:lnTo>
                    <a:pt x="8723" y="947"/>
                  </a:lnTo>
                  <a:lnTo>
                    <a:pt x="8697" y="972"/>
                  </a:lnTo>
                  <a:lnTo>
                    <a:pt x="8697" y="998"/>
                  </a:lnTo>
                  <a:lnTo>
                    <a:pt x="8672" y="998"/>
                  </a:lnTo>
                  <a:lnTo>
                    <a:pt x="8646" y="1024"/>
                  </a:lnTo>
                  <a:lnTo>
                    <a:pt x="8621" y="1049"/>
                  </a:lnTo>
                  <a:lnTo>
                    <a:pt x="8595" y="1049"/>
                  </a:lnTo>
                  <a:lnTo>
                    <a:pt x="8569" y="1075"/>
                  </a:lnTo>
                  <a:lnTo>
                    <a:pt x="8544" y="1075"/>
                  </a:lnTo>
                  <a:lnTo>
                    <a:pt x="8518" y="1100"/>
                  </a:lnTo>
                  <a:lnTo>
                    <a:pt x="8493" y="1126"/>
                  </a:lnTo>
                  <a:lnTo>
                    <a:pt x="8467" y="1126"/>
                  </a:lnTo>
                  <a:lnTo>
                    <a:pt x="8442" y="1152"/>
                  </a:lnTo>
                  <a:lnTo>
                    <a:pt x="8416" y="1152"/>
                  </a:lnTo>
                  <a:lnTo>
                    <a:pt x="8390" y="1177"/>
                  </a:lnTo>
                  <a:lnTo>
                    <a:pt x="8390" y="1203"/>
                  </a:lnTo>
                  <a:lnTo>
                    <a:pt x="8365" y="1203"/>
                  </a:lnTo>
                  <a:lnTo>
                    <a:pt x="8339" y="1228"/>
                  </a:lnTo>
                  <a:lnTo>
                    <a:pt x="8314" y="1228"/>
                  </a:lnTo>
                  <a:lnTo>
                    <a:pt x="8288" y="1254"/>
                  </a:lnTo>
                  <a:lnTo>
                    <a:pt x="8263" y="1279"/>
                  </a:lnTo>
                  <a:lnTo>
                    <a:pt x="8237" y="1279"/>
                  </a:lnTo>
                  <a:lnTo>
                    <a:pt x="8211" y="1305"/>
                  </a:lnTo>
                  <a:lnTo>
                    <a:pt x="8186" y="1305"/>
                  </a:lnTo>
                  <a:lnTo>
                    <a:pt x="8160" y="1331"/>
                  </a:lnTo>
                  <a:lnTo>
                    <a:pt x="8135" y="1356"/>
                  </a:lnTo>
                  <a:lnTo>
                    <a:pt x="8109" y="1356"/>
                  </a:lnTo>
                  <a:lnTo>
                    <a:pt x="8083" y="1382"/>
                  </a:lnTo>
                  <a:lnTo>
                    <a:pt x="8083" y="1407"/>
                  </a:lnTo>
                  <a:lnTo>
                    <a:pt x="8058" y="1407"/>
                  </a:lnTo>
                  <a:lnTo>
                    <a:pt x="8032" y="1433"/>
                  </a:lnTo>
                  <a:lnTo>
                    <a:pt x="8007" y="1433"/>
                  </a:lnTo>
                  <a:lnTo>
                    <a:pt x="7981" y="1459"/>
                  </a:lnTo>
                  <a:lnTo>
                    <a:pt x="7956" y="1484"/>
                  </a:lnTo>
                  <a:lnTo>
                    <a:pt x="7930" y="1484"/>
                  </a:lnTo>
                  <a:lnTo>
                    <a:pt x="7904" y="1510"/>
                  </a:lnTo>
                  <a:lnTo>
                    <a:pt x="7879" y="1510"/>
                  </a:lnTo>
                  <a:lnTo>
                    <a:pt x="7853" y="1535"/>
                  </a:lnTo>
                  <a:lnTo>
                    <a:pt x="7828" y="1561"/>
                  </a:lnTo>
                  <a:lnTo>
                    <a:pt x="7802" y="1561"/>
                  </a:lnTo>
                  <a:lnTo>
                    <a:pt x="7802" y="1586"/>
                  </a:lnTo>
                  <a:lnTo>
                    <a:pt x="7777" y="1586"/>
                  </a:lnTo>
                  <a:lnTo>
                    <a:pt x="7751" y="1612"/>
                  </a:lnTo>
                  <a:lnTo>
                    <a:pt x="7725" y="1638"/>
                  </a:lnTo>
                  <a:lnTo>
                    <a:pt x="7700" y="1638"/>
                  </a:lnTo>
                  <a:lnTo>
                    <a:pt x="7674" y="1663"/>
                  </a:lnTo>
                  <a:lnTo>
                    <a:pt x="7649" y="1689"/>
                  </a:lnTo>
                  <a:lnTo>
                    <a:pt x="7623" y="1689"/>
                  </a:lnTo>
                  <a:lnTo>
                    <a:pt x="7597" y="1714"/>
                  </a:lnTo>
                  <a:lnTo>
                    <a:pt x="7572" y="1714"/>
                  </a:lnTo>
                  <a:lnTo>
                    <a:pt x="7546" y="1740"/>
                  </a:lnTo>
                  <a:lnTo>
                    <a:pt x="7521" y="1765"/>
                  </a:lnTo>
                  <a:lnTo>
                    <a:pt x="7495" y="1791"/>
                  </a:lnTo>
                  <a:lnTo>
                    <a:pt x="7470" y="1791"/>
                  </a:lnTo>
                  <a:lnTo>
                    <a:pt x="7444" y="1817"/>
                  </a:lnTo>
                  <a:lnTo>
                    <a:pt x="7418" y="1842"/>
                  </a:lnTo>
                  <a:lnTo>
                    <a:pt x="7393" y="1842"/>
                  </a:lnTo>
                  <a:lnTo>
                    <a:pt x="7367" y="1868"/>
                  </a:lnTo>
                  <a:lnTo>
                    <a:pt x="7342" y="1868"/>
                  </a:lnTo>
                  <a:lnTo>
                    <a:pt x="7316" y="1893"/>
                  </a:lnTo>
                  <a:lnTo>
                    <a:pt x="7290" y="1919"/>
                  </a:lnTo>
                  <a:lnTo>
                    <a:pt x="7265" y="1919"/>
                  </a:lnTo>
                  <a:lnTo>
                    <a:pt x="7239" y="1945"/>
                  </a:lnTo>
                  <a:lnTo>
                    <a:pt x="7214" y="1970"/>
                  </a:lnTo>
                  <a:lnTo>
                    <a:pt x="7188" y="1996"/>
                  </a:lnTo>
                  <a:lnTo>
                    <a:pt x="7163" y="1996"/>
                  </a:lnTo>
                  <a:lnTo>
                    <a:pt x="7137" y="2021"/>
                  </a:lnTo>
                  <a:lnTo>
                    <a:pt x="7111" y="2047"/>
                  </a:lnTo>
                  <a:lnTo>
                    <a:pt x="7086" y="2047"/>
                  </a:lnTo>
                  <a:lnTo>
                    <a:pt x="7060" y="2072"/>
                  </a:lnTo>
                  <a:lnTo>
                    <a:pt x="7035" y="2072"/>
                  </a:lnTo>
                  <a:lnTo>
                    <a:pt x="7009" y="2098"/>
                  </a:lnTo>
                  <a:lnTo>
                    <a:pt x="6984" y="2124"/>
                  </a:lnTo>
                  <a:lnTo>
                    <a:pt x="6958" y="2124"/>
                  </a:lnTo>
                  <a:lnTo>
                    <a:pt x="6932" y="2149"/>
                  </a:lnTo>
                  <a:lnTo>
                    <a:pt x="6907" y="2175"/>
                  </a:lnTo>
                  <a:lnTo>
                    <a:pt x="6881" y="2200"/>
                  </a:lnTo>
                  <a:lnTo>
                    <a:pt x="6856" y="2200"/>
                  </a:lnTo>
                  <a:lnTo>
                    <a:pt x="6830" y="2226"/>
                  </a:lnTo>
                  <a:lnTo>
                    <a:pt x="6804" y="2251"/>
                  </a:lnTo>
                  <a:lnTo>
                    <a:pt x="6779" y="2251"/>
                  </a:lnTo>
                  <a:lnTo>
                    <a:pt x="6753" y="2277"/>
                  </a:lnTo>
                  <a:lnTo>
                    <a:pt x="6728" y="2277"/>
                  </a:lnTo>
                  <a:lnTo>
                    <a:pt x="6702" y="2303"/>
                  </a:lnTo>
                  <a:lnTo>
                    <a:pt x="6677" y="2328"/>
                  </a:lnTo>
                  <a:lnTo>
                    <a:pt x="6651" y="2328"/>
                  </a:lnTo>
                  <a:lnTo>
                    <a:pt x="6625" y="2354"/>
                  </a:lnTo>
                  <a:lnTo>
                    <a:pt x="6600" y="2379"/>
                  </a:lnTo>
                  <a:lnTo>
                    <a:pt x="6574" y="2405"/>
                  </a:lnTo>
                  <a:lnTo>
                    <a:pt x="6549" y="2405"/>
                  </a:lnTo>
                  <a:lnTo>
                    <a:pt x="6523" y="2431"/>
                  </a:lnTo>
                  <a:lnTo>
                    <a:pt x="6498" y="2431"/>
                  </a:lnTo>
                  <a:lnTo>
                    <a:pt x="6472" y="2456"/>
                  </a:lnTo>
                  <a:lnTo>
                    <a:pt x="6446" y="2482"/>
                  </a:lnTo>
                  <a:lnTo>
                    <a:pt x="6421" y="2482"/>
                  </a:lnTo>
                  <a:lnTo>
                    <a:pt x="6395" y="2507"/>
                  </a:lnTo>
                  <a:lnTo>
                    <a:pt x="6370" y="2507"/>
                  </a:lnTo>
                  <a:lnTo>
                    <a:pt x="6344" y="2533"/>
                  </a:lnTo>
                  <a:lnTo>
                    <a:pt x="6344" y="2558"/>
                  </a:lnTo>
                  <a:lnTo>
                    <a:pt x="6318" y="2558"/>
                  </a:lnTo>
                  <a:lnTo>
                    <a:pt x="6293" y="2584"/>
                  </a:lnTo>
                  <a:lnTo>
                    <a:pt x="6267" y="2610"/>
                  </a:lnTo>
                  <a:lnTo>
                    <a:pt x="6242" y="2610"/>
                  </a:lnTo>
                  <a:lnTo>
                    <a:pt x="6216" y="2635"/>
                  </a:lnTo>
                  <a:lnTo>
                    <a:pt x="6191" y="2635"/>
                  </a:lnTo>
                  <a:lnTo>
                    <a:pt x="6165" y="2661"/>
                  </a:lnTo>
                  <a:lnTo>
                    <a:pt x="6139" y="2686"/>
                  </a:lnTo>
                  <a:lnTo>
                    <a:pt x="6114" y="2686"/>
                  </a:lnTo>
                  <a:lnTo>
                    <a:pt x="6088" y="2712"/>
                  </a:lnTo>
                  <a:lnTo>
                    <a:pt x="6063" y="2712"/>
                  </a:lnTo>
                  <a:lnTo>
                    <a:pt x="6037" y="2737"/>
                  </a:lnTo>
                  <a:lnTo>
                    <a:pt x="6037" y="2763"/>
                  </a:lnTo>
                  <a:lnTo>
                    <a:pt x="6012" y="2763"/>
                  </a:lnTo>
                  <a:lnTo>
                    <a:pt x="5986" y="2789"/>
                  </a:lnTo>
                  <a:lnTo>
                    <a:pt x="5960" y="2789"/>
                  </a:lnTo>
                  <a:lnTo>
                    <a:pt x="5935" y="2814"/>
                  </a:lnTo>
                  <a:lnTo>
                    <a:pt x="5909" y="2840"/>
                  </a:lnTo>
                  <a:lnTo>
                    <a:pt x="5884" y="2840"/>
                  </a:lnTo>
                  <a:lnTo>
                    <a:pt x="5858" y="2865"/>
                  </a:lnTo>
                  <a:lnTo>
                    <a:pt x="5832" y="2865"/>
                  </a:lnTo>
                  <a:lnTo>
                    <a:pt x="5807" y="2891"/>
                  </a:lnTo>
                  <a:lnTo>
                    <a:pt x="5781" y="2917"/>
                  </a:lnTo>
                  <a:lnTo>
                    <a:pt x="5756" y="2917"/>
                  </a:lnTo>
                  <a:lnTo>
                    <a:pt x="5756" y="2942"/>
                  </a:lnTo>
                  <a:lnTo>
                    <a:pt x="5730" y="2968"/>
                  </a:lnTo>
                  <a:lnTo>
                    <a:pt x="5705" y="2968"/>
                  </a:lnTo>
                  <a:lnTo>
                    <a:pt x="5679" y="2993"/>
                  </a:lnTo>
                  <a:lnTo>
                    <a:pt x="5653" y="2993"/>
                  </a:lnTo>
                  <a:lnTo>
                    <a:pt x="5628" y="3019"/>
                  </a:lnTo>
                  <a:lnTo>
                    <a:pt x="5602" y="3044"/>
                  </a:lnTo>
                  <a:lnTo>
                    <a:pt x="5577" y="3044"/>
                  </a:lnTo>
                  <a:lnTo>
                    <a:pt x="5551" y="3070"/>
                  </a:lnTo>
                  <a:lnTo>
                    <a:pt x="5525" y="3070"/>
                  </a:lnTo>
                  <a:lnTo>
                    <a:pt x="5500" y="3096"/>
                  </a:lnTo>
                  <a:lnTo>
                    <a:pt x="5474" y="3121"/>
                  </a:lnTo>
                  <a:lnTo>
                    <a:pt x="5449" y="3121"/>
                  </a:lnTo>
                  <a:lnTo>
                    <a:pt x="5449" y="3147"/>
                  </a:lnTo>
                  <a:lnTo>
                    <a:pt x="5423" y="3147"/>
                  </a:lnTo>
                  <a:lnTo>
                    <a:pt x="5398" y="3172"/>
                  </a:lnTo>
                  <a:lnTo>
                    <a:pt x="5372" y="3198"/>
                  </a:lnTo>
                  <a:lnTo>
                    <a:pt x="5346" y="3198"/>
                  </a:lnTo>
                  <a:lnTo>
                    <a:pt x="5321" y="3224"/>
                  </a:lnTo>
                  <a:lnTo>
                    <a:pt x="5295" y="3249"/>
                  </a:lnTo>
                  <a:lnTo>
                    <a:pt x="5270" y="3249"/>
                  </a:lnTo>
                  <a:lnTo>
                    <a:pt x="5244" y="3275"/>
                  </a:lnTo>
                  <a:lnTo>
                    <a:pt x="5219" y="3275"/>
                  </a:lnTo>
                  <a:lnTo>
                    <a:pt x="5193" y="3300"/>
                  </a:lnTo>
                  <a:lnTo>
                    <a:pt x="5167" y="3326"/>
                  </a:lnTo>
                  <a:lnTo>
                    <a:pt x="5142" y="3351"/>
                  </a:lnTo>
                  <a:lnTo>
                    <a:pt x="5116" y="3351"/>
                  </a:lnTo>
                  <a:lnTo>
                    <a:pt x="5091" y="3377"/>
                  </a:lnTo>
                  <a:lnTo>
                    <a:pt x="5065" y="3403"/>
                  </a:lnTo>
                  <a:lnTo>
                    <a:pt x="5039" y="3403"/>
                  </a:lnTo>
                  <a:lnTo>
                    <a:pt x="5014" y="3428"/>
                  </a:lnTo>
                  <a:lnTo>
                    <a:pt x="4988" y="3428"/>
                  </a:lnTo>
                  <a:lnTo>
                    <a:pt x="4963" y="3454"/>
                  </a:lnTo>
                  <a:lnTo>
                    <a:pt x="4937" y="3479"/>
                  </a:lnTo>
                  <a:lnTo>
                    <a:pt x="4912" y="3479"/>
                  </a:lnTo>
                  <a:lnTo>
                    <a:pt x="4886" y="3505"/>
                  </a:lnTo>
                  <a:lnTo>
                    <a:pt x="4860" y="3530"/>
                  </a:lnTo>
                  <a:lnTo>
                    <a:pt x="4835" y="3556"/>
                  </a:lnTo>
                  <a:lnTo>
                    <a:pt x="4809" y="3556"/>
                  </a:lnTo>
                  <a:lnTo>
                    <a:pt x="4784" y="3582"/>
                  </a:lnTo>
                  <a:lnTo>
                    <a:pt x="4758" y="3607"/>
                  </a:lnTo>
                  <a:lnTo>
                    <a:pt x="4733" y="3607"/>
                  </a:lnTo>
                  <a:lnTo>
                    <a:pt x="4707" y="3633"/>
                  </a:lnTo>
                  <a:lnTo>
                    <a:pt x="4681" y="3633"/>
                  </a:lnTo>
                  <a:lnTo>
                    <a:pt x="4656" y="3658"/>
                  </a:lnTo>
                  <a:lnTo>
                    <a:pt x="4630" y="3684"/>
                  </a:lnTo>
                  <a:lnTo>
                    <a:pt x="4605" y="3684"/>
                  </a:lnTo>
                  <a:lnTo>
                    <a:pt x="4579" y="3710"/>
                  </a:lnTo>
                  <a:lnTo>
                    <a:pt x="4553" y="3735"/>
                  </a:lnTo>
                  <a:lnTo>
                    <a:pt x="4528" y="3761"/>
                  </a:lnTo>
                  <a:lnTo>
                    <a:pt x="4502" y="3761"/>
                  </a:lnTo>
                  <a:lnTo>
                    <a:pt x="4477" y="3786"/>
                  </a:lnTo>
                  <a:lnTo>
                    <a:pt x="4451" y="3812"/>
                  </a:lnTo>
                  <a:lnTo>
                    <a:pt x="4426" y="3812"/>
                  </a:lnTo>
                  <a:lnTo>
                    <a:pt x="4400" y="3837"/>
                  </a:lnTo>
                  <a:lnTo>
                    <a:pt x="4374" y="3837"/>
                  </a:lnTo>
                  <a:lnTo>
                    <a:pt x="4349" y="3863"/>
                  </a:lnTo>
                  <a:lnTo>
                    <a:pt x="4323" y="3889"/>
                  </a:lnTo>
                  <a:lnTo>
                    <a:pt x="4298" y="3889"/>
                  </a:lnTo>
                  <a:lnTo>
                    <a:pt x="4272" y="3914"/>
                  </a:lnTo>
                  <a:lnTo>
                    <a:pt x="4246" y="3940"/>
                  </a:lnTo>
                  <a:lnTo>
                    <a:pt x="4221" y="3965"/>
                  </a:lnTo>
                  <a:lnTo>
                    <a:pt x="4195" y="3965"/>
                  </a:lnTo>
                  <a:lnTo>
                    <a:pt x="4170" y="3991"/>
                  </a:lnTo>
                  <a:lnTo>
                    <a:pt x="4144" y="3991"/>
                  </a:lnTo>
                  <a:lnTo>
                    <a:pt x="4119" y="4016"/>
                  </a:lnTo>
                  <a:lnTo>
                    <a:pt x="4093" y="4042"/>
                  </a:lnTo>
                  <a:lnTo>
                    <a:pt x="4067" y="4042"/>
                  </a:lnTo>
                  <a:lnTo>
                    <a:pt x="4042" y="4068"/>
                  </a:lnTo>
                  <a:lnTo>
                    <a:pt x="4016" y="4068"/>
                  </a:lnTo>
                  <a:lnTo>
                    <a:pt x="3991" y="4093"/>
                  </a:lnTo>
                  <a:lnTo>
                    <a:pt x="3991" y="4119"/>
                  </a:lnTo>
                  <a:lnTo>
                    <a:pt x="3965" y="4119"/>
                  </a:lnTo>
                  <a:lnTo>
                    <a:pt x="3940" y="4144"/>
                  </a:lnTo>
                  <a:lnTo>
                    <a:pt x="3914" y="4170"/>
                  </a:lnTo>
                  <a:lnTo>
                    <a:pt x="3888" y="4170"/>
                  </a:lnTo>
                  <a:lnTo>
                    <a:pt x="3863" y="4196"/>
                  </a:lnTo>
                  <a:lnTo>
                    <a:pt x="3837" y="4196"/>
                  </a:lnTo>
                  <a:lnTo>
                    <a:pt x="3812" y="4221"/>
                  </a:lnTo>
                  <a:lnTo>
                    <a:pt x="3786" y="4247"/>
                  </a:lnTo>
                  <a:lnTo>
                    <a:pt x="3760" y="4247"/>
                  </a:lnTo>
                  <a:lnTo>
                    <a:pt x="3735" y="4272"/>
                  </a:lnTo>
                  <a:lnTo>
                    <a:pt x="3709" y="4272"/>
                  </a:lnTo>
                  <a:lnTo>
                    <a:pt x="3709" y="4298"/>
                  </a:lnTo>
                  <a:lnTo>
                    <a:pt x="3684" y="4323"/>
                  </a:lnTo>
                  <a:lnTo>
                    <a:pt x="3658" y="4323"/>
                  </a:lnTo>
                  <a:lnTo>
                    <a:pt x="3633" y="4349"/>
                  </a:lnTo>
                  <a:lnTo>
                    <a:pt x="3607" y="4349"/>
                  </a:lnTo>
                  <a:lnTo>
                    <a:pt x="3581" y="4375"/>
                  </a:lnTo>
                  <a:lnTo>
                    <a:pt x="3556" y="4400"/>
                  </a:lnTo>
                  <a:lnTo>
                    <a:pt x="3530" y="4400"/>
                  </a:lnTo>
                  <a:lnTo>
                    <a:pt x="3505" y="4426"/>
                  </a:lnTo>
                  <a:lnTo>
                    <a:pt x="3479" y="4451"/>
                  </a:lnTo>
                  <a:lnTo>
                    <a:pt x="3454" y="4451"/>
                  </a:lnTo>
                  <a:lnTo>
                    <a:pt x="3428" y="4477"/>
                  </a:lnTo>
                  <a:lnTo>
                    <a:pt x="3402" y="4477"/>
                  </a:lnTo>
                  <a:lnTo>
                    <a:pt x="3402" y="4503"/>
                  </a:lnTo>
                  <a:lnTo>
                    <a:pt x="3377" y="4528"/>
                  </a:lnTo>
                  <a:lnTo>
                    <a:pt x="3351" y="4528"/>
                  </a:lnTo>
                  <a:lnTo>
                    <a:pt x="3326" y="4554"/>
                  </a:lnTo>
                  <a:lnTo>
                    <a:pt x="3300" y="4554"/>
                  </a:lnTo>
                  <a:lnTo>
                    <a:pt x="3274" y="4579"/>
                  </a:lnTo>
                  <a:lnTo>
                    <a:pt x="3249" y="4605"/>
                  </a:lnTo>
                  <a:lnTo>
                    <a:pt x="3223" y="4605"/>
                  </a:lnTo>
                  <a:lnTo>
                    <a:pt x="3198" y="4630"/>
                  </a:lnTo>
                  <a:lnTo>
                    <a:pt x="3172" y="4630"/>
                  </a:lnTo>
                  <a:lnTo>
                    <a:pt x="3147" y="4656"/>
                  </a:lnTo>
                  <a:lnTo>
                    <a:pt x="3121" y="4682"/>
                  </a:lnTo>
                  <a:lnTo>
                    <a:pt x="3095" y="4682"/>
                  </a:lnTo>
                  <a:lnTo>
                    <a:pt x="3095" y="4707"/>
                  </a:lnTo>
                  <a:lnTo>
                    <a:pt x="3070" y="4733"/>
                  </a:lnTo>
                  <a:lnTo>
                    <a:pt x="3044" y="4733"/>
                  </a:lnTo>
                  <a:lnTo>
                    <a:pt x="3019" y="4758"/>
                  </a:lnTo>
                  <a:lnTo>
                    <a:pt x="2993" y="4758"/>
                  </a:lnTo>
                  <a:lnTo>
                    <a:pt x="2968" y="4784"/>
                  </a:lnTo>
                  <a:lnTo>
                    <a:pt x="2942" y="4809"/>
                  </a:lnTo>
                  <a:lnTo>
                    <a:pt x="2916" y="4809"/>
                  </a:lnTo>
                  <a:lnTo>
                    <a:pt x="2891" y="4835"/>
                  </a:lnTo>
                  <a:lnTo>
                    <a:pt x="2865" y="4835"/>
                  </a:lnTo>
                  <a:lnTo>
                    <a:pt x="2507" y="5116"/>
                  </a:lnTo>
                  <a:lnTo>
                    <a:pt x="2175" y="5398"/>
                  </a:lnTo>
                  <a:lnTo>
                    <a:pt x="1868" y="5705"/>
                  </a:lnTo>
                  <a:lnTo>
                    <a:pt x="1561" y="6063"/>
                  </a:lnTo>
                  <a:lnTo>
                    <a:pt x="1305" y="6421"/>
                  </a:lnTo>
                  <a:lnTo>
                    <a:pt x="1049" y="6830"/>
                  </a:lnTo>
                  <a:lnTo>
                    <a:pt x="819" y="7265"/>
                  </a:lnTo>
                  <a:lnTo>
                    <a:pt x="640" y="7726"/>
                  </a:lnTo>
                  <a:lnTo>
                    <a:pt x="461" y="8212"/>
                  </a:lnTo>
                  <a:lnTo>
                    <a:pt x="307" y="8723"/>
                  </a:lnTo>
                  <a:lnTo>
                    <a:pt x="179" y="9260"/>
                  </a:lnTo>
                  <a:lnTo>
                    <a:pt x="103" y="9823"/>
                  </a:lnTo>
                  <a:lnTo>
                    <a:pt x="26" y="10411"/>
                  </a:lnTo>
                  <a:lnTo>
                    <a:pt x="0" y="11025"/>
                  </a:lnTo>
                  <a:lnTo>
                    <a:pt x="0" y="11665"/>
                  </a:lnTo>
                  <a:lnTo>
                    <a:pt x="26" y="12330"/>
                  </a:lnTo>
                  <a:lnTo>
                    <a:pt x="103" y="13046"/>
                  </a:lnTo>
                  <a:lnTo>
                    <a:pt x="256" y="13839"/>
                  </a:lnTo>
                  <a:lnTo>
                    <a:pt x="461" y="14683"/>
                  </a:lnTo>
                  <a:lnTo>
                    <a:pt x="716" y="15604"/>
                  </a:lnTo>
                  <a:lnTo>
                    <a:pt x="1023" y="16602"/>
                  </a:lnTo>
                  <a:lnTo>
                    <a:pt x="1407" y="17625"/>
                  </a:lnTo>
                  <a:lnTo>
                    <a:pt x="1816" y="18725"/>
                  </a:lnTo>
                  <a:lnTo>
                    <a:pt x="2251" y="19825"/>
                  </a:lnTo>
                  <a:lnTo>
                    <a:pt x="2737" y="20976"/>
                  </a:lnTo>
                  <a:lnTo>
                    <a:pt x="3249" y="22153"/>
                  </a:lnTo>
                  <a:lnTo>
                    <a:pt x="4349" y="24557"/>
                  </a:lnTo>
                  <a:lnTo>
                    <a:pt x="5525" y="26987"/>
                  </a:lnTo>
                  <a:lnTo>
                    <a:pt x="6728" y="29366"/>
                  </a:lnTo>
                  <a:lnTo>
                    <a:pt x="7930" y="31668"/>
                  </a:lnTo>
                  <a:lnTo>
                    <a:pt x="9081" y="33843"/>
                  </a:lnTo>
                  <a:lnTo>
                    <a:pt x="10155" y="35838"/>
                  </a:lnTo>
                  <a:lnTo>
                    <a:pt x="11102" y="37577"/>
                  </a:lnTo>
                  <a:lnTo>
                    <a:pt x="12560" y="40110"/>
                  </a:lnTo>
                  <a:lnTo>
                    <a:pt x="13097" y="41056"/>
                  </a:lnTo>
                  <a:lnTo>
                    <a:pt x="13123" y="41031"/>
                  </a:lnTo>
                  <a:lnTo>
                    <a:pt x="13148" y="41005"/>
                  </a:lnTo>
                  <a:lnTo>
                    <a:pt x="13174" y="41005"/>
                  </a:lnTo>
                  <a:lnTo>
                    <a:pt x="13174" y="40979"/>
                  </a:lnTo>
                  <a:lnTo>
                    <a:pt x="13199" y="40979"/>
                  </a:lnTo>
                  <a:lnTo>
                    <a:pt x="13225" y="40954"/>
                  </a:lnTo>
                  <a:lnTo>
                    <a:pt x="13251" y="40928"/>
                  </a:lnTo>
                  <a:lnTo>
                    <a:pt x="13276" y="40928"/>
                  </a:lnTo>
                  <a:lnTo>
                    <a:pt x="13302" y="40903"/>
                  </a:lnTo>
                  <a:lnTo>
                    <a:pt x="13327" y="40877"/>
                  </a:lnTo>
                  <a:lnTo>
                    <a:pt x="13327" y="40903"/>
                  </a:lnTo>
                  <a:lnTo>
                    <a:pt x="13353" y="40877"/>
                  </a:lnTo>
                  <a:lnTo>
                    <a:pt x="13378" y="40851"/>
                  </a:lnTo>
                  <a:lnTo>
                    <a:pt x="13404" y="40851"/>
                  </a:lnTo>
                  <a:lnTo>
                    <a:pt x="13430" y="40826"/>
                  </a:lnTo>
                  <a:lnTo>
                    <a:pt x="13455" y="40800"/>
                  </a:lnTo>
                  <a:lnTo>
                    <a:pt x="13481" y="40800"/>
                  </a:lnTo>
                  <a:lnTo>
                    <a:pt x="13481" y="40775"/>
                  </a:lnTo>
                  <a:lnTo>
                    <a:pt x="13506" y="40775"/>
                  </a:lnTo>
                  <a:lnTo>
                    <a:pt x="13532" y="40749"/>
                  </a:lnTo>
                  <a:lnTo>
                    <a:pt x="13558" y="40724"/>
                  </a:lnTo>
                  <a:lnTo>
                    <a:pt x="13583" y="40724"/>
                  </a:lnTo>
                  <a:lnTo>
                    <a:pt x="13609" y="40698"/>
                  </a:lnTo>
                  <a:lnTo>
                    <a:pt x="13634" y="40672"/>
                  </a:lnTo>
                  <a:lnTo>
                    <a:pt x="13634" y="40698"/>
                  </a:lnTo>
                  <a:lnTo>
                    <a:pt x="13660" y="40672"/>
                  </a:lnTo>
                  <a:lnTo>
                    <a:pt x="13685" y="40647"/>
                  </a:lnTo>
                  <a:lnTo>
                    <a:pt x="13711" y="40647"/>
                  </a:lnTo>
                  <a:lnTo>
                    <a:pt x="13737" y="40621"/>
                  </a:lnTo>
                  <a:lnTo>
                    <a:pt x="13737" y="40596"/>
                  </a:lnTo>
                  <a:lnTo>
                    <a:pt x="13762" y="40621"/>
                  </a:lnTo>
                  <a:lnTo>
                    <a:pt x="13762" y="40596"/>
                  </a:lnTo>
                  <a:lnTo>
                    <a:pt x="13788" y="40596"/>
                  </a:lnTo>
                  <a:lnTo>
                    <a:pt x="13788" y="40570"/>
                  </a:lnTo>
                  <a:lnTo>
                    <a:pt x="13813" y="40570"/>
                  </a:lnTo>
                  <a:lnTo>
                    <a:pt x="13839" y="40544"/>
                  </a:lnTo>
                  <a:lnTo>
                    <a:pt x="13865" y="40519"/>
                  </a:lnTo>
                  <a:lnTo>
                    <a:pt x="13865" y="40544"/>
                  </a:lnTo>
                  <a:lnTo>
                    <a:pt x="13890" y="40519"/>
                  </a:lnTo>
                  <a:lnTo>
                    <a:pt x="13916" y="40493"/>
                  </a:lnTo>
                  <a:lnTo>
                    <a:pt x="13941" y="40493"/>
                  </a:lnTo>
                  <a:lnTo>
                    <a:pt x="13967" y="40468"/>
                  </a:lnTo>
                  <a:lnTo>
                    <a:pt x="13992" y="40442"/>
                  </a:lnTo>
                  <a:lnTo>
                    <a:pt x="14018" y="40442"/>
                  </a:lnTo>
                  <a:lnTo>
                    <a:pt x="14044" y="40417"/>
                  </a:lnTo>
                  <a:lnTo>
                    <a:pt x="14069" y="40417"/>
                  </a:lnTo>
                  <a:lnTo>
                    <a:pt x="14069" y="40391"/>
                  </a:lnTo>
                  <a:lnTo>
                    <a:pt x="14095" y="40365"/>
                  </a:lnTo>
                  <a:lnTo>
                    <a:pt x="14120" y="40365"/>
                  </a:lnTo>
                  <a:lnTo>
                    <a:pt x="14146" y="40340"/>
                  </a:lnTo>
                  <a:lnTo>
                    <a:pt x="14171" y="40314"/>
                  </a:lnTo>
                  <a:lnTo>
                    <a:pt x="14171" y="40340"/>
                  </a:lnTo>
                  <a:lnTo>
                    <a:pt x="14197" y="40314"/>
                  </a:lnTo>
                  <a:lnTo>
                    <a:pt x="14223" y="40289"/>
                  </a:lnTo>
                  <a:lnTo>
                    <a:pt x="14248" y="40289"/>
                  </a:lnTo>
                  <a:lnTo>
                    <a:pt x="14274" y="40263"/>
                  </a:lnTo>
                  <a:lnTo>
                    <a:pt x="14299" y="40238"/>
                  </a:lnTo>
                  <a:lnTo>
                    <a:pt x="14299" y="40263"/>
                  </a:lnTo>
                  <a:lnTo>
                    <a:pt x="14325" y="40238"/>
                  </a:lnTo>
                  <a:lnTo>
                    <a:pt x="14351" y="40212"/>
                  </a:lnTo>
                  <a:lnTo>
                    <a:pt x="14376" y="40212"/>
                  </a:lnTo>
                  <a:lnTo>
                    <a:pt x="14376" y="40186"/>
                  </a:lnTo>
                  <a:lnTo>
                    <a:pt x="14402" y="40161"/>
                  </a:lnTo>
                  <a:lnTo>
                    <a:pt x="14402" y="40186"/>
                  </a:lnTo>
                  <a:lnTo>
                    <a:pt x="14427" y="40161"/>
                  </a:lnTo>
                  <a:lnTo>
                    <a:pt x="14453" y="40135"/>
                  </a:lnTo>
                  <a:lnTo>
                    <a:pt x="14478" y="40135"/>
                  </a:lnTo>
                  <a:lnTo>
                    <a:pt x="14504" y="40110"/>
                  </a:lnTo>
                  <a:lnTo>
                    <a:pt x="14530" y="40084"/>
                  </a:lnTo>
                  <a:lnTo>
                    <a:pt x="14555" y="40084"/>
                  </a:lnTo>
                  <a:lnTo>
                    <a:pt x="14581" y="40058"/>
                  </a:lnTo>
                  <a:lnTo>
                    <a:pt x="14606" y="40033"/>
                  </a:lnTo>
                  <a:lnTo>
                    <a:pt x="14606" y="40058"/>
                  </a:lnTo>
                  <a:lnTo>
                    <a:pt x="14632" y="40033"/>
                  </a:lnTo>
                  <a:lnTo>
                    <a:pt x="14632" y="40007"/>
                  </a:lnTo>
                  <a:lnTo>
                    <a:pt x="14657" y="40007"/>
                  </a:lnTo>
                  <a:lnTo>
                    <a:pt x="14683" y="39982"/>
                  </a:lnTo>
                  <a:lnTo>
                    <a:pt x="14709" y="39956"/>
                  </a:lnTo>
                  <a:lnTo>
                    <a:pt x="14709" y="39982"/>
                  </a:lnTo>
                  <a:lnTo>
                    <a:pt x="14734" y="39956"/>
                  </a:lnTo>
                  <a:lnTo>
                    <a:pt x="14760" y="39931"/>
                  </a:lnTo>
                  <a:lnTo>
                    <a:pt x="14785" y="39931"/>
                  </a:lnTo>
                  <a:lnTo>
                    <a:pt x="14811" y="39905"/>
                  </a:lnTo>
                  <a:lnTo>
                    <a:pt x="14837" y="39879"/>
                  </a:lnTo>
                  <a:lnTo>
                    <a:pt x="14837" y="39905"/>
                  </a:lnTo>
                  <a:lnTo>
                    <a:pt x="14862" y="39879"/>
                  </a:lnTo>
                  <a:lnTo>
                    <a:pt x="14888" y="39854"/>
                  </a:lnTo>
                  <a:lnTo>
                    <a:pt x="14913" y="39854"/>
                  </a:lnTo>
                  <a:lnTo>
                    <a:pt x="14939" y="39828"/>
                  </a:lnTo>
                  <a:lnTo>
                    <a:pt x="14939" y="39803"/>
                  </a:lnTo>
                  <a:lnTo>
                    <a:pt x="14964" y="39803"/>
                  </a:lnTo>
                  <a:lnTo>
                    <a:pt x="14990" y="39777"/>
                  </a:lnTo>
                  <a:lnTo>
                    <a:pt x="15016" y="39752"/>
                  </a:lnTo>
                  <a:lnTo>
                    <a:pt x="15016" y="39777"/>
                  </a:lnTo>
                  <a:lnTo>
                    <a:pt x="15041" y="39752"/>
                  </a:lnTo>
                  <a:lnTo>
                    <a:pt x="15067" y="39726"/>
                  </a:lnTo>
                  <a:lnTo>
                    <a:pt x="15092" y="39726"/>
                  </a:lnTo>
                  <a:lnTo>
                    <a:pt x="15118" y="39700"/>
                  </a:lnTo>
                  <a:lnTo>
                    <a:pt x="15144" y="39675"/>
                  </a:lnTo>
                  <a:lnTo>
                    <a:pt x="15144" y="39700"/>
                  </a:lnTo>
                  <a:lnTo>
                    <a:pt x="15169" y="39675"/>
                  </a:lnTo>
                  <a:lnTo>
                    <a:pt x="15195" y="39649"/>
                  </a:lnTo>
                  <a:lnTo>
                    <a:pt x="15220" y="39649"/>
                  </a:lnTo>
                  <a:lnTo>
                    <a:pt x="15220" y="39624"/>
                  </a:lnTo>
                  <a:lnTo>
                    <a:pt x="15246" y="39624"/>
                  </a:lnTo>
                  <a:lnTo>
                    <a:pt x="15271" y="39598"/>
                  </a:lnTo>
                  <a:lnTo>
                    <a:pt x="15297" y="39572"/>
                  </a:lnTo>
                  <a:lnTo>
                    <a:pt x="15323" y="39572"/>
                  </a:lnTo>
                  <a:lnTo>
                    <a:pt x="15348" y="39547"/>
                  </a:lnTo>
                  <a:lnTo>
                    <a:pt x="15374" y="39521"/>
                  </a:lnTo>
                  <a:lnTo>
                    <a:pt x="15374" y="39547"/>
                  </a:lnTo>
                  <a:lnTo>
                    <a:pt x="15399" y="39521"/>
                  </a:lnTo>
                  <a:lnTo>
                    <a:pt x="15425" y="39496"/>
                  </a:lnTo>
                  <a:lnTo>
                    <a:pt x="15450" y="39470"/>
                  </a:lnTo>
                  <a:lnTo>
                    <a:pt x="15450" y="39496"/>
                  </a:lnTo>
                  <a:lnTo>
                    <a:pt x="15476" y="39470"/>
                  </a:lnTo>
                  <a:lnTo>
                    <a:pt x="15502" y="39445"/>
                  </a:lnTo>
                  <a:lnTo>
                    <a:pt x="15527" y="39445"/>
                  </a:lnTo>
                  <a:lnTo>
                    <a:pt x="15527" y="39419"/>
                  </a:lnTo>
                  <a:lnTo>
                    <a:pt x="15553" y="39419"/>
                  </a:lnTo>
                  <a:lnTo>
                    <a:pt x="15578" y="39393"/>
                  </a:lnTo>
                  <a:lnTo>
                    <a:pt x="15604" y="39368"/>
                  </a:lnTo>
                  <a:lnTo>
                    <a:pt x="15630" y="39368"/>
                  </a:lnTo>
                  <a:lnTo>
                    <a:pt x="15655" y="39342"/>
                  </a:lnTo>
                  <a:lnTo>
                    <a:pt x="15681" y="39317"/>
                  </a:lnTo>
                  <a:lnTo>
                    <a:pt x="15681" y="39342"/>
                  </a:lnTo>
                  <a:lnTo>
                    <a:pt x="15706" y="39317"/>
                  </a:lnTo>
                  <a:lnTo>
                    <a:pt x="15732" y="39291"/>
                  </a:lnTo>
                  <a:lnTo>
                    <a:pt x="15757" y="39291"/>
                  </a:lnTo>
                  <a:lnTo>
                    <a:pt x="15783" y="39265"/>
                  </a:lnTo>
                  <a:lnTo>
                    <a:pt x="15809" y="39240"/>
                  </a:lnTo>
                  <a:lnTo>
                    <a:pt x="15834" y="39240"/>
                  </a:lnTo>
                  <a:lnTo>
                    <a:pt x="15834" y="39214"/>
                  </a:lnTo>
                  <a:lnTo>
                    <a:pt x="15860" y="39214"/>
                  </a:lnTo>
                  <a:lnTo>
                    <a:pt x="15885" y="39189"/>
                  </a:lnTo>
                  <a:lnTo>
                    <a:pt x="15911" y="39163"/>
                  </a:lnTo>
                  <a:lnTo>
                    <a:pt x="15936" y="39163"/>
                  </a:lnTo>
                  <a:lnTo>
                    <a:pt x="15962" y="39138"/>
                  </a:lnTo>
                  <a:lnTo>
                    <a:pt x="15988" y="39112"/>
                  </a:lnTo>
                  <a:lnTo>
                    <a:pt x="15988" y="39138"/>
                  </a:lnTo>
                  <a:lnTo>
                    <a:pt x="16013" y="39112"/>
                  </a:lnTo>
                  <a:lnTo>
                    <a:pt x="16039" y="39086"/>
                  </a:lnTo>
                  <a:lnTo>
                    <a:pt x="16064" y="39086"/>
                  </a:lnTo>
                  <a:lnTo>
                    <a:pt x="16090" y="39061"/>
                  </a:lnTo>
                  <a:lnTo>
                    <a:pt x="16090" y="39035"/>
                  </a:lnTo>
                  <a:lnTo>
                    <a:pt x="16116" y="39061"/>
                  </a:lnTo>
                  <a:lnTo>
                    <a:pt x="16116" y="39035"/>
                  </a:lnTo>
                  <a:lnTo>
                    <a:pt x="16141" y="39035"/>
                  </a:lnTo>
                  <a:lnTo>
                    <a:pt x="16141" y="39010"/>
                  </a:lnTo>
                  <a:lnTo>
                    <a:pt x="16167" y="39010"/>
                  </a:lnTo>
                  <a:lnTo>
                    <a:pt x="16192" y="38984"/>
                  </a:lnTo>
                  <a:lnTo>
                    <a:pt x="16218" y="38959"/>
                  </a:lnTo>
                  <a:lnTo>
                    <a:pt x="16218" y="38984"/>
                  </a:lnTo>
                  <a:lnTo>
                    <a:pt x="16243" y="38959"/>
                  </a:lnTo>
                  <a:lnTo>
                    <a:pt x="16269" y="38933"/>
                  </a:lnTo>
                  <a:lnTo>
                    <a:pt x="16295" y="38933"/>
                  </a:lnTo>
                  <a:lnTo>
                    <a:pt x="16320" y="38907"/>
                  </a:lnTo>
                  <a:lnTo>
                    <a:pt x="16346" y="38882"/>
                  </a:lnTo>
                  <a:lnTo>
                    <a:pt x="16371" y="38882"/>
                  </a:lnTo>
                  <a:lnTo>
                    <a:pt x="16397" y="38856"/>
                  </a:lnTo>
                  <a:lnTo>
                    <a:pt x="16397" y="38831"/>
                  </a:lnTo>
                  <a:lnTo>
                    <a:pt x="16422" y="38856"/>
                  </a:lnTo>
                  <a:lnTo>
                    <a:pt x="16422" y="38831"/>
                  </a:lnTo>
                  <a:lnTo>
                    <a:pt x="16448" y="38805"/>
                  </a:lnTo>
                  <a:lnTo>
                    <a:pt x="16474" y="38805"/>
                  </a:lnTo>
                  <a:lnTo>
                    <a:pt x="16499" y="38779"/>
                  </a:lnTo>
                  <a:lnTo>
                    <a:pt x="16525" y="38754"/>
                  </a:lnTo>
                  <a:lnTo>
                    <a:pt x="16525" y="38779"/>
                  </a:lnTo>
                  <a:lnTo>
                    <a:pt x="16550" y="38754"/>
                  </a:lnTo>
                  <a:lnTo>
                    <a:pt x="16576" y="38728"/>
                  </a:lnTo>
                  <a:lnTo>
                    <a:pt x="16602" y="38728"/>
                  </a:lnTo>
                  <a:lnTo>
                    <a:pt x="16627" y="38703"/>
                  </a:lnTo>
                  <a:lnTo>
                    <a:pt x="16653" y="38677"/>
                  </a:lnTo>
                  <a:lnTo>
                    <a:pt x="16653" y="38703"/>
                  </a:lnTo>
                  <a:lnTo>
                    <a:pt x="16678" y="38677"/>
                  </a:lnTo>
                  <a:lnTo>
                    <a:pt x="16678" y="38652"/>
                  </a:lnTo>
                  <a:lnTo>
                    <a:pt x="16729" y="38652"/>
                  </a:lnTo>
                  <a:lnTo>
                    <a:pt x="16729" y="38626"/>
                  </a:lnTo>
                  <a:lnTo>
                    <a:pt x="16755" y="38600"/>
                  </a:lnTo>
                  <a:lnTo>
                    <a:pt x="16781" y="38600"/>
                  </a:lnTo>
                  <a:lnTo>
                    <a:pt x="16806" y="38575"/>
                  </a:lnTo>
                  <a:lnTo>
                    <a:pt x="16832" y="38549"/>
                  </a:lnTo>
                  <a:lnTo>
                    <a:pt x="16832" y="38575"/>
                  </a:lnTo>
                  <a:lnTo>
                    <a:pt x="16857" y="38549"/>
                  </a:lnTo>
                  <a:lnTo>
                    <a:pt x="16883" y="38524"/>
                  </a:lnTo>
                  <a:lnTo>
                    <a:pt x="16909" y="38524"/>
                  </a:lnTo>
                  <a:lnTo>
                    <a:pt x="16934" y="38498"/>
                  </a:lnTo>
                  <a:lnTo>
                    <a:pt x="16960" y="38473"/>
                  </a:lnTo>
                  <a:lnTo>
                    <a:pt x="16960" y="38498"/>
                  </a:lnTo>
                  <a:lnTo>
                    <a:pt x="16985" y="38473"/>
                  </a:lnTo>
                  <a:lnTo>
                    <a:pt x="16985" y="38447"/>
                  </a:lnTo>
                  <a:lnTo>
                    <a:pt x="17011" y="38447"/>
                  </a:lnTo>
                  <a:lnTo>
                    <a:pt x="17036" y="38421"/>
                  </a:lnTo>
                  <a:lnTo>
                    <a:pt x="17062" y="38396"/>
                  </a:lnTo>
                  <a:lnTo>
                    <a:pt x="17062" y="38421"/>
                  </a:lnTo>
                  <a:lnTo>
                    <a:pt x="17088" y="38396"/>
                  </a:lnTo>
                  <a:lnTo>
                    <a:pt x="17113" y="38370"/>
                  </a:lnTo>
                  <a:lnTo>
                    <a:pt x="17139" y="38370"/>
                  </a:lnTo>
                  <a:lnTo>
                    <a:pt x="17164" y="38345"/>
                  </a:lnTo>
                  <a:lnTo>
                    <a:pt x="17190" y="38319"/>
                  </a:lnTo>
                  <a:lnTo>
                    <a:pt x="17190" y="38345"/>
                  </a:lnTo>
                  <a:lnTo>
                    <a:pt x="17215" y="38319"/>
                  </a:lnTo>
                  <a:lnTo>
                    <a:pt x="17241" y="38293"/>
                  </a:lnTo>
                  <a:lnTo>
                    <a:pt x="17267" y="38293"/>
                  </a:lnTo>
                  <a:lnTo>
                    <a:pt x="17267" y="38268"/>
                  </a:lnTo>
                  <a:lnTo>
                    <a:pt x="17292" y="38268"/>
                  </a:lnTo>
                  <a:lnTo>
                    <a:pt x="17292" y="38242"/>
                  </a:lnTo>
                  <a:lnTo>
                    <a:pt x="17318" y="38242"/>
                  </a:lnTo>
                  <a:lnTo>
                    <a:pt x="17343" y="38217"/>
                  </a:lnTo>
                  <a:lnTo>
                    <a:pt x="17369" y="38191"/>
                  </a:lnTo>
                  <a:lnTo>
                    <a:pt x="17369" y="38217"/>
                  </a:lnTo>
                  <a:lnTo>
                    <a:pt x="17395" y="38191"/>
                  </a:lnTo>
                  <a:lnTo>
                    <a:pt x="17420" y="38166"/>
                  </a:lnTo>
                  <a:lnTo>
                    <a:pt x="17446" y="38166"/>
                  </a:lnTo>
                  <a:lnTo>
                    <a:pt x="17471" y="38140"/>
                  </a:lnTo>
                  <a:lnTo>
                    <a:pt x="17497" y="38114"/>
                  </a:lnTo>
                  <a:lnTo>
                    <a:pt x="17497" y="38140"/>
                  </a:lnTo>
                  <a:lnTo>
                    <a:pt x="17522" y="38114"/>
                  </a:lnTo>
                  <a:lnTo>
                    <a:pt x="17548" y="38089"/>
                  </a:lnTo>
                  <a:lnTo>
                    <a:pt x="17574" y="38089"/>
                  </a:lnTo>
                  <a:lnTo>
                    <a:pt x="17574" y="38063"/>
                  </a:lnTo>
                  <a:lnTo>
                    <a:pt x="17599" y="38063"/>
                  </a:lnTo>
                  <a:lnTo>
                    <a:pt x="17625" y="38038"/>
                  </a:lnTo>
                  <a:lnTo>
                    <a:pt x="17650" y="38012"/>
                  </a:lnTo>
                  <a:lnTo>
                    <a:pt x="17676" y="38012"/>
                  </a:lnTo>
                  <a:lnTo>
                    <a:pt x="17701" y="37987"/>
                  </a:lnTo>
                  <a:lnTo>
                    <a:pt x="17727" y="37961"/>
                  </a:lnTo>
                  <a:lnTo>
                    <a:pt x="17753" y="37961"/>
                  </a:lnTo>
                  <a:lnTo>
                    <a:pt x="17778" y="37935"/>
                  </a:lnTo>
                  <a:lnTo>
                    <a:pt x="17804" y="37910"/>
                  </a:lnTo>
                  <a:lnTo>
                    <a:pt x="17804" y="37935"/>
                  </a:lnTo>
                  <a:lnTo>
                    <a:pt x="17829" y="37910"/>
                  </a:lnTo>
                  <a:lnTo>
                    <a:pt x="17855" y="37884"/>
                  </a:lnTo>
                  <a:lnTo>
                    <a:pt x="17881" y="37884"/>
                  </a:lnTo>
                  <a:lnTo>
                    <a:pt x="17881" y="37859"/>
                  </a:lnTo>
                  <a:lnTo>
                    <a:pt x="17906" y="37833"/>
                  </a:lnTo>
                  <a:lnTo>
                    <a:pt x="17906" y="37859"/>
                  </a:lnTo>
                  <a:lnTo>
                    <a:pt x="17932" y="37833"/>
                  </a:lnTo>
                  <a:lnTo>
                    <a:pt x="17957" y="37807"/>
                  </a:lnTo>
                  <a:lnTo>
                    <a:pt x="17983" y="37807"/>
                  </a:lnTo>
                  <a:lnTo>
                    <a:pt x="18008" y="37782"/>
                  </a:lnTo>
                  <a:lnTo>
                    <a:pt x="18034" y="37756"/>
                  </a:lnTo>
                  <a:lnTo>
                    <a:pt x="18034" y="37782"/>
                  </a:lnTo>
                  <a:lnTo>
                    <a:pt x="18060" y="37756"/>
                  </a:lnTo>
                  <a:lnTo>
                    <a:pt x="18085" y="37731"/>
                  </a:lnTo>
                  <a:lnTo>
                    <a:pt x="18111" y="37731"/>
                  </a:lnTo>
                  <a:lnTo>
                    <a:pt x="18136" y="37705"/>
                  </a:lnTo>
                  <a:lnTo>
                    <a:pt x="18162" y="37680"/>
                  </a:lnTo>
                  <a:lnTo>
                    <a:pt x="18188" y="37680"/>
                  </a:lnTo>
                  <a:lnTo>
                    <a:pt x="18188" y="37654"/>
                  </a:lnTo>
                  <a:lnTo>
                    <a:pt x="18213" y="37628"/>
                  </a:lnTo>
                  <a:lnTo>
                    <a:pt x="18213" y="37654"/>
                  </a:lnTo>
                  <a:lnTo>
                    <a:pt x="18239" y="37628"/>
                  </a:lnTo>
                  <a:lnTo>
                    <a:pt x="18264" y="37603"/>
                  </a:lnTo>
                  <a:lnTo>
                    <a:pt x="18290" y="37603"/>
                  </a:lnTo>
                  <a:lnTo>
                    <a:pt x="18315" y="37577"/>
                  </a:lnTo>
                  <a:lnTo>
                    <a:pt x="18341" y="37552"/>
                  </a:lnTo>
                  <a:lnTo>
                    <a:pt x="18341" y="37577"/>
                  </a:lnTo>
                  <a:lnTo>
                    <a:pt x="18367" y="37552"/>
                  </a:lnTo>
                  <a:lnTo>
                    <a:pt x="18392" y="37526"/>
                  </a:lnTo>
                  <a:lnTo>
                    <a:pt x="18418" y="37526"/>
                  </a:lnTo>
                  <a:lnTo>
                    <a:pt x="18443" y="37500"/>
                  </a:lnTo>
                  <a:lnTo>
                    <a:pt x="18443" y="37475"/>
                  </a:lnTo>
                  <a:lnTo>
                    <a:pt x="18469" y="37500"/>
                  </a:lnTo>
                  <a:lnTo>
                    <a:pt x="18469" y="37475"/>
                  </a:lnTo>
                  <a:lnTo>
                    <a:pt x="18494" y="37449"/>
                  </a:lnTo>
                  <a:lnTo>
                    <a:pt x="18520" y="37449"/>
                  </a:lnTo>
                  <a:lnTo>
                    <a:pt x="18546" y="37424"/>
                  </a:lnTo>
                  <a:lnTo>
                    <a:pt x="18571" y="37398"/>
                  </a:lnTo>
                  <a:lnTo>
                    <a:pt x="18571" y="37424"/>
                  </a:lnTo>
                  <a:lnTo>
                    <a:pt x="18597" y="37398"/>
                  </a:lnTo>
                  <a:lnTo>
                    <a:pt x="18622" y="37373"/>
                  </a:lnTo>
                  <a:lnTo>
                    <a:pt x="18648" y="37373"/>
                  </a:lnTo>
                  <a:lnTo>
                    <a:pt x="18674" y="37347"/>
                  </a:lnTo>
                  <a:lnTo>
                    <a:pt x="18699" y="37321"/>
                  </a:lnTo>
                  <a:lnTo>
                    <a:pt x="18725" y="37321"/>
                  </a:lnTo>
                  <a:lnTo>
                    <a:pt x="18750" y="37296"/>
                  </a:lnTo>
                  <a:lnTo>
                    <a:pt x="18750" y="37270"/>
                  </a:lnTo>
                  <a:lnTo>
                    <a:pt x="18776" y="37296"/>
                  </a:lnTo>
                  <a:lnTo>
                    <a:pt x="18776" y="37270"/>
                  </a:lnTo>
                  <a:lnTo>
                    <a:pt x="18801" y="37245"/>
                  </a:lnTo>
                  <a:lnTo>
                    <a:pt x="18827" y="37245"/>
                  </a:lnTo>
                  <a:lnTo>
                    <a:pt x="18853" y="37219"/>
                  </a:lnTo>
                  <a:lnTo>
                    <a:pt x="18878" y="37194"/>
                  </a:lnTo>
                  <a:lnTo>
                    <a:pt x="18878" y="37219"/>
                  </a:lnTo>
                  <a:lnTo>
                    <a:pt x="18904" y="37194"/>
                  </a:lnTo>
                  <a:lnTo>
                    <a:pt x="18929" y="37168"/>
                  </a:lnTo>
                  <a:lnTo>
                    <a:pt x="18955" y="37168"/>
                  </a:lnTo>
                  <a:lnTo>
                    <a:pt x="18980" y="37142"/>
                  </a:lnTo>
                  <a:lnTo>
                    <a:pt x="19006" y="37117"/>
                  </a:lnTo>
                  <a:lnTo>
                    <a:pt x="19006" y="37142"/>
                  </a:lnTo>
                  <a:lnTo>
                    <a:pt x="19466" y="36682"/>
                  </a:lnTo>
                  <a:lnTo>
                    <a:pt x="19978" y="36170"/>
                  </a:lnTo>
                  <a:lnTo>
                    <a:pt x="20643" y="35454"/>
                  </a:lnTo>
                  <a:lnTo>
                    <a:pt x="21462" y="34584"/>
                  </a:lnTo>
                  <a:lnTo>
                    <a:pt x="22331" y="33587"/>
                  </a:lnTo>
                  <a:lnTo>
                    <a:pt x="23303" y="32461"/>
                  </a:lnTo>
                  <a:lnTo>
                    <a:pt x="24276" y="31233"/>
                  </a:lnTo>
                  <a:lnTo>
                    <a:pt x="24762" y="30594"/>
                  </a:lnTo>
                  <a:lnTo>
                    <a:pt x="25248" y="29929"/>
                  </a:lnTo>
                  <a:lnTo>
                    <a:pt x="25708" y="29238"/>
                  </a:lnTo>
                  <a:lnTo>
                    <a:pt x="26168" y="28548"/>
                  </a:lnTo>
                  <a:lnTo>
                    <a:pt x="26603" y="27831"/>
                  </a:lnTo>
                  <a:lnTo>
                    <a:pt x="27038" y="27115"/>
                  </a:lnTo>
                  <a:lnTo>
                    <a:pt x="27422" y="26399"/>
                  </a:lnTo>
                  <a:lnTo>
                    <a:pt x="27806" y="25683"/>
                  </a:lnTo>
                  <a:lnTo>
                    <a:pt x="28138" y="24941"/>
                  </a:lnTo>
                  <a:lnTo>
                    <a:pt x="28419" y="24225"/>
                  </a:lnTo>
                  <a:lnTo>
                    <a:pt x="28675" y="23483"/>
                  </a:lnTo>
                  <a:lnTo>
                    <a:pt x="28880" y="22767"/>
                  </a:lnTo>
                  <a:lnTo>
                    <a:pt x="29059" y="22050"/>
                  </a:lnTo>
                  <a:lnTo>
                    <a:pt x="29161" y="21334"/>
                  </a:lnTo>
                  <a:lnTo>
                    <a:pt x="29212" y="20643"/>
                  </a:lnTo>
                  <a:lnTo>
                    <a:pt x="29212" y="20311"/>
                  </a:lnTo>
                  <a:lnTo>
                    <a:pt x="29187" y="19978"/>
                  </a:lnTo>
                  <a:lnTo>
                    <a:pt x="29136" y="19288"/>
                  </a:lnTo>
                  <a:lnTo>
                    <a:pt x="29059" y="18623"/>
                  </a:lnTo>
                  <a:lnTo>
                    <a:pt x="28931" y="17932"/>
                  </a:lnTo>
                  <a:lnTo>
                    <a:pt x="28803" y="17241"/>
                  </a:lnTo>
                  <a:lnTo>
                    <a:pt x="28624" y="16551"/>
                  </a:lnTo>
                  <a:lnTo>
                    <a:pt x="28445" y="15860"/>
                  </a:lnTo>
                  <a:lnTo>
                    <a:pt x="28215" y="15169"/>
                  </a:lnTo>
                  <a:lnTo>
                    <a:pt x="27959" y="14479"/>
                  </a:lnTo>
                  <a:lnTo>
                    <a:pt x="27703" y="13788"/>
                  </a:lnTo>
                  <a:lnTo>
                    <a:pt x="27396" y="13097"/>
                  </a:lnTo>
                  <a:lnTo>
                    <a:pt x="27089" y="12407"/>
                  </a:lnTo>
                  <a:lnTo>
                    <a:pt x="26757" y="11742"/>
                  </a:lnTo>
                  <a:lnTo>
                    <a:pt x="26399" y="11077"/>
                  </a:lnTo>
                  <a:lnTo>
                    <a:pt x="26015" y="10411"/>
                  </a:lnTo>
                  <a:lnTo>
                    <a:pt x="25631" y="9746"/>
                  </a:lnTo>
                  <a:lnTo>
                    <a:pt x="25222" y="9107"/>
                  </a:lnTo>
                  <a:lnTo>
                    <a:pt x="24787" y="8467"/>
                  </a:lnTo>
                  <a:lnTo>
                    <a:pt x="24352" y="7853"/>
                  </a:lnTo>
                  <a:lnTo>
                    <a:pt x="23866" y="7265"/>
                  </a:lnTo>
                  <a:lnTo>
                    <a:pt x="23406" y="6677"/>
                  </a:lnTo>
                  <a:lnTo>
                    <a:pt x="22894" y="6088"/>
                  </a:lnTo>
                  <a:lnTo>
                    <a:pt x="22408" y="5551"/>
                  </a:lnTo>
                  <a:lnTo>
                    <a:pt x="21871" y="5014"/>
                  </a:lnTo>
                  <a:lnTo>
                    <a:pt x="21334" y="4503"/>
                  </a:lnTo>
                  <a:lnTo>
                    <a:pt x="20797" y="3991"/>
                  </a:lnTo>
                  <a:lnTo>
                    <a:pt x="20259" y="3530"/>
                  </a:lnTo>
                  <a:lnTo>
                    <a:pt x="19697" y="3070"/>
                  </a:lnTo>
                  <a:lnTo>
                    <a:pt x="19108" y="2661"/>
                  </a:lnTo>
                  <a:lnTo>
                    <a:pt x="18546" y="2251"/>
                  </a:lnTo>
                  <a:lnTo>
                    <a:pt x="17957" y="1893"/>
                  </a:lnTo>
                  <a:lnTo>
                    <a:pt x="17343" y="1535"/>
                  </a:lnTo>
                  <a:lnTo>
                    <a:pt x="16755" y="1228"/>
                  </a:lnTo>
                  <a:lnTo>
                    <a:pt x="16167" y="947"/>
                  </a:lnTo>
                  <a:lnTo>
                    <a:pt x="15578" y="691"/>
                  </a:lnTo>
                  <a:lnTo>
                    <a:pt x="14990" y="486"/>
                  </a:lnTo>
                  <a:lnTo>
                    <a:pt x="14427" y="333"/>
                  </a:lnTo>
                  <a:lnTo>
                    <a:pt x="13865" y="180"/>
                  </a:lnTo>
                  <a:lnTo>
                    <a:pt x="13327" y="77"/>
                  </a:lnTo>
                  <a:lnTo>
                    <a:pt x="12790" y="26"/>
                  </a:lnTo>
                  <a:lnTo>
                    <a:pt x="12279" y="0"/>
                  </a:lnTo>
                  <a:close/>
                </a:path>
              </a:pathLst>
            </a:custGeom>
            <a:solidFill>
              <a:srgbClr val="16A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3"/>
            <p:cNvSpPr/>
            <p:nvPr/>
          </p:nvSpPr>
          <p:spPr>
            <a:xfrm>
              <a:off x="2055862" y="3315892"/>
              <a:ext cx="427104" cy="680738"/>
            </a:xfrm>
            <a:custGeom>
              <a:avLst/>
              <a:gdLst/>
              <a:ahLst/>
              <a:cxnLst/>
              <a:rect l="l" t="t" r="r" b="b"/>
              <a:pathLst>
                <a:path w="23304" h="37143" extrusionOk="0">
                  <a:moveTo>
                    <a:pt x="7521" y="3300"/>
                  </a:moveTo>
                  <a:lnTo>
                    <a:pt x="7930" y="3326"/>
                  </a:lnTo>
                  <a:lnTo>
                    <a:pt x="8339" y="3377"/>
                  </a:lnTo>
                  <a:lnTo>
                    <a:pt x="8774" y="3453"/>
                  </a:lnTo>
                  <a:lnTo>
                    <a:pt x="9209" y="3556"/>
                  </a:lnTo>
                  <a:lnTo>
                    <a:pt x="9644" y="3709"/>
                  </a:lnTo>
                  <a:lnTo>
                    <a:pt x="10104" y="3863"/>
                  </a:lnTo>
                  <a:lnTo>
                    <a:pt x="10565" y="4067"/>
                  </a:lnTo>
                  <a:lnTo>
                    <a:pt x="11051" y="4272"/>
                  </a:lnTo>
                  <a:lnTo>
                    <a:pt x="11511" y="4528"/>
                  </a:lnTo>
                  <a:lnTo>
                    <a:pt x="11972" y="4784"/>
                  </a:lnTo>
                  <a:lnTo>
                    <a:pt x="12432" y="5091"/>
                  </a:lnTo>
                  <a:lnTo>
                    <a:pt x="12892" y="5398"/>
                  </a:lnTo>
                  <a:lnTo>
                    <a:pt x="13353" y="5730"/>
                  </a:lnTo>
                  <a:lnTo>
                    <a:pt x="13788" y="6088"/>
                  </a:lnTo>
                  <a:lnTo>
                    <a:pt x="14223" y="6446"/>
                  </a:lnTo>
                  <a:lnTo>
                    <a:pt x="14657" y="6856"/>
                  </a:lnTo>
                  <a:lnTo>
                    <a:pt x="15067" y="7265"/>
                  </a:lnTo>
                  <a:lnTo>
                    <a:pt x="15476" y="7674"/>
                  </a:lnTo>
                  <a:lnTo>
                    <a:pt x="15885" y="8109"/>
                  </a:lnTo>
                  <a:lnTo>
                    <a:pt x="16269" y="8569"/>
                  </a:lnTo>
                  <a:lnTo>
                    <a:pt x="16653" y="9030"/>
                  </a:lnTo>
                  <a:lnTo>
                    <a:pt x="17011" y="9490"/>
                  </a:lnTo>
                  <a:lnTo>
                    <a:pt x="17369" y="9976"/>
                  </a:lnTo>
                  <a:lnTo>
                    <a:pt x="17701" y="10488"/>
                  </a:lnTo>
                  <a:lnTo>
                    <a:pt x="18034" y="10974"/>
                  </a:lnTo>
                  <a:lnTo>
                    <a:pt x="18341" y="11486"/>
                  </a:lnTo>
                  <a:lnTo>
                    <a:pt x="18622" y="12023"/>
                  </a:lnTo>
                  <a:lnTo>
                    <a:pt x="18904" y="12534"/>
                  </a:lnTo>
                  <a:lnTo>
                    <a:pt x="19185" y="13071"/>
                  </a:lnTo>
                  <a:lnTo>
                    <a:pt x="19415" y="13609"/>
                  </a:lnTo>
                  <a:lnTo>
                    <a:pt x="19646" y="14146"/>
                  </a:lnTo>
                  <a:lnTo>
                    <a:pt x="19850" y="14709"/>
                  </a:lnTo>
                  <a:lnTo>
                    <a:pt x="20055" y="15246"/>
                  </a:lnTo>
                  <a:lnTo>
                    <a:pt x="20234" y="15783"/>
                  </a:lnTo>
                  <a:lnTo>
                    <a:pt x="20387" y="16320"/>
                  </a:lnTo>
                  <a:lnTo>
                    <a:pt x="20515" y="16883"/>
                  </a:lnTo>
                  <a:lnTo>
                    <a:pt x="20618" y="17420"/>
                  </a:lnTo>
                  <a:lnTo>
                    <a:pt x="20720" y="17957"/>
                  </a:lnTo>
                  <a:lnTo>
                    <a:pt x="20797" y="18494"/>
                  </a:lnTo>
                  <a:lnTo>
                    <a:pt x="20822" y="19032"/>
                  </a:lnTo>
                  <a:lnTo>
                    <a:pt x="20848" y="19543"/>
                  </a:lnTo>
                  <a:lnTo>
                    <a:pt x="20848" y="20055"/>
                  </a:lnTo>
                  <a:lnTo>
                    <a:pt x="20822" y="20515"/>
                  </a:lnTo>
                  <a:lnTo>
                    <a:pt x="20771" y="20976"/>
                  </a:lnTo>
                  <a:lnTo>
                    <a:pt x="20694" y="21436"/>
                  </a:lnTo>
                  <a:lnTo>
                    <a:pt x="20618" y="21845"/>
                  </a:lnTo>
                  <a:lnTo>
                    <a:pt x="20490" y="22255"/>
                  </a:lnTo>
                  <a:lnTo>
                    <a:pt x="20362" y="22638"/>
                  </a:lnTo>
                  <a:lnTo>
                    <a:pt x="20208" y="22996"/>
                  </a:lnTo>
                  <a:lnTo>
                    <a:pt x="20029" y="23329"/>
                  </a:lnTo>
                  <a:lnTo>
                    <a:pt x="19825" y="23662"/>
                  </a:lnTo>
                  <a:lnTo>
                    <a:pt x="19620" y="23943"/>
                  </a:lnTo>
                  <a:lnTo>
                    <a:pt x="19390" y="24224"/>
                  </a:lnTo>
                  <a:lnTo>
                    <a:pt x="19134" y="24480"/>
                  </a:lnTo>
                  <a:lnTo>
                    <a:pt x="18878" y="24710"/>
                  </a:lnTo>
                  <a:lnTo>
                    <a:pt x="18597" y="24915"/>
                  </a:lnTo>
                  <a:lnTo>
                    <a:pt x="18315" y="25094"/>
                  </a:lnTo>
                  <a:lnTo>
                    <a:pt x="17983" y="25247"/>
                  </a:lnTo>
                  <a:lnTo>
                    <a:pt x="17676" y="25375"/>
                  </a:lnTo>
                  <a:lnTo>
                    <a:pt x="17318" y="25478"/>
                  </a:lnTo>
                  <a:lnTo>
                    <a:pt x="16960" y="25554"/>
                  </a:lnTo>
                  <a:lnTo>
                    <a:pt x="16602" y="25606"/>
                  </a:lnTo>
                  <a:lnTo>
                    <a:pt x="16218" y="25631"/>
                  </a:lnTo>
                  <a:lnTo>
                    <a:pt x="15834" y="25657"/>
                  </a:lnTo>
                  <a:lnTo>
                    <a:pt x="15425" y="25631"/>
                  </a:lnTo>
                  <a:lnTo>
                    <a:pt x="15016" y="25580"/>
                  </a:lnTo>
                  <a:lnTo>
                    <a:pt x="14581" y="25503"/>
                  </a:lnTo>
                  <a:lnTo>
                    <a:pt x="14146" y="25375"/>
                  </a:lnTo>
                  <a:lnTo>
                    <a:pt x="13711" y="25247"/>
                  </a:lnTo>
                  <a:lnTo>
                    <a:pt x="13251" y="25094"/>
                  </a:lnTo>
                  <a:lnTo>
                    <a:pt x="12790" y="24889"/>
                  </a:lnTo>
                  <a:lnTo>
                    <a:pt x="12304" y="24685"/>
                  </a:lnTo>
                  <a:lnTo>
                    <a:pt x="11844" y="24429"/>
                  </a:lnTo>
                  <a:lnTo>
                    <a:pt x="11383" y="24148"/>
                  </a:lnTo>
                  <a:lnTo>
                    <a:pt x="10923" y="23866"/>
                  </a:lnTo>
                  <a:lnTo>
                    <a:pt x="10462" y="23559"/>
                  </a:lnTo>
                  <a:lnTo>
                    <a:pt x="10002" y="23227"/>
                  </a:lnTo>
                  <a:lnTo>
                    <a:pt x="9567" y="22869"/>
                  </a:lnTo>
                  <a:lnTo>
                    <a:pt x="9132" y="22485"/>
                  </a:lnTo>
                  <a:lnTo>
                    <a:pt x="8697" y="22101"/>
                  </a:lnTo>
                  <a:lnTo>
                    <a:pt x="8288" y="21692"/>
                  </a:lnTo>
                  <a:lnTo>
                    <a:pt x="7879" y="21283"/>
                  </a:lnTo>
                  <a:lnTo>
                    <a:pt x="7470" y="20848"/>
                  </a:lnTo>
                  <a:lnTo>
                    <a:pt x="7086" y="20387"/>
                  </a:lnTo>
                  <a:lnTo>
                    <a:pt x="6702" y="19927"/>
                  </a:lnTo>
                  <a:lnTo>
                    <a:pt x="6344" y="19466"/>
                  </a:lnTo>
                  <a:lnTo>
                    <a:pt x="5986" y="18980"/>
                  </a:lnTo>
                  <a:lnTo>
                    <a:pt x="5653" y="18469"/>
                  </a:lnTo>
                  <a:lnTo>
                    <a:pt x="5321" y="17957"/>
                  </a:lnTo>
                  <a:lnTo>
                    <a:pt x="5014" y="17446"/>
                  </a:lnTo>
                  <a:lnTo>
                    <a:pt x="4733" y="16934"/>
                  </a:lnTo>
                  <a:lnTo>
                    <a:pt x="4451" y="16397"/>
                  </a:lnTo>
                  <a:lnTo>
                    <a:pt x="4170" y="15885"/>
                  </a:lnTo>
                  <a:lnTo>
                    <a:pt x="3940" y="15348"/>
                  </a:lnTo>
                  <a:lnTo>
                    <a:pt x="3709" y="14811"/>
                  </a:lnTo>
                  <a:lnTo>
                    <a:pt x="3479" y="14248"/>
                  </a:lnTo>
                  <a:lnTo>
                    <a:pt x="3300" y="13711"/>
                  </a:lnTo>
                  <a:lnTo>
                    <a:pt x="3121" y="13174"/>
                  </a:lnTo>
                  <a:lnTo>
                    <a:pt x="2968" y="12611"/>
                  </a:lnTo>
                  <a:lnTo>
                    <a:pt x="2840" y="12074"/>
                  </a:lnTo>
                  <a:lnTo>
                    <a:pt x="2737" y="11537"/>
                  </a:lnTo>
                  <a:lnTo>
                    <a:pt x="2635" y="10999"/>
                  </a:lnTo>
                  <a:lnTo>
                    <a:pt x="2558" y="10462"/>
                  </a:lnTo>
                  <a:lnTo>
                    <a:pt x="2533" y="9925"/>
                  </a:lnTo>
                  <a:lnTo>
                    <a:pt x="2507" y="9414"/>
                  </a:lnTo>
                  <a:lnTo>
                    <a:pt x="2507" y="8902"/>
                  </a:lnTo>
                  <a:lnTo>
                    <a:pt x="2533" y="8416"/>
                  </a:lnTo>
                  <a:lnTo>
                    <a:pt x="2584" y="7955"/>
                  </a:lnTo>
                  <a:lnTo>
                    <a:pt x="2661" y="7521"/>
                  </a:lnTo>
                  <a:lnTo>
                    <a:pt x="2737" y="7111"/>
                  </a:lnTo>
                  <a:lnTo>
                    <a:pt x="2865" y="6702"/>
                  </a:lnTo>
                  <a:lnTo>
                    <a:pt x="2993" y="6318"/>
                  </a:lnTo>
                  <a:lnTo>
                    <a:pt x="3147" y="5960"/>
                  </a:lnTo>
                  <a:lnTo>
                    <a:pt x="3326" y="5628"/>
                  </a:lnTo>
                  <a:lnTo>
                    <a:pt x="3530" y="5295"/>
                  </a:lnTo>
                  <a:lnTo>
                    <a:pt x="3735" y="5014"/>
                  </a:lnTo>
                  <a:lnTo>
                    <a:pt x="3965" y="4732"/>
                  </a:lnTo>
                  <a:lnTo>
                    <a:pt x="4221" y="4477"/>
                  </a:lnTo>
                  <a:lnTo>
                    <a:pt x="4477" y="4246"/>
                  </a:lnTo>
                  <a:lnTo>
                    <a:pt x="4758" y="4042"/>
                  </a:lnTo>
                  <a:lnTo>
                    <a:pt x="5039" y="3863"/>
                  </a:lnTo>
                  <a:lnTo>
                    <a:pt x="5372" y="3709"/>
                  </a:lnTo>
                  <a:lnTo>
                    <a:pt x="5679" y="3581"/>
                  </a:lnTo>
                  <a:lnTo>
                    <a:pt x="6037" y="3479"/>
                  </a:lnTo>
                  <a:lnTo>
                    <a:pt x="6395" y="3402"/>
                  </a:lnTo>
                  <a:lnTo>
                    <a:pt x="6753" y="3351"/>
                  </a:lnTo>
                  <a:lnTo>
                    <a:pt x="7137" y="3300"/>
                  </a:lnTo>
                  <a:close/>
                  <a:moveTo>
                    <a:pt x="5884" y="0"/>
                  </a:moveTo>
                  <a:lnTo>
                    <a:pt x="5398" y="26"/>
                  </a:lnTo>
                  <a:lnTo>
                    <a:pt x="4937" y="102"/>
                  </a:lnTo>
                  <a:lnTo>
                    <a:pt x="4477" y="205"/>
                  </a:lnTo>
                  <a:lnTo>
                    <a:pt x="4042" y="358"/>
                  </a:lnTo>
                  <a:lnTo>
                    <a:pt x="3633" y="512"/>
                  </a:lnTo>
                  <a:lnTo>
                    <a:pt x="3249" y="716"/>
                  </a:lnTo>
                  <a:lnTo>
                    <a:pt x="2865" y="947"/>
                  </a:lnTo>
                  <a:lnTo>
                    <a:pt x="2507" y="1202"/>
                  </a:lnTo>
                  <a:lnTo>
                    <a:pt x="2175" y="1484"/>
                  </a:lnTo>
                  <a:lnTo>
                    <a:pt x="1842" y="1816"/>
                  </a:lnTo>
                  <a:lnTo>
                    <a:pt x="1561" y="2149"/>
                  </a:lnTo>
                  <a:lnTo>
                    <a:pt x="1279" y="2533"/>
                  </a:lnTo>
                  <a:lnTo>
                    <a:pt x="1049" y="2942"/>
                  </a:lnTo>
                  <a:lnTo>
                    <a:pt x="819" y="3351"/>
                  </a:lnTo>
                  <a:lnTo>
                    <a:pt x="614" y="3812"/>
                  </a:lnTo>
                  <a:lnTo>
                    <a:pt x="461" y="4298"/>
                  </a:lnTo>
                  <a:lnTo>
                    <a:pt x="307" y="4809"/>
                  </a:lnTo>
                  <a:lnTo>
                    <a:pt x="179" y="5346"/>
                  </a:lnTo>
                  <a:lnTo>
                    <a:pt x="103" y="5909"/>
                  </a:lnTo>
                  <a:lnTo>
                    <a:pt x="26" y="6497"/>
                  </a:lnTo>
                  <a:lnTo>
                    <a:pt x="0" y="7111"/>
                  </a:lnTo>
                  <a:lnTo>
                    <a:pt x="0" y="7751"/>
                  </a:lnTo>
                  <a:lnTo>
                    <a:pt x="26" y="8416"/>
                  </a:lnTo>
                  <a:lnTo>
                    <a:pt x="103" y="9132"/>
                  </a:lnTo>
                  <a:lnTo>
                    <a:pt x="256" y="9925"/>
                  </a:lnTo>
                  <a:lnTo>
                    <a:pt x="461" y="10769"/>
                  </a:lnTo>
                  <a:lnTo>
                    <a:pt x="716" y="11690"/>
                  </a:lnTo>
                  <a:lnTo>
                    <a:pt x="1023" y="12688"/>
                  </a:lnTo>
                  <a:lnTo>
                    <a:pt x="1407" y="13711"/>
                  </a:lnTo>
                  <a:lnTo>
                    <a:pt x="1816" y="14811"/>
                  </a:lnTo>
                  <a:lnTo>
                    <a:pt x="2251" y="15911"/>
                  </a:lnTo>
                  <a:lnTo>
                    <a:pt x="2737" y="17062"/>
                  </a:lnTo>
                  <a:lnTo>
                    <a:pt x="3249" y="18239"/>
                  </a:lnTo>
                  <a:lnTo>
                    <a:pt x="4349" y="20643"/>
                  </a:lnTo>
                  <a:lnTo>
                    <a:pt x="5525" y="23073"/>
                  </a:lnTo>
                  <a:lnTo>
                    <a:pt x="6728" y="25452"/>
                  </a:lnTo>
                  <a:lnTo>
                    <a:pt x="7930" y="27754"/>
                  </a:lnTo>
                  <a:lnTo>
                    <a:pt x="9081" y="29929"/>
                  </a:lnTo>
                  <a:lnTo>
                    <a:pt x="10155" y="31924"/>
                  </a:lnTo>
                  <a:lnTo>
                    <a:pt x="11102" y="33663"/>
                  </a:lnTo>
                  <a:lnTo>
                    <a:pt x="12560" y="36196"/>
                  </a:lnTo>
                  <a:lnTo>
                    <a:pt x="13097" y="37142"/>
                  </a:lnTo>
                  <a:lnTo>
                    <a:pt x="13558" y="36682"/>
                  </a:lnTo>
                  <a:lnTo>
                    <a:pt x="14069" y="36170"/>
                  </a:lnTo>
                  <a:lnTo>
                    <a:pt x="14760" y="35454"/>
                  </a:lnTo>
                  <a:lnTo>
                    <a:pt x="15553" y="34584"/>
                  </a:lnTo>
                  <a:lnTo>
                    <a:pt x="16448" y="33586"/>
                  </a:lnTo>
                  <a:lnTo>
                    <a:pt x="17395" y="32461"/>
                  </a:lnTo>
                  <a:lnTo>
                    <a:pt x="18367" y="31233"/>
                  </a:lnTo>
                  <a:lnTo>
                    <a:pt x="18853" y="30594"/>
                  </a:lnTo>
                  <a:lnTo>
                    <a:pt x="19339" y="29929"/>
                  </a:lnTo>
                  <a:lnTo>
                    <a:pt x="19799" y="29238"/>
                  </a:lnTo>
                  <a:lnTo>
                    <a:pt x="20259" y="28547"/>
                  </a:lnTo>
                  <a:lnTo>
                    <a:pt x="20694" y="27831"/>
                  </a:lnTo>
                  <a:lnTo>
                    <a:pt x="21129" y="27115"/>
                  </a:lnTo>
                  <a:lnTo>
                    <a:pt x="21513" y="26399"/>
                  </a:lnTo>
                  <a:lnTo>
                    <a:pt x="21897" y="25682"/>
                  </a:lnTo>
                  <a:lnTo>
                    <a:pt x="22229" y="24941"/>
                  </a:lnTo>
                  <a:lnTo>
                    <a:pt x="22510" y="24224"/>
                  </a:lnTo>
                  <a:lnTo>
                    <a:pt x="22766" y="23482"/>
                  </a:lnTo>
                  <a:lnTo>
                    <a:pt x="22971" y="22766"/>
                  </a:lnTo>
                  <a:lnTo>
                    <a:pt x="23150" y="22050"/>
                  </a:lnTo>
                  <a:lnTo>
                    <a:pt x="23252" y="21334"/>
                  </a:lnTo>
                  <a:lnTo>
                    <a:pt x="23303" y="20643"/>
                  </a:lnTo>
                  <a:lnTo>
                    <a:pt x="23303" y="20311"/>
                  </a:lnTo>
                  <a:lnTo>
                    <a:pt x="23303" y="19978"/>
                  </a:lnTo>
                  <a:lnTo>
                    <a:pt x="23227" y="19287"/>
                  </a:lnTo>
                  <a:lnTo>
                    <a:pt x="23150" y="18622"/>
                  </a:lnTo>
                  <a:lnTo>
                    <a:pt x="23022" y="17932"/>
                  </a:lnTo>
                  <a:lnTo>
                    <a:pt x="22894" y="17241"/>
                  </a:lnTo>
                  <a:lnTo>
                    <a:pt x="22715" y="16550"/>
                  </a:lnTo>
                  <a:lnTo>
                    <a:pt x="22536" y="15860"/>
                  </a:lnTo>
                  <a:lnTo>
                    <a:pt x="22306" y="15169"/>
                  </a:lnTo>
                  <a:lnTo>
                    <a:pt x="22050" y="14478"/>
                  </a:lnTo>
                  <a:lnTo>
                    <a:pt x="21794" y="13788"/>
                  </a:lnTo>
                  <a:lnTo>
                    <a:pt x="21513" y="13097"/>
                  </a:lnTo>
                  <a:lnTo>
                    <a:pt x="21180" y="12406"/>
                  </a:lnTo>
                  <a:lnTo>
                    <a:pt x="20848" y="11741"/>
                  </a:lnTo>
                  <a:lnTo>
                    <a:pt x="20490" y="11076"/>
                  </a:lnTo>
                  <a:lnTo>
                    <a:pt x="20132" y="10411"/>
                  </a:lnTo>
                  <a:lnTo>
                    <a:pt x="19722" y="9746"/>
                  </a:lnTo>
                  <a:lnTo>
                    <a:pt x="19313" y="9107"/>
                  </a:lnTo>
                  <a:lnTo>
                    <a:pt x="18878" y="8493"/>
                  </a:lnTo>
                  <a:lnTo>
                    <a:pt x="18443" y="7879"/>
                  </a:lnTo>
                  <a:lnTo>
                    <a:pt x="17957" y="7265"/>
                  </a:lnTo>
                  <a:lnTo>
                    <a:pt x="17497" y="6677"/>
                  </a:lnTo>
                  <a:lnTo>
                    <a:pt x="16985" y="6114"/>
                  </a:lnTo>
                  <a:lnTo>
                    <a:pt x="16499" y="5551"/>
                  </a:lnTo>
                  <a:lnTo>
                    <a:pt x="15962" y="5014"/>
                  </a:lnTo>
                  <a:lnTo>
                    <a:pt x="15450" y="4502"/>
                  </a:lnTo>
                  <a:lnTo>
                    <a:pt x="14888" y="3991"/>
                  </a:lnTo>
                  <a:lnTo>
                    <a:pt x="14351" y="3530"/>
                  </a:lnTo>
                  <a:lnTo>
                    <a:pt x="13788" y="3070"/>
                  </a:lnTo>
                  <a:lnTo>
                    <a:pt x="13199" y="2660"/>
                  </a:lnTo>
                  <a:lnTo>
                    <a:pt x="12637" y="2251"/>
                  </a:lnTo>
                  <a:lnTo>
                    <a:pt x="12048" y="1893"/>
                  </a:lnTo>
                  <a:lnTo>
                    <a:pt x="11460" y="1535"/>
                  </a:lnTo>
                  <a:lnTo>
                    <a:pt x="10846" y="1228"/>
                  </a:lnTo>
                  <a:lnTo>
                    <a:pt x="10258" y="947"/>
                  </a:lnTo>
                  <a:lnTo>
                    <a:pt x="9669" y="716"/>
                  </a:lnTo>
                  <a:lnTo>
                    <a:pt x="9081" y="486"/>
                  </a:lnTo>
                  <a:lnTo>
                    <a:pt x="8518" y="333"/>
                  </a:lnTo>
                  <a:lnTo>
                    <a:pt x="7956" y="179"/>
                  </a:lnTo>
                  <a:lnTo>
                    <a:pt x="7418" y="102"/>
                  </a:lnTo>
                  <a:lnTo>
                    <a:pt x="6907" y="26"/>
                  </a:lnTo>
                  <a:lnTo>
                    <a:pt x="6395" y="0"/>
                  </a:lnTo>
                  <a:close/>
                </a:path>
              </a:pathLst>
            </a:custGeom>
            <a:solidFill>
              <a:srgbClr val="13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3"/>
            <p:cNvSpPr/>
            <p:nvPr/>
          </p:nvSpPr>
          <p:spPr>
            <a:xfrm>
              <a:off x="2731891" y="3531075"/>
              <a:ext cx="503053" cy="368511"/>
            </a:xfrm>
            <a:custGeom>
              <a:avLst/>
              <a:gdLst/>
              <a:ahLst/>
              <a:cxnLst/>
              <a:rect l="l" t="t" r="r" b="b"/>
              <a:pathLst>
                <a:path w="27448" h="20107" extrusionOk="0">
                  <a:moveTo>
                    <a:pt x="27448" y="0"/>
                  </a:moveTo>
                  <a:lnTo>
                    <a:pt x="0" y="15834"/>
                  </a:lnTo>
                  <a:lnTo>
                    <a:pt x="0" y="20106"/>
                  </a:lnTo>
                  <a:lnTo>
                    <a:pt x="27448" y="4272"/>
                  </a:lnTo>
                  <a:lnTo>
                    <a:pt x="27448" y="0"/>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3"/>
            <p:cNvSpPr/>
            <p:nvPr/>
          </p:nvSpPr>
          <p:spPr>
            <a:xfrm>
              <a:off x="2663914" y="3782364"/>
              <a:ext cx="67995" cy="117223"/>
            </a:xfrm>
            <a:custGeom>
              <a:avLst/>
              <a:gdLst/>
              <a:ahLst/>
              <a:cxnLst/>
              <a:rect l="l" t="t" r="r" b="b"/>
              <a:pathLst>
                <a:path w="3710" h="6396" extrusionOk="0">
                  <a:moveTo>
                    <a:pt x="0" y="0"/>
                  </a:moveTo>
                  <a:lnTo>
                    <a:pt x="0" y="4272"/>
                  </a:lnTo>
                  <a:lnTo>
                    <a:pt x="3709" y="6395"/>
                  </a:lnTo>
                  <a:lnTo>
                    <a:pt x="3709" y="2123"/>
                  </a:lnTo>
                  <a:lnTo>
                    <a:pt x="0" y="0"/>
                  </a:lnTo>
                  <a:close/>
                </a:path>
              </a:pathLst>
            </a:custGeom>
            <a:solidFill>
              <a:srgbClr val="8196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3"/>
            <p:cNvSpPr/>
            <p:nvPr/>
          </p:nvSpPr>
          <p:spPr>
            <a:xfrm>
              <a:off x="2663914" y="3491689"/>
              <a:ext cx="570553" cy="329602"/>
            </a:xfrm>
            <a:custGeom>
              <a:avLst/>
              <a:gdLst/>
              <a:ahLst/>
              <a:cxnLst/>
              <a:rect l="l" t="t" r="r" b="b"/>
              <a:pathLst>
                <a:path w="31131" h="17984" extrusionOk="0">
                  <a:moveTo>
                    <a:pt x="27422" y="1"/>
                  </a:moveTo>
                  <a:lnTo>
                    <a:pt x="0" y="15835"/>
                  </a:lnTo>
                  <a:lnTo>
                    <a:pt x="3709" y="17983"/>
                  </a:lnTo>
                  <a:lnTo>
                    <a:pt x="31131" y="2149"/>
                  </a:lnTo>
                  <a:lnTo>
                    <a:pt x="27422"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3"/>
            <p:cNvSpPr/>
            <p:nvPr/>
          </p:nvSpPr>
          <p:spPr>
            <a:xfrm>
              <a:off x="2007569" y="3908475"/>
              <a:ext cx="125195" cy="125177"/>
            </a:xfrm>
            <a:custGeom>
              <a:avLst/>
              <a:gdLst/>
              <a:ahLst/>
              <a:cxnLst/>
              <a:rect l="l" t="t" r="r" b="b"/>
              <a:pathLst>
                <a:path w="6831" h="6830" extrusionOk="0">
                  <a:moveTo>
                    <a:pt x="3428" y="0"/>
                  </a:moveTo>
                  <a:lnTo>
                    <a:pt x="3070" y="26"/>
                  </a:lnTo>
                  <a:lnTo>
                    <a:pt x="2738" y="77"/>
                  </a:lnTo>
                  <a:lnTo>
                    <a:pt x="2405" y="154"/>
                  </a:lnTo>
                  <a:lnTo>
                    <a:pt x="2098" y="256"/>
                  </a:lnTo>
                  <a:lnTo>
                    <a:pt x="1791" y="409"/>
                  </a:lnTo>
                  <a:lnTo>
                    <a:pt x="1510" y="588"/>
                  </a:lnTo>
                  <a:lnTo>
                    <a:pt x="1254" y="767"/>
                  </a:lnTo>
                  <a:lnTo>
                    <a:pt x="998" y="998"/>
                  </a:lnTo>
                  <a:lnTo>
                    <a:pt x="793" y="1228"/>
                  </a:lnTo>
                  <a:lnTo>
                    <a:pt x="589" y="1509"/>
                  </a:lnTo>
                  <a:lnTo>
                    <a:pt x="410" y="1791"/>
                  </a:lnTo>
                  <a:lnTo>
                    <a:pt x="282" y="2072"/>
                  </a:lnTo>
                  <a:lnTo>
                    <a:pt x="154" y="2405"/>
                  </a:lnTo>
                  <a:lnTo>
                    <a:pt x="77" y="2712"/>
                  </a:lnTo>
                  <a:lnTo>
                    <a:pt x="26" y="3070"/>
                  </a:lnTo>
                  <a:lnTo>
                    <a:pt x="1" y="3402"/>
                  </a:lnTo>
                  <a:lnTo>
                    <a:pt x="26" y="3760"/>
                  </a:lnTo>
                  <a:lnTo>
                    <a:pt x="77" y="4093"/>
                  </a:lnTo>
                  <a:lnTo>
                    <a:pt x="154" y="4425"/>
                  </a:lnTo>
                  <a:lnTo>
                    <a:pt x="282" y="4732"/>
                  </a:lnTo>
                  <a:lnTo>
                    <a:pt x="410" y="5039"/>
                  </a:lnTo>
                  <a:lnTo>
                    <a:pt x="589" y="5321"/>
                  </a:lnTo>
                  <a:lnTo>
                    <a:pt x="793" y="5576"/>
                  </a:lnTo>
                  <a:lnTo>
                    <a:pt x="998" y="5807"/>
                  </a:lnTo>
                  <a:lnTo>
                    <a:pt x="1254" y="6037"/>
                  </a:lnTo>
                  <a:lnTo>
                    <a:pt x="1510" y="6242"/>
                  </a:lnTo>
                  <a:lnTo>
                    <a:pt x="1791" y="6395"/>
                  </a:lnTo>
                  <a:lnTo>
                    <a:pt x="2098" y="6549"/>
                  </a:lnTo>
                  <a:lnTo>
                    <a:pt x="2405" y="6676"/>
                  </a:lnTo>
                  <a:lnTo>
                    <a:pt x="2738" y="6753"/>
                  </a:lnTo>
                  <a:lnTo>
                    <a:pt x="3070" y="6804"/>
                  </a:lnTo>
                  <a:lnTo>
                    <a:pt x="3428" y="6830"/>
                  </a:lnTo>
                  <a:lnTo>
                    <a:pt x="3761" y="6804"/>
                  </a:lnTo>
                  <a:lnTo>
                    <a:pt x="4093" y="6753"/>
                  </a:lnTo>
                  <a:lnTo>
                    <a:pt x="4426" y="6676"/>
                  </a:lnTo>
                  <a:lnTo>
                    <a:pt x="4733" y="6549"/>
                  </a:lnTo>
                  <a:lnTo>
                    <a:pt x="5040" y="6395"/>
                  </a:lnTo>
                  <a:lnTo>
                    <a:pt x="5321" y="6242"/>
                  </a:lnTo>
                  <a:lnTo>
                    <a:pt x="5577" y="6037"/>
                  </a:lnTo>
                  <a:lnTo>
                    <a:pt x="5833" y="5807"/>
                  </a:lnTo>
                  <a:lnTo>
                    <a:pt x="6037" y="5576"/>
                  </a:lnTo>
                  <a:lnTo>
                    <a:pt x="6242" y="5321"/>
                  </a:lnTo>
                  <a:lnTo>
                    <a:pt x="6421" y="5039"/>
                  </a:lnTo>
                  <a:lnTo>
                    <a:pt x="6549" y="4732"/>
                  </a:lnTo>
                  <a:lnTo>
                    <a:pt x="6677" y="4425"/>
                  </a:lnTo>
                  <a:lnTo>
                    <a:pt x="6754" y="4093"/>
                  </a:lnTo>
                  <a:lnTo>
                    <a:pt x="6805" y="3760"/>
                  </a:lnTo>
                  <a:lnTo>
                    <a:pt x="6830" y="3402"/>
                  </a:lnTo>
                  <a:lnTo>
                    <a:pt x="6805" y="3070"/>
                  </a:lnTo>
                  <a:lnTo>
                    <a:pt x="6754" y="2712"/>
                  </a:lnTo>
                  <a:lnTo>
                    <a:pt x="6677" y="2405"/>
                  </a:lnTo>
                  <a:lnTo>
                    <a:pt x="6549" y="2072"/>
                  </a:lnTo>
                  <a:lnTo>
                    <a:pt x="6421" y="1791"/>
                  </a:lnTo>
                  <a:lnTo>
                    <a:pt x="6242" y="1509"/>
                  </a:lnTo>
                  <a:lnTo>
                    <a:pt x="6037" y="1228"/>
                  </a:lnTo>
                  <a:lnTo>
                    <a:pt x="5833" y="998"/>
                  </a:lnTo>
                  <a:lnTo>
                    <a:pt x="5577" y="767"/>
                  </a:lnTo>
                  <a:lnTo>
                    <a:pt x="5321" y="588"/>
                  </a:lnTo>
                  <a:lnTo>
                    <a:pt x="5040" y="409"/>
                  </a:lnTo>
                  <a:lnTo>
                    <a:pt x="4733" y="256"/>
                  </a:lnTo>
                  <a:lnTo>
                    <a:pt x="4426" y="154"/>
                  </a:lnTo>
                  <a:lnTo>
                    <a:pt x="4093" y="77"/>
                  </a:lnTo>
                  <a:lnTo>
                    <a:pt x="3761" y="26"/>
                  </a:lnTo>
                  <a:lnTo>
                    <a:pt x="3428"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3"/>
            <p:cNvSpPr/>
            <p:nvPr/>
          </p:nvSpPr>
          <p:spPr>
            <a:xfrm>
              <a:off x="2054451" y="3918775"/>
              <a:ext cx="52050" cy="52068"/>
            </a:xfrm>
            <a:custGeom>
              <a:avLst/>
              <a:gdLst/>
              <a:ahLst/>
              <a:cxnLst/>
              <a:rect l="l" t="t" r="r" b="b"/>
              <a:pathLst>
                <a:path w="2840" h="2841" extrusionOk="0">
                  <a:moveTo>
                    <a:pt x="1433" y="1"/>
                  </a:moveTo>
                  <a:lnTo>
                    <a:pt x="1152" y="26"/>
                  </a:lnTo>
                  <a:lnTo>
                    <a:pt x="870" y="103"/>
                  </a:lnTo>
                  <a:lnTo>
                    <a:pt x="640" y="257"/>
                  </a:lnTo>
                  <a:lnTo>
                    <a:pt x="410" y="410"/>
                  </a:lnTo>
                  <a:lnTo>
                    <a:pt x="256" y="640"/>
                  </a:lnTo>
                  <a:lnTo>
                    <a:pt x="128" y="871"/>
                  </a:lnTo>
                  <a:lnTo>
                    <a:pt x="26" y="1126"/>
                  </a:lnTo>
                  <a:lnTo>
                    <a:pt x="1" y="1433"/>
                  </a:lnTo>
                  <a:lnTo>
                    <a:pt x="26" y="1715"/>
                  </a:lnTo>
                  <a:lnTo>
                    <a:pt x="128" y="1970"/>
                  </a:lnTo>
                  <a:lnTo>
                    <a:pt x="256" y="2226"/>
                  </a:lnTo>
                  <a:lnTo>
                    <a:pt x="410" y="2431"/>
                  </a:lnTo>
                  <a:lnTo>
                    <a:pt x="640" y="2610"/>
                  </a:lnTo>
                  <a:lnTo>
                    <a:pt x="870" y="2738"/>
                  </a:lnTo>
                  <a:lnTo>
                    <a:pt x="1152" y="2815"/>
                  </a:lnTo>
                  <a:lnTo>
                    <a:pt x="1433" y="2840"/>
                  </a:lnTo>
                  <a:lnTo>
                    <a:pt x="1714" y="2815"/>
                  </a:lnTo>
                  <a:lnTo>
                    <a:pt x="1970" y="2738"/>
                  </a:lnTo>
                  <a:lnTo>
                    <a:pt x="2226" y="2610"/>
                  </a:lnTo>
                  <a:lnTo>
                    <a:pt x="2431" y="2431"/>
                  </a:lnTo>
                  <a:lnTo>
                    <a:pt x="2610" y="2226"/>
                  </a:lnTo>
                  <a:lnTo>
                    <a:pt x="2738" y="1970"/>
                  </a:lnTo>
                  <a:lnTo>
                    <a:pt x="2814" y="1715"/>
                  </a:lnTo>
                  <a:lnTo>
                    <a:pt x="2840" y="1433"/>
                  </a:lnTo>
                  <a:lnTo>
                    <a:pt x="2814" y="1126"/>
                  </a:lnTo>
                  <a:lnTo>
                    <a:pt x="2738" y="871"/>
                  </a:lnTo>
                  <a:lnTo>
                    <a:pt x="2610" y="640"/>
                  </a:lnTo>
                  <a:lnTo>
                    <a:pt x="2431" y="410"/>
                  </a:lnTo>
                  <a:lnTo>
                    <a:pt x="2226" y="257"/>
                  </a:lnTo>
                  <a:lnTo>
                    <a:pt x="1970" y="103"/>
                  </a:lnTo>
                  <a:lnTo>
                    <a:pt x="1714" y="26"/>
                  </a:lnTo>
                  <a:lnTo>
                    <a:pt x="1433" y="1"/>
                  </a:lnTo>
                  <a:close/>
                </a:path>
              </a:pathLst>
            </a:custGeom>
            <a:solidFill>
              <a:srgbClr val="D0E8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3"/>
            <p:cNvSpPr/>
            <p:nvPr/>
          </p:nvSpPr>
          <p:spPr>
            <a:xfrm>
              <a:off x="2007569" y="3933309"/>
              <a:ext cx="124260" cy="100343"/>
            </a:xfrm>
            <a:custGeom>
              <a:avLst/>
              <a:gdLst/>
              <a:ahLst/>
              <a:cxnLst/>
              <a:rect l="l" t="t" r="r" b="b"/>
              <a:pathLst>
                <a:path w="6780" h="5475" extrusionOk="0">
                  <a:moveTo>
                    <a:pt x="691" y="1"/>
                  </a:moveTo>
                  <a:lnTo>
                    <a:pt x="538" y="205"/>
                  </a:lnTo>
                  <a:lnTo>
                    <a:pt x="410" y="436"/>
                  </a:lnTo>
                  <a:lnTo>
                    <a:pt x="282" y="691"/>
                  </a:lnTo>
                  <a:lnTo>
                    <a:pt x="180" y="947"/>
                  </a:lnTo>
                  <a:lnTo>
                    <a:pt x="103" y="1203"/>
                  </a:lnTo>
                  <a:lnTo>
                    <a:pt x="52" y="1484"/>
                  </a:lnTo>
                  <a:lnTo>
                    <a:pt x="26" y="1766"/>
                  </a:lnTo>
                  <a:lnTo>
                    <a:pt x="1" y="2047"/>
                  </a:lnTo>
                  <a:lnTo>
                    <a:pt x="26" y="2405"/>
                  </a:lnTo>
                  <a:lnTo>
                    <a:pt x="77" y="2738"/>
                  </a:lnTo>
                  <a:lnTo>
                    <a:pt x="154" y="3070"/>
                  </a:lnTo>
                  <a:lnTo>
                    <a:pt x="282" y="3377"/>
                  </a:lnTo>
                  <a:lnTo>
                    <a:pt x="410" y="3684"/>
                  </a:lnTo>
                  <a:lnTo>
                    <a:pt x="589" y="3966"/>
                  </a:lnTo>
                  <a:lnTo>
                    <a:pt x="793" y="4221"/>
                  </a:lnTo>
                  <a:lnTo>
                    <a:pt x="998" y="4452"/>
                  </a:lnTo>
                  <a:lnTo>
                    <a:pt x="1254" y="4682"/>
                  </a:lnTo>
                  <a:lnTo>
                    <a:pt x="1510" y="4887"/>
                  </a:lnTo>
                  <a:lnTo>
                    <a:pt x="1791" y="5040"/>
                  </a:lnTo>
                  <a:lnTo>
                    <a:pt x="2098" y="5194"/>
                  </a:lnTo>
                  <a:lnTo>
                    <a:pt x="2405" y="5321"/>
                  </a:lnTo>
                  <a:lnTo>
                    <a:pt x="2738" y="5398"/>
                  </a:lnTo>
                  <a:lnTo>
                    <a:pt x="3070" y="5449"/>
                  </a:lnTo>
                  <a:lnTo>
                    <a:pt x="3428" y="5475"/>
                  </a:lnTo>
                  <a:lnTo>
                    <a:pt x="3735" y="5449"/>
                  </a:lnTo>
                  <a:lnTo>
                    <a:pt x="4042" y="5398"/>
                  </a:lnTo>
                  <a:lnTo>
                    <a:pt x="4324" y="5347"/>
                  </a:lnTo>
                  <a:lnTo>
                    <a:pt x="4605" y="5245"/>
                  </a:lnTo>
                  <a:lnTo>
                    <a:pt x="4886" y="5142"/>
                  </a:lnTo>
                  <a:lnTo>
                    <a:pt x="5142" y="4989"/>
                  </a:lnTo>
                  <a:lnTo>
                    <a:pt x="5398" y="4835"/>
                  </a:lnTo>
                  <a:lnTo>
                    <a:pt x="5628" y="4656"/>
                  </a:lnTo>
                  <a:lnTo>
                    <a:pt x="5833" y="4452"/>
                  </a:lnTo>
                  <a:lnTo>
                    <a:pt x="6037" y="4247"/>
                  </a:lnTo>
                  <a:lnTo>
                    <a:pt x="6216" y="4017"/>
                  </a:lnTo>
                  <a:lnTo>
                    <a:pt x="6370" y="3761"/>
                  </a:lnTo>
                  <a:lnTo>
                    <a:pt x="6498" y="3505"/>
                  </a:lnTo>
                  <a:lnTo>
                    <a:pt x="6626" y="3224"/>
                  </a:lnTo>
                  <a:lnTo>
                    <a:pt x="6702" y="2942"/>
                  </a:lnTo>
                  <a:lnTo>
                    <a:pt x="6779" y="2636"/>
                  </a:lnTo>
                  <a:lnTo>
                    <a:pt x="6779" y="2636"/>
                  </a:lnTo>
                  <a:lnTo>
                    <a:pt x="6523" y="2942"/>
                  </a:lnTo>
                  <a:lnTo>
                    <a:pt x="6242" y="3198"/>
                  </a:lnTo>
                  <a:lnTo>
                    <a:pt x="5935" y="3429"/>
                  </a:lnTo>
                  <a:lnTo>
                    <a:pt x="5603" y="3633"/>
                  </a:lnTo>
                  <a:lnTo>
                    <a:pt x="5244" y="3787"/>
                  </a:lnTo>
                  <a:lnTo>
                    <a:pt x="4861" y="3889"/>
                  </a:lnTo>
                  <a:lnTo>
                    <a:pt x="4477" y="3966"/>
                  </a:lnTo>
                  <a:lnTo>
                    <a:pt x="4068" y="3991"/>
                  </a:lnTo>
                  <a:lnTo>
                    <a:pt x="3710" y="3966"/>
                  </a:lnTo>
                  <a:lnTo>
                    <a:pt x="3377" y="3915"/>
                  </a:lnTo>
                  <a:lnTo>
                    <a:pt x="3045" y="3838"/>
                  </a:lnTo>
                  <a:lnTo>
                    <a:pt x="2738" y="3735"/>
                  </a:lnTo>
                  <a:lnTo>
                    <a:pt x="2431" y="3582"/>
                  </a:lnTo>
                  <a:lnTo>
                    <a:pt x="2149" y="3403"/>
                  </a:lnTo>
                  <a:lnTo>
                    <a:pt x="1893" y="3224"/>
                  </a:lnTo>
                  <a:lnTo>
                    <a:pt x="1638" y="2994"/>
                  </a:lnTo>
                  <a:lnTo>
                    <a:pt x="1433" y="2763"/>
                  </a:lnTo>
                  <a:lnTo>
                    <a:pt x="1228" y="2482"/>
                  </a:lnTo>
                  <a:lnTo>
                    <a:pt x="1049" y="2201"/>
                  </a:lnTo>
                  <a:lnTo>
                    <a:pt x="921" y="1919"/>
                  </a:lnTo>
                  <a:lnTo>
                    <a:pt x="793" y="1587"/>
                  </a:lnTo>
                  <a:lnTo>
                    <a:pt x="717" y="1280"/>
                  </a:lnTo>
                  <a:lnTo>
                    <a:pt x="666" y="922"/>
                  </a:lnTo>
                  <a:lnTo>
                    <a:pt x="640" y="589"/>
                  </a:lnTo>
                  <a:lnTo>
                    <a:pt x="666" y="282"/>
                  </a:lnTo>
                  <a:lnTo>
                    <a:pt x="691" y="1"/>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3"/>
            <p:cNvSpPr/>
            <p:nvPr/>
          </p:nvSpPr>
          <p:spPr>
            <a:xfrm>
              <a:off x="3248983" y="3414329"/>
              <a:ext cx="133644" cy="133644"/>
            </a:xfrm>
            <a:custGeom>
              <a:avLst/>
              <a:gdLst/>
              <a:ahLst/>
              <a:cxnLst/>
              <a:rect l="l" t="t" r="r" b="b"/>
              <a:pathLst>
                <a:path w="7292" h="7292" extrusionOk="0">
                  <a:moveTo>
                    <a:pt x="3275" y="1"/>
                  </a:moveTo>
                  <a:lnTo>
                    <a:pt x="2917" y="52"/>
                  </a:lnTo>
                  <a:lnTo>
                    <a:pt x="2559" y="154"/>
                  </a:lnTo>
                  <a:lnTo>
                    <a:pt x="2226" y="282"/>
                  </a:lnTo>
                  <a:lnTo>
                    <a:pt x="1919" y="436"/>
                  </a:lnTo>
                  <a:lnTo>
                    <a:pt x="1612" y="615"/>
                  </a:lnTo>
                  <a:lnTo>
                    <a:pt x="1331" y="819"/>
                  </a:lnTo>
                  <a:lnTo>
                    <a:pt x="1075" y="1050"/>
                  </a:lnTo>
                  <a:lnTo>
                    <a:pt x="819" y="1331"/>
                  </a:lnTo>
                  <a:lnTo>
                    <a:pt x="615" y="1612"/>
                  </a:lnTo>
                  <a:lnTo>
                    <a:pt x="436" y="1894"/>
                  </a:lnTo>
                  <a:lnTo>
                    <a:pt x="282" y="2226"/>
                  </a:lnTo>
                  <a:lnTo>
                    <a:pt x="154" y="2559"/>
                  </a:lnTo>
                  <a:lnTo>
                    <a:pt x="78" y="2917"/>
                  </a:lnTo>
                  <a:lnTo>
                    <a:pt x="26" y="3275"/>
                  </a:lnTo>
                  <a:lnTo>
                    <a:pt x="1" y="3633"/>
                  </a:lnTo>
                  <a:lnTo>
                    <a:pt x="26" y="4017"/>
                  </a:lnTo>
                  <a:lnTo>
                    <a:pt x="78" y="4375"/>
                  </a:lnTo>
                  <a:lnTo>
                    <a:pt x="154" y="4733"/>
                  </a:lnTo>
                  <a:lnTo>
                    <a:pt x="282" y="5066"/>
                  </a:lnTo>
                  <a:lnTo>
                    <a:pt x="436" y="5373"/>
                  </a:lnTo>
                  <a:lnTo>
                    <a:pt x="615" y="5680"/>
                  </a:lnTo>
                  <a:lnTo>
                    <a:pt x="819" y="5961"/>
                  </a:lnTo>
                  <a:lnTo>
                    <a:pt x="1075" y="6217"/>
                  </a:lnTo>
                  <a:lnTo>
                    <a:pt x="1331" y="6473"/>
                  </a:lnTo>
                  <a:lnTo>
                    <a:pt x="1612" y="6677"/>
                  </a:lnTo>
                  <a:lnTo>
                    <a:pt x="1919" y="6856"/>
                  </a:lnTo>
                  <a:lnTo>
                    <a:pt x="2226" y="7010"/>
                  </a:lnTo>
                  <a:lnTo>
                    <a:pt x="2559" y="7138"/>
                  </a:lnTo>
                  <a:lnTo>
                    <a:pt x="2917" y="7214"/>
                  </a:lnTo>
                  <a:lnTo>
                    <a:pt x="3275" y="7291"/>
                  </a:lnTo>
                  <a:lnTo>
                    <a:pt x="4017" y="7291"/>
                  </a:lnTo>
                  <a:lnTo>
                    <a:pt x="4375" y="7214"/>
                  </a:lnTo>
                  <a:lnTo>
                    <a:pt x="4733" y="7138"/>
                  </a:lnTo>
                  <a:lnTo>
                    <a:pt x="5066" y="7010"/>
                  </a:lnTo>
                  <a:lnTo>
                    <a:pt x="5398" y="6856"/>
                  </a:lnTo>
                  <a:lnTo>
                    <a:pt x="5705" y="6677"/>
                  </a:lnTo>
                  <a:lnTo>
                    <a:pt x="5987" y="6473"/>
                  </a:lnTo>
                  <a:lnTo>
                    <a:pt x="6242" y="6217"/>
                  </a:lnTo>
                  <a:lnTo>
                    <a:pt x="6473" y="5961"/>
                  </a:lnTo>
                  <a:lnTo>
                    <a:pt x="6677" y="5680"/>
                  </a:lnTo>
                  <a:lnTo>
                    <a:pt x="6856" y="5373"/>
                  </a:lnTo>
                  <a:lnTo>
                    <a:pt x="7010" y="5066"/>
                  </a:lnTo>
                  <a:lnTo>
                    <a:pt x="7138" y="4733"/>
                  </a:lnTo>
                  <a:lnTo>
                    <a:pt x="7240" y="4375"/>
                  </a:lnTo>
                  <a:lnTo>
                    <a:pt x="7291" y="4017"/>
                  </a:lnTo>
                  <a:lnTo>
                    <a:pt x="7291" y="3633"/>
                  </a:lnTo>
                  <a:lnTo>
                    <a:pt x="7291" y="3275"/>
                  </a:lnTo>
                  <a:lnTo>
                    <a:pt x="7240" y="2917"/>
                  </a:lnTo>
                  <a:lnTo>
                    <a:pt x="7138" y="2559"/>
                  </a:lnTo>
                  <a:lnTo>
                    <a:pt x="7010" y="2226"/>
                  </a:lnTo>
                  <a:lnTo>
                    <a:pt x="6856" y="1894"/>
                  </a:lnTo>
                  <a:lnTo>
                    <a:pt x="6677" y="1612"/>
                  </a:lnTo>
                  <a:lnTo>
                    <a:pt x="6473" y="1331"/>
                  </a:lnTo>
                  <a:lnTo>
                    <a:pt x="6242" y="1050"/>
                  </a:lnTo>
                  <a:lnTo>
                    <a:pt x="5987" y="819"/>
                  </a:lnTo>
                  <a:lnTo>
                    <a:pt x="5705" y="615"/>
                  </a:lnTo>
                  <a:lnTo>
                    <a:pt x="5398" y="436"/>
                  </a:lnTo>
                  <a:lnTo>
                    <a:pt x="5066" y="282"/>
                  </a:lnTo>
                  <a:lnTo>
                    <a:pt x="4733" y="154"/>
                  </a:lnTo>
                  <a:lnTo>
                    <a:pt x="4375" y="52"/>
                  </a:lnTo>
                  <a:lnTo>
                    <a:pt x="4017" y="1"/>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3"/>
            <p:cNvSpPr/>
            <p:nvPr/>
          </p:nvSpPr>
          <p:spPr>
            <a:xfrm>
              <a:off x="3299145" y="3425124"/>
              <a:ext cx="55807" cy="55807"/>
            </a:xfrm>
            <a:custGeom>
              <a:avLst/>
              <a:gdLst/>
              <a:ahLst/>
              <a:cxnLst/>
              <a:rect l="l" t="t" r="r" b="b"/>
              <a:pathLst>
                <a:path w="3045" h="3045" extrusionOk="0">
                  <a:moveTo>
                    <a:pt x="1510" y="0"/>
                  </a:moveTo>
                  <a:lnTo>
                    <a:pt x="1357" y="26"/>
                  </a:lnTo>
                  <a:lnTo>
                    <a:pt x="1203" y="51"/>
                  </a:lnTo>
                  <a:lnTo>
                    <a:pt x="922" y="128"/>
                  </a:lnTo>
                  <a:lnTo>
                    <a:pt x="666" y="282"/>
                  </a:lnTo>
                  <a:lnTo>
                    <a:pt x="436" y="461"/>
                  </a:lnTo>
                  <a:lnTo>
                    <a:pt x="257" y="691"/>
                  </a:lnTo>
                  <a:lnTo>
                    <a:pt x="129" y="947"/>
                  </a:lnTo>
                  <a:lnTo>
                    <a:pt x="27" y="1228"/>
                  </a:lnTo>
                  <a:lnTo>
                    <a:pt x="1" y="1382"/>
                  </a:lnTo>
                  <a:lnTo>
                    <a:pt x="1" y="1535"/>
                  </a:lnTo>
                  <a:lnTo>
                    <a:pt x="1" y="1689"/>
                  </a:lnTo>
                  <a:lnTo>
                    <a:pt x="27" y="1842"/>
                  </a:lnTo>
                  <a:lnTo>
                    <a:pt x="129" y="2123"/>
                  </a:lnTo>
                  <a:lnTo>
                    <a:pt x="257" y="2379"/>
                  </a:lnTo>
                  <a:lnTo>
                    <a:pt x="436" y="2609"/>
                  </a:lnTo>
                  <a:lnTo>
                    <a:pt x="666" y="2788"/>
                  </a:lnTo>
                  <a:lnTo>
                    <a:pt x="922" y="2942"/>
                  </a:lnTo>
                  <a:lnTo>
                    <a:pt x="1203" y="3019"/>
                  </a:lnTo>
                  <a:lnTo>
                    <a:pt x="1357" y="3044"/>
                  </a:lnTo>
                  <a:lnTo>
                    <a:pt x="1689" y="3044"/>
                  </a:lnTo>
                  <a:lnTo>
                    <a:pt x="1817" y="3019"/>
                  </a:lnTo>
                  <a:lnTo>
                    <a:pt x="2124" y="2942"/>
                  </a:lnTo>
                  <a:lnTo>
                    <a:pt x="2380" y="2788"/>
                  </a:lnTo>
                  <a:lnTo>
                    <a:pt x="2610" y="2609"/>
                  </a:lnTo>
                  <a:lnTo>
                    <a:pt x="2789" y="2379"/>
                  </a:lnTo>
                  <a:lnTo>
                    <a:pt x="2917" y="2123"/>
                  </a:lnTo>
                  <a:lnTo>
                    <a:pt x="3019" y="1842"/>
                  </a:lnTo>
                  <a:lnTo>
                    <a:pt x="3045" y="1689"/>
                  </a:lnTo>
                  <a:lnTo>
                    <a:pt x="3045" y="1535"/>
                  </a:lnTo>
                  <a:lnTo>
                    <a:pt x="3045" y="1382"/>
                  </a:lnTo>
                  <a:lnTo>
                    <a:pt x="3019" y="1228"/>
                  </a:lnTo>
                  <a:lnTo>
                    <a:pt x="2917" y="947"/>
                  </a:lnTo>
                  <a:lnTo>
                    <a:pt x="2789" y="691"/>
                  </a:lnTo>
                  <a:lnTo>
                    <a:pt x="2610" y="461"/>
                  </a:lnTo>
                  <a:lnTo>
                    <a:pt x="2380" y="282"/>
                  </a:lnTo>
                  <a:lnTo>
                    <a:pt x="2124" y="128"/>
                  </a:lnTo>
                  <a:lnTo>
                    <a:pt x="1817" y="51"/>
                  </a:lnTo>
                  <a:lnTo>
                    <a:pt x="1689" y="26"/>
                  </a:lnTo>
                  <a:lnTo>
                    <a:pt x="1510" y="0"/>
                  </a:lnTo>
                  <a:close/>
                </a:path>
              </a:pathLst>
            </a:custGeom>
            <a:solidFill>
              <a:srgbClr val="D0E8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3"/>
            <p:cNvSpPr/>
            <p:nvPr/>
          </p:nvSpPr>
          <p:spPr>
            <a:xfrm>
              <a:off x="3248983" y="3440592"/>
              <a:ext cx="132691" cy="107381"/>
            </a:xfrm>
            <a:custGeom>
              <a:avLst/>
              <a:gdLst/>
              <a:ahLst/>
              <a:cxnLst/>
              <a:rect l="l" t="t" r="r" b="b"/>
              <a:pathLst>
                <a:path w="7240" h="5859" extrusionOk="0">
                  <a:moveTo>
                    <a:pt x="743" y="0"/>
                  </a:moveTo>
                  <a:lnTo>
                    <a:pt x="564" y="231"/>
                  </a:lnTo>
                  <a:lnTo>
                    <a:pt x="436" y="486"/>
                  </a:lnTo>
                  <a:lnTo>
                    <a:pt x="308" y="742"/>
                  </a:lnTo>
                  <a:lnTo>
                    <a:pt x="180" y="1024"/>
                  </a:lnTo>
                  <a:lnTo>
                    <a:pt x="103" y="1305"/>
                  </a:lnTo>
                  <a:lnTo>
                    <a:pt x="52" y="1612"/>
                  </a:lnTo>
                  <a:lnTo>
                    <a:pt x="1" y="1893"/>
                  </a:lnTo>
                  <a:lnTo>
                    <a:pt x="1" y="2200"/>
                  </a:lnTo>
                  <a:lnTo>
                    <a:pt x="26" y="2584"/>
                  </a:lnTo>
                  <a:lnTo>
                    <a:pt x="78" y="2942"/>
                  </a:lnTo>
                  <a:lnTo>
                    <a:pt x="154" y="3300"/>
                  </a:lnTo>
                  <a:lnTo>
                    <a:pt x="282" y="3633"/>
                  </a:lnTo>
                  <a:lnTo>
                    <a:pt x="436" y="3940"/>
                  </a:lnTo>
                  <a:lnTo>
                    <a:pt x="615" y="4247"/>
                  </a:lnTo>
                  <a:lnTo>
                    <a:pt x="819" y="4528"/>
                  </a:lnTo>
                  <a:lnTo>
                    <a:pt x="1075" y="4784"/>
                  </a:lnTo>
                  <a:lnTo>
                    <a:pt x="1331" y="5040"/>
                  </a:lnTo>
                  <a:lnTo>
                    <a:pt x="1612" y="5244"/>
                  </a:lnTo>
                  <a:lnTo>
                    <a:pt x="1919" y="5423"/>
                  </a:lnTo>
                  <a:lnTo>
                    <a:pt x="2226" y="5577"/>
                  </a:lnTo>
                  <a:lnTo>
                    <a:pt x="2559" y="5705"/>
                  </a:lnTo>
                  <a:lnTo>
                    <a:pt x="2917" y="5781"/>
                  </a:lnTo>
                  <a:lnTo>
                    <a:pt x="3275" y="5858"/>
                  </a:lnTo>
                  <a:lnTo>
                    <a:pt x="3991" y="5858"/>
                  </a:lnTo>
                  <a:lnTo>
                    <a:pt x="4298" y="5807"/>
                  </a:lnTo>
                  <a:lnTo>
                    <a:pt x="4631" y="5730"/>
                  </a:lnTo>
                  <a:lnTo>
                    <a:pt x="4938" y="5628"/>
                  </a:lnTo>
                  <a:lnTo>
                    <a:pt x="5219" y="5500"/>
                  </a:lnTo>
                  <a:lnTo>
                    <a:pt x="5501" y="5372"/>
                  </a:lnTo>
                  <a:lnTo>
                    <a:pt x="5756" y="5193"/>
                  </a:lnTo>
                  <a:lnTo>
                    <a:pt x="6012" y="4988"/>
                  </a:lnTo>
                  <a:lnTo>
                    <a:pt x="6242" y="4784"/>
                  </a:lnTo>
                  <a:lnTo>
                    <a:pt x="6447" y="4554"/>
                  </a:lnTo>
                  <a:lnTo>
                    <a:pt x="6652" y="4298"/>
                  </a:lnTo>
                  <a:lnTo>
                    <a:pt x="6805" y="4042"/>
                  </a:lnTo>
                  <a:lnTo>
                    <a:pt x="6959" y="3761"/>
                  </a:lnTo>
                  <a:lnTo>
                    <a:pt x="7087" y="3479"/>
                  </a:lnTo>
                  <a:lnTo>
                    <a:pt x="7189" y="3172"/>
                  </a:lnTo>
                  <a:lnTo>
                    <a:pt x="7240" y="2840"/>
                  </a:lnTo>
                  <a:lnTo>
                    <a:pt x="6984" y="3147"/>
                  </a:lnTo>
                  <a:lnTo>
                    <a:pt x="6677" y="3454"/>
                  </a:lnTo>
                  <a:lnTo>
                    <a:pt x="6345" y="3684"/>
                  </a:lnTo>
                  <a:lnTo>
                    <a:pt x="5987" y="3889"/>
                  </a:lnTo>
                  <a:lnTo>
                    <a:pt x="5603" y="4068"/>
                  </a:lnTo>
                  <a:lnTo>
                    <a:pt x="5194" y="4195"/>
                  </a:lnTo>
                  <a:lnTo>
                    <a:pt x="4784" y="4272"/>
                  </a:lnTo>
                  <a:lnTo>
                    <a:pt x="4324" y="4298"/>
                  </a:lnTo>
                  <a:lnTo>
                    <a:pt x="3966" y="4272"/>
                  </a:lnTo>
                  <a:lnTo>
                    <a:pt x="3608" y="4221"/>
                  </a:lnTo>
                  <a:lnTo>
                    <a:pt x="3250" y="4119"/>
                  </a:lnTo>
                  <a:lnTo>
                    <a:pt x="2917" y="4016"/>
                  </a:lnTo>
                  <a:lnTo>
                    <a:pt x="2584" y="3863"/>
                  </a:lnTo>
                  <a:lnTo>
                    <a:pt x="2303" y="3658"/>
                  </a:lnTo>
                  <a:lnTo>
                    <a:pt x="2022" y="3454"/>
                  </a:lnTo>
                  <a:lnTo>
                    <a:pt x="1740" y="3223"/>
                  </a:lnTo>
                  <a:lnTo>
                    <a:pt x="1510" y="2968"/>
                  </a:lnTo>
                  <a:lnTo>
                    <a:pt x="1305" y="2686"/>
                  </a:lnTo>
                  <a:lnTo>
                    <a:pt x="1126" y="2379"/>
                  </a:lnTo>
                  <a:lnTo>
                    <a:pt x="973" y="2072"/>
                  </a:lnTo>
                  <a:lnTo>
                    <a:pt x="845" y="1714"/>
                  </a:lnTo>
                  <a:lnTo>
                    <a:pt x="768" y="1382"/>
                  </a:lnTo>
                  <a:lnTo>
                    <a:pt x="692" y="1024"/>
                  </a:lnTo>
                  <a:lnTo>
                    <a:pt x="692" y="640"/>
                  </a:lnTo>
                  <a:lnTo>
                    <a:pt x="692" y="307"/>
                  </a:lnTo>
                  <a:lnTo>
                    <a:pt x="743" y="0"/>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3"/>
            <p:cNvSpPr/>
            <p:nvPr/>
          </p:nvSpPr>
          <p:spPr>
            <a:xfrm>
              <a:off x="1290744" y="3474352"/>
              <a:ext cx="133644" cy="134084"/>
            </a:xfrm>
            <a:custGeom>
              <a:avLst/>
              <a:gdLst/>
              <a:ahLst/>
              <a:cxnLst/>
              <a:rect l="l" t="t" r="r" b="b"/>
              <a:pathLst>
                <a:path w="7292" h="7316" extrusionOk="0">
                  <a:moveTo>
                    <a:pt x="3633" y="0"/>
                  </a:moveTo>
                  <a:lnTo>
                    <a:pt x="3275" y="26"/>
                  </a:lnTo>
                  <a:lnTo>
                    <a:pt x="2917" y="77"/>
                  </a:lnTo>
                  <a:lnTo>
                    <a:pt x="2559" y="179"/>
                  </a:lnTo>
                  <a:lnTo>
                    <a:pt x="2226" y="307"/>
                  </a:lnTo>
                  <a:lnTo>
                    <a:pt x="1894" y="461"/>
                  </a:lnTo>
                  <a:lnTo>
                    <a:pt x="1612" y="640"/>
                  </a:lnTo>
                  <a:lnTo>
                    <a:pt x="1331" y="844"/>
                  </a:lnTo>
                  <a:lnTo>
                    <a:pt x="1050" y="1075"/>
                  </a:lnTo>
                  <a:lnTo>
                    <a:pt x="820" y="1330"/>
                  </a:lnTo>
                  <a:lnTo>
                    <a:pt x="615" y="1612"/>
                  </a:lnTo>
                  <a:lnTo>
                    <a:pt x="436" y="1919"/>
                  </a:lnTo>
                  <a:lnTo>
                    <a:pt x="282" y="2251"/>
                  </a:lnTo>
                  <a:lnTo>
                    <a:pt x="154" y="2584"/>
                  </a:lnTo>
                  <a:lnTo>
                    <a:pt x="78" y="2916"/>
                  </a:lnTo>
                  <a:lnTo>
                    <a:pt x="1" y="3300"/>
                  </a:lnTo>
                  <a:lnTo>
                    <a:pt x="1" y="3658"/>
                  </a:lnTo>
                  <a:lnTo>
                    <a:pt x="1" y="4042"/>
                  </a:lnTo>
                  <a:lnTo>
                    <a:pt x="78" y="4400"/>
                  </a:lnTo>
                  <a:lnTo>
                    <a:pt x="154" y="4758"/>
                  </a:lnTo>
                  <a:lnTo>
                    <a:pt x="282" y="5091"/>
                  </a:lnTo>
                  <a:lnTo>
                    <a:pt x="436" y="5397"/>
                  </a:lnTo>
                  <a:lnTo>
                    <a:pt x="615" y="5704"/>
                  </a:lnTo>
                  <a:lnTo>
                    <a:pt x="820" y="5986"/>
                  </a:lnTo>
                  <a:lnTo>
                    <a:pt x="1050" y="6242"/>
                  </a:lnTo>
                  <a:lnTo>
                    <a:pt x="1331" y="6472"/>
                  </a:lnTo>
                  <a:lnTo>
                    <a:pt x="1612" y="6702"/>
                  </a:lnTo>
                  <a:lnTo>
                    <a:pt x="1894" y="6881"/>
                  </a:lnTo>
                  <a:lnTo>
                    <a:pt x="2226" y="7035"/>
                  </a:lnTo>
                  <a:lnTo>
                    <a:pt x="2559" y="7163"/>
                  </a:lnTo>
                  <a:lnTo>
                    <a:pt x="2917" y="7239"/>
                  </a:lnTo>
                  <a:lnTo>
                    <a:pt x="3275" y="7290"/>
                  </a:lnTo>
                  <a:lnTo>
                    <a:pt x="3633" y="7316"/>
                  </a:lnTo>
                  <a:lnTo>
                    <a:pt x="4017" y="7290"/>
                  </a:lnTo>
                  <a:lnTo>
                    <a:pt x="4375" y="7239"/>
                  </a:lnTo>
                  <a:lnTo>
                    <a:pt x="4733" y="7163"/>
                  </a:lnTo>
                  <a:lnTo>
                    <a:pt x="5066" y="7035"/>
                  </a:lnTo>
                  <a:lnTo>
                    <a:pt x="5398" y="6881"/>
                  </a:lnTo>
                  <a:lnTo>
                    <a:pt x="5680" y="6702"/>
                  </a:lnTo>
                  <a:lnTo>
                    <a:pt x="5961" y="6472"/>
                  </a:lnTo>
                  <a:lnTo>
                    <a:pt x="6217" y="6242"/>
                  </a:lnTo>
                  <a:lnTo>
                    <a:pt x="6473" y="5986"/>
                  </a:lnTo>
                  <a:lnTo>
                    <a:pt x="6677" y="5704"/>
                  </a:lnTo>
                  <a:lnTo>
                    <a:pt x="6856" y="5397"/>
                  </a:lnTo>
                  <a:lnTo>
                    <a:pt x="7010" y="5091"/>
                  </a:lnTo>
                  <a:lnTo>
                    <a:pt x="7138" y="4758"/>
                  </a:lnTo>
                  <a:lnTo>
                    <a:pt x="7214" y="4400"/>
                  </a:lnTo>
                  <a:lnTo>
                    <a:pt x="7291" y="4042"/>
                  </a:lnTo>
                  <a:lnTo>
                    <a:pt x="7291" y="3658"/>
                  </a:lnTo>
                  <a:lnTo>
                    <a:pt x="7291" y="3300"/>
                  </a:lnTo>
                  <a:lnTo>
                    <a:pt x="7214" y="2916"/>
                  </a:lnTo>
                  <a:lnTo>
                    <a:pt x="7138" y="2584"/>
                  </a:lnTo>
                  <a:lnTo>
                    <a:pt x="7010" y="2251"/>
                  </a:lnTo>
                  <a:lnTo>
                    <a:pt x="6856" y="1919"/>
                  </a:lnTo>
                  <a:lnTo>
                    <a:pt x="6677" y="1612"/>
                  </a:lnTo>
                  <a:lnTo>
                    <a:pt x="6473" y="1330"/>
                  </a:lnTo>
                  <a:lnTo>
                    <a:pt x="6217" y="1075"/>
                  </a:lnTo>
                  <a:lnTo>
                    <a:pt x="5961" y="844"/>
                  </a:lnTo>
                  <a:lnTo>
                    <a:pt x="5680" y="640"/>
                  </a:lnTo>
                  <a:lnTo>
                    <a:pt x="5398" y="461"/>
                  </a:lnTo>
                  <a:lnTo>
                    <a:pt x="5066" y="307"/>
                  </a:lnTo>
                  <a:lnTo>
                    <a:pt x="4733" y="179"/>
                  </a:lnTo>
                  <a:lnTo>
                    <a:pt x="4375" y="77"/>
                  </a:lnTo>
                  <a:lnTo>
                    <a:pt x="4017" y="26"/>
                  </a:lnTo>
                  <a:lnTo>
                    <a:pt x="3633" y="0"/>
                  </a:lnTo>
                  <a:close/>
                </a:path>
              </a:pathLst>
            </a:custGeom>
            <a:solidFill>
              <a:srgbClr val="BAD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3"/>
            <p:cNvSpPr/>
            <p:nvPr/>
          </p:nvSpPr>
          <p:spPr>
            <a:xfrm>
              <a:off x="1340907" y="3485605"/>
              <a:ext cx="55807" cy="55807"/>
            </a:xfrm>
            <a:custGeom>
              <a:avLst/>
              <a:gdLst/>
              <a:ahLst/>
              <a:cxnLst/>
              <a:rect l="l" t="t" r="r" b="b"/>
              <a:pathLst>
                <a:path w="3045" h="3045" extrusionOk="0">
                  <a:moveTo>
                    <a:pt x="1357" y="0"/>
                  </a:moveTo>
                  <a:lnTo>
                    <a:pt x="1203" y="26"/>
                  </a:lnTo>
                  <a:lnTo>
                    <a:pt x="922" y="128"/>
                  </a:lnTo>
                  <a:lnTo>
                    <a:pt x="666" y="256"/>
                  </a:lnTo>
                  <a:lnTo>
                    <a:pt x="436" y="461"/>
                  </a:lnTo>
                  <a:lnTo>
                    <a:pt x="257" y="665"/>
                  </a:lnTo>
                  <a:lnTo>
                    <a:pt x="103" y="921"/>
                  </a:lnTo>
                  <a:lnTo>
                    <a:pt x="27" y="1228"/>
                  </a:lnTo>
                  <a:lnTo>
                    <a:pt x="1" y="1381"/>
                  </a:lnTo>
                  <a:lnTo>
                    <a:pt x="1" y="1535"/>
                  </a:lnTo>
                  <a:lnTo>
                    <a:pt x="1" y="1688"/>
                  </a:lnTo>
                  <a:lnTo>
                    <a:pt x="27" y="1842"/>
                  </a:lnTo>
                  <a:lnTo>
                    <a:pt x="103" y="2123"/>
                  </a:lnTo>
                  <a:lnTo>
                    <a:pt x="257" y="2379"/>
                  </a:lnTo>
                  <a:lnTo>
                    <a:pt x="436" y="2609"/>
                  </a:lnTo>
                  <a:lnTo>
                    <a:pt x="666" y="2788"/>
                  </a:lnTo>
                  <a:lnTo>
                    <a:pt x="922" y="2916"/>
                  </a:lnTo>
                  <a:lnTo>
                    <a:pt x="1203" y="3018"/>
                  </a:lnTo>
                  <a:lnTo>
                    <a:pt x="1357" y="3044"/>
                  </a:lnTo>
                  <a:lnTo>
                    <a:pt x="1664" y="3044"/>
                  </a:lnTo>
                  <a:lnTo>
                    <a:pt x="1817" y="3018"/>
                  </a:lnTo>
                  <a:lnTo>
                    <a:pt x="2099" y="2916"/>
                  </a:lnTo>
                  <a:lnTo>
                    <a:pt x="2380" y="2788"/>
                  </a:lnTo>
                  <a:lnTo>
                    <a:pt x="2585" y="2609"/>
                  </a:lnTo>
                  <a:lnTo>
                    <a:pt x="2789" y="2379"/>
                  </a:lnTo>
                  <a:lnTo>
                    <a:pt x="2917" y="2123"/>
                  </a:lnTo>
                  <a:lnTo>
                    <a:pt x="3019" y="1842"/>
                  </a:lnTo>
                  <a:lnTo>
                    <a:pt x="3019" y="1688"/>
                  </a:lnTo>
                  <a:lnTo>
                    <a:pt x="3045" y="1535"/>
                  </a:lnTo>
                  <a:lnTo>
                    <a:pt x="3019" y="1381"/>
                  </a:lnTo>
                  <a:lnTo>
                    <a:pt x="3019" y="1228"/>
                  </a:lnTo>
                  <a:lnTo>
                    <a:pt x="2917" y="921"/>
                  </a:lnTo>
                  <a:lnTo>
                    <a:pt x="2789" y="665"/>
                  </a:lnTo>
                  <a:lnTo>
                    <a:pt x="2585" y="461"/>
                  </a:lnTo>
                  <a:lnTo>
                    <a:pt x="2380" y="256"/>
                  </a:lnTo>
                  <a:lnTo>
                    <a:pt x="2099" y="128"/>
                  </a:lnTo>
                  <a:lnTo>
                    <a:pt x="1817" y="26"/>
                  </a:lnTo>
                  <a:lnTo>
                    <a:pt x="1664" y="0"/>
                  </a:lnTo>
                  <a:close/>
                </a:path>
              </a:pathLst>
            </a:custGeom>
            <a:solidFill>
              <a:srgbClr val="D0E8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3"/>
            <p:cNvSpPr/>
            <p:nvPr/>
          </p:nvSpPr>
          <p:spPr>
            <a:xfrm>
              <a:off x="1290744" y="3501073"/>
              <a:ext cx="132709" cy="107362"/>
            </a:xfrm>
            <a:custGeom>
              <a:avLst/>
              <a:gdLst/>
              <a:ahLst/>
              <a:cxnLst/>
              <a:rect l="l" t="t" r="r" b="b"/>
              <a:pathLst>
                <a:path w="7241" h="5858" extrusionOk="0">
                  <a:moveTo>
                    <a:pt x="743" y="0"/>
                  </a:moveTo>
                  <a:lnTo>
                    <a:pt x="564" y="230"/>
                  </a:lnTo>
                  <a:lnTo>
                    <a:pt x="410" y="486"/>
                  </a:lnTo>
                  <a:lnTo>
                    <a:pt x="282" y="742"/>
                  </a:lnTo>
                  <a:lnTo>
                    <a:pt x="180" y="1023"/>
                  </a:lnTo>
                  <a:lnTo>
                    <a:pt x="103" y="1305"/>
                  </a:lnTo>
                  <a:lnTo>
                    <a:pt x="52" y="1586"/>
                  </a:lnTo>
                  <a:lnTo>
                    <a:pt x="1" y="1893"/>
                  </a:lnTo>
                  <a:lnTo>
                    <a:pt x="1" y="2200"/>
                  </a:lnTo>
                  <a:lnTo>
                    <a:pt x="1" y="2584"/>
                  </a:lnTo>
                  <a:lnTo>
                    <a:pt x="78" y="2942"/>
                  </a:lnTo>
                  <a:lnTo>
                    <a:pt x="154" y="3300"/>
                  </a:lnTo>
                  <a:lnTo>
                    <a:pt x="282" y="3633"/>
                  </a:lnTo>
                  <a:lnTo>
                    <a:pt x="436" y="3939"/>
                  </a:lnTo>
                  <a:lnTo>
                    <a:pt x="615" y="4246"/>
                  </a:lnTo>
                  <a:lnTo>
                    <a:pt x="820" y="4528"/>
                  </a:lnTo>
                  <a:lnTo>
                    <a:pt x="1050" y="4784"/>
                  </a:lnTo>
                  <a:lnTo>
                    <a:pt x="1331" y="5014"/>
                  </a:lnTo>
                  <a:lnTo>
                    <a:pt x="1612" y="5244"/>
                  </a:lnTo>
                  <a:lnTo>
                    <a:pt x="1894" y="5423"/>
                  </a:lnTo>
                  <a:lnTo>
                    <a:pt x="2226" y="5577"/>
                  </a:lnTo>
                  <a:lnTo>
                    <a:pt x="2559" y="5705"/>
                  </a:lnTo>
                  <a:lnTo>
                    <a:pt x="2917" y="5781"/>
                  </a:lnTo>
                  <a:lnTo>
                    <a:pt x="3275" y="5832"/>
                  </a:lnTo>
                  <a:lnTo>
                    <a:pt x="3633" y="5858"/>
                  </a:lnTo>
                  <a:lnTo>
                    <a:pt x="3991" y="5832"/>
                  </a:lnTo>
                  <a:lnTo>
                    <a:pt x="4298" y="5807"/>
                  </a:lnTo>
                  <a:lnTo>
                    <a:pt x="4631" y="5730"/>
                  </a:lnTo>
                  <a:lnTo>
                    <a:pt x="4912" y="5628"/>
                  </a:lnTo>
                  <a:lnTo>
                    <a:pt x="5219" y="5500"/>
                  </a:lnTo>
                  <a:lnTo>
                    <a:pt x="5501" y="5346"/>
                  </a:lnTo>
                  <a:lnTo>
                    <a:pt x="5756" y="5193"/>
                  </a:lnTo>
                  <a:lnTo>
                    <a:pt x="6012" y="4988"/>
                  </a:lnTo>
                  <a:lnTo>
                    <a:pt x="6242" y="4784"/>
                  </a:lnTo>
                  <a:lnTo>
                    <a:pt x="6447" y="4553"/>
                  </a:lnTo>
                  <a:lnTo>
                    <a:pt x="6626" y="4298"/>
                  </a:lnTo>
                  <a:lnTo>
                    <a:pt x="6805" y="4042"/>
                  </a:lnTo>
                  <a:lnTo>
                    <a:pt x="6959" y="3760"/>
                  </a:lnTo>
                  <a:lnTo>
                    <a:pt x="7087" y="3453"/>
                  </a:lnTo>
                  <a:lnTo>
                    <a:pt x="7163" y="3147"/>
                  </a:lnTo>
                  <a:lnTo>
                    <a:pt x="7240" y="2840"/>
                  </a:lnTo>
                  <a:lnTo>
                    <a:pt x="6984" y="3147"/>
                  </a:lnTo>
                  <a:lnTo>
                    <a:pt x="6677" y="3428"/>
                  </a:lnTo>
                  <a:lnTo>
                    <a:pt x="6345" y="3684"/>
                  </a:lnTo>
                  <a:lnTo>
                    <a:pt x="5987" y="3888"/>
                  </a:lnTo>
                  <a:lnTo>
                    <a:pt x="5603" y="4067"/>
                  </a:lnTo>
                  <a:lnTo>
                    <a:pt x="5194" y="4195"/>
                  </a:lnTo>
                  <a:lnTo>
                    <a:pt x="4759" y="4272"/>
                  </a:lnTo>
                  <a:lnTo>
                    <a:pt x="4324" y="4298"/>
                  </a:lnTo>
                  <a:lnTo>
                    <a:pt x="3966" y="4272"/>
                  </a:lnTo>
                  <a:lnTo>
                    <a:pt x="3582" y="4221"/>
                  </a:lnTo>
                  <a:lnTo>
                    <a:pt x="3250" y="4119"/>
                  </a:lnTo>
                  <a:lnTo>
                    <a:pt x="2917" y="3991"/>
                  </a:lnTo>
                  <a:lnTo>
                    <a:pt x="2585" y="3837"/>
                  </a:lnTo>
                  <a:lnTo>
                    <a:pt x="2278" y="3658"/>
                  </a:lnTo>
                  <a:lnTo>
                    <a:pt x="1996" y="3453"/>
                  </a:lnTo>
                  <a:lnTo>
                    <a:pt x="1740" y="3223"/>
                  </a:lnTo>
                  <a:lnTo>
                    <a:pt x="1510" y="2967"/>
                  </a:lnTo>
                  <a:lnTo>
                    <a:pt x="1306" y="2686"/>
                  </a:lnTo>
                  <a:lnTo>
                    <a:pt x="1126" y="2379"/>
                  </a:lnTo>
                  <a:lnTo>
                    <a:pt x="973" y="2047"/>
                  </a:lnTo>
                  <a:lnTo>
                    <a:pt x="845" y="1714"/>
                  </a:lnTo>
                  <a:lnTo>
                    <a:pt x="743" y="1356"/>
                  </a:lnTo>
                  <a:lnTo>
                    <a:pt x="692" y="998"/>
                  </a:lnTo>
                  <a:lnTo>
                    <a:pt x="666" y="640"/>
                  </a:lnTo>
                  <a:lnTo>
                    <a:pt x="692" y="307"/>
                  </a:lnTo>
                  <a:lnTo>
                    <a:pt x="743" y="0"/>
                  </a:lnTo>
                  <a:close/>
                </a:path>
              </a:pathLst>
            </a:custGeom>
            <a:solidFill>
              <a:srgbClr val="94A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3"/>
            <p:cNvSpPr/>
            <p:nvPr/>
          </p:nvSpPr>
          <p:spPr>
            <a:xfrm>
              <a:off x="1561735" y="3158367"/>
              <a:ext cx="227389" cy="316003"/>
            </a:xfrm>
            <a:custGeom>
              <a:avLst/>
              <a:gdLst/>
              <a:ahLst/>
              <a:cxnLst/>
              <a:rect l="l" t="t" r="r" b="b"/>
              <a:pathLst>
                <a:path w="12407" h="17242" extrusionOk="0">
                  <a:moveTo>
                    <a:pt x="12406" y="0"/>
                  </a:moveTo>
                  <a:lnTo>
                    <a:pt x="6651" y="3326"/>
                  </a:lnTo>
                  <a:lnTo>
                    <a:pt x="0" y="17241"/>
                  </a:lnTo>
                  <a:lnTo>
                    <a:pt x="12406" y="10079"/>
                  </a:lnTo>
                  <a:lnTo>
                    <a:pt x="1240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3"/>
            <p:cNvSpPr/>
            <p:nvPr/>
          </p:nvSpPr>
          <p:spPr>
            <a:xfrm>
              <a:off x="1613766" y="3206660"/>
              <a:ext cx="158478" cy="219875"/>
            </a:xfrm>
            <a:custGeom>
              <a:avLst/>
              <a:gdLst/>
              <a:ahLst/>
              <a:cxnLst/>
              <a:rect l="l" t="t" r="r" b="b"/>
              <a:pathLst>
                <a:path w="8647" h="11997" extrusionOk="0">
                  <a:moveTo>
                    <a:pt x="8646" y="0"/>
                  </a:moveTo>
                  <a:lnTo>
                    <a:pt x="4630" y="2302"/>
                  </a:lnTo>
                  <a:lnTo>
                    <a:pt x="0" y="11997"/>
                  </a:lnTo>
                  <a:lnTo>
                    <a:pt x="8646" y="7009"/>
                  </a:lnTo>
                  <a:lnTo>
                    <a:pt x="8646" y="0"/>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3"/>
            <p:cNvSpPr/>
            <p:nvPr/>
          </p:nvSpPr>
          <p:spPr>
            <a:xfrm>
              <a:off x="1683613" y="3058042"/>
              <a:ext cx="105511" cy="161282"/>
            </a:xfrm>
            <a:custGeom>
              <a:avLst/>
              <a:gdLst/>
              <a:ahLst/>
              <a:cxnLst/>
              <a:rect l="l" t="t" r="r" b="b"/>
              <a:pathLst>
                <a:path w="5757" h="8800" extrusionOk="0">
                  <a:moveTo>
                    <a:pt x="5756" y="0"/>
                  </a:moveTo>
                  <a:lnTo>
                    <a:pt x="1" y="3326"/>
                  </a:lnTo>
                  <a:lnTo>
                    <a:pt x="1" y="8800"/>
                  </a:lnTo>
                  <a:lnTo>
                    <a:pt x="5756" y="5474"/>
                  </a:lnTo>
                  <a:lnTo>
                    <a:pt x="57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3"/>
            <p:cNvSpPr/>
            <p:nvPr/>
          </p:nvSpPr>
          <p:spPr>
            <a:xfrm>
              <a:off x="1563128" y="3050070"/>
              <a:ext cx="120503" cy="169254"/>
            </a:xfrm>
            <a:custGeom>
              <a:avLst/>
              <a:gdLst/>
              <a:ahLst/>
              <a:cxnLst/>
              <a:rect l="l" t="t" r="r" b="b"/>
              <a:pathLst>
                <a:path w="6575" h="9235" extrusionOk="0">
                  <a:moveTo>
                    <a:pt x="1" y="0"/>
                  </a:moveTo>
                  <a:lnTo>
                    <a:pt x="1" y="5500"/>
                  </a:lnTo>
                  <a:lnTo>
                    <a:pt x="6575" y="9235"/>
                  </a:lnTo>
                  <a:lnTo>
                    <a:pt x="6575" y="3761"/>
                  </a:lnTo>
                  <a:lnTo>
                    <a:pt x="1" y="0"/>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3"/>
            <p:cNvSpPr/>
            <p:nvPr/>
          </p:nvSpPr>
          <p:spPr>
            <a:xfrm>
              <a:off x="1563128" y="2989131"/>
              <a:ext cx="225996" cy="129869"/>
            </a:xfrm>
            <a:custGeom>
              <a:avLst/>
              <a:gdLst/>
              <a:ahLst/>
              <a:cxnLst/>
              <a:rect l="l" t="t" r="r" b="b"/>
              <a:pathLst>
                <a:path w="12331" h="7086" extrusionOk="0">
                  <a:moveTo>
                    <a:pt x="5782" y="0"/>
                  </a:moveTo>
                  <a:lnTo>
                    <a:pt x="1" y="3325"/>
                  </a:lnTo>
                  <a:lnTo>
                    <a:pt x="6575" y="7086"/>
                  </a:lnTo>
                  <a:lnTo>
                    <a:pt x="12330" y="3760"/>
                  </a:lnTo>
                  <a:lnTo>
                    <a:pt x="5782"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3"/>
            <p:cNvSpPr/>
            <p:nvPr/>
          </p:nvSpPr>
          <p:spPr>
            <a:xfrm>
              <a:off x="1442643" y="3405422"/>
              <a:ext cx="119110" cy="229754"/>
            </a:xfrm>
            <a:custGeom>
              <a:avLst/>
              <a:gdLst/>
              <a:ahLst/>
              <a:cxnLst/>
              <a:rect l="l" t="t" r="r" b="b"/>
              <a:pathLst>
                <a:path w="6499" h="12536" extrusionOk="0">
                  <a:moveTo>
                    <a:pt x="1" y="1"/>
                  </a:moveTo>
                  <a:lnTo>
                    <a:pt x="1" y="8775"/>
                  </a:lnTo>
                  <a:lnTo>
                    <a:pt x="6498" y="12535"/>
                  </a:lnTo>
                  <a:lnTo>
                    <a:pt x="6498" y="3761"/>
                  </a:lnTo>
                  <a:lnTo>
                    <a:pt x="1" y="1"/>
                  </a:lnTo>
                  <a:close/>
                </a:path>
              </a:pathLst>
            </a:custGeom>
            <a:solidFill>
              <a:srgbClr val="CD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3"/>
            <p:cNvSpPr/>
            <p:nvPr/>
          </p:nvSpPr>
          <p:spPr>
            <a:xfrm>
              <a:off x="1452961" y="3430274"/>
              <a:ext cx="98474" cy="144421"/>
            </a:xfrm>
            <a:custGeom>
              <a:avLst/>
              <a:gdLst/>
              <a:ahLst/>
              <a:cxnLst/>
              <a:rect l="l" t="t" r="r" b="b"/>
              <a:pathLst>
                <a:path w="5373" h="7880" extrusionOk="0">
                  <a:moveTo>
                    <a:pt x="1" y="1"/>
                  </a:moveTo>
                  <a:lnTo>
                    <a:pt x="1" y="4758"/>
                  </a:lnTo>
                  <a:lnTo>
                    <a:pt x="5372" y="7879"/>
                  </a:lnTo>
                  <a:lnTo>
                    <a:pt x="5372" y="3096"/>
                  </a:lnTo>
                  <a:lnTo>
                    <a:pt x="1"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3"/>
            <p:cNvSpPr/>
            <p:nvPr/>
          </p:nvSpPr>
          <p:spPr>
            <a:xfrm>
              <a:off x="1442643" y="3531075"/>
              <a:ext cx="119110" cy="104100"/>
            </a:xfrm>
            <a:custGeom>
              <a:avLst/>
              <a:gdLst/>
              <a:ahLst/>
              <a:cxnLst/>
              <a:rect l="l" t="t" r="r" b="b"/>
              <a:pathLst>
                <a:path w="6499" h="5680" extrusionOk="0">
                  <a:moveTo>
                    <a:pt x="1" y="0"/>
                  </a:moveTo>
                  <a:lnTo>
                    <a:pt x="1" y="1919"/>
                  </a:lnTo>
                  <a:lnTo>
                    <a:pt x="6498" y="5679"/>
                  </a:lnTo>
                  <a:lnTo>
                    <a:pt x="6498" y="3761"/>
                  </a:lnTo>
                  <a:lnTo>
                    <a:pt x="1" y="0"/>
                  </a:lnTo>
                  <a:close/>
                </a:path>
              </a:pathLst>
            </a:custGeom>
            <a:solidFill>
              <a:srgbClr val="A4AD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3"/>
            <p:cNvSpPr/>
            <p:nvPr/>
          </p:nvSpPr>
          <p:spPr>
            <a:xfrm>
              <a:off x="1442643" y="3150871"/>
              <a:ext cx="240988" cy="325368"/>
            </a:xfrm>
            <a:custGeom>
              <a:avLst/>
              <a:gdLst/>
              <a:ahLst/>
              <a:cxnLst/>
              <a:rect l="l" t="t" r="r" b="b"/>
              <a:pathLst>
                <a:path w="13149" h="17753" extrusionOk="0">
                  <a:moveTo>
                    <a:pt x="6626" y="0"/>
                  </a:moveTo>
                  <a:lnTo>
                    <a:pt x="1" y="13992"/>
                  </a:lnTo>
                  <a:lnTo>
                    <a:pt x="6498" y="17752"/>
                  </a:lnTo>
                  <a:lnTo>
                    <a:pt x="13149" y="3735"/>
                  </a:lnTo>
                  <a:lnTo>
                    <a:pt x="6626" y="0"/>
                  </a:lnTo>
                  <a:close/>
                </a:path>
              </a:pathLst>
            </a:custGeom>
            <a:solidFill>
              <a:srgbClr val="E0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3"/>
            <p:cNvSpPr/>
            <p:nvPr/>
          </p:nvSpPr>
          <p:spPr>
            <a:xfrm>
              <a:off x="1471252" y="3189304"/>
              <a:ext cx="183788" cy="248484"/>
            </a:xfrm>
            <a:custGeom>
              <a:avLst/>
              <a:gdLst/>
              <a:ahLst/>
              <a:cxnLst/>
              <a:rect l="l" t="t" r="r" b="b"/>
              <a:pathLst>
                <a:path w="10028" h="13558" extrusionOk="0">
                  <a:moveTo>
                    <a:pt x="5065" y="1"/>
                  </a:moveTo>
                  <a:lnTo>
                    <a:pt x="0" y="10667"/>
                  </a:lnTo>
                  <a:lnTo>
                    <a:pt x="4963" y="13558"/>
                  </a:lnTo>
                  <a:lnTo>
                    <a:pt x="10027" y="2866"/>
                  </a:lnTo>
                  <a:lnTo>
                    <a:pt x="5065" y="1"/>
                  </a:lnTo>
                  <a:close/>
                </a:path>
              </a:pathLst>
            </a:custGeom>
            <a:solidFill>
              <a:srgbClr val="22C1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3"/>
            <p:cNvSpPr/>
            <p:nvPr/>
          </p:nvSpPr>
          <p:spPr>
            <a:xfrm>
              <a:off x="1561735" y="3343072"/>
              <a:ext cx="227389" cy="292104"/>
            </a:xfrm>
            <a:custGeom>
              <a:avLst/>
              <a:gdLst/>
              <a:ahLst/>
              <a:cxnLst/>
              <a:rect l="l" t="t" r="r" b="b"/>
              <a:pathLst>
                <a:path w="12407" h="15938" extrusionOk="0">
                  <a:moveTo>
                    <a:pt x="12406" y="1"/>
                  </a:moveTo>
                  <a:lnTo>
                    <a:pt x="0" y="7163"/>
                  </a:lnTo>
                  <a:lnTo>
                    <a:pt x="0" y="15937"/>
                  </a:lnTo>
                  <a:lnTo>
                    <a:pt x="12406" y="8775"/>
                  </a:lnTo>
                  <a:lnTo>
                    <a:pt x="124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3"/>
            <p:cNvSpPr/>
            <p:nvPr/>
          </p:nvSpPr>
          <p:spPr>
            <a:xfrm>
              <a:off x="1561735" y="3468725"/>
              <a:ext cx="227389" cy="166450"/>
            </a:xfrm>
            <a:custGeom>
              <a:avLst/>
              <a:gdLst/>
              <a:ahLst/>
              <a:cxnLst/>
              <a:rect l="l" t="t" r="r" b="b"/>
              <a:pathLst>
                <a:path w="12407" h="9082" extrusionOk="0">
                  <a:moveTo>
                    <a:pt x="12406" y="0"/>
                  </a:moveTo>
                  <a:lnTo>
                    <a:pt x="0" y="7163"/>
                  </a:lnTo>
                  <a:lnTo>
                    <a:pt x="0" y="9081"/>
                  </a:lnTo>
                  <a:lnTo>
                    <a:pt x="12406" y="1919"/>
                  </a:lnTo>
                  <a:lnTo>
                    <a:pt x="12406" y="0"/>
                  </a:ln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3"/>
            <p:cNvSpPr/>
            <p:nvPr/>
          </p:nvSpPr>
          <p:spPr>
            <a:xfrm>
              <a:off x="1580942" y="3459818"/>
              <a:ext cx="34254" cy="59088"/>
            </a:xfrm>
            <a:custGeom>
              <a:avLst/>
              <a:gdLst/>
              <a:ahLst/>
              <a:cxnLst/>
              <a:rect l="l" t="t" r="r" b="b"/>
              <a:pathLst>
                <a:path w="1869" h="3224" extrusionOk="0">
                  <a:moveTo>
                    <a:pt x="1868" y="0"/>
                  </a:moveTo>
                  <a:lnTo>
                    <a:pt x="1" y="1075"/>
                  </a:lnTo>
                  <a:lnTo>
                    <a:pt x="1" y="3223"/>
                  </a:lnTo>
                  <a:lnTo>
                    <a:pt x="1868" y="2149"/>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3"/>
            <p:cNvSpPr/>
            <p:nvPr/>
          </p:nvSpPr>
          <p:spPr>
            <a:xfrm>
              <a:off x="1620328" y="3438246"/>
              <a:ext cx="34236" cy="59088"/>
            </a:xfrm>
            <a:custGeom>
              <a:avLst/>
              <a:gdLst/>
              <a:ahLst/>
              <a:cxnLst/>
              <a:rect l="l" t="t" r="r" b="b"/>
              <a:pathLst>
                <a:path w="1868" h="3224" extrusionOk="0">
                  <a:moveTo>
                    <a:pt x="1868" y="1"/>
                  </a:moveTo>
                  <a:lnTo>
                    <a:pt x="1" y="1075"/>
                  </a:lnTo>
                  <a:lnTo>
                    <a:pt x="1" y="3224"/>
                  </a:lnTo>
                  <a:lnTo>
                    <a:pt x="1868" y="2149"/>
                  </a:lnTo>
                  <a:lnTo>
                    <a:pt x="186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3"/>
            <p:cNvSpPr/>
            <p:nvPr/>
          </p:nvSpPr>
          <p:spPr>
            <a:xfrm>
              <a:off x="1659714" y="3416217"/>
              <a:ext cx="34236" cy="59088"/>
            </a:xfrm>
            <a:custGeom>
              <a:avLst/>
              <a:gdLst/>
              <a:ahLst/>
              <a:cxnLst/>
              <a:rect l="l" t="t" r="r" b="b"/>
              <a:pathLst>
                <a:path w="1868" h="3224" extrusionOk="0">
                  <a:moveTo>
                    <a:pt x="1868" y="0"/>
                  </a:moveTo>
                  <a:lnTo>
                    <a:pt x="0" y="1075"/>
                  </a:lnTo>
                  <a:lnTo>
                    <a:pt x="0" y="3223"/>
                  </a:lnTo>
                  <a:lnTo>
                    <a:pt x="1868" y="2149"/>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3"/>
            <p:cNvSpPr/>
            <p:nvPr/>
          </p:nvSpPr>
          <p:spPr>
            <a:xfrm>
              <a:off x="1699081" y="3394187"/>
              <a:ext cx="34254" cy="59546"/>
            </a:xfrm>
            <a:custGeom>
              <a:avLst/>
              <a:gdLst/>
              <a:ahLst/>
              <a:cxnLst/>
              <a:rect l="l" t="t" r="r" b="b"/>
              <a:pathLst>
                <a:path w="1869" h="3249" extrusionOk="0">
                  <a:moveTo>
                    <a:pt x="1868" y="0"/>
                  </a:moveTo>
                  <a:lnTo>
                    <a:pt x="1" y="1074"/>
                  </a:lnTo>
                  <a:lnTo>
                    <a:pt x="1" y="3249"/>
                  </a:lnTo>
                  <a:lnTo>
                    <a:pt x="1868" y="2174"/>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3"/>
            <p:cNvSpPr/>
            <p:nvPr/>
          </p:nvSpPr>
          <p:spPr>
            <a:xfrm>
              <a:off x="1738467" y="3372616"/>
              <a:ext cx="34254" cy="59088"/>
            </a:xfrm>
            <a:custGeom>
              <a:avLst/>
              <a:gdLst/>
              <a:ahLst/>
              <a:cxnLst/>
              <a:rect l="l" t="t" r="r" b="b"/>
              <a:pathLst>
                <a:path w="1869" h="3224" extrusionOk="0">
                  <a:moveTo>
                    <a:pt x="1868" y="0"/>
                  </a:moveTo>
                  <a:lnTo>
                    <a:pt x="1" y="1075"/>
                  </a:lnTo>
                  <a:lnTo>
                    <a:pt x="1" y="3223"/>
                  </a:lnTo>
                  <a:lnTo>
                    <a:pt x="1868" y="2149"/>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3"/>
            <p:cNvSpPr/>
            <p:nvPr/>
          </p:nvSpPr>
          <p:spPr>
            <a:xfrm>
              <a:off x="1580942" y="3511373"/>
              <a:ext cx="34254" cy="59106"/>
            </a:xfrm>
            <a:custGeom>
              <a:avLst/>
              <a:gdLst/>
              <a:ahLst/>
              <a:cxnLst/>
              <a:rect l="l" t="t" r="r" b="b"/>
              <a:pathLst>
                <a:path w="1869" h="3225" extrusionOk="0">
                  <a:moveTo>
                    <a:pt x="1868" y="1"/>
                  </a:moveTo>
                  <a:lnTo>
                    <a:pt x="1" y="1075"/>
                  </a:lnTo>
                  <a:lnTo>
                    <a:pt x="1" y="3224"/>
                  </a:lnTo>
                  <a:lnTo>
                    <a:pt x="1868" y="2150"/>
                  </a:lnTo>
                  <a:lnTo>
                    <a:pt x="186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3"/>
            <p:cNvSpPr/>
            <p:nvPr/>
          </p:nvSpPr>
          <p:spPr>
            <a:xfrm>
              <a:off x="1620328" y="3489344"/>
              <a:ext cx="34236" cy="59088"/>
            </a:xfrm>
            <a:custGeom>
              <a:avLst/>
              <a:gdLst/>
              <a:ahLst/>
              <a:cxnLst/>
              <a:rect l="l" t="t" r="r" b="b"/>
              <a:pathLst>
                <a:path w="1868" h="3224" extrusionOk="0">
                  <a:moveTo>
                    <a:pt x="1868" y="1"/>
                  </a:moveTo>
                  <a:lnTo>
                    <a:pt x="1" y="1075"/>
                  </a:lnTo>
                  <a:lnTo>
                    <a:pt x="1" y="3224"/>
                  </a:lnTo>
                  <a:lnTo>
                    <a:pt x="1868" y="2149"/>
                  </a:lnTo>
                  <a:lnTo>
                    <a:pt x="186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3"/>
            <p:cNvSpPr/>
            <p:nvPr/>
          </p:nvSpPr>
          <p:spPr>
            <a:xfrm>
              <a:off x="1659714" y="3467790"/>
              <a:ext cx="34236" cy="59088"/>
            </a:xfrm>
            <a:custGeom>
              <a:avLst/>
              <a:gdLst/>
              <a:ahLst/>
              <a:cxnLst/>
              <a:rect l="l" t="t" r="r" b="b"/>
              <a:pathLst>
                <a:path w="1868" h="3224" extrusionOk="0">
                  <a:moveTo>
                    <a:pt x="1868" y="0"/>
                  </a:moveTo>
                  <a:lnTo>
                    <a:pt x="0" y="1074"/>
                  </a:lnTo>
                  <a:lnTo>
                    <a:pt x="0" y="3223"/>
                  </a:lnTo>
                  <a:lnTo>
                    <a:pt x="1868" y="2149"/>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3"/>
            <p:cNvSpPr/>
            <p:nvPr/>
          </p:nvSpPr>
          <p:spPr>
            <a:xfrm>
              <a:off x="1699081" y="3445742"/>
              <a:ext cx="34254" cy="59088"/>
            </a:xfrm>
            <a:custGeom>
              <a:avLst/>
              <a:gdLst/>
              <a:ahLst/>
              <a:cxnLst/>
              <a:rect l="l" t="t" r="r" b="b"/>
              <a:pathLst>
                <a:path w="1869" h="3224" extrusionOk="0">
                  <a:moveTo>
                    <a:pt x="1868" y="1"/>
                  </a:moveTo>
                  <a:lnTo>
                    <a:pt x="1" y="1075"/>
                  </a:lnTo>
                  <a:lnTo>
                    <a:pt x="1" y="3224"/>
                  </a:lnTo>
                  <a:lnTo>
                    <a:pt x="1868" y="2149"/>
                  </a:lnTo>
                  <a:lnTo>
                    <a:pt x="1868" y="1"/>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3"/>
            <p:cNvSpPr/>
            <p:nvPr/>
          </p:nvSpPr>
          <p:spPr>
            <a:xfrm>
              <a:off x="1738467" y="3424189"/>
              <a:ext cx="34254" cy="59088"/>
            </a:xfrm>
            <a:custGeom>
              <a:avLst/>
              <a:gdLst/>
              <a:ahLst/>
              <a:cxnLst/>
              <a:rect l="l" t="t" r="r" b="b"/>
              <a:pathLst>
                <a:path w="1869" h="3224" extrusionOk="0">
                  <a:moveTo>
                    <a:pt x="1868" y="0"/>
                  </a:moveTo>
                  <a:lnTo>
                    <a:pt x="1" y="1074"/>
                  </a:lnTo>
                  <a:lnTo>
                    <a:pt x="1" y="3223"/>
                  </a:lnTo>
                  <a:lnTo>
                    <a:pt x="1868" y="2149"/>
                  </a:lnTo>
                  <a:lnTo>
                    <a:pt x="1868" y="0"/>
                  </a:lnTo>
                  <a:close/>
                </a:path>
              </a:pathLst>
            </a:custGeom>
            <a:solidFill>
              <a:srgbClr val="36C8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0" name="Google Shape;1040;p23"/>
          <p:cNvSpPr/>
          <p:nvPr/>
        </p:nvSpPr>
        <p:spPr>
          <a:xfrm>
            <a:off x="4782850" y="2311300"/>
            <a:ext cx="1731000" cy="501900"/>
          </a:xfrm>
          <a:prstGeom prst="rect">
            <a:avLst/>
          </a:prstGeom>
          <a:noFill/>
          <a:ln>
            <a:noFill/>
          </a:ln>
        </p:spPr>
        <p:txBody>
          <a:bodyPr spcFirstLastPara="1" wrap="square" lIns="2700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Mercury is the closest planet to the Sun and the smallest one</a:t>
            </a:r>
            <a:endParaRPr sz="1200">
              <a:latin typeface="Roboto"/>
              <a:ea typeface="Roboto"/>
              <a:cs typeface="Roboto"/>
              <a:sym typeface="Roboto"/>
            </a:endParaRPr>
          </a:p>
        </p:txBody>
      </p:sp>
      <p:sp>
        <p:nvSpPr>
          <p:cNvPr id="1041" name="Google Shape;1041;p23"/>
          <p:cNvSpPr/>
          <p:nvPr/>
        </p:nvSpPr>
        <p:spPr>
          <a:xfrm>
            <a:off x="4782850" y="3988775"/>
            <a:ext cx="1731000" cy="501900"/>
          </a:xfrm>
          <a:prstGeom prst="rect">
            <a:avLst/>
          </a:prstGeom>
          <a:noFill/>
          <a:ln>
            <a:noFill/>
          </a:ln>
        </p:spPr>
        <p:txBody>
          <a:bodyPr spcFirstLastPara="1" wrap="square" lIns="2743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Jupiter is a gas giant and the biggest object in the Solar System</a:t>
            </a:r>
            <a:endParaRPr sz="1200">
              <a:latin typeface="Roboto"/>
              <a:ea typeface="Roboto"/>
              <a:cs typeface="Roboto"/>
              <a:sym typeface="Roboto"/>
            </a:endParaRPr>
          </a:p>
        </p:txBody>
      </p:sp>
      <p:sp>
        <p:nvSpPr>
          <p:cNvPr id="1042" name="Google Shape;1042;p23"/>
          <p:cNvSpPr/>
          <p:nvPr/>
        </p:nvSpPr>
        <p:spPr>
          <a:xfrm>
            <a:off x="6826375" y="2311275"/>
            <a:ext cx="1731000" cy="501900"/>
          </a:xfrm>
          <a:prstGeom prst="rect">
            <a:avLst/>
          </a:prstGeom>
          <a:noFill/>
          <a:ln>
            <a:noFill/>
          </a:ln>
        </p:spPr>
        <p:txBody>
          <a:bodyPr spcFirstLastPara="1" wrap="square" lIns="900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It is the ringed planet. It is composed of hydrogen and helium</a:t>
            </a:r>
            <a:endParaRPr sz="1200">
              <a:latin typeface="Roboto"/>
              <a:ea typeface="Roboto"/>
              <a:cs typeface="Roboto"/>
              <a:sym typeface="Roboto"/>
            </a:endParaRPr>
          </a:p>
        </p:txBody>
      </p:sp>
      <p:sp>
        <p:nvSpPr>
          <p:cNvPr id="1043" name="Google Shape;1043;p23"/>
          <p:cNvSpPr/>
          <p:nvPr/>
        </p:nvSpPr>
        <p:spPr>
          <a:xfrm>
            <a:off x="6826450" y="3988775"/>
            <a:ext cx="1731000" cy="501900"/>
          </a:xfrm>
          <a:prstGeom prst="rect">
            <a:avLst/>
          </a:prstGeom>
          <a:noFill/>
          <a:ln>
            <a:noFill/>
          </a:ln>
        </p:spPr>
        <p:txBody>
          <a:bodyPr spcFirstLastPara="1" wrap="square" lIns="2743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Despite being red, Mars is actually a very cold place</a:t>
            </a:r>
            <a:endParaRPr sz="1200">
              <a:latin typeface="Roboto"/>
              <a:ea typeface="Roboto"/>
              <a:cs typeface="Roboto"/>
              <a:sym typeface="Roboto"/>
            </a:endParaRPr>
          </a:p>
        </p:txBody>
      </p:sp>
      <p:sp>
        <p:nvSpPr>
          <p:cNvPr id="1044" name="Google Shape;1044;p23"/>
          <p:cNvSpPr txBox="1"/>
          <p:nvPr/>
        </p:nvSpPr>
        <p:spPr>
          <a:xfrm>
            <a:off x="6636550" y="1881700"/>
            <a:ext cx="1920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Saturn</a:t>
            </a:r>
            <a:endParaRPr sz="1800" b="1">
              <a:solidFill>
                <a:schemeClr val="accent3"/>
              </a:solidFill>
              <a:latin typeface="Fira Sans Extra Condensed"/>
              <a:ea typeface="Fira Sans Extra Condensed"/>
              <a:cs typeface="Fira Sans Extra Condensed"/>
              <a:sym typeface="Fira Sans Extra Condensed"/>
            </a:endParaRPr>
          </a:p>
        </p:txBody>
      </p:sp>
      <p:sp>
        <p:nvSpPr>
          <p:cNvPr id="1045" name="Google Shape;1045;p23"/>
          <p:cNvSpPr txBox="1"/>
          <p:nvPr/>
        </p:nvSpPr>
        <p:spPr>
          <a:xfrm>
            <a:off x="4592950" y="1881700"/>
            <a:ext cx="1920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1"/>
                </a:solidFill>
                <a:latin typeface="Fira Sans Extra Condensed"/>
                <a:ea typeface="Fira Sans Extra Condensed"/>
                <a:cs typeface="Fira Sans Extra Condensed"/>
                <a:sym typeface="Fira Sans Extra Condensed"/>
              </a:rPr>
              <a:t>Mercury</a:t>
            </a:r>
            <a:endParaRPr sz="1800" b="1">
              <a:solidFill>
                <a:schemeClr val="accent1"/>
              </a:solidFill>
              <a:latin typeface="Fira Sans Extra Condensed"/>
              <a:ea typeface="Fira Sans Extra Condensed"/>
              <a:cs typeface="Fira Sans Extra Condensed"/>
              <a:sym typeface="Fira Sans Extra Condensed"/>
            </a:endParaRPr>
          </a:p>
        </p:txBody>
      </p:sp>
      <p:sp>
        <p:nvSpPr>
          <p:cNvPr id="1046" name="Google Shape;1046;p23"/>
          <p:cNvSpPr txBox="1"/>
          <p:nvPr/>
        </p:nvSpPr>
        <p:spPr>
          <a:xfrm>
            <a:off x="6636550" y="3559173"/>
            <a:ext cx="1920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Mars</a:t>
            </a:r>
            <a:endParaRPr sz="1800" b="1">
              <a:solidFill>
                <a:schemeClr val="accent5"/>
              </a:solidFill>
              <a:latin typeface="Fira Sans Extra Condensed"/>
              <a:ea typeface="Fira Sans Extra Condensed"/>
              <a:cs typeface="Fira Sans Extra Condensed"/>
              <a:sym typeface="Fira Sans Extra Condensed"/>
            </a:endParaRPr>
          </a:p>
        </p:txBody>
      </p:sp>
      <p:sp>
        <p:nvSpPr>
          <p:cNvPr id="1047" name="Google Shape;1047;p23"/>
          <p:cNvSpPr txBox="1"/>
          <p:nvPr/>
        </p:nvSpPr>
        <p:spPr>
          <a:xfrm>
            <a:off x="4592950" y="3559175"/>
            <a:ext cx="1920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Jupiter</a:t>
            </a:r>
            <a:endParaRPr sz="1800" b="1">
              <a:solidFill>
                <a:schemeClr val="accent4"/>
              </a:solidFill>
              <a:latin typeface="Fira Sans Extra Condensed"/>
              <a:ea typeface="Fira Sans Extra Condensed"/>
              <a:cs typeface="Fira Sans Extra Condensed"/>
              <a:sym typeface="Fira Sans Extra Condensed"/>
            </a:endParaRPr>
          </a:p>
        </p:txBody>
      </p:sp>
      <p:sp>
        <p:nvSpPr>
          <p:cNvPr id="1048" name="Google Shape;1048;p23"/>
          <p:cNvSpPr/>
          <p:nvPr/>
        </p:nvSpPr>
        <p:spPr>
          <a:xfrm>
            <a:off x="8064588" y="1469775"/>
            <a:ext cx="408300" cy="4083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Clr>
                <a:srgbClr val="000000"/>
              </a:buClr>
              <a:buSzPts val="1100"/>
              <a:buFont typeface="Arial"/>
              <a:buNone/>
            </a:pPr>
            <a:r>
              <a:rPr lang="en" sz="2000" b="1">
                <a:solidFill>
                  <a:srgbClr val="FFFFFF"/>
                </a:solidFill>
                <a:latin typeface="Fira Sans Extra Condensed"/>
                <a:ea typeface="Fira Sans Extra Condensed"/>
                <a:cs typeface="Fira Sans Extra Condensed"/>
                <a:sym typeface="Fira Sans Extra Condensed"/>
              </a:rPr>
              <a:t>02</a:t>
            </a:r>
            <a:endParaRPr sz="2000" b="1">
              <a:solidFill>
                <a:srgbClr val="FFFFFF"/>
              </a:solidFill>
              <a:latin typeface="Fira Sans Extra Condensed"/>
              <a:ea typeface="Fira Sans Extra Condensed"/>
              <a:cs typeface="Fira Sans Extra Condensed"/>
              <a:sym typeface="Fira Sans Extra Condensed"/>
            </a:endParaRPr>
          </a:p>
        </p:txBody>
      </p:sp>
      <p:sp>
        <p:nvSpPr>
          <p:cNvPr id="1049" name="Google Shape;1049;p23"/>
          <p:cNvSpPr/>
          <p:nvPr/>
        </p:nvSpPr>
        <p:spPr>
          <a:xfrm>
            <a:off x="6105550" y="1469763"/>
            <a:ext cx="408300" cy="408300"/>
          </a:xfrm>
          <a:prstGeom prst="ellipse">
            <a:avLst/>
          </a:prstGeom>
          <a:solidFill>
            <a:schemeClr val="accent1"/>
          </a:solidFill>
          <a:ln>
            <a:noFill/>
          </a:ln>
        </p:spPr>
        <p:txBody>
          <a:bodyPr spcFirstLastPara="1" wrap="square" lIns="0" tIns="91425" rIns="0" bIns="91425" anchor="ctr" anchorCtr="0">
            <a:noAutofit/>
          </a:bodyPr>
          <a:lstStyle/>
          <a:p>
            <a:pPr marL="0" lvl="0" indent="0" algn="ctr" rtl="0">
              <a:spcBef>
                <a:spcPts val="0"/>
              </a:spcBef>
              <a:spcAft>
                <a:spcPts val="0"/>
              </a:spcAft>
              <a:buClr>
                <a:srgbClr val="000000"/>
              </a:buClr>
              <a:buSzPts val="1100"/>
              <a:buFont typeface="Arial"/>
              <a:buNone/>
            </a:pPr>
            <a:r>
              <a:rPr lang="en" sz="2000" b="1">
                <a:solidFill>
                  <a:srgbClr val="FFFFFF"/>
                </a:solidFill>
                <a:latin typeface="Fira Sans Extra Condensed"/>
                <a:ea typeface="Fira Sans Extra Condensed"/>
                <a:cs typeface="Fira Sans Extra Condensed"/>
                <a:sym typeface="Fira Sans Extra Condensed"/>
              </a:rPr>
              <a:t>01</a:t>
            </a:r>
            <a:endParaRPr sz="2000" b="1">
              <a:solidFill>
                <a:srgbClr val="FFFFFF"/>
              </a:solidFill>
              <a:latin typeface="Fira Sans Extra Condensed"/>
              <a:ea typeface="Fira Sans Extra Condensed"/>
              <a:cs typeface="Fira Sans Extra Condensed"/>
              <a:sym typeface="Fira Sans Extra Condensed"/>
            </a:endParaRPr>
          </a:p>
        </p:txBody>
      </p:sp>
      <p:sp>
        <p:nvSpPr>
          <p:cNvPr id="1050" name="Google Shape;1050;p23"/>
          <p:cNvSpPr/>
          <p:nvPr/>
        </p:nvSpPr>
        <p:spPr>
          <a:xfrm>
            <a:off x="6105550" y="3155450"/>
            <a:ext cx="408300" cy="4083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Clr>
                <a:srgbClr val="000000"/>
              </a:buClr>
              <a:buSzPts val="1100"/>
              <a:buFont typeface="Arial"/>
              <a:buNone/>
            </a:pPr>
            <a:r>
              <a:rPr lang="en" sz="2000" b="1">
                <a:solidFill>
                  <a:srgbClr val="FFFFFF"/>
                </a:solidFill>
                <a:latin typeface="Fira Sans Extra Condensed"/>
                <a:ea typeface="Fira Sans Extra Condensed"/>
                <a:cs typeface="Fira Sans Extra Condensed"/>
                <a:sym typeface="Fira Sans Extra Condensed"/>
              </a:rPr>
              <a:t>03</a:t>
            </a:r>
            <a:endParaRPr sz="2000" b="1">
              <a:solidFill>
                <a:srgbClr val="FFFFFF"/>
              </a:solidFill>
              <a:latin typeface="Fira Sans Extra Condensed"/>
              <a:ea typeface="Fira Sans Extra Condensed"/>
              <a:cs typeface="Fira Sans Extra Condensed"/>
              <a:sym typeface="Fira Sans Extra Condensed"/>
            </a:endParaRPr>
          </a:p>
        </p:txBody>
      </p:sp>
      <p:sp>
        <p:nvSpPr>
          <p:cNvPr id="1051" name="Google Shape;1051;p23"/>
          <p:cNvSpPr/>
          <p:nvPr/>
        </p:nvSpPr>
        <p:spPr>
          <a:xfrm>
            <a:off x="8064588" y="3155438"/>
            <a:ext cx="408300" cy="4083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Clr>
                <a:srgbClr val="000000"/>
              </a:buClr>
              <a:buSzPts val="1100"/>
              <a:buFont typeface="Arial"/>
              <a:buNone/>
            </a:pPr>
            <a:r>
              <a:rPr lang="en" sz="2000" b="1">
                <a:solidFill>
                  <a:srgbClr val="FFFFFF"/>
                </a:solidFill>
                <a:latin typeface="Fira Sans Extra Condensed"/>
                <a:ea typeface="Fira Sans Extra Condensed"/>
                <a:cs typeface="Fira Sans Extra Condensed"/>
                <a:sym typeface="Fira Sans Extra Condensed"/>
              </a:rPr>
              <a:t>04</a:t>
            </a:r>
            <a:endParaRPr sz="2000" b="1">
              <a:solidFill>
                <a:srgbClr val="FFFFFF"/>
              </a:solidFill>
              <a:latin typeface="Fira Sans Extra Condensed"/>
              <a:ea typeface="Fira Sans Extra Condensed"/>
              <a:cs typeface="Fira Sans Extra Condensed"/>
              <a:sym typeface="Fira Sans Extra Condensed"/>
            </a:endParaRPr>
          </a:p>
        </p:txBody>
      </p:sp>
      <p:sp>
        <p:nvSpPr>
          <p:cNvPr id="1052" name="Google Shape;1217;p74">
            <a:extLst>
              <a:ext uri="{FF2B5EF4-FFF2-40B4-BE49-F238E27FC236}">
                <a16:creationId xmlns:a16="http://schemas.microsoft.com/office/drawing/2014/main" id="{89CBE382-0A0A-41B0-B111-08E3A4D65F90}"/>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1053" name="Google Shape;1217;p74">
            <a:extLst>
              <a:ext uri="{FF2B5EF4-FFF2-40B4-BE49-F238E27FC236}">
                <a16:creationId xmlns:a16="http://schemas.microsoft.com/office/drawing/2014/main" id="{2CF51865-DD84-4D9D-9E91-569BE7A69997}"/>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24"/>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1245" name="Google Shape;1245;p24"/>
          <p:cNvSpPr/>
          <p:nvPr/>
        </p:nvSpPr>
        <p:spPr>
          <a:xfrm rot="5400000" flipH="1">
            <a:off x="1229425" y="1833050"/>
            <a:ext cx="347700" cy="1881600"/>
          </a:xfrm>
          <a:prstGeom prst="round1Rect">
            <a:avLst>
              <a:gd name="adj" fmla="val 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4"/>
          <p:cNvSpPr/>
          <p:nvPr/>
        </p:nvSpPr>
        <p:spPr>
          <a:xfrm rot="5400000" flipH="1">
            <a:off x="7572150" y="2913025"/>
            <a:ext cx="347700" cy="1881600"/>
          </a:xfrm>
          <a:prstGeom prst="round1Rect">
            <a:avLst>
              <a:gd name="adj" fmla="val 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4"/>
          <p:cNvSpPr txBox="1"/>
          <p:nvPr/>
        </p:nvSpPr>
        <p:spPr>
          <a:xfrm>
            <a:off x="6805321" y="4009505"/>
            <a:ext cx="1841700" cy="6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Mercury is the closest planet to the Sun and the smallest one</a:t>
            </a:r>
            <a:endParaRPr sz="1200">
              <a:solidFill>
                <a:schemeClr val="dk1"/>
              </a:solidFill>
              <a:latin typeface="Roboto"/>
              <a:ea typeface="Roboto"/>
              <a:cs typeface="Roboto"/>
              <a:sym typeface="Roboto"/>
            </a:endParaRPr>
          </a:p>
        </p:txBody>
      </p:sp>
      <p:sp>
        <p:nvSpPr>
          <p:cNvPr id="1248" name="Google Shape;1248;p24"/>
          <p:cNvSpPr txBox="1"/>
          <p:nvPr/>
        </p:nvSpPr>
        <p:spPr>
          <a:xfrm>
            <a:off x="6805312" y="1849575"/>
            <a:ext cx="1841700" cy="6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Venus has a beautiful name and is the second planet from the Sun</a:t>
            </a:r>
            <a:endParaRPr sz="1200">
              <a:latin typeface="Roboto"/>
              <a:ea typeface="Roboto"/>
              <a:cs typeface="Roboto"/>
              <a:sym typeface="Roboto"/>
            </a:endParaRPr>
          </a:p>
        </p:txBody>
      </p:sp>
      <p:sp>
        <p:nvSpPr>
          <p:cNvPr id="1249" name="Google Shape;1249;p24"/>
          <p:cNvSpPr txBox="1"/>
          <p:nvPr/>
        </p:nvSpPr>
        <p:spPr>
          <a:xfrm>
            <a:off x="457200" y="2929540"/>
            <a:ext cx="1841700" cy="69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actually a cold place full of iron oxide dust</a:t>
            </a:r>
            <a:endParaRPr sz="1200">
              <a:latin typeface="Roboto"/>
              <a:ea typeface="Roboto"/>
              <a:cs typeface="Roboto"/>
              <a:sym typeface="Roboto"/>
            </a:endParaRPr>
          </a:p>
        </p:txBody>
      </p:sp>
      <p:sp>
        <p:nvSpPr>
          <p:cNvPr id="1250" name="Google Shape;1250;p24"/>
          <p:cNvSpPr/>
          <p:nvPr/>
        </p:nvSpPr>
        <p:spPr>
          <a:xfrm rot="5400000" flipH="1">
            <a:off x="7572150" y="742250"/>
            <a:ext cx="347700" cy="1881600"/>
          </a:xfrm>
          <a:prstGeom prst="round1Rect">
            <a:avLst>
              <a:gd name="adj"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4"/>
          <p:cNvSpPr/>
          <p:nvPr/>
        </p:nvSpPr>
        <p:spPr>
          <a:xfrm>
            <a:off x="6805301" y="1546100"/>
            <a:ext cx="1565400" cy="273900"/>
          </a:xfrm>
          <a:prstGeom prst="roundRect">
            <a:avLst>
              <a:gd name="adj"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Fira Sans Extra Condensed Medium"/>
                <a:ea typeface="Fira Sans Extra Condensed Medium"/>
                <a:cs typeface="Fira Sans Extra Condensed Medium"/>
                <a:sym typeface="Fira Sans Extra Condensed Medium"/>
              </a:rPr>
              <a:t>Venus</a:t>
            </a:r>
            <a:endParaRPr sz="1700">
              <a:solidFill>
                <a:srgbClr val="FFFFFF"/>
              </a:solidFill>
              <a:latin typeface="Fira Sans Extra Condensed Medium"/>
              <a:ea typeface="Fira Sans Extra Condensed Medium"/>
              <a:cs typeface="Fira Sans Extra Condensed Medium"/>
              <a:sym typeface="Fira Sans Extra Condensed Medium"/>
            </a:endParaRPr>
          </a:p>
        </p:txBody>
      </p:sp>
      <p:sp>
        <p:nvSpPr>
          <p:cNvPr id="1252" name="Google Shape;1252;p24"/>
          <p:cNvSpPr/>
          <p:nvPr/>
        </p:nvSpPr>
        <p:spPr>
          <a:xfrm>
            <a:off x="6805324" y="3716875"/>
            <a:ext cx="1565400" cy="273900"/>
          </a:xfrm>
          <a:prstGeom prst="roundRect">
            <a:avLst>
              <a:gd name="adj"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Fira Sans Extra Condensed Medium"/>
                <a:ea typeface="Fira Sans Extra Condensed Medium"/>
                <a:cs typeface="Fira Sans Extra Condensed Medium"/>
                <a:sym typeface="Fira Sans Extra Condensed Medium"/>
              </a:rPr>
              <a:t>Mercury</a:t>
            </a:r>
            <a:endParaRPr sz="1700">
              <a:solidFill>
                <a:srgbClr val="FFFFFF"/>
              </a:solidFill>
              <a:latin typeface="Fira Sans Extra Condensed Medium"/>
              <a:ea typeface="Fira Sans Extra Condensed Medium"/>
              <a:cs typeface="Fira Sans Extra Condensed Medium"/>
              <a:sym typeface="Fira Sans Extra Condensed Medium"/>
            </a:endParaRPr>
          </a:p>
        </p:txBody>
      </p:sp>
      <p:sp>
        <p:nvSpPr>
          <p:cNvPr id="1253" name="Google Shape;1253;p24"/>
          <p:cNvSpPr/>
          <p:nvPr/>
        </p:nvSpPr>
        <p:spPr>
          <a:xfrm>
            <a:off x="457199" y="2636900"/>
            <a:ext cx="1565400" cy="273900"/>
          </a:xfrm>
          <a:prstGeom prst="roundRect">
            <a:avLst>
              <a:gd name="adj"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Fira Sans Extra Condensed Medium"/>
                <a:ea typeface="Fira Sans Extra Condensed Medium"/>
                <a:cs typeface="Fira Sans Extra Condensed Medium"/>
                <a:sym typeface="Fira Sans Extra Condensed Medium"/>
              </a:rPr>
              <a:t>Mars</a:t>
            </a:r>
            <a:endParaRPr sz="1700">
              <a:solidFill>
                <a:srgbClr val="FFFFFF"/>
              </a:solidFill>
              <a:latin typeface="Fira Sans Extra Condensed Medium"/>
              <a:ea typeface="Fira Sans Extra Condensed Medium"/>
              <a:cs typeface="Fira Sans Extra Condensed Medium"/>
              <a:sym typeface="Fira Sans Extra Condensed Medium"/>
            </a:endParaRPr>
          </a:p>
        </p:txBody>
      </p:sp>
      <p:cxnSp>
        <p:nvCxnSpPr>
          <p:cNvPr id="1254" name="Google Shape;1254;p24"/>
          <p:cNvCxnSpPr>
            <a:stCxn id="1245" idx="0"/>
          </p:cNvCxnSpPr>
          <p:nvPr/>
        </p:nvCxnSpPr>
        <p:spPr>
          <a:xfrm rot="10800000" flipH="1">
            <a:off x="2344075" y="2055350"/>
            <a:ext cx="1158600" cy="718500"/>
          </a:xfrm>
          <a:prstGeom prst="curvedConnector3">
            <a:avLst>
              <a:gd name="adj1" fmla="val 50000"/>
            </a:avLst>
          </a:prstGeom>
          <a:noFill/>
          <a:ln w="9525" cap="flat" cmpd="sng">
            <a:solidFill>
              <a:schemeClr val="accent4"/>
            </a:solidFill>
            <a:prstDash val="solid"/>
            <a:round/>
            <a:headEnd type="none" w="med" len="med"/>
            <a:tailEnd type="oval" w="med" len="med"/>
          </a:ln>
        </p:spPr>
      </p:cxnSp>
      <p:cxnSp>
        <p:nvCxnSpPr>
          <p:cNvPr id="1255" name="Google Shape;1255;p24"/>
          <p:cNvCxnSpPr>
            <a:stCxn id="1251" idx="1"/>
          </p:cNvCxnSpPr>
          <p:nvPr/>
        </p:nvCxnSpPr>
        <p:spPr>
          <a:xfrm flipH="1">
            <a:off x="4582601" y="1683050"/>
            <a:ext cx="2222700" cy="582900"/>
          </a:xfrm>
          <a:prstGeom prst="curvedConnector3">
            <a:avLst>
              <a:gd name="adj1" fmla="val 50000"/>
            </a:avLst>
          </a:prstGeom>
          <a:noFill/>
          <a:ln w="9525" cap="flat" cmpd="sng">
            <a:solidFill>
              <a:schemeClr val="accent3"/>
            </a:solidFill>
            <a:prstDash val="solid"/>
            <a:round/>
            <a:headEnd type="none" w="med" len="med"/>
            <a:tailEnd type="oval" w="med" len="med"/>
          </a:ln>
        </p:spPr>
      </p:cxnSp>
      <p:cxnSp>
        <p:nvCxnSpPr>
          <p:cNvPr id="1256" name="Google Shape;1256;p24"/>
          <p:cNvCxnSpPr>
            <a:stCxn id="1252" idx="1"/>
          </p:cNvCxnSpPr>
          <p:nvPr/>
        </p:nvCxnSpPr>
        <p:spPr>
          <a:xfrm rot="10800000">
            <a:off x="5711524" y="3120025"/>
            <a:ext cx="1093800" cy="733800"/>
          </a:xfrm>
          <a:prstGeom prst="curvedConnector3">
            <a:avLst>
              <a:gd name="adj1" fmla="val 50000"/>
            </a:avLst>
          </a:prstGeom>
          <a:noFill/>
          <a:ln w="9525" cap="flat" cmpd="sng">
            <a:solidFill>
              <a:schemeClr val="accent5"/>
            </a:solidFill>
            <a:prstDash val="solid"/>
            <a:round/>
            <a:headEnd type="none" w="med" len="med"/>
            <a:tailEnd type="oval" w="med" len="med"/>
          </a:ln>
        </p:spPr>
      </p:cxnSp>
      <p:grpSp>
        <p:nvGrpSpPr>
          <p:cNvPr id="9" name="Grupo 8">
            <a:extLst>
              <a:ext uri="{FF2B5EF4-FFF2-40B4-BE49-F238E27FC236}">
                <a16:creationId xmlns:a16="http://schemas.microsoft.com/office/drawing/2014/main" id="{D46F6853-3452-4C36-BE2E-F6B2F911C65F}"/>
              </a:ext>
            </a:extLst>
          </p:cNvPr>
          <p:cNvGrpSpPr/>
          <p:nvPr/>
        </p:nvGrpSpPr>
        <p:grpSpPr>
          <a:xfrm>
            <a:off x="2670765" y="1064042"/>
            <a:ext cx="3627255" cy="3294063"/>
            <a:chOff x="2779713" y="1836737"/>
            <a:chExt cx="3041651" cy="2762251"/>
          </a:xfrm>
        </p:grpSpPr>
        <p:sp>
          <p:nvSpPr>
            <p:cNvPr id="6" name="Freeform 5">
              <a:extLst>
                <a:ext uri="{FF2B5EF4-FFF2-40B4-BE49-F238E27FC236}">
                  <a16:creationId xmlns:a16="http://schemas.microsoft.com/office/drawing/2014/main" id="{5EC86456-ECD4-4E5F-9EBC-A73B64AB7D6D}"/>
                </a:ext>
              </a:extLst>
            </p:cNvPr>
            <p:cNvSpPr>
              <a:spLocks/>
            </p:cNvSpPr>
            <p:nvPr/>
          </p:nvSpPr>
          <p:spPr bwMode="auto">
            <a:xfrm>
              <a:off x="3502026" y="3394075"/>
              <a:ext cx="2319338" cy="1204913"/>
            </a:xfrm>
            <a:custGeom>
              <a:avLst/>
              <a:gdLst>
                <a:gd name="T0" fmla="*/ 126 w 289"/>
                <a:gd name="T1" fmla="*/ 149 h 150"/>
                <a:gd name="T2" fmla="*/ 42 w 289"/>
                <a:gd name="T3" fmla="*/ 149 h 150"/>
                <a:gd name="T4" fmla="*/ 1 w 289"/>
                <a:gd name="T5" fmla="*/ 108 h 150"/>
                <a:gd name="T6" fmla="*/ 3 w 289"/>
                <a:gd name="T7" fmla="*/ 96 h 150"/>
                <a:gd name="T8" fmla="*/ 30 w 289"/>
                <a:gd name="T9" fmla="*/ 20 h 150"/>
                <a:gd name="T10" fmla="*/ 59 w 289"/>
                <a:gd name="T11" fmla="*/ 0 h 150"/>
                <a:gd name="T12" fmla="*/ 264 w 289"/>
                <a:gd name="T13" fmla="*/ 0 h 150"/>
                <a:gd name="T14" fmla="*/ 284 w 289"/>
                <a:gd name="T15" fmla="*/ 28 h 150"/>
                <a:gd name="T16" fmla="*/ 249 w 289"/>
                <a:gd name="T17" fmla="*/ 123 h 150"/>
                <a:gd name="T18" fmla="*/ 211 w 289"/>
                <a:gd name="T19" fmla="*/ 149 h 150"/>
                <a:gd name="T20" fmla="*/ 126 w 289"/>
                <a:gd name="T21" fmla="*/ 1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 h="150">
                  <a:moveTo>
                    <a:pt x="126" y="149"/>
                  </a:moveTo>
                  <a:cubicBezTo>
                    <a:pt x="98" y="149"/>
                    <a:pt x="70" y="150"/>
                    <a:pt x="42" y="149"/>
                  </a:cubicBezTo>
                  <a:cubicBezTo>
                    <a:pt x="18" y="149"/>
                    <a:pt x="0" y="131"/>
                    <a:pt x="1" y="108"/>
                  </a:cubicBezTo>
                  <a:cubicBezTo>
                    <a:pt x="1" y="104"/>
                    <a:pt x="1" y="100"/>
                    <a:pt x="3" y="96"/>
                  </a:cubicBezTo>
                  <a:cubicBezTo>
                    <a:pt x="12" y="70"/>
                    <a:pt x="21" y="45"/>
                    <a:pt x="30" y="20"/>
                  </a:cubicBezTo>
                  <a:cubicBezTo>
                    <a:pt x="35" y="7"/>
                    <a:pt x="45" y="0"/>
                    <a:pt x="59" y="0"/>
                  </a:cubicBezTo>
                  <a:cubicBezTo>
                    <a:pt x="127" y="0"/>
                    <a:pt x="196" y="0"/>
                    <a:pt x="264" y="0"/>
                  </a:cubicBezTo>
                  <a:cubicBezTo>
                    <a:pt x="280" y="0"/>
                    <a:pt x="289" y="13"/>
                    <a:pt x="284" y="28"/>
                  </a:cubicBezTo>
                  <a:cubicBezTo>
                    <a:pt x="272" y="60"/>
                    <a:pt x="261" y="91"/>
                    <a:pt x="249" y="123"/>
                  </a:cubicBezTo>
                  <a:cubicBezTo>
                    <a:pt x="243" y="139"/>
                    <a:pt x="228" y="149"/>
                    <a:pt x="211" y="149"/>
                  </a:cubicBezTo>
                  <a:cubicBezTo>
                    <a:pt x="182" y="150"/>
                    <a:pt x="154" y="149"/>
                    <a:pt x="126" y="149"/>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C04CBBC6-720E-4873-A02D-0D581275BFEF}"/>
                </a:ext>
              </a:extLst>
            </p:cNvPr>
            <p:cNvSpPr>
              <a:spLocks/>
            </p:cNvSpPr>
            <p:nvPr/>
          </p:nvSpPr>
          <p:spPr bwMode="auto">
            <a:xfrm>
              <a:off x="2779713" y="1836737"/>
              <a:ext cx="2127250" cy="1236663"/>
            </a:xfrm>
            <a:custGeom>
              <a:avLst/>
              <a:gdLst>
                <a:gd name="T0" fmla="*/ 79 w 265"/>
                <a:gd name="T1" fmla="*/ 153 h 154"/>
                <a:gd name="T2" fmla="*/ 31 w 265"/>
                <a:gd name="T3" fmla="*/ 153 h 154"/>
                <a:gd name="T4" fmla="*/ 1 w 265"/>
                <a:gd name="T5" fmla="*/ 114 h 154"/>
                <a:gd name="T6" fmla="*/ 35 w 265"/>
                <a:gd name="T7" fmla="*/ 80 h 154"/>
                <a:gd name="T8" fmla="*/ 44 w 265"/>
                <a:gd name="T9" fmla="*/ 80 h 154"/>
                <a:gd name="T10" fmla="*/ 64 w 265"/>
                <a:gd name="T11" fmla="*/ 40 h 154"/>
                <a:gd name="T12" fmla="*/ 108 w 265"/>
                <a:gd name="T13" fmla="*/ 47 h 154"/>
                <a:gd name="T14" fmla="*/ 165 w 265"/>
                <a:gd name="T15" fmla="*/ 5 h 154"/>
                <a:gd name="T16" fmla="*/ 205 w 265"/>
                <a:gd name="T17" fmla="*/ 55 h 154"/>
                <a:gd name="T18" fmla="*/ 243 w 265"/>
                <a:gd name="T19" fmla="*/ 67 h 154"/>
                <a:gd name="T20" fmla="*/ 255 w 265"/>
                <a:gd name="T21" fmla="*/ 127 h 154"/>
                <a:gd name="T22" fmla="*/ 248 w 265"/>
                <a:gd name="T23" fmla="*/ 131 h 154"/>
                <a:gd name="T24" fmla="*/ 221 w 265"/>
                <a:gd name="T25" fmla="*/ 120 h 154"/>
                <a:gd name="T26" fmla="*/ 214 w 265"/>
                <a:gd name="T27" fmla="*/ 113 h 154"/>
                <a:gd name="T28" fmla="*/ 192 w 265"/>
                <a:gd name="T29" fmla="*/ 103 h 154"/>
                <a:gd name="T30" fmla="*/ 121 w 265"/>
                <a:gd name="T31" fmla="*/ 103 h 154"/>
                <a:gd name="T32" fmla="*/ 79 w 265"/>
                <a:gd name="T33" fmla="*/ 146 h 154"/>
                <a:gd name="T34" fmla="*/ 79 w 265"/>
                <a:gd name="T35" fmla="*/ 15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5" h="154">
                  <a:moveTo>
                    <a:pt x="79" y="153"/>
                  </a:moveTo>
                  <a:cubicBezTo>
                    <a:pt x="62" y="153"/>
                    <a:pt x="47" y="154"/>
                    <a:pt x="31" y="153"/>
                  </a:cubicBezTo>
                  <a:cubicBezTo>
                    <a:pt x="13" y="151"/>
                    <a:pt x="0" y="133"/>
                    <a:pt x="1" y="114"/>
                  </a:cubicBezTo>
                  <a:cubicBezTo>
                    <a:pt x="2" y="96"/>
                    <a:pt x="17" y="81"/>
                    <a:pt x="35" y="80"/>
                  </a:cubicBezTo>
                  <a:cubicBezTo>
                    <a:pt x="38" y="80"/>
                    <a:pt x="41" y="80"/>
                    <a:pt x="44" y="80"/>
                  </a:cubicBezTo>
                  <a:cubicBezTo>
                    <a:pt x="43" y="62"/>
                    <a:pt x="49" y="48"/>
                    <a:pt x="64" y="40"/>
                  </a:cubicBezTo>
                  <a:cubicBezTo>
                    <a:pt x="80" y="32"/>
                    <a:pt x="95" y="36"/>
                    <a:pt x="108" y="47"/>
                  </a:cubicBezTo>
                  <a:cubicBezTo>
                    <a:pt x="116" y="18"/>
                    <a:pt x="134" y="0"/>
                    <a:pt x="165" y="5"/>
                  </a:cubicBezTo>
                  <a:cubicBezTo>
                    <a:pt x="192" y="9"/>
                    <a:pt x="204" y="28"/>
                    <a:pt x="205" y="55"/>
                  </a:cubicBezTo>
                  <a:cubicBezTo>
                    <a:pt x="220" y="54"/>
                    <a:pt x="232" y="58"/>
                    <a:pt x="243" y="67"/>
                  </a:cubicBezTo>
                  <a:cubicBezTo>
                    <a:pt x="260" y="82"/>
                    <a:pt x="265" y="107"/>
                    <a:pt x="255" y="127"/>
                  </a:cubicBezTo>
                  <a:cubicBezTo>
                    <a:pt x="253" y="130"/>
                    <a:pt x="251" y="131"/>
                    <a:pt x="248" y="131"/>
                  </a:cubicBezTo>
                  <a:cubicBezTo>
                    <a:pt x="237" y="132"/>
                    <a:pt x="228" y="129"/>
                    <a:pt x="221" y="120"/>
                  </a:cubicBezTo>
                  <a:cubicBezTo>
                    <a:pt x="219" y="117"/>
                    <a:pt x="217" y="115"/>
                    <a:pt x="214" y="113"/>
                  </a:cubicBezTo>
                  <a:cubicBezTo>
                    <a:pt x="208" y="106"/>
                    <a:pt x="201" y="103"/>
                    <a:pt x="192" y="103"/>
                  </a:cubicBezTo>
                  <a:cubicBezTo>
                    <a:pt x="169" y="103"/>
                    <a:pt x="145" y="103"/>
                    <a:pt x="121" y="103"/>
                  </a:cubicBezTo>
                  <a:cubicBezTo>
                    <a:pt x="97" y="104"/>
                    <a:pt x="79" y="121"/>
                    <a:pt x="79" y="146"/>
                  </a:cubicBezTo>
                  <a:cubicBezTo>
                    <a:pt x="79" y="148"/>
                    <a:pt x="79" y="150"/>
                    <a:pt x="79" y="153"/>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27A217D-9D59-4D56-BFC5-72980DCB4954}"/>
                </a:ext>
              </a:extLst>
            </p:cNvPr>
            <p:cNvSpPr>
              <a:spLocks/>
            </p:cNvSpPr>
            <p:nvPr/>
          </p:nvSpPr>
          <p:spPr bwMode="auto">
            <a:xfrm>
              <a:off x="3502026" y="2760663"/>
              <a:ext cx="2111375" cy="1147763"/>
            </a:xfrm>
            <a:custGeom>
              <a:avLst/>
              <a:gdLst>
                <a:gd name="T0" fmla="*/ 258 w 263"/>
                <a:gd name="T1" fmla="*/ 67 h 143"/>
                <a:gd name="T2" fmla="*/ 252 w 263"/>
                <a:gd name="T3" fmla="*/ 67 h 143"/>
                <a:gd name="T4" fmla="*/ 61 w 263"/>
                <a:gd name="T5" fmla="*/ 67 h 143"/>
                <a:gd name="T6" fmla="*/ 18 w 263"/>
                <a:gd name="T7" fmla="*/ 97 h 143"/>
                <a:gd name="T8" fmla="*/ 1 w 263"/>
                <a:gd name="T9" fmla="*/ 143 h 143"/>
                <a:gd name="T10" fmla="*/ 0 w 263"/>
                <a:gd name="T11" fmla="*/ 140 h 143"/>
                <a:gd name="T12" fmla="*/ 1 w 263"/>
                <a:gd name="T13" fmla="*/ 32 h 143"/>
                <a:gd name="T14" fmla="*/ 32 w 263"/>
                <a:gd name="T15" fmla="*/ 0 h 143"/>
                <a:gd name="T16" fmla="*/ 100 w 263"/>
                <a:gd name="T17" fmla="*/ 0 h 143"/>
                <a:gd name="T18" fmla="*/ 118 w 263"/>
                <a:gd name="T19" fmla="*/ 7 h 143"/>
                <a:gd name="T20" fmla="*/ 166 w 263"/>
                <a:gd name="T21" fmla="*/ 27 h 143"/>
                <a:gd name="T22" fmla="*/ 227 w 263"/>
                <a:gd name="T23" fmla="*/ 27 h 143"/>
                <a:gd name="T24" fmla="*/ 258 w 263"/>
                <a:gd name="T25" fmla="*/ 6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143">
                  <a:moveTo>
                    <a:pt x="258" y="67"/>
                  </a:moveTo>
                  <a:cubicBezTo>
                    <a:pt x="256" y="67"/>
                    <a:pt x="254" y="67"/>
                    <a:pt x="252" y="67"/>
                  </a:cubicBezTo>
                  <a:cubicBezTo>
                    <a:pt x="188" y="67"/>
                    <a:pt x="125" y="67"/>
                    <a:pt x="61" y="67"/>
                  </a:cubicBezTo>
                  <a:cubicBezTo>
                    <a:pt x="40" y="67"/>
                    <a:pt x="26" y="77"/>
                    <a:pt x="18" y="97"/>
                  </a:cubicBezTo>
                  <a:cubicBezTo>
                    <a:pt x="13" y="113"/>
                    <a:pt x="7" y="128"/>
                    <a:pt x="1" y="143"/>
                  </a:cubicBezTo>
                  <a:cubicBezTo>
                    <a:pt x="1" y="142"/>
                    <a:pt x="0" y="141"/>
                    <a:pt x="0" y="140"/>
                  </a:cubicBezTo>
                  <a:cubicBezTo>
                    <a:pt x="0" y="104"/>
                    <a:pt x="0" y="68"/>
                    <a:pt x="1" y="32"/>
                  </a:cubicBezTo>
                  <a:cubicBezTo>
                    <a:pt x="1" y="12"/>
                    <a:pt x="13" y="0"/>
                    <a:pt x="32" y="0"/>
                  </a:cubicBezTo>
                  <a:cubicBezTo>
                    <a:pt x="55" y="0"/>
                    <a:pt x="77" y="0"/>
                    <a:pt x="100" y="0"/>
                  </a:cubicBezTo>
                  <a:cubicBezTo>
                    <a:pt x="107" y="0"/>
                    <a:pt x="113" y="2"/>
                    <a:pt x="118" y="7"/>
                  </a:cubicBezTo>
                  <a:cubicBezTo>
                    <a:pt x="138" y="28"/>
                    <a:pt x="137" y="28"/>
                    <a:pt x="166" y="27"/>
                  </a:cubicBezTo>
                  <a:cubicBezTo>
                    <a:pt x="186" y="27"/>
                    <a:pt x="207" y="27"/>
                    <a:pt x="227" y="27"/>
                  </a:cubicBezTo>
                  <a:cubicBezTo>
                    <a:pt x="249" y="27"/>
                    <a:pt x="263" y="44"/>
                    <a:pt x="258" y="6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11" name="Google Shape;1217;p74">
            <a:extLst>
              <a:ext uri="{FF2B5EF4-FFF2-40B4-BE49-F238E27FC236}">
                <a16:creationId xmlns:a16="http://schemas.microsoft.com/office/drawing/2014/main" id="{BE59BDE2-0421-4EFF-8D68-B9CAA9AE67B9}"/>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212" name="Grupo 211">
            <a:extLst>
              <a:ext uri="{FF2B5EF4-FFF2-40B4-BE49-F238E27FC236}">
                <a16:creationId xmlns:a16="http://schemas.microsoft.com/office/drawing/2014/main" id="{8895EA98-7C55-486F-ADD9-1280A4F06429}"/>
              </a:ext>
            </a:extLst>
          </p:cNvPr>
          <p:cNvGrpSpPr/>
          <p:nvPr/>
        </p:nvGrpSpPr>
        <p:grpSpPr>
          <a:xfrm>
            <a:off x="190501" y="259364"/>
            <a:ext cx="8763146" cy="803827"/>
            <a:chOff x="228601" y="145064"/>
            <a:chExt cx="8763146" cy="803827"/>
          </a:xfrm>
        </p:grpSpPr>
        <p:grpSp>
          <p:nvGrpSpPr>
            <p:cNvPr id="213" name="Grupo 212">
              <a:extLst>
                <a:ext uri="{FF2B5EF4-FFF2-40B4-BE49-F238E27FC236}">
                  <a16:creationId xmlns:a16="http://schemas.microsoft.com/office/drawing/2014/main" id="{85925906-1D5A-4804-A760-80D66B17C378}"/>
                </a:ext>
              </a:extLst>
            </p:cNvPr>
            <p:cNvGrpSpPr/>
            <p:nvPr/>
          </p:nvGrpSpPr>
          <p:grpSpPr>
            <a:xfrm>
              <a:off x="228601" y="145064"/>
              <a:ext cx="8763146" cy="803827"/>
              <a:chOff x="-3275791" y="-61425"/>
              <a:chExt cx="12001498" cy="1100875"/>
            </a:xfrm>
          </p:grpSpPr>
          <p:grpSp>
            <p:nvGrpSpPr>
              <p:cNvPr id="215" name="Grupo 214">
                <a:extLst>
                  <a:ext uri="{FF2B5EF4-FFF2-40B4-BE49-F238E27FC236}">
                    <a16:creationId xmlns:a16="http://schemas.microsoft.com/office/drawing/2014/main" id="{68DFF112-1559-4B0A-B41D-9B37F6FCBD49}"/>
                  </a:ext>
                </a:extLst>
              </p:cNvPr>
              <p:cNvGrpSpPr/>
              <p:nvPr/>
            </p:nvGrpSpPr>
            <p:grpSpPr>
              <a:xfrm>
                <a:off x="7760062" y="-61425"/>
                <a:ext cx="965645" cy="1100875"/>
                <a:chOff x="628650" y="296863"/>
                <a:chExt cx="4511675" cy="5143500"/>
              </a:xfrm>
              <a:solidFill>
                <a:srgbClr val="0070C0"/>
              </a:solidFill>
            </p:grpSpPr>
            <p:sp>
              <p:nvSpPr>
                <p:cNvPr id="217" name="Freeform 6">
                  <a:extLst>
                    <a:ext uri="{FF2B5EF4-FFF2-40B4-BE49-F238E27FC236}">
                      <a16:creationId xmlns:a16="http://schemas.microsoft.com/office/drawing/2014/main" id="{97944AA7-796D-4D2E-B933-2380D587F9A4}"/>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18" name="Freeform 7">
                  <a:extLst>
                    <a:ext uri="{FF2B5EF4-FFF2-40B4-BE49-F238E27FC236}">
                      <a16:creationId xmlns:a16="http://schemas.microsoft.com/office/drawing/2014/main" id="{5EC7A3C2-FC33-40DF-9834-6B68F96EB152}"/>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19" name="Freeform 8">
                  <a:extLst>
                    <a:ext uri="{FF2B5EF4-FFF2-40B4-BE49-F238E27FC236}">
                      <a16:creationId xmlns:a16="http://schemas.microsoft.com/office/drawing/2014/main" id="{F98E58C4-333F-44F0-A806-D21225DB0A6A}"/>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0" name="Freeform 9">
                  <a:extLst>
                    <a:ext uri="{FF2B5EF4-FFF2-40B4-BE49-F238E27FC236}">
                      <a16:creationId xmlns:a16="http://schemas.microsoft.com/office/drawing/2014/main" id="{1175DF3C-AF46-4475-B589-38D87E5CC9FC}"/>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1" name="Freeform 10">
                  <a:extLst>
                    <a:ext uri="{FF2B5EF4-FFF2-40B4-BE49-F238E27FC236}">
                      <a16:creationId xmlns:a16="http://schemas.microsoft.com/office/drawing/2014/main" id="{D24E66E6-E597-4571-B554-46506E519BDF}"/>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2" name="Freeform 11">
                  <a:extLst>
                    <a:ext uri="{FF2B5EF4-FFF2-40B4-BE49-F238E27FC236}">
                      <a16:creationId xmlns:a16="http://schemas.microsoft.com/office/drawing/2014/main" id="{45AAC26F-13A1-4BDE-B0DA-CC4C56B22275}"/>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3" name="Freeform 12">
                  <a:extLst>
                    <a:ext uri="{FF2B5EF4-FFF2-40B4-BE49-F238E27FC236}">
                      <a16:creationId xmlns:a16="http://schemas.microsoft.com/office/drawing/2014/main" id="{7CFC959A-4783-4BE5-B5B4-BB8DC9CFDB3D}"/>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4" name="Freeform 13">
                  <a:extLst>
                    <a:ext uri="{FF2B5EF4-FFF2-40B4-BE49-F238E27FC236}">
                      <a16:creationId xmlns:a16="http://schemas.microsoft.com/office/drawing/2014/main" id="{98B5C874-E759-4E0C-8E49-E1A109CD096C}"/>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5" name="Freeform 14">
                  <a:extLst>
                    <a:ext uri="{FF2B5EF4-FFF2-40B4-BE49-F238E27FC236}">
                      <a16:creationId xmlns:a16="http://schemas.microsoft.com/office/drawing/2014/main" id="{DCF3132A-101C-4CE4-A7BC-7A78EAC2E5E4}"/>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6" name="Freeform 15">
                  <a:extLst>
                    <a:ext uri="{FF2B5EF4-FFF2-40B4-BE49-F238E27FC236}">
                      <a16:creationId xmlns:a16="http://schemas.microsoft.com/office/drawing/2014/main" id="{249E58FA-9F07-4898-A0BA-80276511E9A3}"/>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7" name="Freeform 16">
                  <a:extLst>
                    <a:ext uri="{FF2B5EF4-FFF2-40B4-BE49-F238E27FC236}">
                      <a16:creationId xmlns:a16="http://schemas.microsoft.com/office/drawing/2014/main" id="{71CEBF0F-BD60-4F20-A8C9-FBF60CA93E6F}"/>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216" name="Rectángulo 215">
                <a:extLst>
                  <a:ext uri="{FF2B5EF4-FFF2-40B4-BE49-F238E27FC236}">
                    <a16:creationId xmlns:a16="http://schemas.microsoft.com/office/drawing/2014/main" id="{946D00D5-3DC4-4CAD-B675-E5856296A0C5}"/>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214" name="Conector recto 213">
              <a:extLst>
                <a:ext uri="{FF2B5EF4-FFF2-40B4-BE49-F238E27FC236}">
                  <a16:creationId xmlns:a16="http://schemas.microsoft.com/office/drawing/2014/main" id="{6979A313-0393-4AF5-A9F9-B588DF6002D0}"/>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p25"/>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1379" name="Google Shape;1379;p25"/>
          <p:cNvSpPr/>
          <p:nvPr/>
        </p:nvSpPr>
        <p:spPr>
          <a:xfrm>
            <a:off x="917576" y="1421700"/>
            <a:ext cx="594300" cy="594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5"/>
          <p:cNvSpPr txBox="1"/>
          <p:nvPr/>
        </p:nvSpPr>
        <p:spPr>
          <a:xfrm>
            <a:off x="914400" y="2448450"/>
            <a:ext cx="1689900" cy="456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1"/>
                </a:solidFill>
                <a:latin typeface="Roboto"/>
                <a:ea typeface="Roboto"/>
                <a:cs typeface="Roboto"/>
                <a:sym typeface="Roboto"/>
              </a:rPr>
              <a:t>Despite being red, Mars is a cold place</a:t>
            </a:r>
            <a:endParaRPr sz="1200">
              <a:latin typeface="Roboto"/>
              <a:ea typeface="Roboto"/>
              <a:cs typeface="Roboto"/>
              <a:sym typeface="Roboto"/>
            </a:endParaRPr>
          </a:p>
        </p:txBody>
      </p:sp>
      <p:sp>
        <p:nvSpPr>
          <p:cNvPr id="1381" name="Google Shape;1381;p25"/>
          <p:cNvSpPr txBox="1"/>
          <p:nvPr/>
        </p:nvSpPr>
        <p:spPr>
          <a:xfrm>
            <a:off x="914400" y="2224050"/>
            <a:ext cx="999300" cy="22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latin typeface="Fira Sans Condensed SemiBold"/>
                <a:ea typeface="Fira Sans Condensed SemiBold"/>
                <a:cs typeface="Fira Sans Condensed SemiBold"/>
                <a:sym typeface="Fira Sans Condensed SemiBold"/>
              </a:rPr>
              <a:t>Mars</a:t>
            </a:r>
            <a:endParaRPr sz="1600">
              <a:latin typeface="Fira Sans Condensed SemiBold"/>
              <a:ea typeface="Fira Sans Condensed SemiBold"/>
              <a:cs typeface="Fira Sans Condensed SemiBold"/>
              <a:sym typeface="Fira Sans Condensed SemiBold"/>
            </a:endParaRPr>
          </a:p>
        </p:txBody>
      </p:sp>
      <p:sp>
        <p:nvSpPr>
          <p:cNvPr id="1382" name="Google Shape;1382;p25"/>
          <p:cNvSpPr txBox="1"/>
          <p:nvPr/>
        </p:nvSpPr>
        <p:spPr>
          <a:xfrm>
            <a:off x="1585825" y="1421688"/>
            <a:ext cx="890400" cy="59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Fira Sans Condensed ExtraBold"/>
                <a:ea typeface="Fira Sans Condensed ExtraBold"/>
                <a:cs typeface="Fira Sans Condensed ExtraBold"/>
                <a:sym typeface="Fira Sans Condensed ExtraBold"/>
              </a:rPr>
              <a:t>60%</a:t>
            </a:r>
            <a:endParaRPr sz="2400">
              <a:latin typeface="Fira Sans Condensed ExtraBold"/>
              <a:ea typeface="Fira Sans Condensed ExtraBold"/>
              <a:cs typeface="Fira Sans Condensed ExtraBold"/>
              <a:sym typeface="Fira Sans Condensed ExtraBold"/>
            </a:endParaRPr>
          </a:p>
        </p:txBody>
      </p:sp>
      <p:sp>
        <p:nvSpPr>
          <p:cNvPr id="1383" name="Google Shape;1383;p25"/>
          <p:cNvSpPr/>
          <p:nvPr/>
        </p:nvSpPr>
        <p:spPr>
          <a:xfrm>
            <a:off x="917576" y="3268750"/>
            <a:ext cx="594300" cy="59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5"/>
          <p:cNvSpPr txBox="1"/>
          <p:nvPr/>
        </p:nvSpPr>
        <p:spPr>
          <a:xfrm>
            <a:off x="914400" y="4295500"/>
            <a:ext cx="1689900" cy="456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1"/>
                </a:solidFill>
                <a:latin typeface="Roboto"/>
                <a:ea typeface="Roboto"/>
                <a:cs typeface="Roboto"/>
                <a:sym typeface="Roboto"/>
              </a:rPr>
              <a:t>Mercury is the closest planet to the Sun</a:t>
            </a:r>
            <a:endParaRPr sz="1200">
              <a:latin typeface="Roboto"/>
              <a:ea typeface="Roboto"/>
              <a:cs typeface="Roboto"/>
              <a:sym typeface="Roboto"/>
            </a:endParaRPr>
          </a:p>
        </p:txBody>
      </p:sp>
      <p:sp>
        <p:nvSpPr>
          <p:cNvPr id="1385" name="Google Shape;1385;p25"/>
          <p:cNvSpPr txBox="1"/>
          <p:nvPr/>
        </p:nvSpPr>
        <p:spPr>
          <a:xfrm>
            <a:off x="914400" y="4071100"/>
            <a:ext cx="999300" cy="22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latin typeface="Fira Sans Condensed SemiBold"/>
                <a:ea typeface="Fira Sans Condensed SemiBold"/>
                <a:cs typeface="Fira Sans Condensed SemiBold"/>
                <a:sym typeface="Fira Sans Condensed SemiBold"/>
              </a:rPr>
              <a:t>Mercury</a:t>
            </a:r>
            <a:endParaRPr sz="1600">
              <a:latin typeface="Fira Sans Condensed SemiBold"/>
              <a:ea typeface="Fira Sans Condensed SemiBold"/>
              <a:cs typeface="Fira Sans Condensed SemiBold"/>
              <a:sym typeface="Fira Sans Condensed SemiBold"/>
            </a:endParaRPr>
          </a:p>
        </p:txBody>
      </p:sp>
      <p:sp>
        <p:nvSpPr>
          <p:cNvPr id="1386" name="Google Shape;1386;p25"/>
          <p:cNvSpPr txBox="1"/>
          <p:nvPr/>
        </p:nvSpPr>
        <p:spPr>
          <a:xfrm>
            <a:off x="1585825" y="3268738"/>
            <a:ext cx="890400" cy="59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Fira Sans Condensed ExtraBold"/>
                <a:ea typeface="Fira Sans Condensed ExtraBold"/>
                <a:cs typeface="Fira Sans Condensed ExtraBold"/>
                <a:sym typeface="Fira Sans Condensed ExtraBold"/>
              </a:rPr>
              <a:t>53%</a:t>
            </a:r>
            <a:endParaRPr sz="2400">
              <a:latin typeface="Fira Sans Condensed ExtraBold"/>
              <a:ea typeface="Fira Sans Condensed ExtraBold"/>
              <a:cs typeface="Fira Sans Condensed ExtraBold"/>
              <a:sym typeface="Fira Sans Condensed ExtraBold"/>
            </a:endParaRPr>
          </a:p>
        </p:txBody>
      </p:sp>
      <p:sp>
        <p:nvSpPr>
          <p:cNvPr id="1387" name="Google Shape;1387;p25"/>
          <p:cNvSpPr/>
          <p:nvPr/>
        </p:nvSpPr>
        <p:spPr>
          <a:xfrm>
            <a:off x="3233651" y="1421700"/>
            <a:ext cx="594300" cy="594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5"/>
          <p:cNvSpPr txBox="1"/>
          <p:nvPr/>
        </p:nvSpPr>
        <p:spPr>
          <a:xfrm>
            <a:off x="3230475" y="2448450"/>
            <a:ext cx="1689900" cy="456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1"/>
                </a:solidFill>
                <a:latin typeface="Roboto"/>
                <a:ea typeface="Roboto"/>
                <a:cs typeface="Roboto"/>
                <a:sym typeface="Roboto"/>
              </a:rPr>
              <a:t>It’s a gas giant and the biggest planet</a:t>
            </a:r>
            <a:endParaRPr sz="1200">
              <a:solidFill>
                <a:schemeClr val="dk1"/>
              </a:solidFill>
              <a:latin typeface="Roboto"/>
              <a:ea typeface="Roboto"/>
              <a:cs typeface="Roboto"/>
              <a:sym typeface="Roboto"/>
            </a:endParaRPr>
          </a:p>
        </p:txBody>
      </p:sp>
      <p:sp>
        <p:nvSpPr>
          <p:cNvPr id="1389" name="Google Shape;1389;p25"/>
          <p:cNvSpPr txBox="1"/>
          <p:nvPr/>
        </p:nvSpPr>
        <p:spPr>
          <a:xfrm>
            <a:off x="3230475" y="2224050"/>
            <a:ext cx="1114500" cy="22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latin typeface="Fira Sans Condensed SemiBold"/>
                <a:ea typeface="Fira Sans Condensed SemiBold"/>
                <a:cs typeface="Fira Sans Condensed SemiBold"/>
                <a:sym typeface="Fira Sans Condensed SemiBold"/>
              </a:rPr>
              <a:t>Neptune </a:t>
            </a:r>
            <a:endParaRPr sz="1600">
              <a:latin typeface="Fira Sans Condensed SemiBold"/>
              <a:ea typeface="Fira Sans Condensed SemiBold"/>
              <a:cs typeface="Fira Sans Condensed SemiBold"/>
              <a:sym typeface="Fira Sans Condensed SemiBold"/>
            </a:endParaRPr>
          </a:p>
        </p:txBody>
      </p:sp>
      <p:sp>
        <p:nvSpPr>
          <p:cNvPr id="1390" name="Google Shape;1390;p25"/>
          <p:cNvSpPr txBox="1"/>
          <p:nvPr/>
        </p:nvSpPr>
        <p:spPr>
          <a:xfrm>
            <a:off x="3901900" y="1421688"/>
            <a:ext cx="890400" cy="59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Fira Sans Condensed ExtraBold"/>
                <a:ea typeface="Fira Sans Condensed ExtraBold"/>
                <a:cs typeface="Fira Sans Condensed ExtraBold"/>
                <a:sym typeface="Fira Sans Condensed ExtraBold"/>
              </a:rPr>
              <a:t>75%</a:t>
            </a:r>
            <a:endParaRPr sz="2400">
              <a:latin typeface="Fira Sans Condensed ExtraBold"/>
              <a:ea typeface="Fira Sans Condensed ExtraBold"/>
              <a:cs typeface="Fira Sans Condensed ExtraBold"/>
              <a:sym typeface="Fira Sans Condensed ExtraBold"/>
            </a:endParaRPr>
          </a:p>
        </p:txBody>
      </p:sp>
      <p:sp>
        <p:nvSpPr>
          <p:cNvPr id="1391" name="Google Shape;1391;p25"/>
          <p:cNvSpPr/>
          <p:nvPr/>
        </p:nvSpPr>
        <p:spPr>
          <a:xfrm>
            <a:off x="3233651" y="3268750"/>
            <a:ext cx="594300" cy="594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5"/>
          <p:cNvSpPr txBox="1"/>
          <p:nvPr/>
        </p:nvSpPr>
        <p:spPr>
          <a:xfrm>
            <a:off x="3230475" y="4295500"/>
            <a:ext cx="1689900" cy="456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1"/>
                </a:solidFill>
                <a:latin typeface="Roboto"/>
                <a:ea typeface="Roboto"/>
                <a:cs typeface="Roboto"/>
                <a:sym typeface="Roboto"/>
              </a:rPr>
              <a:t>Venus is the second planet from the Sun</a:t>
            </a:r>
            <a:endParaRPr sz="1200">
              <a:solidFill>
                <a:schemeClr val="dk1"/>
              </a:solidFill>
              <a:latin typeface="Roboto"/>
              <a:ea typeface="Roboto"/>
              <a:cs typeface="Roboto"/>
              <a:sym typeface="Roboto"/>
            </a:endParaRPr>
          </a:p>
        </p:txBody>
      </p:sp>
      <p:sp>
        <p:nvSpPr>
          <p:cNvPr id="1393" name="Google Shape;1393;p25"/>
          <p:cNvSpPr txBox="1"/>
          <p:nvPr/>
        </p:nvSpPr>
        <p:spPr>
          <a:xfrm>
            <a:off x="3230475" y="4071100"/>
            <a:ext cx="1114500" cy="22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latin typeface="Fira Sans Condensed SemiBold"/>
                <a:ea typeface="Fira Sans Condensed SemiBold"/>
                <a:cs typeface="Fira Sans Condensed SemiBold"/>
                <a:sym typeface="Fira Sans Condensed SemiBold"/>
              </a:rPr>
              <a:t>Venus</a:t>
            </a:r>
            <a:endParaRPr sz="1600">
              <a:latin typeface="Fira Sans Condensed SemiBold"/>
              <a:ea typeface="Fira Sans Condensed SemiBold"/>
              <a:cs typeface="Fira Sans Condensed SemiBold"/>
              <a:sym typeface="Fira Sans Condensed SemiBold"/>
            </a:endParaRPr>
          </a:p>
        </p:txBody>
      </p:sp>
      <p:sp>
        <p:nvSpPr>
          <p:cNvPr id="1394" name="Google Shape;1394;p25"/>
          <p:cNvSpPr txBox="1"/>
          <p:nvPr/>
        </p:nvSpPr>
        <p:spPr>
          <a:xfrm>
            <a:off x="3901900" y="3268738"/>
            <a:ext cx="890400" cy="59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latin typeface="Fira Sans Condensed ExtraBold"/>
                <a:ea typeface="Fira Sans Condensed ExtraBold"/>
                <a:cs typeface="Fira Sans Condensed ExtraBold"/>
                <a:sym typeface="Fira Sans Condensed ExtraBold"/>
              </a:rPr>
              <a:t>61%</a:t>
            </a:r>
            <a:endParaRPr sz="2400">
              <a:latin typeface="Fira Sans Condensed ExtraBold"/>
              <a:ea typeface="Fira Sans Condensed ExtraBold"/>
              <a:cs typeface="Fira Sans Condensed ExtraBold"/>
              <a:sym typeface="Fira Sans Condensed ExtraBold"/>
            </a:endParaRPr>
          </a:p>
        </p:txBody>
      </p:sp>
      <p:grpSp>
        <p:nvGrpSpPr>
          <p:cNvPr id="1395" name="Google Shape;1395;p25"/>
          <p:cNvGrpSpPr/>
          <p:nvPr/>
        </p:nvGrpSpPr>
        <p:grpSpPr>
          <a:xfrm>
            <a:off x="1065227" y="3395796"/>
            <a:ext cx="298996" cy="340204"/>
            <a:chOff x="1516475" y="238075"/>
            <a:chExt cx="424650" cy="483175"/>
          </a:xfrm>
        </p:grpSpPr>
        <p:sp>
          <p:nvSpPr>
            <p:cNvPr id="1396" name="Google Shape;1396;p25"/>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97" name="Google Shape;1397;p25"/>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398" name="Google Shape;1398;p25"/>
          <p:cNvGrpSpPr/>
          <p:nvPr/>
        </p:nvGrpSpPr>
        <p:grpSpPr>
          <a:xfrm>
            <a:off x="1044631" y="1559406"/>
            <a:ext cx="340186" cy="318904"/>
            <a:chOff x="3865000" y="847675"/>
            <a:chExt cx="483150" cy="452925"/>
          </a:xfrm>
        </p:grpSpPr>
        <p:sp>
          <p:nvSpPr>
            <p:cNvPr id="1399" name="Google Shape;1399;p25"/>
            <p:cNvSpPr/>
            <p:nvPr/>
          </p:nvSpPr>
          <p:spPr>
            <a:xfrm>
              <a:off x="3865000" y="847675"/>
              <a:ext cx="483150" cy="452925"/>
            </a:xfrm>
            <a:custGeom>
              <a:avLst/>
              <a:gdLst/>
              <a:ahLst/>
              <a:cxnLst/>
              <a:rect l="l" t="t" r="r" b="b"/>
              <a:pathLst>
                <a:path w="19326" h="18117" extrusionOk="0">
                  <a:moveTo>
                    <a:pt x="9627" y="1132"/>
                  </a:moveTo>
                  <a:cubicBezTo>
                    <a:pt x="14349" y="1132"/>
                    <a:pt x="18193" y="4436"/>
                    <a:pt x="18193" y="8494"/>
                  </a:cubicBezTo>
                  <a:cubicBezTo>
                    <a:pt x="18193" y="12552"/>
                    <a:pt x="14349" y="15852"/>
                    <a:pt x="9627" y="15852"/>
                  </a:cubicBezTo>
                  <a:cubicBezTo>
                    <a:pt x="9619" y="15852"/>
                    <a:pt x="9611" y="15852"/>
                    <a:pt x="9603" y="15852"/>
                  </a:cubicBezTo>
                  <a:cubicBezTo>
                    <a:pt x="8397" y="15852"/>
                    <a:pt x="7207" y="15626"/>
                    <a:pt x="6088" y="15185"/>
                  </a:cubicBezTo>
                  <a:cubicBezTo>
                    <a:pt x="6019" y="15158"/>
                    <a:pt x="5947" y="15144"/>
                    <a:pt x="5876" y="15144"/>
                  </a:cubicBezTo>
                  <a:cubicBezTo>
                    <a:pt x="5720" y="15144"/>
                    <a:pt x="5568" y="15208"/>
                    <a:pt x="5460" y="15327"/>
                  </a:cubicBezTo>
                  <a:cubicBezTo>
                    <a:pt x="4780" y="16070"/>
                    <a:pt x="3896" y="16595"/>
                    <a:pt x="2917" y="16837"/>
                  </a:cubicBezTo>
                  <a:cubicBezTo>
                    <a:pt x="3461" y="15801"/>
                    <a:pt x="3582" y="14593"/>
                    <a:pt x="3262" y="13467"/>
                  </a:cubicBezTo>
                  <a:cubicBezTo>
                    <a:pt x="3238" y="13379"/>
                    <a:pt x="3189" y="13295"/>
                    <a:pt x="3126" y="13228"/>
                  </a:cubicBezTo>
                  <a:cubicBezTo>
                    <a:pt x="1843" y="11906"/>
                    <a:pt x="1133" y="10224"/>
                    <a:pt x="1133" y="8494"/>
                  </a:cubicBezTo>
                  <a:cubicBezTo>
                    <a:pt x="1133" y="4436"/>
                    <a:pt x="4944" y="1132"/>
                    <a:pt x="9627" y="1132"/>
                  </a:cubicBezTo>
                  <a:close/>
                  <a:moveTo>
                    <a:pt x="9627" y="0"/>
                  </a:moveTo>
                  <a:cubicBezTo>
                    <a:pt x="7066" y="0"/>
                    <a:pt x="4663" y="876"/>
                    <a:pt x="2848" y="2461"/>
                  </a:cubicBezTo>
                  <a:cubicBezTo>
                    <a:pt x="1012" y="4067"/>
                    <a:pt x="1" y="6211"/>
                    <a:pt x="1" y="8494"/>
                  </a:cubicBezTo>
                  <a:cubicBezTo>
                    <a:pt x="1" y="10472"/>
                    <a:pt x="783" y="12389"/>
                    <a:pt x="2208" y="13908"/>
                  </a:cubicBezTo>
                  <a:cubicBezTo>
                    <a:pt x="2492" y="15073"/>
                    <a:pt x="2148" y="16302"/>
                    <a:pt x="1299" y="17151"/>
                  </a:cubicBezTo>
                  <a:cubicBezTo>
                    <a:pt x="943" y="17507"/>
                    <a:pt x="1193" y="18117"/>
                    <a:pt x="1701" y="18117"/>
                  </a:cubicBezTo>
                  <a:cubicBezTo>
                    <a:pt x="3313" y="18114"/>
                    <a:pt x="4862" y="17489"/>
                    <a:pt x="6024" y="16372"/>
                  </a:cubicBezTo>
                  <a:cubicBezTo>
                    <a:pt x="7173" y="16776"/>
                    <a:pt x="8380" y="16985"/>
                    <a:pt x="9600" y="16985"/>
                  </a:cubicBezTo>
                  <a:cubicBezTo>
                    <a:pt x="9609" y="16985"/>
                    <a:pt x="9618" y="16985"/>
                    <a:pt x="9627" y="16985"/>
                  </a:cubicBezTo>
                  <a:cubicBezTo>
                    <a:pt x="12184" y="16985"/>
                    <a:pt x="14606" y="16112"/>
                    <a:pt x="16439" y="14524"/>
                  </a:cubicBezTo>
                  <a:cubicBezTo>
                    <a:pt x="18302" y="12914"/>
                    <a:pt x="19325" y="10773"/>
                    <a:pt x="19325" y="8494"/>
                  </a:cubicBezTo>
                  <a:cubicBezTo>
                    <a:pt x="19325" y="6211"/>
                    <a:pt x="18302" y="4070"/>
                    <a:pt x="16439" y="2461"/>
                  </a:cubicBezTo>
                  <a:cubicBezTo>
                    <a:pt x="14606" y="873"/>
                    <a:pt x="12184" y="0"/>
                    <a:pt x="96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00" name="Google Shape;1400;p25"/>
            <p:cNvSpPr/>
            <p:nvPr/>
          </p:nvSpPr>
          <p:spPr>
            <a:xfrm>
              <a:off x="4173600"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2" y="1738"/>
                    <a:pt x="1132" y="1512"/>
                  </a:cubicBezTo>
                  <a:cubicBezTo>
                    <a:pt x="1132"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01" name="Google Shape;1401;p25"/>
            <p:cNvSpPr/>
            <p:nvPr/>
          </p:nvSpPr>
          <p:spPr>
            <a:xfrm>
              <a:off x="4068825" y="1029775"/>
              <a:ext cx="78450" cy="75550"/>
            </a:xfrm>
            <a:custGeom>
              <a:avLst/>
              <a:gdLst/>
              <a:ahLst/>
              <a:cxnLst/>
              <a:rect l="l" t="t" r="r" b="b"/>
              <a:pathLst>
                <a:path w="3138" h="3022" extrusionOk="0">
                  <a:moveTo>
                    <a:pt x="1510" y="1134"/>
                  </a:moveTo>
                  <a:cubicBezTo>
                    <a:pt x="1845" y="1134"/>
                    <a:pt x="2014" y="1539"/>
                    <a:pt x="1776" y="1777"/>
                  </a:cubicBezTo>
                  <a:cubicBezTo>
                    <a:pt x="1699" y="1855"/>
                    <a:pt x="1605" y="1889"/>
                    <a:pt x="1513" y="1889"/>
                  </a:cubicBezTo>
                  <a:cubicBezTo>
                    <a:pt x="1319" y="1889"/>
                    <a:pt x="1132" y="1738"/>
                    <a:pt x="1132" y="1512"/>
                  </a:cubicBezTo>
                  <a:cubicBezTo>
                    <a:pt x="1132" y="1300"/>
                    <a:pt x="1302" y="1134"/>
                    <a:pt x="1510" y="1134"/>
                  </a:cubicBezTo>
                  <a:close/>
                  <a:moveTo>
                    <a:pt x="1511" y="1"/>
                  </a:moveTo>
                  <a:cubicBezTo>
                    <a:pt x="1316" y="1"/>
                    <a:pt x="1120" y="39"/>
                    <a:pt x="933" y="117"/>
                  </a:cubicBezTo>
                  <a:cubicBezTo>
                    <a:pt x="369" y="349"/>
                    <a:pt x="0" y="899"/>
                    <a:pt x="0" y="1512"/>
                  </a:cubicBezTo>
                  <a:cubicBezTo>
                    <a:pt x="0" y="2345"/>
                    <a:pt x="677" y="3021"/>
                    <a:pt x="1510" y="3021"/>
                  </a:cubicBezTo>
                  <a:cubicBezTo>
                    <a:pt x="2120" y="3021"/>
                    <a:pt x="2672" y="2653"/>
                    <a:pt x="2905" y="2088"/>
                  </a:cubicBezTo>
                  <a:cubicBezTo>
                    <a:pt x="3137" y="1524"/>
                    <a:pt x="3011" y="875"/>
                    <a:pt x="2579" y="443"/>
                  </a:cubicBezTo>
                  <a:cubicBezTo>
                    <a:pt x="2290" y="154"/>
                    <a:pt x="1903" y="1"/>
                    <a:pt x="15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02" name="Google Shape;1402;p25"/>
            <p:cNvSpPr/>
            <p:nvPr/>
          </p:nvSpPr>
          <p:spPr>
            <a:xfrm>
              <a:off x="3964125"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3" y="1738"/>
                    <a:pt x="1133" y="1512"/>
                  </a:cubicBezTo>
                  <a:cubicBezTo>
                    <a:pt x="1133"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403" name="Google Shape;1403;p25"/>
          <p:cNvGrpSpPr/>
          <p:nvPr/>
        </p:nvGrpSpPr>
        <p:grpSpPr>
          <a:xfrm>
            <a:off x="3352984" y="3395833"/>
            <a:ext cx="355641" cy="340151"/>
            <a:chOff x="5049750" y="832600"/>
            <a:chExt cx="505100" cy="483100"/>
          </a:xfrm>
        </p:grpSpPr>
        <p:sp>
          <p:nvSpPr>
            <p:cNvPr id="1404" name="Google Shape;1404;p25"/>
            <p:cNvSpPr/>
            <p:nvPr/>
          </p:nvSpPr>
          <p:spPr>
            <a:xfrm>
              <a:off x="5049750" y="832600"/>
              <a:ext cx="505100" cy="483100"/>
            </a:xfrm>
            <a:custGeom>
              <a:avLst/>
              <a:gdLst/>
              <a:ahLst/>
              <a:cxnLst/>
              <a:rect l="l" t="t" r="r" b="b"/>
              <a:pathLst>
                <a:path w="20204" h="19324" extrusionOk="0">
                  <a:moveTo>
                    <a:pt x="12136" y="1129"/>
                  </a:moveTo>
                  <a:cubicBezTo>
                    <a:pt x="13730" y="1129"/>
                    <a:pt x="15325" y="1737"/>
                    <a:pt x="16538" y="2952"/>
                  </a:cubicBezTo>
                  <a:cubicBezTo>
                    <a:pt x="18969" y="5383"/>
                    <a:pt x="18969" y="9323"/>
                    <a:pt x="16538" y="11757"/>
                  </a:cubicBezTo>
                  <a:cubicBezTo>
                    <a:pt x="15341" y="12950"/>
                    <a:pt x="13747" y="13579"/>
                    <a:pt x="12129" y="13579"/>
                  </a:cubicBezTo>
                  <a:cubicBezTo>
                    <a:pt x="11233" y="13579"/>
                    <a:pt x="10329" y="13386"/>
                    <a:pt x="9482" y="12989"/>
                  </a:cubicBezTo>
                  <a:cubicBezTo>
                    <a:pt x="9461" y="12980"/>
                    <a:pt x="9440" y="12968"/>
                    <a:pt x="9419" y="12959"/>
                  </a:cubicBezTo>
                  <a:cubicBezTo>
                    <a:pt x="8794" y="12657"/>
                    <a:pt x="8223" y="12249"/>
                    <a:pt x="7734" y="11757"/>
                  </a:cubicBezTo>
                  <a:cubicBezTo>
                    <a:pt x="5306" y="9329"/>
                    <a:pt x="5306" y="5380"/>
                    <a:pt x="7734" y="2952"/>
                  </a:cubicBezTo>
                  <a:cubicBezTo>
                    <a:pt x="8948" y="1737"/>
                    <a:pt x="10542" y="1129"/>
                    <a:pt x="12136" y="1129"/>
                  </a:cubicBezTo>
                  <a:close/>
                  <a:moveTo>
                    <a:pt x="5871" y="11216"/>
                  </a:moveTo>
                  <a:cubicBezTo>
                    <a:pt x="6475" y="12195"/>
                    <a:pt x="7296" y="13016"/>
                    <a:pt x="8271" y="13620"/>
                  </a:cubicBezTo>
                  <a:lnTo>
                    <a:pt x="7734" y="14160"/>
                  </a:lnTo>
                  <a:cubicBezTo>
                    <a:pt x="7622" y="14271"/>
                    <a:pt x="7477" y="14326"/>
                    <a:pt x="7332" y="14326"/>
                  </a:cubicBezTo>
                  <a:cubicBezTo>
                    <a:pt x="7188" y="14326"/>
                    <a:pt x="7044" y="14271"/>
                    <a:pt x="6934" y="14160"/>
                  </a:cubicBezTo>
                  <a:lnTo>
                    <a:pt x="5330" y="12557"/>
                  </a:lnTo>
                  <a:cubicBezTo>
                    <a:pt x="5110" y="12337"/>
                    <a:pt x="5110" y="11977"/>
                    <a:pt x="5330" y="11757"/>
                  </a:cubicBezTo>
                  <a:lnTo>
                    <a:pt x="5871" y="11216"/>
                  </a:lnTo>
                  <a:close/>
                  <a:moveTo>
                    <a:pt x="4932" y="13762"/>
                  </a:moveTo>
                  <a:lnTo>
                    <a:pt x="5732" y="14562"/>
                  </a:lnTo>
                  <a:lnTo>
                    <a:pt x="4932" y="15362"/>
                  </a:lnTo>
                  <a:lnTo>
                    <a:pt x="4131" y="14562"/>
                  </a:lnTo>
                  <a:lnTo>
                    <a:pt x="4932" y="13762"/>
                  </a:lnTo>
                  <a:close/>
                  <a:moveTo>
                    <a:pt x="3328" y="15362"/>
                  </a:moveTo>
                  <a:lnTo>
                    <a:pt x="4128" y="16162"/>
                  </a:lnTo>
                  <a:lnTo>
                    <a:pt x="2268" y="18025"/>
                  </a:lnTo>
                  <a:cubicBezTo>
                    <a:pt x="2157" y="18135"/>
                    <a:pt x="2013" y="18190"/>
                    <a:pt x="1868" y="18190"/>
                  </a:cubicBezTo>
                  <a:cubicBezTo>
                    <a:pt x="1723" y="18190"/>
                    <a:pt x="1577" y="18134"/>
                    <a:pt x="1465" y="18022"/>
                  </a:cubicBezTo>
                  <a:cubicBezTo>
                    <a:pt x="1245" y="17802"/>
                    <a:pt x="1245" y="17443"/>
                    <a:pt x="1465" y="17222"/>
                  </a:cubicBezTo>
                  <a:lnTo>
                    <a:pt x="3328" y="15362"/>
                  </a:lnTo>
                  <a:close/>
                  <a:moveTo>
                    <a:pt x="12135" y="1"/>
                  </a:moveTo>
                  <a:cubicBezTo>
                    <a:pt x="10250" y="1"/>
                    <a:pt x="8365" y="718"/>
                    <a:pt x="6931" y="2152"/>
                  </a:cubicBezTo>
                  <a:cubicBezTo>
                    <a:pt x="4769" y="4311"/>
                    <a:pt x="4237" y="7493"/>
                    <a:pt x="5330" y="10157"/>
                  </a:cubicBezTo>
                  <a:lnTo>
                    <a:pt x="4527" y="10957"/>
                  </a:lnTo>
                  <a:cubicBezTo>
                    <a:pt x="4020" y="11467"/>
                    <a:pt x="3887" y="12240"/>
                    <a:pt x="4198" y="12892"/>
                  </a:cubicBezTo>
                  <a:lnTo>
                    <a:pt x="665" y="16422"/>
                  </a:lnTo>
                  <a:cubicBezTo>
                    <a:pt x="1" y="17086"/>
                    <a:pt x="1" y="18161"/>
                    <a:pt x="665" y="18825"/>
                  </a:cubicBezTo>
                  <a:cubicBezTo>
                    <a:pt x="996" y="19158"/>
                    <a:pt x="1431" y="19324"/>
                    <a:pt x="1865" y="19324"/>
                  </a:cubicBezTo>
                  <a:cubicBezTo>
                    <a:pt x="2300" y="19324"/>
                    <a:pt x="2735" y="19158"/>
                    <a:pt x="3066" y="18825"/>
                  </a:cubicBezTo>
                  <a:lnTo>
                    <a:pt x="6598" y="15293"/>
                  </a:lnTo>
                  <a:cubicBezTo>
                    <a:pt x="6831" y="15403"/>
                    <a:pt x="7081" y="15457"/>
                    <a:pt x="7328" y="15457"/>
                  </a:cubicBezTo>
                  <a:cubicBezTo>
                    <a:pt x="7770" y="15457"/>
                    <a:pt x="8206" y="15286"/>
                    <a:pt x="8531" y="14961"/>
                  </a:cubicBezTo>
                  <a:lnTo>
                    <a:pt x="9331" y="14163"/>
                  </a:lnTo>
                  <a:cubicBezTo>
                    <a:pt x="10241" y="14538"/>
                    <a:pt x="11190" y="14717"/>
                    <a:pt x="12127" y="14717"/>
                  </a:cubicBezTo>
                  <a:cubicBezTo>
                    <a:pt x="14530" y="14717"/>
                    <a:pt x="16858" y="13537"/>
                    <a:pt x="18256" y="11437"/>
                  </a:cubicBezTo>
                  <a:cubicBezTo>
                    <a:pt x="20204" y="8520"/>
                    <a:pt x="19821" y="4631"/>
                    <a:pt x="17342" y="2152"/>
                  </a:cubicBezTo>
                  <a:cubicBezTo>
                    <a:pt x="15906" y="718"/>
                    <a:pt x="14020" y="1"/>
                    <a:pt x="12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405" name="Google Shape;1405;p25"/>
            <p:cNvSpPr/>
            <p:nvPr/>
          </p:nvSpPr>
          <p:spPr>
            <a:xfrm>
              <a:off x="5216725" y="889175"/>
              <a:ext cx="276000" cy="254400"/>
            </a:xfrm>
            <a:custGeom>
              <a:avLst/>
              <a:gdLst/>
              <a:ahLst/>
              <a:cxnLst/>
              <a:rect l="l" t="t" r="r" b="b"/>
              <a:pathLst>
                <a:path w="11040" h="10176" extrusionOk="0">
                  <a:moveTo>
                    <a:pt x="5456" y="1133"/>
                  </a:moveTo>
                  <a:cubicBezTo>
                    <a:pt x="6487" y="1133"/>
                    <a:pt x="7500" y="1535"/>
                    <a:pt x="8259" y="2293"/>
                  </a:cubicBezTo>
                  <a:cubicBezTo>
                    <a:pt x="9802" y="3839"/>
                    <a:pt x="9802" y="6348"/>
                    <a:pt x="8259" y="7897"/>
                  </a:cubicBezTo>
                  <a:cubicBezTo>
                    <a:pt x="7501" y="8653"/>
                    <a:pt x="6489" y="9055"/>
                    <a:pt x="5460" y="9055"/>
                  </a:cubicBezTo>
                  <a:cubicBezTo>
                    <a:pt x="4948" y="9055"/>
                    <a:pt x="4433" y="8956"/>
                    <a:pt x="3941" y="8751"/>
                  </a:cubicBezTo>
                  <a:cubicBezTo>
                    <a:pt x="2462" y="8138"/>
                    <a:pt x="1499" y="6695"/>
                    <a:pt x="1499" y="5095"/>
                  </a:cubicBezTo>
                  <a:cubicBezTo>
                    <a:pt x="1499" y="3491"/>
                    <a:pt x="2462" y="2048"/>
                    <a:pt x="3941" y="1435"/>
                  </a:cubicBezTo>
                  <a:cubicBezTo>
                    <a:pt x="4431" y="1232"/>
                    <a:pt x="4946" y="1133"/>
                    <a:pt x="5456" y="1133"/>
                  </a:cubicBezTo>
                  <a:close/>
                  <a:moveTo>
                    <a:pt x="5468" y="1"/>
                  </a:moveTo>
                  <a:cubicBezTo>
                    <a:pt x="5465" y="1"/>
                    <a:pt x="5461" y="1"/>
                    <a:pt x="5457" y="1"/>
                  </a:cubicBezTo>
                  <a:cubicBezTo>
                    <a:pt x="3029" y="4"/>
                    <a:pt x="943" y="1719"/>
                    <a:pt x="472" y="4098"/>
                  </a:cubicBezTo>
                  <a:cubicBezTo>
                    <a:pt x="1" y="6481"/>
                    <a:pt x="1275" y="8860"/>
                    <a:pt x="3519" y="9787"/>
                  </a:cubicBezTo>
                  <a:cubicBezTo>
                    <a:pt x="4151" y="10049"/>
                    <a:pt x="4811" y="10175"/>
                    <a:pt x="5463" y="10175"/>
                  </a:cubicBezTo>
                  <a:cubicBezTo>
                    <a:pt x="7120" y="10175"/>
                    <a:pt x="8725" y="9362"/>
                    <a:pt x="9693" y="7912"/>
                  </a:cubicBezTo>
                  <a:cubicBezTo>
                    <a:pt x="11040" y="5895"/>
                    <a:pt x="10774" y="3207"/>
                    <a:pt x="9059" y="1492"/>
                  </a:cubicBezTo>
                  <a:cubicBezTo>
                    <a:pt x="8108" y="535"/>
                    <a:pt x="6814" y="1"/>
                    <a:pt x="54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406" name="Google Shape;1406;p25"/>
          <p:cNvSpPr/>
          <p:nvPr/>
        </p:nvSpPr>
        <p:spPr>
          <a:xfrm>
            <a:off x="3391274" y="1548750"/>
            <a:ext cx="279052" cy="340186"/>
          </a:xfrm>
          <a:custGeom>
            <a:avLst/>
            <a:gdLst/>
            <a:ahLst/>
            <a:cxnLst/>
            <a:rect l="l" t="t" r="r" b="b"/>
            <a:pathLst>
              <a:path w="15853" h="19326" extrusionOk="0">
                <a:moveTo>
                  <a:pt x="9627" y="1133"/>
                </a:moveTo>
                <a:cubicBezTo>
                  <a:pt x="9938" y="1133"/>
                  <a:pt x="10191" y="1387"/>
                  <a:pt x="10191" y="1701"/>
                </a:cubicBezTo>
                <a:lnTo>
                  <a:pt x="10191" y="2265"/>
                </a:lnTo>
                <a:lnTo>
                  <a:pt x="1133" y="2265"/>
                </a:lnTo>
                <a:lnTo>
                  <a:pt x="1133" y="1701"/>
                </a:lnTo>
                <a:cubicBezTo>
                  <a:pt x="1133" y="1387"/>
                  <a:pt x="1387" y="1133"/>
                  <a:pt x="1701" y="1133"/>
                </a:cubicBezTo>
                <a:close/>
                <a:moveTo>
                  <a:pt x="10191" y="3398"/>
                </a:moveTo>
                <a:lnTo>
                  <a:pt x="10191" y="8063"/>
                </a:lnTo>
                <a:cubicBezTo>
                  <a:pt x="10009" y="7998"/>
                  <a:pt x="9817" y="7965"/>
                  <a:pt x="9625" y="7965"/>
                </a:cubicBezTo>
                <a:cubicBezTo>
                  <a:pt x="9434" y="7965"/>
                  <a:pt x="9242" y="7998"/>
                  <a:pt x="9059" y="8063"/>
                </a:cubicBezTo>
                <a:lnTo>
                  <a:pt x="9059" y="6230"/>
                </a:lnTo>
                <a:cubicBezTo>
                  <a:pt x="9059" y="5291"/>
                  <a:pt x="8298" y="4530"/>
                  <a:pt x="7362" y="4530"/>
                </a:cubicBezTo>
                <a:cubicBezTo>
                  <a:pt x="6423" y="4530"/>
                  <a:pt x="5662" y="5291"/>
                  <a:pt x="5662" y="6230"/>
                </a:cubicBezTo>
                <a:lnTo>
                  <a:pt x="5662" y="10285"/>
                </a:lnTo>
                <a:cubicBezTo>
                  <a:pt x="4346" y="10557"/>
                  <a:pt x="3401" y="11716"/>
                  <a:pt x="3398" y="13060"/>
                </a:cubicBezTo>
                <a:lnTo>
                  <a:pt x="3398" y="14231"/>
                </a:lnTo>
                <a:cubicBezTo>
                  <a:pt x="3398" y="14419"/>
                  <a:pt x="3404" y="14609"/>
                  <a:pt x="3413" y="14796"/>
                </a:cubicBezTo>
                <a:lnTo>
                  <a:pt x="1133" y="14796"/>
                </a:lnTo>
                <a:lnTo>
                  <a:pt x="1133" y="3398"/>
                </a:lnTo>
                <a:close/>
                <a:moveTo>
                  <a:pt x="3543" y="15928"/>
                </a:moveTo>
                <a:cubicBezTo>
                  <a:pt x="3606" y="16312"/>
                  <a:pt x="3694" y="16689"/>
                  <a:pt x="3802" y="17061"/>
                </a:cubicBezTo>
                <a:lnTo>
                  <a:pt x="1701" y="17061"/>
                </a:lnTo>
                <a:cubicBezTo>
                  <a:pt x="1387" y="17061"/>
                  <a:pt x="1133" y="16807"/>
                  <a:pt x="1133" y="16496"/>
                </a:cubicBezTo>
                <a:lnTo>
                  <a:pt x="1133" y="15928"/>
                </a:lnTo>
                <a:close/>
                <a:moveTo>
                  <a:pt x="7362" y="5662"/>
                </a:moveTo>
                <a:cubicBezTo>
                  <a:pt x="7673" y="5662"/>
                  <a:pt x="7927" y="5916"/>
                  <a:pt x="7927" y="6230"/>
                </a:cubicBezTo>
                <a:lnTo>
                  <a:pt x="7927" y="11928"/>
                </a:lnTo>
                <a:cubicBezTo>
                  <a:pt x="7927" y="12242"/>
                  <a:pt x="8181" y="12492"/>
                  <a:pt x="8495" y="12492"/>
                </a:cubicBezTo>
                <a:cubicBezTo>
                  <a:pt x="8806" y="12492"/>
                  <a:pt x="9059" y="12242"/>
                  <a:pt x="9059" y="11928"/>
                </a:cubicBezTo>
                <a:lnTo>
                  <a:pt x="9059" y="9663"/>
                </a:lnTo>
                <a:cubicBezTo>
                  <a:pt x="9059" y="9349"/>
                  <a:pt x="9313" y="9098"/>
                  <a:pt x="9627" y="9098"/>
                </a:cubicBezTo>
                <a:cubicBezTo>
                  <a:pt x="9938" y="9098"/>
                  <a:pt x="10191" y="9349"/>
                  <a:pt x="10191" y="9663"/>
                </a:cubicBezTo>
                <a:lnTo>
                  <a:pt x="10191" y="11928"/>
                </a:lnTo>
                <a:cubicBezTo>
                  <a:pt x="10191" y="12242"/>
                  <a:pt x="10445" y="12492"/>
                  <a:pt x="10759" y="12492"/>
                </a:cubicBezTo>
                <a:cubicBezTo>
                  <a:pt x="11070" y="12492"/>
                  <a:pt x="11324" y="12242"/>
                  <a:pt x="11324" y="11928"/>
                </a:cubicBezTo>
                <a:lnTo>
                  <a:pt x="11324" y="10795"/>
                </a:lnTo>
                <a:cubicBezTo>
                  <a:pt x="11324" y="10481"/>
                  <a:pt x="11577" y="10231"/>
                  <a:pt x="11891" y="10231"/>
                </a:cubicBezTo>
                <a:cubicBezTo>
                  <a:pt x="12202" y="10231"/>
                  <a:pt x="12456" y="10481"/>
                  <a:pt x="12456" y="10795"/>
                </a:cubicBezTo>
                <a:lnTo>
                  <a:pt x="12456" y="13060"/>
                </a:lnTo>
                <a:cubicBezTo>
                  <a:pt x="12456" y="13374"/>
                  <a:pt x="12710" y="13625"/>
                  <a:pt x="13024" y="13625"/>
                </a:cubicBezTo>
                <a:cubicBezTo>
                  <a:pt x="13335" y="13625"/>
                  <a:pt x="13588" y="13374"/>
                  <a:pt x="13588" y="13060"/>
                </a:cubicBezTo>
                <a:lnTo>
                  <a:pt x="13588" y="11928"/>
                </a:lnTo>
                <a:cubicBezTo>
                  <a:pt x="13588" y="11614"/>
                  <a:pt x="13842" y="11363"/>
                  <a:pt x="14156" y="11363"/>
                </a:cubicBezTo>
                <a:cubicBezTo>
                  <a:pt x="14467" y="11363"/>
                  <a:pt x="14721" y="11614"/>
                  <a:pt x="14721" y="11928"/>
                </a:cubicBezTo>
                <a:lnTo>
                  <a:pt x="14721" y="14231"/>
                </a:lnTo>
                <a:cubicBezTo>
                  <a:pt x="14718" y="15602"/>
                  <a:pt x="14407" y="16958"/>
                  <a:pt x="13806" y="18193"/>
                </a:cubicBezTo>
                <a:lnTo>
                  <a:pt x="5448" y="18193"/>
                </a:lnTo>
                <a:cubicBezTo>
                  <a:pt x="4844" y="16958"/>
                  <a:pt x="4533" y="15602"/>
                  <a:pt x="4530" y="14231"/>
                </a:cubicBezTo>
                <a:lnTo>
                  <a:pt x="4530" y="13060"/>
                </a:lnTo>
                <a:cubicBezTo>
                  <a:pt x="4530" y="12341"/>
                  <a:pt x="4983" y="11698"/>
                  <a:pt x="5662" y="11460"/>
                </a:cubicBezTo>
                <a:lnTo>
                  <a:pt x="5662" y="14231"/>
                </a:lnTo>
                <a:cubicBezTo>
                  <a:pt x="5662" y="14542"/>
                  <a:pt x="5916" y="14796"/>
                  <a:pt x="6230" y="14796"/>
                </a:cubicBezTo>
                <a:cubicBezTo>
                  <a:pt x="6541" y="14796"/>
                  <a:pt x="6795" y="14542"/>
                  <a:pt x="6795" y="14231"/>
                </a:cubicBezTo>
                <a:lnTo>
                  <a:pt x="6795" y="6230"/>
                </a:lnTo>
                <a:cubicBezTo>
                  <a:pt x="6795" y="5916"/>
                  <a:pt x="7048" y="5662"/>
                  <a:pt x="7362" y="5662"/>
                </a:cubicBezTo>
                <a:close/>
                <a:moveTo>
                  <a:pt x="1701" y="1"/>
                </a:moveTo>
                <a:cubicBezTo>
                  <a:pt x="762" y="1"/>
                  <a:pt x="1" y="762"/>
                  <a:pt x="1" y="1701"/>
                </a:cubicBezTo>
                <a:lnTo>
                  <a:pt x="1" y="16496"/>
                </a:lnTo>
                <a:cubicBezTo>
                  <a:pt x="1" y="17432"/>
                  <a:pt x="762" y="18193"/>
                  <a:pt x="1701" y="18193"/>
                </a:cubicBezTo>
                <a:lnTo>
                  <a:pt x="4204" y="18193"/>
                </a:lnTo>
                <a:cubicBezTo>
                  <a:pt x="4285" y="18389"/>
                  <a:pt x="4376" y="18582"/>
                  <a:pt x="4470" y="18773"/>
                </a:cubicBezTo>
                <a:lnTo>
                  <a:pt x="4590" y="19011"/>
                </a:lnTo>
                <a:cubicBezTo>
                  <a:pt x="4687" y="19204"/>
                  <a:pt x="4880" y="19325"/>
                  <a:pt x="5098" y="19325"/>
                </a:cubicBezTo>
                <a:lnTo>
                  <a:pt x="14156" y="19325"/>
                </a:lnTo>
                <a:cubicBezTo>
                  <a:pt x="14370" y="19325"/>
                  <a:pt x="14564" y="19204"/>
                  <a:pt x="14660" y="19011"/>
                </a:cubicBezTo>
                <a:lnTo>
                  <a:pt x="14781" y="18773"/>
                </a:lnTo>
                <a:cubicBezTo>
                  <a:pt x="15485" y="17363"/>
                  <a:pt x="15850" y="15808"/>
                  <a:pt x="15853" y="14231"/>
                </a:cubicBezTo>
                <a:lnTo>
                  <a:pt x="15853" y="11928"/>
                </a:lnTo>
                <a:cubicBezTo>
                  <a:pt x="15853" y="10953"/>
                  <a:pt x="15054" y="10228"/>
                  <a:pt x="14155" y="10228"/>
                </a:cubicBezTo>
                <a:cubicBezTo>
                  <a:pt x="13949" y="10228"/>
                  <a:pt x="13737" y="10266"/>
                  <a:pt x="13528" y="10348"/>
                </a:cubicBezTo>
                <a:cubicBezTo>
                  <a:pt x="13326" y="9609"/>
                  <a:pt x="12655" y="9098"/>
                  <a:pt x="11891" y="9098"/>
                </a:cubicBezTo>
                <a:cubicBezTo>
                  <a:pt x="11883" y="9098"/>
                  <a:pt x="11875" y="9098"/>
                  <a:pt x="11867" y="9098"/>
                </a:cubicBezTo>
                <a:cubicBezTo>
                  <a:pt x="11682" y="9098"/>
                  <a:pt x="11497" y="9131"/>
                  <a:pt x="11324" y="9195"/>
                </a:cubicBezTo>
                <a:lnTo>
                  <a:pt x="11324" y="1701"/>
                </a:lnTo>
                <a:cubicBezTo>
                  <a:pt x="11324" y="762"/>
                  <a:pt x="10563" y="1"/>
                  <a:pt x="9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48" name="Grupo 147">
            <a:extLst>
              <a:ext uri="{FF2B5EF4-FFF2-40B4-BE49-F238E27FC236}">
                <a16:creationId xmlns:a16="http://schemas.microsoft.com/office/drawing/2014/main" id="{86BA6BED-047B-419C-9D92-AF7FA4067DDE}"/>
              </a:ext>
            </a:extLst>
          </p:cNvPr>
          <p:cNvGrpSpPr/>
          <p:nvPr/>
        </p:nvGrpSpPr>
        <p:grpSpPr>
          <a:xfrm>
            <a:off x="190501" y="259364"/>
            <a:ext cx="8763146" cy="803827"/>
            <a:chOff x="228601" y="145064"/>
            <a:chExt cx="8763146" cy="803827"/>
          </a:xfrm>
        </p:grpSpPr>
        <p:grpSp>
          <p:nvGrpSpPr>
            <p:cNvPr id="149" name="Grupo 148">
              <a:extLst>
                <a:ext uri="{FF2B5EF4-FFF2-40B4-BE49-F238E27FC236}">
                  <a16:creationId xmlns:a16="http://schemas.microsoft.com/office/drawing/2014/main" id="{2B0A21A1-8D23-444E-B078-75E4F7898A24}"/>
                </a:ext>
              </a:extLst>
            </p:cNvPr>
            <p:cNvGrpSpPr/>
            <p:nvPr/>
          </p:nvGrpSpPr>
          <p:grpSpPr>
            <a:xfrm>
              <a:off x="228601" y="145064"/>
              <a:ext cx="8763146" cy="803827"/>
              <a:chOff x="-3275791" y="-61425"/>
              <a:chExt cx="12001498" cy="1100875"/>
            </a:xfrm>
          </p:grpSpPr>
          <p:grpSp>
            <p:nvGrpSpPr>
              <p:cNvPr id="151" name="Grupo 150">
                <a:extLst>
                  <a:ext uri="{FF2B5EF4-FFF2-40B4-BE49-F238E27FC236}">
                    <a16:creationId xmlns:a16="http://schemas.microsoft.com/office/drawing/2014/main" id="{8FC47AC5-A132-4145-9D65-72C2A5818884}"/>
                  </a:ext>
                </a:extLst>
              </p:cNvPr>
              <p:cNvGrpSpPr/>
              <p:nvPr/>
            </p:nvGrpSpPr>
            <p:grpSpPr>
              <a:xfrm>
                <a:off x="7760062" y="-61425"/>
                <a:ext cx="965645" cy="1100875"/>
                <a:chOff x="628650" y="296863"/>
                <a:chExt cx="4511675" cy="5143500"/>
              </a:xfrm>
              <a:solidFill>
                <a:srgbClr val="0070C0"/>
              </a:solidFill>
            </p:grpSpPr>
            <p:sp>
              <p:nvSpPr>
                <p:cNvPr id="153" name="Freeform 6">
                  <a:extLst>
                    <a:ext uri="{FF2B5EF4-FFF2-40B4-BE49-F238E27FC236}">
                      <a16:creationId xmlns:a16="http://schemas.microsoft.com/office/drawing/2014/main" id="{D26A5FCF-7716-4022-BE75-E05D61DEF0ED}"/>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4" name="Freeform 7">
                  <a:extLst>
                    <a:ext uri="{FF2B5EF4-FFF2-40B4-BE49-F238E27FC236}">
                      <a16:creationId xmlns:a16="http://schemas.microsoft.com/office/drawing/2014/main" id="{469A368D-2358-447E-B6BF-FC107EED661A}"/>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5" name="Freeform 8">
                  <a:extLst>
                    <a:ext uri="{FF2B5EF4-FFF2-40B4-BE49-F238E27FC236}">
                      <a16:creationId xmlns:a16="http://schemas.microsoft.com/office/drawing/2014/main" id="{3E049DF3-3329-4239-82CF-D16C137357BA}"/>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6" name="Freeform 9">
                  <a:extLst>
                    <a:ext uri="{FF2B5EF4-FFF2-40B4-BE49-F238E27FC236}">
                      <a16:creationId xmlns:a16="http://schemas.microsoft.com/office/drawing/2014/main" id="{AC9F2D84-E456-402E-8251-9B2D39C550E6}"/>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7" name="Freeform 10">
                  <a:extLst>
                    <a:ext uri="{FF2B5EF4-FFF2-40B4-BE49-F238E27FC236}">
                      <a16:creationId xmlns:a16="http://schemas.microsoft.com/office/drawing/2014/main" id="{AAC9E1B5-B733-4062-83D3-D55DD97DB1BA}"/>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8" name="Freeform 11">
                  <a:extLst>
                    <a:ext uri="{FF2B5EF4-FFF2-40B4-BE49-F238E27FC236}">
                      <a16:creationId xmlns:a16="http://schemas.microsoft.com/office/drawing/2014/main" id="{04718440-80E6-4B31-A1E7-31DE0C8A6B41}"/>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9" name="Freeform 12">
                  <a:extLst>
                    <a:ext uri="{FF2B5EF4-FFF2-40B4-BE49-F238E27FC236}">
                      <a16:creationId xmlns:a16="http://schemas.microsoft.com/office/drawing/2014/main" id="{63BC5CF8-B544-4292-A086-D23B8E11A2D8}"/>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0" name="Freeform 13">
                  <a:extLst>
                    <a:ext uri="{FF2B5EF4-FFF2-40B4-BE49-F238E27FC236}">
                      <a16:creationId xmlns:a16="http://schemas.microsoft.com/office/drawing/2014/main" id="{9E83189B-D972-40A2-90E8-2D898B8CA017}"/>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1" name="Freeform 14">
                  <a:extLst>
                    <a:ext uri="{FF2B5EF4-FFF2-40B4-BE49-F238E27FC236}">
                      <a16:creationId xmlns:a16="http://schemas.microsoft.com/office/drawing/2014/main" id="{6BFC1C6E-DECD-4182-8B33-6A41B176CFAF}"/>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2" name="Freeform 15">
                  <a:extLst>
                    <a:ext uri="{FF2B5EF4-FFF2-40B4-BE49-F238E27FC236}">
                      <a16:creationId xmlns:a16="http://schemas.microsoft.com/office/drawing/2014/main" id="{77098C36-C5F8-4A6B-BF70-001C6CD5C866}"/>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3" name="Freeform 16">
                  <a:extLst>
                    <a:ext uri="{FF2B5EF4-FFF2-40B4-BE49-F238E27FC236}">
                      <a16:creationId xmlns:a16="http://schemas.microsoft.com/office/drawing/2014/main" id="{299D265C-5F9E-4765-B724-9EAD91E2A4CB}"/>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52" name="Rectángulo 151">
                <a:extLst>
                  <a:ext uri="{FF2B5EF4-FFF2-40B4-BE49-F238E27FC236}">
                    <a16:creationId xmlns:a16="http://schemas.microsoft.com/office/drawing/2014/main" id="{B75B5428-105D-47F0-8FC4-ADE30BCB36A8}"/>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150" name="Conector recto 149">
              <a:extLst>
                <a:ext uri="{FF2B5EF4-FFF2-40B4-BE49-F238E27FC236}">
                  <a16:creationId xmlns:a16="http://schemas.microsoft.com/office/drawing/2014/main" id="{F179FDBE-FBAA-4B06-A741-F83C32396BFB}"/>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64" name="Google Shape;1217;p74">
            <a:extLst>
              <a:ext uri="{FF2B5EF4-FFF2-40B4-BE49-F238E27FC236}">
                <a16:creationId xmlns:a16="http://schemas.microsoft.com/office/drawing/2014/main" id="{2A71D79D-506B-4F0C-B530-440CA4B8B5CE}"/>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165" name="Google Shape;1217;p74">
            <a:extLst>
              <a:ext uri="{FF2B5EF4-FFF2-40B4-BE49-F238E27FC236}">
                <a16:creationId xmlns:a16="http://schemas.microsoft.com/office/drawing/2014/main" id="{20938F0B-4F12-4E70-8FB7-EFC49DEC006D}"/>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8" name="Grupo 7">
            <a:extLst>
              <a:ext uri="{FF2B5EF4-FFF2-40B4-BE49-F238E27FC236}">
                <a16:creationId xmlns:a16="http://schemas.microsoft.com/office/drawing/2014/main" id="{12883EFB-D3BE-F26E-1A56-D1AEA1A02F4B}"/>
              </a:ext>
            </a:extLst>
          </p:cNvPr>
          <p:cNvGrpSpPr/>
          <p:nvPr/>
        </p:nvGrpSpPr>
        <p:grpSpPr>
          <a:xfrm>
            <a:off x="5338763" y="1766888"/>
            <a:ext cx="3003549" cy="2473325"/>
            <a:chOff x="5338763" y="1766888"/>
            <a:chExt cx="3003549" cy="2473325"/>
          </a:xfrm>
        </p:grpSpPr>
        <p:sp>
          <p:nvSpPr>
            <p:cNvPr id="5" name="Freeform 5">
              <a:extLst>
                <a:ext uri="{FF2B5EF4-FFF2-40B4-BE49-F238E27FC236}">
                  <a16:creationId xmlns:a16="http://schemas.microsoft.com/office/drawing/2014/main" id="{22069CF0-09CF-5197-3A8F-D7535F215D4A}"/>
                </a:ext>
              </a:extLst>
            </p:cNvPr>
            <p:cNvSpPr>
              <a:spLocks/>
            </p:cNvSpPr>
            <p:nvPr/>
          </p:nvSpPr>
          <p:spPr bwMode="auto">
            <a:xfrm>
              <a:off x="5338763" y="2070100"/>
              <a:ext cx="3003549" cy="2011363"/>
            </a:xfrm>
            <a:custGeom>
              <a:avLst/>
              <a:gdLst>
                <a:gd name="T0" fmla="*/ 536 w 795"/>
                <a:gd name="T1" fmla="*/ 530 h 532"/>
                <a:gd name="T2" fmla="*/ 425 w 795"/>
                <a:gd name="T3" fmla="*/ 530 h 532"/>
                <a:gd name="T4" fmla="*/ 417 w 795"/>
                <a:gd name="T5" fmla="*/ 529 h 532"/>
                <a:gd name="T6" fmla="*/ 422 w 795"/>
                <a:gd name="T7" fmla="*/ 523 h 532"/>
                <a:gd name="T8" fmla="*/ 473 w 795"/>
                <a:gd name="T9" fmla="*/ 472 h 532"/>
                <a:gd name="T10" fmla="*/ 481 w 795"/>
                <a:gd name="T11" fmla="*/ 434 h 532"/>
                <a:gd name="T12" fmla="*/ 449 w 795"/>
                <a:gd name="T13" fmla="*/ 413 h 532"/>
                <a:gd name="T14" fmla="*/ 439 w 795"/>
                <a:gd name="T15" fmla="*/ 403 h 532"/>
                <a:gd name="T16" fmla="*/ 440 w 795"/>
                <a:gd name="T17" fmla="*/ 288 h 532"/>
                <a:gd name="T18" fmla="*/ 402 w 795"/>
                <a:gd name="T19" fmla="*/ 251 h 532"/>
                <a:gd name="T20" fmla="*/ 273 w 795"/>
                <a:gd name="T21" fmla="*/ 251 h 532"/>
                <a:gd name="T22" fmla="*/ 236 w 795"/>
                <a:gd name="T23" fmla="*/ 287 h 532"/>
                <a:gd name="T24" fmla="*/ 236 w 795"/>
                <a:gd name="T25" fmla="*/ 404 h 532"/>
                <a:gd name="T26" fmla="*/ 228 w 795"/>
                <a:gd name="T27" fmla="*/ 413 h 532"/>
                <a:gd name="T28" fmla="*/ 195 w 795"/>
                <a:gd name="T29" fmla="*/ 433 h 532"/>
                <a:gd name="T30" fmla="*/ 203 w 795"/>
                <a:gd name="T31" fmla="*/ 472 h 532"/>
                <a:gd name="T32" fmla="*/ 255 w 795"/>
                <a:gd name="T33" fmla="*/ 523 h 532"/>
                <a:gd name="T34" fmla="*/ 258 w 795"/>
                <a:gd name="T35" fmla="*/ 529 h 532"/>
                <a:gd name="T36" fmla="*/ 252 w 795"/>
                <a:gd name="T37" fmla="*/ 530 h 532"/>
                <a:gd name="T38" fmla="*/ 125 w 795"/>
                <a:gd name="T39" fmla="*/ 530 h 532"/>
                <a:gd name="T40" fmla="*/ 6 w 795"/>
                <a:gd name="T41" fmla="*/ 427 h 532"/>
                <a:gd name="T42" fmla="*/ 52 w 795"/>
                <a:gd name="T43" fmla="*/ 312 h 532"/>
                <a:gd name="T44" fmla="*/ 55 w 795"/>
                <a:gd name="T45" fmla="*/ 303 h 532"/>
                <a:gd name="T46" fmla="*/ 98 w 795"/>
                <a:gd name="T47" fmla="*/ 203 h 532"/>
                <a:gd name="T48" fmla="*/ 103 w 795"/>
                <a:gd name="T49" fmla="*/ 197 h 532"/>
                <a:gd name="T50" fmla="*/ 267 w 795"/>
                <a:gd name="T51" fmla="*/ 3 h 532"/>
                <a:gd name="T52" fmla="*/ 411 w 795"/>
                <a:gd name="T53" fmla="*/ 58 h 532"/>
                <a:gd name="T54" fmla="*/ 448 w 795"/>
                <a:gd name="T55" fmla="*/ 115 h 532"/>
                <a:gd name="T56" fmla="*/ 455 w 795"/>
                <a:gd name="T57" fmla="*/ 118 h 532"/>
                <a:gd name="T58" fmla="*/ 551 w 795"/>
                <a:gd name="T59" fmla="*/ 119 h 532"/>
                <a:gd name="T60" fmla="*/ 600 w 795"/>
                <a:gd name="T61" fmla="*/ 204 h 532"/>
                <a:gd name="T62" fmla="*/ 608 w 795"/>
                <a:gd name="T63" fmla="*/ 213 h 532"/>
                <a:gd name="T64" fmla="*/ 788 w 795"/>
                <a:gd name="T65" fmla="*/ 358 h 532"/>
                <a:gd name="T66" fmla="*/ 645 w 795"/>
                <a:gd name="T67" fmla="*/ 529 h 532"/>
                <a:gd name="T68" fmla="*/ 536 w 795"/>
                <a:gd name="T69" fmla="*/ 53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5" h="532">
                  <a:moveTo>
                    <a:pt x="536" y="530"/>
                  </a:moveTo>
                  <a:cubicBezTo>
                    <a:pt x="494" y="530"/>
                    <a:pt x="460" y="530"/>
                    <a:pt x="425" y="530"/>
                  </a:cubicBezTo>
                  <a:cubicBezTo>
                    <a:pt x="422" y="530"/>
                    <a:pt x="418" y="532"/>
                    <a:pt x="417" y="529"/>
                  </a:cubicBezTo>
                  <a:cubicBezTo>
                    <a:pt x="416" y="526"/>
                    <a:pt x="420" y="524"/>
                    <a:pt x="422" y="523"/>
                  </a:cubicBezTo>
                  <a:cubicBezTo>
                    <a:pt x="439" y="506"/>
                    <a:pt x="456" y="489"/>
                    <a:pt x="473" y="472"/>
                  </a:cubicBezTo>
                  <a:cubicBezTo>
                    <a:pt x="484" y="461"/>
                    <a:pt x="487" y="448"/>
                    <a:pt x="481" y="434"/>
                  </a:cubicBezTo>
                  <a:cubicBezTo>
                    <a:pt x="476" y="420"/>
                    <a:pt x="464" y="412"/>
                    <a:pt x="449" y="413"/>
                  </a:cubicBezTo>
                  <a:cubicBezTo>
                    <a:pt x="441" y="413"/>
                    <a:pt x="439" y="411"/>
                    <a:pt x="439" y="403"/>
                  </a:cubicBezTo>
                  <a:cubicBezTo>
                    <a:pt x="440" y="365"/>
                    <a:pt x="440" y="326"/>
                    <a:pt x="440" y="288"/>
                  </a:cubicBezTo>
                  <a:cubicBezTo>
                    <a:pt x="440" y="264"/>
                    <a:pt x="426" y="251"/>
                    <a:pt x="402" y="251"/>
                  </a:cubicBezTo>
                  <a:cubicBezTo>
                    <a:pt x="359" y="250"/>
                    <a:pt x="316" y="250"/>
                    <a:pt x="273" y="251"/>
                  </a:cubicBezTo>
                  <a:cubicBezTo>
                    <a:pt x="251" y="251"/>
                    <a:pt x="236" y="265"/>
                    <a:pt x="236" y="287"/>
                  </a:cubicBezTo>
                  <a:cubicBezTo>
                    <a:pt x="236" y="326"/>
                    <a:pt x="236" y="365"/>
                    <a:pt x="236" y="404"/>
                  </a:cubicBezTo>
                  <a:cubicBezTo>
                    <a:pt x="236" y="411"/>
                    <a:pt x="234" y="413"/>
                    <a:pt x="228" y="413"/>
                  </a:cubicBezTo>
                  <a:cubicBezTo>
                    <a:pt x="212" y="412"/>
                    <a:pt x="201" y="419"/>
                    <a:pt x="195" y="433"/>
                  </a:cubicBezTo>
                  <a:cubicBezTo>
                    <a:pt x="189" y="448"/>
                    <a:pt x="192" y="461"/>
                    <a:pt x="203" y="472"/>
                  </a:cubicBezTo>
                  <a:cubicBezTo>
                    <a:pt x="220" y="489"/>
                    <a:pt x="238" y="506"/>
                    <a:pt x="255" y="523"/>
                  </a:cubicBezTo>
                  <a:cubicBezTo>
                    <a:pt x="256" y="525"/>
                    <a:pt x="259" y="526"/>
                    <a:pt x="258" y="529"/>
                  </a:cubicBezTo>
                  <a:cubicBezTo>
                    <a:pt x="257" y="532"/>
                    <a:pt x="254" y="530"/>
                    <a:pt x="252" y="530"/>
                  </a:cubicBezTo>
                  <a:cubicBezTo>
                    <a:pt x="210" y="530"/>
                    <a:pt x="167" y="531"/>
                    <a:pt x="125" y="530"/>
                  </a:cubicBezTo>
                  <a:cubicBezTo>
                    <a:pt x="65" y="530"/>
                    <a:pt x="14" y="487"/>
                    <a:pt x="6" y="427"/>
                  </a:cubicBezTo>
                  <a:cubicBezTo>
                    <a:pt x="0" y="381"/>
                    <a:pt x="15" y="342"/>
                    <a:pt x="52" y="312"/>
                  </a:cubicBezTo>
                  <a:cubicBezTo>
                    <a:pt x="55" y="310"/>
                    <a:pt x="58" y="308"/>
                    <a:pt x="55" y="303"/>
                  </a:cubicBezTo>
                  <a:cubicBezTo>
                    <a:pt x="29" y="262"/>
                    <a:pt x="51" y="213"/>
                    <a:pt x="98" y="203"/>
                  </a:cubicBezTo>
                  <a:cubicBezTo>
                    <a:pt x="103" y="202"/>
                    <a:pt x="104" y="201"/>
                    <a:pt x="103" y="197"/>
                  </a:cubicBezTo>
                  <a:cubicBezTo>
                    <a:pt x="93" y="100"/>
                    <a:pt x="170" y="10"/>
                    <a:pt x="267" y="3"/>
                  </a:cubicBezTo>
                  <a:cubicBezTo>
                    <a:pt x="323" y="0"/>
                    <a:pt x="371" y="18"/>
                    <a:pt x="411" y="58"/>
                  </a:cubicBezTo>
                  <a:cubicBezTo>
                    <a:pt x="427" y="74"/>
                    <a:pt x="439" y="94"/>
                    <a:pt x="448" y="115"/>
                  </a:cubicBezTo>
                  <a:cubicBezTo>
                    <a:pt x="449" y="119"/>
                    <a:pt x="450" y="121"/>
                    <a:pt x="455" y="118"/>
                  </a:cubicBezTo>
                  <a:cubicBezTo>
                    <a:pt x="487" y="101"/>
                    <a:pt x="520" y="100"/>
                    <a:pt x="551" y="119"/>
                  </a:cubicBezTo>
                  <a:cubicBezTo>
                    <a:pt x="584" y="138"/>
                    <a:pt x="600" y="167"/>
                    <a:pt x="600" y="204"/>
                  </a:cubicBezTo>
                  <a:cubicBezTo>
                    <a:pt x="599" y="214"/>
                    <a:pt x="599" y="214"/>
                    <a:pt x="608" y="213"/>
                  </a:cubicBezTo>
                  <a:cubicBezTo>
                    <a:pt x="699" y="202"/>
                    <a:pt x="779" y="267"/>
                    <a:pt x="788" y="358"/>
                  </a:cubicBezTo>
                  <a:cubicBezTo>
                    <a:pt x="795" y="443"/>
                    <a:pt x="730" y="522"/>
                    <a:pt x="645" y="529"/>
                  </a:cubicBezTo>
                  <a:cubicBezTo>
                    <a:pt x="606" y="532"/>
                    <a:pt x="568" y="529"/>
                    <a:pt x="536" y="530"/>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0DB35DAF-D9F7-F191-EEB5-E8EC68C8D3EF}"/>
                </a:ext>
              </a:extLst>
            </p:cNvPr>
            <p:cNvSpPr>
              <a:spLocks/>
            </p:cNvSpPr>
            <p:nvPr/>
          </p:nvSpPr>
          <p:spPr bwMode="auto">
            <a:xfrm>
              <a:off x="6135688" y="3094038"/>
              <a:ext cx="958850" cy="1146175"/>
            </a:xfrm>
            <a:custGeom>
              <a:avLst/>
              <a:gdLst>
                <a:gd name="T0" fmla="*/ 208 w 254"/>
                <a:gd name="T1" fmla="*/ 85 h 303"/>
                <a:gd name="T2" fmla="*/ 208 w 254"/>
                <a:gd name="T3" fmla="*/ 155 h 303"/>
                <a:gd name="T4" fmla="*/ 215 w 254"/>
                <a:gd name="T5" fmla="*/ 162 h 303"/>
                <a:gd name="T6" fmla="*/ 238 w 254"/>
                <a:gd name="T7" fmla="*/ 162 h 303"/>
                <a:gd name="T8" fmla="*/ 251 w 254"/>
                <a:gd name="T9" fmla="*/ 170 h 303"/>
                <a:gd name="T10" fmla="*/ 248 w 254"/>
                <a:gd name="T11" fmla="*/ 186 h 303"/>
                <a:gd name="T12" fmla="*/ 137 w 254"/>
                <a:gd name="T13" fmla="*/ 297 h 303"/>
                <a:gd name="T14" fmla="*/ 117 w 254"/>
                <a:gd name="T15" fmla="*/ 296 h 303"/>
                <a:gd name="T16" fmla="*/ 90 w 254"/>
                <a:gd name="T17" fmla="*/ 270 h 303"/>
                <a:gd name="T18" fmla="*/ 8 w 254"/>
                <a:gd name="T19" fmla="*/ 188 h 303"/>
                <a:gd name="T20" fmla="*/ 2 w 254"/>
                <a:gd name="T21" fmla="*/ 172 h 303"/>
                <a:gd name="T22" fmla="*/ 15 w 254"/>
                <a:gd name="T23" fmla="*/ 162 h 303"/>
                <a:gd name="T24" fmla="*/ 38 w 254"/>
                <a:gd name="T25" fmla="*/ 162 h 303"/>
                <a:gd name="T26" fmla="*/ 46 w 254"/>
                <a:gd name="T27" fmla="*/ 155 h 303"/>
                <a:gd name="T28" fmla="*/ 45 w 254"/>
                <a:gd name="T29" fmla="*/ 36 h 303"/>
                <a:gd name="T30" fmla="*/ 46 w 254"/>
                <a:gd name="T31" fmla="*/ 16 h 303"/>
                <a:gd name="T32" fmla="*/ 63 w 254"/>
                <a:gd name="T33" fmla="*/ 0 h 303"/>
                <a:gd name="T34" fmla="*/ 190 w 254"/>
                <a:gd name="T35" fmla="*/ 0 h 303"/>
                <a:gd name="T36" fmla="*/ 208 w 254"/>
                <a:gd name="T37" fmla="*/ 18 h 303"/>
                <a:gd name="T38" fmla="*/ 208 w 254"/>
                <a:gd name="T39" fmla="*/ 8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303">
                  <a:moveTo>
                    <a:pt x="208" y="85"/>
                  </a:moveTo>
                  <a:cubicBezTo>
                    <a:pt x="208" y="108"/>
                    <a:pt x="208" y="132"/>
                    <a:pt x="208" y="155"/>
                  </a:cubicBezTo>
                  <a:cubicBezTo>
                    <a:pt x="208" y="161"/>
                    <a:pt x="210" y="162"/>
                    <a:pt x="215" y="162"/>
                  </a:cubicBezTo>
                  <a:cubicBezTo>
                    <a:pt x="223" y="161"/>
                    <a:pt x="230" y="162"/>
                    <a:pt x="238" y="162"/>
                  </a:cubicBezTo>
                  <a:cubicBezTo>
                    <a:pt x="244" y="162"/>
                    <a:pt x="249" y="164"/>
                    <a:pt x="251" y="170"/>
                  </a:cubicBezTo>
                  <a:cubicBezTo>
                    <a:pt x="254" y="176"/>
                    <a:pt x="252" y="181"/>
                    <a:pt x="248" y="186"/>
                  </a:cubicBezTo>
                  <a:cubicBezTo>
                    <a:pt x="211" y="223"/>
                    <a:pt x="174" y="260"/>
                    <a:pt x="137" y="297"/>
                  </a:cubicBezTo>
                  <a:cubicBezTo>
                    <a:pt x="131" y="303"/>
                    <a:pt x="123" y="303"/>
                    <a:pt x="117" y="296"/>
                  </a:cubicBezTo>
                  <a:cubicBezTo>
                    <a:pt x="108" y="288"/>
                    <a:pt x="99" y="279"/>
                    <a:pt x="90" y="270"/>
                  </a:cubicBezTo>
                  <a:cubicBezTo>
                    <a:pt x="63" y="242"/>
                    <a:pt x="35" y="215"/>
                    <a:pt x="8" y="188"/>
                  </a:cubicBezTo>
                  <a:cubicBezTo>
                    <a:pt x="4" y="183"/>
                    <a:pt x="0" y="179"/>
                    <a:pt x="2" y="172"/>
                  </a:cubicBezTo>
                  <a:cubicBezTo>
                    <a:pt x="4" y="166"/>
                    <a:pt x="8" y="162"/>
                    <a:pt x="15" y="162"/>
                  </a:cubicBezTo>
                  <a:cubicBezTo>
                    <a:pt x="23" y="162"/>
                    <a:pt x="31" y="161"/>
                    <a:pt x="38" y="162"/>
                  </a:cubicBezTo>
                  <a:cubicBezTo>
                    <a:pt x="44" y="162"/>
                    <a:pt x="46" y="160"/>
                    <a:pt x="46" y="155"/>
                  </a:cubicBezTo>
                  <a:cubicBezTo>
                    <a:pt x="45" y="115"/>
                    <a:pt x="45" y="76"/>
                    <a:pt x="45" y="36"/>
                  </a:cubicBezTo>
                  <a:cubicBezTo>
                    <a:pt x="45" y="29"/>
                    <a:pt x="45" y="23"/>
                    <a:pt x="46" y="16"/>
                  </a:cubicBezTo>
                  <a:cubicBezTo>
                    <a:pt x="46" y="4"/>
                    <a:pt x="51" y="0"/>
                    <a:pt x="63" y="0"/>
                  </a:cubicBezTo>
                  <a:cubicBezTo>
                    <a:pt x="105" y="0"/>
                    <a:pt x="148" y="0"/>
                    <a:pt x="190" y="0"/>
                  </a:cubicBezTo>
                  <a:cubicBezTo>
                    <a:pt x="204" y="0"/>
                    <a:pt x="208" y="5"/>
                    <a:pt x="208" y="18"/>
                  </a:cubicBezTo>
                  <a:cubicBezTo>
                    <a:pt x="208" y="40"/>
                    <a:pt x="208" y="63"/>
                    <a:pt x="208" y="85"/>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165B8073-9610-E781-3DB2-19BC18EE9AF8}"/>
                </a:ext>
              </a:extLst>
            </p:cNvPr>
            <p:cNvSpPr>
              <a:spLocks/>
            </p:cNvSpPr>
            <p:nvPr/>
          </p:nvSpPr>
          <p:spPr bwMode="auto">
            <a:xfrm>
              <a:off x="7034213" y="1766888"/>
              <a:ext cx="960437" cy="1036638"/>
            </a:xfrm>
            <a:custGeom>
              <a:avLst/>
              <a:gdLst>
                <a:gd name="T0" fmla="*/ 203 w 254"/>
                <a:gd name="T1" fmla="*/ 273 h 274"/>
                <a:gd name="T2" fmla="*/ 174 w 254"/>
                <a:gd name="T3" fmla="*/ 271 h 274"/>
                <a:gd name="T4" fmla="*/ 169 w 254"/>
                <a:gd name="T5" fmla="*/ 267 h 274"/>
                <a:gd name="T6" fmla="*/ 103 w 254"/>
                <a:gd name="T7" fmla="*/ 176 h 274"/>
                <a:gd name="T8" fmla="*/ 51 w 254"/>
                <a:gd name="T9" fmla="*/ 165 h 274"/>
                <a:gd name="T10" fmla="*/ 46 w 254"/>
                <a:gd name="T11" fmla="*/ 160 h 274"/>
                <a:gd name="T12" fmla="*/ 44 w 254"/>
                <a:gd name="T13" fmla="*/ 142 h 274"/>
                <a:gd name="T14" fmla="*/ 26 w 254"/>
                <a:gd name="T15" fmla="*/ 141 h 274"/>
                <a:gd name="T16" fmla="*/ 18 w 254"/>
                <a:gd name="T17" fmla="*/ 141 h 274"/>
                <a:gd name="T18" fmla="*/ 3 w 254"/>
                <a:gd name="T19" fmla="*/ 132 h 274"/>
                <a:gd name="T20" fmla="*/ 8 w 254"/>
                <a:gd name="T21" fmla="*/ 116 h 274"/>
                <a:gd name="T22" fmla="*/ 92 w 254"/>
                <a:gd name="T23" fmla="*/ 32 h 274"/>
                <a:gd name="T24" fmla="*/ 116 w 254"/>
                <a:gd name="T25" fmla="*/ 8 h 274"/>
                <a:gd name="T26" fmla="*/ 139 w 254"/>
                <a:gd name="T27" fmla="*/ 8 h 274"/>
                <a:gd name="T28" fmla="*/ 248 w 254"/>
                <a:gd name="T29" fmla="*/ 117 h 274"/>
                <a:gd name="T30" fmla="*/ 252 w 254"/>
                <a:gd name="T31" fmla="*/ 132 h 274"/>
                <a:gd name="T32" fmla="*/ 237 w 254"/>
                <a:gd name="T33" fmla="*/ 141 h 274"/>
                <a:gd name="T34" fmla="*/ 216 w 254"/>
                <a:gd name="T35" fmla="*/ 141 h 274"/>
                <a:gd name="T36" fmla="*/ 209 w 254"/>
                <a:gd name="T37" fmla="*/ 149 h 274"/>
                <a:gd name="T38" fmla="*/ 209 w 254"/>
                <a:gd name="T39" fmla="*/ 266 h 274"/>
                <a:gd name="T40" fmla="*/ 203 w 254"/>
                <a:gd name="T41" fmla="*/ 27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274">
                  <a:moveTo>
                    <a:pt x="203" y="273"/>
                  </a:moveTo>
                  <a:cubicBezTo>
                    <a:pt x="194" y="271"/>
                    <a:pt x="184" y="272"/>
                    <a:pt x="174" y="271"/>
                  </a:cubicBezTo>
                  <a:cubicBezTo>
                    <a:pt x="171" y="271"/>
                    <a:pt x="169" y="271"/>
                    <a:pt x="169" y="267"/>
                  </a:cubicBezTo>
                  <a:cubicBezTo>
                    <a:pt x="165" y="224"/>
                    <a:pt x="140" y="195"/>
                    <a:pt x="103" y="176"/>
                  </a:cubicBezTo>
                  <a:cubicBezTo>
                    <a:pt x="87" y="168"/>
                    <a:pt x="69" y="165"/>
                    <a:pt x="51" y="165"/>
                  </a:cubicBezTo>
                  <a:cubicBezTo>
                    <a:pt x="47" y="165"/>
                    <a:pt x="46" y="164"/>
                    <a:pt x="46" y="160"/>
                  </a:cubicBezTo>
                  <a:cubicBezTo>
                    <a:pt x="46" y="154"/>
                    <a:pt x="49" y="145"/>
                    <a:pt x="44" y="142"/>
                  </a:cubicBezTo>
                  <a:cubicBezTo>
                    <a:pt x="40" y="139"/>
                    <a:pt x="32" y="141"/>
                    <a:pt x="26" y="141"/>
                  </a:cubicBezTo>
                  <a:cubicBezTo>
                    <a:pt x="23" y="141"/>
                    <a:pt x="20" y="141"/>
                    <a:pt x="18" y="141"/>
                  </a:cubicBezTo>
                  <a:cubicBezTo>
                    <a:pt x="11" y="141"/>
                    <a:pt x="6" y="139"/>
                    <a:pt x="3" y="132"/>
                  </a:cubicBezTo>
                  <a:cubicBezTo>
                    <a:pt x="0" y="126"/>
                    <a:pt x="3" y="121"/>
                    <a:pt x="8" y="116"/>
                  </a:cubicBezTo>
                  <a:cubicBezTo>
                    <a:pt x="36" y="88"/>
                    <a:pt x="64" y="60"/>
                    <a:pt x="92" y="32"/>
                  </a:cubicBezTo>
                  <a:cubicBezTo>
                    <a:pt x="100" y="24"/>
                    <a:pt x="108" y="16"/>
                    <a:pt x="116" y="8"/>
                  </a:cubicBezTo>
                  <a:cubicBezTo>
                    <a:pt x="124" y="0"/>
                    <a:pt x="131" y="0"/>
                    <a:pt x="139" y="8"/>
                  </a:cubicBezTo>
                  <a:cubicBezTo>
                    <a:pt x="175" y="44"/>
                    <a:pt x="211" y="80"/>
                    <a:pt x="248" y="117"/>
                  </a:cubicBezTo>
                  <a:cubicBezTo>
                    <a:pt x="252" y="121"/>
                    <a:pt x="254" y="126"/>
                    <a:pt x="252" y="132"/>
                  </a:cubicBezTo>
                  <a:cubicBezTo>
                    <a:pt x="249" y="139"/>
                    <a:pt x="244" y="141"/>
                    <a:pt x="237" y="141"/>
                  </a:cubicBezTo>
                  <a:cubicBezTo>
                    <a:pt x="230" y="141"/>
                    <a:pt x="223" y="142"/>
                    <a:pt x="216" y="141"/>
                  </a:cubicBezTo>
                  <a:cubicBezTo>
                    <a:pt x="210" y="141"/>
                    <a:pt x="209" y="143"/>
                    <a:pt x="209" y="149"/>
                  </a:cubicBezTo>
                  <a:cubicBezTo>
                    <a:pt x="209" y="188"/>
                    <a:pt x="209" y="227"/>
                    <a:pt x="209" y="266"/>
                  </a:cubicBezTo>
                  <a:cubicBezTo>
                    <a:pt x="209" y="269"/>
                    <a:pt x="210" y="274"/>
                    <a:pt x="203" y="273"/>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26"/>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1494" name="Google Shape;1494;p26"/>
          <p:cNvSpPr/>
          <p:nvPr/>
        </p:nvSpPr>
        <p:spPr>
          <a:xfrm>
            <a:off x="457200" y="146509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6"/>
          <p:cNvSpPr/>
          <p:nvPr/>
        </p:nvSpPr>
        <p:spPr>
          <a:xfrm>
            <a:off x="457200" y="275014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6"/>
          <p:cNvSpPr/>
          <p:nvPr/>
        </p:nvSpPr>
        <p:spPr>
          <a:xfrm>
            <a:off x="457200" y="403519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6"/>
          <p:cNvSpPr/>
          <p:nvPr/>
        </p:nvSpPr>
        <p:spPr>
          <a:xfrm>
            <a:off x="6464100" y="146509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6"/>
          <p:cNvSpPr/>
          <p:nvPr/>
        </p:nvSpPr>
        <p:spPr>
          <a:xfrm>
            <a:off x="6464100" y="275014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6"/>
          <p:cNvSpPr/>
          <p:nvPr/>
        </p:nvSpPr>
        <p:spPr>
          <a:xfrm>
            <a:off x="6464100" y="4035197"/>
            <a:ext cx="2222700" cy="691200"/>
          </a:xfrm>
          <a:prstGeom prst="roundRect">
            <a:avLst>
              <a:gd name="adj"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0" name="Google Shape;1500;p26"/>
          <p:cNvCxnSpPr>
            <a:stCxn id="1494" idx="3"/>
          </p:cNvCxnSpPr>
          <p:nvPr/>
        </p:nvCxnSpPr>
        <p:spPr>
          <a:xfrm>
            <a:off x="2679900" y="1810697"/>
            <a:ext cx="825600" cy="356700"/>
          </a:xfrm>
          <a:prstGeom prst="bentConnector3">
            <a:avLst>
              <a:gd name="adj1" fmla="val 50000"/>
            </a:avLst>
          </a:prstGeom>
          <a:noFill/>
          <a:ln w="9525" cap="flat" cmpd="sng">
            <a:solidFill>
              <a:schemeClr val="dk1"/>
            </a:solidFill>
            <a:prstDash val="solid"/>
            <a:round/>
            <a:headEnd type="none" w="med" len="med"/>
            <a:tailEnd type="oval" w="med" len="med"/>
          </a:ln>
        </p:spPr>
      </p:cxnSp>
      <p:cxnSp>
        <p:nvCxnSpPr>
          <p:cNvPr id="1501" name="Google Shape;1501;p26"/>
          <p:cNvCxnSpPr>
            <a:stCxn id="1495" idx="3"/>
          </p:cNvCxnSpPr>
          <p:nvPr/>
        </p:nvCxnSpPr>
        <p:spPr>
          <a:xfrm>
            <a:off x="2679900" y="3095747"/>
            <a:ext cx="1987500" cy="600"/>
          </a:xfrm>
          <a:prstGeom prst="bentConnector3">
            <a:avLst>
              <a:gd name="adj1" fmla="val 50000"/>
            </a:avLst>
          </a:prstGeom>
          <a:noFill/>
          <a:ln w="9525" cap="flat" cmpd="sng">
            <a:solidFill>
              <a:schemeClr val="dk1"/>
            </a:solidFill>
            <a:prstDash val="solid"/>
            <a:round/>
            <a:headEnd type="none" w="med" len="med"/>
            <a:tailEnd type="oval" w="med" len="med"/>
          </a:ln>
        </p:spPr>
      </p:cxnSp>
      <p:cxnSp>
        <p:nvCxnSpPr>
          <p:cNvPr id="1502" name="Google Shape;1502;p26"/>
          <p:cNvCxnSpPr>
            <a:stCxn id="1496" idx="3"/>
          </p:cNvCxnSpPr>
          <p:nvPr/>
        </p:nvCxnSpPr>
        <p:spPr>
          <a:xfrm rot="10800000" flipH="1">
            <a:off x="2679900" y="3645797"/>
            <a:ext cx="887400" cy="735000"/>
          </a:xfrm>
          <a:prstGeom prst="bentConnector3">
            <a:avLst>
              <a:gd name="adj1" fmla="val 97848"/>
            </a:avLst>
          </a:prstGeom>
          <a:noFill/>
          <a:ln w="9525" cap="flat" cmpd="sng">
            <a:solidFill>
              <a:schemeClr val="dk1"/>
            </a:solidFill>
            <a:prstDash val="solid"/>
            <a:round/>
            <a:headEnd type="none" w="med" len="med"/>
            <a:tailEnd type="oval" w="med" len="med"/>
          </a:ln>
        </p:spPr>
      </p:cxnSp>
      <p:cxnSp>
        <p:nvCxnSpPr>
          <p:cNvPr id="1503" name="Google Shape;1503;p26"/>
          <p:cNvCxnSpPr>
            <a:stCxn id="1497" idx="1"/>
          </p:cNvCxnSpPr>
          <p:nvPr/>
        </p:nvCxnSpPr>
        <p:spPr>
          <a:xfrm flipH="1">
            <a:off x="5607900" y="1810697"/>
            <a:ext cx="856200" cy="442200"/>
          </a:xfrm>
          <a:prstGeom prst="bentConnector3">
            <a:avLst>
              <a:gd name="adj1" fmla="val 50000"/>
            </a:avLst>
          </a:prstGeom>
          <a:noFill/>
          <a:ln w="9525" cap="flat" cmpd="sng">
            <a:solidFill>
              <a:schemeClr val="dk1"/>
            </a:solidFill>
            <a:prstDash val="solid"/>
            <a:round/>
            <a:headEnd type="none" w="med" len="med"/>
            <a:tailEnd type="oval" w="med" len="med"/>
          </a:ln>
        </p:spPr>
      </p:cxnSp>
      <p:cxnSp>
        <p:nvCxnSpPr>
          <p:cNvPr id="1504" name="Google Shape;1504;p26"/>
          <p:cNvCxnSpPr>
            <a:stCxn id="1498" idx="1"/>
          </p:cNvCxnSpPr>
          <p:nvPr/>
        </p:nvCxnSpPr>
        <p:spPr>
          <a:xfrm flipH="1">
            <a:off x="5572200" y="3095747"/>
            <a:ext cx="891900" cy="600"/>
          </a:xfrm>
          <a:prstGeom prst="bentConnector3">
            <a:avLst>
              <a:gd name="adj1" fmla="val 50000"/>
            </a:avLst>
          </a:prstGeom>
          <a:noFill/>
          <a:ln w="9525" cap="flat" cmpd="sng">
            <a:solidFill>
              <a:schemeClr val="dk1"/>
            </a:solidFill>
            <a:prstDash val="solid"/>
            <a:round/>
            <a:headEnd type="none" w="med" len="med"/>
            <a:tailEnd type="oval" w="med" len="med"/>
          </a:ln>
        </p:spPr>
      </p:cxnSp>
      <p:cxnSp>
        <p:nvCxnSpPr>
          <p:cNvPr id="1505" name="Google Shape;1505;p26"/>
          <p:cNvCxnSpPr>
            <a:cxnSpLocks/>
            <a:stCxn id="1499" idx="1"/>
          </p:cNvCxnSpPr>
          <p:nvPr/>
        </p:nvCxnSpPr>
        <p:spPr>
          <a:xfrm rot="10800000">
            <a:off x="4775200" y="4076201"/>
            <a:ext cx="1688900" cy="304597"/>
          </a:xfrm>
          <a:prstGeom prst="bentConnector3">
            <a:avLst>
              <a:gd name="adj1" fmla="val 50000"/>
            </a:avLst>
          </a:prstGeom>
          <a:noFill/>
          <a:ln w="9525" cap="flat" cmpd="sng">
            <a:solidFill>
              <a:schemeClr val="dk1"/>
            </a:solidFill>
            <a:prstDash val="solid"/>
            <a:round/>
            <a:headEnd type="none" w="med" len="med"/>
            <a:tailEnd type="oval" w="med" len="med"/>
          </a:ln>
        </p:spPr>
      </p:cxnSp>
      <p:sp>
        <p:nvSpPr>
          <p:cNvPr id="1506" name="Google Shape;1506;p26"/>
          <p:cNvSpPr/>
          <p:nvPr/>
        </p:nvSpPr>
        <p:spPr>
          <a:xfrm>
            <a:off x="2087475" y="1570097"/>
            <a:ext cx="481200" cy="481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1</a:t>
            </a:r>
            <a:endParaRPr sz="2000" b="1">
              <a:solidFill>
                <a:schemeClr val="lt1"/>
              </a:solidFill>
              <a:latin typeface="Fira Sans"/>
              <a:ea typeface="Fira Sans"/>
              <a:cs typeface="Fira Sans"/>
              <a:sym typeface="Fira Sans"/>
            </a:endParaRPr>
          </a:p>
        </p:txBody>
      </p:sp>
      <p:sp>
        <p:nvSpPr>
          <p:cNvPr id="1507" name="Google Shape;1507;p26"/>
          <p:cNvSpPr/>
          <p:nvPr/>
        </p:nvSpPr>
        <p:spPr>
          <a:xfrm>
            <a:off x="2087475" y="2855150"/>
            <a:ext cx="481200" cy="481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3</a:t>
            </a:r>
            <a:endParaRPr sz="2000" b="1">
              <a:solidFill>
                <a:schemeClr val="lt1"/>
              </a:solidFill>
              <a:latin typeface="Fira Sans"/>
              <a:ea typeface="Fira Sans"/>
              <a:cs typeface="Fira Sans"/>
              <a:sym typeface="Fira Sans"/>
            </a:endParaRPr>
          </a:p>
        </p:txBody>
      </p:sp>
      <p:sp>
        <p:nvSpPr>
          <p:cNvPr id="1508" name="Google Shape;1508;p26"/>
          <p:cNvSpPr/>
          <p:nvPr/>
        </p:nvSpPr>
        <p:spPr>
          <a:xfrm>
            <a:off x="2087475" y="4140197"/>
            <a:ext cx="481200" cy="481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5</a:t>
            </a:r>
            <a:endParaRPr sz="2000" b="1">
              <a:solidFill>
                <a:schemeClr val="lt1"/>
              </a:solidFill>
              <a:latin typeface="Fira Sans"/>
              <a:ea typeface="Fira Sans"/>
              <a:cs typeface="Fira Sans"/>
              <a:sym typeface="Fira Sans"/>
            </a:endParaRPr>
          </a:p>
        </p:txBody>
      </p:sp>
      <p:sp>
        <p:nvSpPr>
          <p:cNvPr id="1509" name="Google Shape;1509;p26"/>
          <p:cNvSpPr/>
          <p:nvPr/>
        </p:nvSpPr>
        <p:spPr>
          <a:xfrm>
            <a:off x="6575325" y="1570097"/>
            <a:ext cx="481200" cy="481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2</a:t>
            </a:r>
            <a:endParaRPr sz="2000" b="1">
              <a:solidFill>
                <a:schemeClr val="lt1"/>
              </a:solidFill>
              <a:latin typeface="Fira Sans"/>
              <a:ea typeface="Fira Sans"/>
              <a:cs typeface="Fira Sans"/>
              <a:sym typeface="Fira Sans"/>
            </a:endParaRPr>
          </a:p>
        </p:txBody>
      </p:sp>
      <p:sp>
        <p:nvSpPr>
          <p:cNvPr id="1510" name="Google Shape;1510;p26"/>
          <p:cNvSpPr/>
          <p:nvPr/>
        </p:nvSpPr>
        <p:spPr>
          <a:xfrm>
            <a:off x="6575325" y="2855150"/>
            <a:ext cx="481200" cy="481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4</a:t>
            </a:r>
            <a:endParaRPr sz="2000" b="1">
              <a:solidFill>
                <a:schemeClr val="lt1"/>
              </a:solidFill>
              <a:latin typeface="Fira Sans"/>
              <a:ea typeface="Fira Sans"/>
              <a:cs typeface="Fira Sans"/>
              <a:sym typeface="Fira Sans"/>
            </a:endParaRPr>
          </a:p>
        </p:txBody>
      </p:sp>
      <p:sp>
        <p:nvSpPr>
          <p:cNvPr id="1511" name="Google Shape;1511;p26"/>
          <p:cNvSpPr/>
          <p:nvPr/>
        </p:nvSpPr>
        <p:spPr>
          <a:xfrm>
            <a:off x="6575325" y="4140197"/>
            <a:ext cx="481200" cy="4812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Fira Sans"/>
                <a:ea typeface="Fira Sans"/>
                <a:cs typeface="Fira Sans"/>
                <a:sym typeface="Fira Sans"/>
              </a:rPr>
              <a:t>6</a:t>
            </a:r>
            <a:endParaRPr sz="2000" b="1">
              <a:solidFill>
                <a:schemeClr val="lt1"/>
              </a:solidFill>
              <a:latin typeface="Fira Sans"/>
              <a:ea typeface="Fira Sans"/>
              <a:cs typeface="Fira Sans"/>
              <a:sym typeface="Fira Sans"/>
            </a:endParaRPr>
          </a:p>
        </p:txBody>
      </p:sp>
      <p:sp>
        <p:nvSpPr>
          <p:cNvPr id="1512" name="Google Shape;1512;p26"/>
          <p:cNvSpPr txBox="1"/>
          <p:nvPr/>
        </p:nvSpPr>
        <p:spPr>
          <a:xfrm>
            <a:off x="541488" y="2835200"/>
            <a:ext cx="1510800" cy="521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Despite being</a:t>
            </a:r>
            <a:br>
              <a:rPr lang="en" sz="1200">
                <a:solidFill>
                  <a:schemeClr val="dk1"/>
                </a:solidFill>
                <a:latin typeface="Roboto"/>
                <a:ea typeface="Roboto"/>
                <a:cs typeface="Roboto"/>
                <a:sym typeface="Roboto"/>
              </a:rPr>
            </a:br>
            <a:r>
              <a:rPr lang="en" sz="1200">
                <a:solidFill>
                  <a:schemeClr val="dk1"/>
                </a:solidFill>
                <a:latin typeface="Roboto"/>
                <a:ea typeface="Roboto"/>
                <a:cs typeface="Roboto"/>
                <a:sym typeface="Roboto"/>
              </a:rPr>
              <a:t>red, Mars is cold</a:t>
            </a:r>
            <a:endParaRPr sz="1200">
              <a:solidFill>
                <a:schemeClr val="dk1"/>
              </a:solidFill>
              <a:latin typeface="Roboto"/>
              <a:ea typeface="Roboto"/>
              <a:cs typeface="Roboto"/>
              <a:sym typeface="Roboto"/>
            </a:endParaRPr>
          </a:p>
        </p:txBody>
      </p:sp>
      <p:sp>
        <p:nvSpPr>
          <p:cNvPr id="1513" name="Google Shape;1513;p26"/>
          <p:cNvSpPr txBox="1"/>
          <p:nvPr/>
        </p:nvSpPr>
        <p:spPr>
          <a:xfrm>
            <a:off x="533400" y="1550450"/>
            <a:ext cx="1519200" cy="520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Jupiter is the biggest planet</a:t>
            </a:r>
            <a:endParaRPr sz="1200">
              <a:solidFill>
                <a:schemeClr val="dk1"/>
              </a:solidFill>
              <a:latin typeface="Roboto"/>
              <a:ea typeface="Roboto"/>
              <a:cs typeface="Roboto"/>
              <a:sym typeface="Roboto"/>
            </a:endParaRPr>
          </a:p>
        </p:txBody>
      </p:sp>
      <p:sp>
        <p:nvSpPr>
          <p:cNvPr id="1514" name="Google Shape;1514;p26"/>
          <p:cNvSpPr txBox="1"/>
          <p:nvPr/>
        </p:nvSpPr>
        <p:spPr>
          <a:xfrm>
            <a:off x="7091550" y="1550150"/>
            <a:ext cx="1510800" cy="52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It’s a gas giant and has several rings</a:t>
            </a:r>
            <a:endParaRPr sz="1200">
              <a:solidFill>
                <a:schemeClr val="dk1"/>
              </a:solidFill>
              <a:latin typeface="Roboto"/>
              <a:ea typeface="Roboto"/>
              <a:cs typeface="Roboto"/>
              <a:sym typeface="Roboto"/>
            </a:endParaRPr>
          </a:p>
        </p:txBody>
      </p:sp>
      <p:sp>
        <p:nvSpPr>
          <p:cNvPr id="1515" name="Google Shape;1515;p26"/>
          <p:cNvSpPr txBox="1"/>
          <p:nvPr/>
        </p:nvSpPr>
        <p:spPr>
          <a:xfrm>
            <a:off x="7091550" y="2835200"/>
            <a:ext cx="1510800" cy="52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Mercury is the smallest planet</a:t>
            </a:r>
            <a:endParaRPr sz="1200">
              <a:solidFill>
                <a:schemeClr val="dk1"/>
              </a:solidFill>
              <a:latin typeface="Roboto"/>
              <a:ea typeface="Roboto"/>
              <a:cs typeface="Roboto"/>
              <a:sym typeface="Roboto"/>
            </a:endParaRPr>
          </a:p>
        </p:txBody>
      </p:sp>
      <p:sp>
        <p:nvSpPr>
          <p:cNvPr id="1516" name="Google Shape;1516;p26"/>
          <p:cNvSpPr txBox="1"/>
          <p:nvPr/>
        </p:nvSpPr>
        <p:spPr>
          <a:xfrm>
            <a:off x="533400" y="4120550"/>
            <a:ext cx="1519200" cy="520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Venus has a beautiful name</a:t>
            </a:r>
            <a:endParaRPr sz="1200">
              <a:solidFill>
                <a:schemeClr val="dk1"/>
              </a:solidFill>
              <a:latin typeface="Roboto"/>
              <a:ea typeface="Roboto"/>
              <a:cs typeface="Roboto"/>
              <a:sym typeface="Roboto"/>
            </a:endParaRPr>
          </a:p>
        </p:txBody>
      </p:sp>
      <p:sp>
        <p:nvSpPr>
          <p:cNvPr id="1517" name="Google Shape;1517;p26"/>
          <p:cNvSpPr txBox="1"/>
          <p:nvPr/>
        </p:nvSpPr>
        <p:spPr>
          <a:xfrm>
            <a:off x="7091550" y="4120250"/>
            <a:ext cx="1510800" cy="52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Neptune is the farthest planet</a:t>
            </a:r>
            <a:endParaRPr sz="1200">
              <a:solidFill>
                <a:schemeClr val="dk1"/>
              </a:solidFill>
              <a:latin typeface="Roboto"/>
              <a:ea typeface="Roboto"/>
              <a:cs typeface="Roboto"/>
              <a:sym typeface="Roboto"/>
            </a:endParaRPr>
          </a:p>
        </p:txBody>
      </p:sp>
      <p:grpSp>
        <p:nvGrpSpPr>
          <p:cNvPr id="109" name="Grupo 108">
            <a:extLst>
              <a:ext uri="{FF2B5EF4-FFF2-40B4-BE49-F238E27FC236}">
                <a16:creationId xmlns:a16="http://schemas.microsoft.com/office/drawing/2014/main" id="{7E04682C-2B89-49CC-84B0-78C30AF21D25}"/>
              </a:ext>
            </a:extLst>
          </p:cNvPr>
          <p:cNvGrpSpPr/>
          <p:nvPr/>
        </p:nvGrpSpPr>
        <p:grpSpPr>
          <a:xfrm>
            <a:off x="190501" y="259364"/>
            <a:ext cx="8763146" cy="803827"/>
            <a:chOff x="228601" y="145064"/>
            <a:chExt cx="8763146" cy="803827"/>
          </a:xfrm>
        </p:grpSpPr>
        <p:grpSp>
          <p:nvGrpSpPr>
            <p:cNvPr id="110" name="Grupo 109">
              <a:extLst>
                <a:ext uri="{FF2B5EF4-FFF2-40B4-BE49-F238E27FC236}">
                  <a16:creationId xmlns:a16="http://schemas.microsoft.com/office/drawing/2014/main" id="{EFD58AC8-92D0-4BB2-ACF8-9DD397D6F1A0}"/>
                </a:ext>
              </a:extLst>
            </p:cNvPr>
            <p:cNvGrpSpPr/>
            <p:nvPr/>
          </p:nvGrpSpPr>
          <p:grpSpPr>
            <a:xfrm>
              <a:off x="228601" y="145064"/>
              <a:ext cx="8763146" cy="803827"/>
              <a:chOff x="-3275791" y="-61425"/>
              <a:chExt cx="12001498" cy="1100875"/>
            </a:xfrm>
          </p:grpSpPr>
          <p:grpSp>
            <p:nvGrpSpPr>
              <p:cNvPr id="112" name="Grupo 111">
                <a:extLst>
                  <a:ext uri="{FF2B5EF4-FFF2-40B4-BE49-F238E27FC236}">
                    <a16:creationId xmlns:a16="http://schemas.microsoft.com/office/drawing/2014/main" id="{AA51CE99-F990-4B2E-9194-0D9FD02132EC}"/>
                  </a:ext>
                </a:extLst>
              </p:cNvPr>
              <p:cNvGrpSpPr/>
              <p:nvPr/>
            </p:nvGrpSpPr>
            <p:grpSpPr>
              <a:xfrm>
                <a:off x="7760062" y="-61425"/>
                <a:ext cx="965645" cy="1100875"/>
                <a:chOff x="628650" y="296863"/>
                <a:chExt cx="4511675" cy="5143500"/>
              </a:xfrm>
              <a:solidFill>
                <a:srgbClr val="0070C0"/>
              </a:solidFill>
            </p:grpSpPr>
            <p:sp>
              <p:nvSpPr>
                <p:cNvPr id="114" name="Freeform 6">
                  <a:extLst>
                    <a:ext uri="{FF2B5EF4-FFF2-40B4-BE49-F238E27FC236}">
                      <a16:creationId xmlns:a16="http://schemas.microsoft.com/office/drawing/2014/main" id="{652ABA99-1A1A-4D1C-9373-5370896543BF}"/>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5" name="Freeform 7">
                  <a:extLst>
                    <a:ext uri="{FF2B5EF4-FFF2-40B4-BE49-F238E27FC236}">
                      <a16:creationId xmlns:a16="http://schemas.microsoft.com/office/drawing/2014/main" id="{98F1793C-3E0D-4D40-8CD2-29EF5CB1CF40}"/>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6" name="Freeform 8">
                  <a:extLst>
                    <a:ext uri="{FF2B5EF4-FFF2-40B4-BE49-F238E27FC236}">
                      <a16:creationId xmlns:a16="http://schemas.microsoft.com/office/drawing/2014/main" id="{549BEEDC-CF25-44F4-BB14-4E584832E954}"/>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7" name="Freeform 9">
                  <a:extLst>
                    <a:ext uri="{FF2B5EF4-FFF2-40B4-BE49-F238E27FC236}">
                      <a16:creationId xmlns:a16="http://schemas.microsoft.com/office/drawing/2014/main" id="{925F6058-F1A6-45D2-BAC3-5E33DF07B57A}"/>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8" name="Freeform 10">
                  <a:extLst>
                    <a:ext uri="{FF2B5EF4-FFF2-40B4-BE49-F238E27FC236}">
                      <a16:creationId xmlns:a16="http://schemas.microsoft.com/office/drawing/2014/main" id="{CE8B74FA-7BE8-48D0-85ED-C62D5ADC2DBB}"/>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9" name="Freeform 11">
                  <a:extLst>
                    <a:ext uri="{FF2B5EF4-FFF2-40B4-BE49-F238E27FC236}">
                      <a16:creationId xmlns:a16="http://schemas.microsoft.com/office/drawing/2014/main" id="{2FE2AA1B-F1D7-4059-B69F-68D772C368EF}"/>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0" name="Freeform 12">
                  <a:extLst>
                    <a:ext uri="{FF2B5EF4-FFF2-40B4-BE49-F238E27FC236}">
                      <a16:creationId xmlns:a16="http://schemas.microsoft.com/office/drawing/2014/main" id="{0A167C4C-A12D-450F-93D4-585F83A706CF}"/>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1" name="Freeform 13">
                  <a:extLst>
                    <a:ext uri="{FF2B5EF4-FFF2-40B4-BE49-F238E27FC236}">
                      <a16:creationId xmlns:a16="http://schemas.microsoft.com/office/drawing/2014/main" id="{9C466596-8CC6-4E0D-98A1-50818B5C2D17}"/>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2" name="Freeform 14">
                  <a:extLst>
                    <a:ext uri="{FF2B5EF4-FFF2-40B4-BE49-F238E27FC236}">
                      <a16:creationId xmlns:a16="http://schemas.microsoft.com/office/drawing/2014/main" id="{6C1C5711-34E0-4FF5-AACE-D77A673B4BB3}"/>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3" name="Freeform 15">
                  <a:extLst>
                    <a:ext uri="{FF2B5EF4-FFF2-40B4-BE49-F238E27FC236}">
                      <a16:creationId xmlns:a16="http://schemas.microsoft.com/office/drawing/2014/main" id="{F5CF1A5D-3689-49EC-8126-7B3D977B1157}"/>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4" name="Freeform 16">
                  <a:extLst>
                    <a:ext uri="{FF2B5EF4-FFF2-40B4-BE49-F238E27FC236}">
                      <a16:creationId xmlns:a16="http://schemas.microsoft.com/office/drawing/2014/main" id="{E4600E91-E8C8-4DFD-975C-CDAA0B82476D}"/>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13" name="Rectángulo 112">
                <a:extLst>
                  <a:ext uri="{FF2B5EF4-FFF2-40B4-BE49-F238E27FC236}">
                    <a16:creationId xmlns:a16="http://schemas.microsoft.com/office/drawing/2014/main" id="{9F03CAEB-89B2-4E43-8CBC-B1B454C6F62A}"/>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111" name="Conector recto 110">
              <a:extLst>
                <a:ext uri="{FF2B5EF4-FFF2-40B4-BE49-F238E27FC236}">
                  <a16:creationId xmlns:a16="http://schemas.microsoft.com/office/drawing/2014/main" id="{1B2BEEC1-9E1B-441D-B989-98B0E110B998}"/>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28" name="Grupo 27">
            <a:extLst>
              <a:ext uri="{FF2B5EF4-FFF2-40B4-BE49-F238E27FC236}">
                <a16:creationId xmlns:a16="http://schemas.microsoft.com/office/drawing/2014/main" id="{48788A3B-0FD8-9F5A-C132-29702BC7E3C2}"/>
              </a:ext>
            </a:extLst>
          </p:cNvPr>
          <p:cNvGrpSpPr/>
          <p:nvPr/>
        </p:nvGrpSpPr>
        <p:grpSpPr>
          <a:xfrm>
            <a:off x="3241675" y="1938338"/>
            <a:ext cx="2654301" cy="1997076"/>
            <a:chOff x="3241675" y="1938338"/>
            <a:chExt cx="2654301" cy="1997076"/>
          </a:xfrm>
        </p:grpSpPr>
        <p:sp>
          <p:nvSpPr>
            <p:cNvPr id="5" name="Freeform 5">
              <a:extLst>
                <a:ext uri="{FF2B5EF4-FFF2-40B4-BE49-F238E27FC236}">
                  <a16:creationId xmlns:a16="http://schemas.microsoft.com/office/drawing/2014/main" id="{E9792699-4C3C-19FD-94EF-F94C2BBE5EB3}"/>
                </a:ext>
              </a:extLst>
            </p:cNvPr>
            <p:cNvSpPr>
              <a:spLocks/>
            </p:cNvSpPr>
            <p:nvPr/>
          </p:nvSpPr>
          <p:spPr bwMode="auto">
            <a:xfrm>
              <a:off x="3241675" y="1938338"/>
              <a:ext cx="2654301" cy="1993900"/>
            </a:xfrm>
            <a:custGeom>
              <a:avLst/>
              <a:gdLst>
                <a:gd name="T0" fmla="*/ 232 w 916"/>
                <a:gd name="T1" fmla="*/ 158 h 688"/>
                <a:gd name="T2" fmla="*/ 387 w 916"/>
                <a:gd name="T3" fmla="*/ 13 h 688"/>
                <a:gd name="T4" fmla="*/ 555 w 916"/>
                <a:gd name="T5" fmla="*/ 56 h 688"/>
                <a:gd name="T6" fmla="*/ 558 w 916"/>
                <a:gd name="T7" fmla="*/ 58 h 688"/>
                <a:gd name="T8" fmla="*/ 582 w 916"/>
                <a:gd name="T9" fmla="*/ 65 h 688"/>
                <a:gd name="T10" fmla="*/ 589 w 916"/>
                <a:gd name="T11" fmla="*/ 61 h 688"/>
                <a:gd name="T12" fmla="*/ 692 w 916"/>
                <a:gd name="T13" fmla="*/ 68 h 688"/>
                <a:gd name="T14" fmla="*/ 716 w 916"/>
                <a:gd name="T15" fmla="*/ 83 h 688"/>
                <a:gd name="T16" fmla="*/ 725 w 916"/>
                <a:gd name="T17" fmla="*/ 89 h 688"/>
                <a:gd name="T18" fmla="*/ 772 w 916"/>
                <a:gd name="T19" fmla="*/ 164 h 688"/>
                <a:gd name="T20" fmla="*/ 780 w 916"/>
                <a:gd name="T21" fmla="*/ 173 h 688"/>
                <a:gd name="T22" fmla="*/ 897 w 916"/>
                <a:gd name="T23" fmla="*/ 283 h 688"/>
                <a:gd name="T24" fmla="*/ 897 w 916"/>
                <a:gd name="T25" fmla="*/ 286 h 688"/>
                <a:gd name="T26" fmla="*/ 911 w 916"/>
                <a:gd name="T27" fmla="*/ 333 h 688"/>
                <a:gd name="T28" fmla="*/ 905 w 916"/>
                <a:gd name="T29" fmla="*/ 418 h 688"/>
                <a:gd name="T30" fmla="*/ 829 w 916"/>
                <a:gd name="T31" fmla="*/ 524 h 688"/>
                <a:gd name="T32" fmla="*/ 826 w 916"/>
                <a:gd name="T33" fmla="*/ 526 h 688"/>
                <a:gd name="T34" fmla="*/ 774 w 916"/>
                <a:gd name="T35" fmla="*/ 552 h 688"/>
                <a:gd name="T36" fmla="*/ 715 w 916"/>
                <a:gd name="T37" fmla="*/ 562 h 688"/>
                <a:gd name="T38" fmla="*/ 653 w 916"/>
                <a:gd name="T39" fmla="*/ 562 h 688"/>
                <a:gd name="T40" fmla="*/ 646 w 916"/>
                <a:gd name="T41" fmla="*/ 565 h 688"/>
                <a:gd name="T42" fmla="*/ 645 w 916"/>
                <a:gd name="T43" fmla="*/ 572 h 688"/>
                <a:gd name="T44" fmla="*/ 645 w 916"/>
                <a:gd name="T45" fmla="*/ 653 h 688"/>
                <a:gd name="T46" fmla="*/ 640 w 916"/>
                <a:gd name="T47" fmla="*/ 676 h 688"/>
                <a:gd name="T48" fmla="*/ 621 w 916"/>
                <a:gd name="T49" fmla="*/ 688 h 688"/>
                <a:gd name="T50" fmla="*/ 614 w 916"/>
                <a:gd name="T51" fmla="*/ 688 h 688"/>
                <a:gd name="T52" fmla="*/ 326 w 916"/>
                <a:gd name="T53" fmla="*/ 688 h 688"/>
                <a:gd name="T54" fmla="*/ 319 w 916"/>
                <a:gd name="T55" fmla="*/ 688 h 688"/>
                <a:gd name="T56" fmla="*/ 298 w 916"/>
                <a:gd name="T57" fmla="*/ 676 h 688"/>
                <a:gd name="T58" fmla="*/ 292 w 916"/>
                <a:gd name="T59" fmla="*/ 653 h 688"/>
                <a:gd name="T60" fmla="*/ 293 w 916"/>
                <a:gd name="T61" fmla="*/ 573 h 688"/>
                <a:gd name="T62" fmla="*/ 292 w 916"/>
                <a:gd name="T63" fmla="*/ 565 h 688"/>
                <a:gd name="T64" fmla="*/ 290 w 916"/>
                <a:gd name="T65" fmla="*/ 562 h 688"/>
                <a:gd name="T66" fmla="*/ 286 w 916"/>
                <a:gd name="T67" fmla="*/ 561 h 688"/>
                <a:gd name="T68" fmla="*/ 209 w 916"/>
                <a:gd name="T69" fmla="*/ 561 h 688"/>
                <a:gd name="T70" fmla="*/ 206 w 916"/>
                <a:gd name="T71" fmla="*/ 562 h 688"/>
                <a:gd name="T72" fmla="*/ 103 w 916"/>
                <a:gd name="T73" fmla="*/ 530 h 688"/>
                <a:gd name="T74" fmla="*/ 15 w 916"/>
                <a:gd name="T75" fmla="*/ 326 h 688"/>
                <a:gd name="T76" fmla="*/ 164 w 916"/>
                <a:gd name="T77" fmla="*/ 166 h 688"/>
                <a:gd name="T78" fmla="*/ 174 w 916"/>
                <a:gd name="T79" fmla="*/ 164 h 688"/>
                <a:gd name="T80" fmla="*/ 185 w 916"/>
                <a:gd name="T81" fmla="*/ 163 h 688"/>
                <a:gd name="T82" fmla="*/ 226 w 916"/>
                <a:gd name="T83" fmla="*/ 162 h 688"/>
                <a:gd name="T84" fmla="*/ 232 w 916"/>
                <a:gd name="T85" fmla="*/ 158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6" h="688">
                  <a:moveTo>
                    <a:pt x="232" y="158"/>
                  </a:moveTo>
                  <a:cubicBezTo>
                    <a:pt x="255" y="79"/>
                    <a:pt x="307" y="30"/>
                    <a:pt x="387" y="13"/>
                  </a:cubicBezTo>
                  <a:cubicBezTo>
                    <a:pt x="449" y="0"/>
                    <a:pt x="506" y="15"/>
                    <a:pt x="555" y="56"/>
                  </a:cubicBezTo>
                  <a:cubicBezTo>
                    <a:pt x="556" y="56"/>
                    <a:pt x="557" y="57"/>
                    <a:pt x="558" y="58"/>
                  </a:cubicBezTo>
                  <a:cubicBezTo>
                    <a:pt x="568" y="71"/>
                    <a:pt x="568" y="71"/>
                    <a:pt x="582" y="65"/>
                  </a:cubicBezTo>
                  <a:cubicBezTo>
                    <a:pt x="584" y="64"/>
                    <a:pt x="587" y="63"/>
                    <a:pt x="589" y="61"/>
                  </a:cubicBezTo>
                  <a:cubicBezTo>
                    <a:pt x="624" y="51"/>
                    <a:pt x="659" y="53"/>
                    <a:pt x="692" y="68"/>
                  </a:cubicBezTo>
                  <a:cubicBezTo>
                    <a:pt x="699" y="74"/>
                    <a:pt x="708" y="78"/>
                    <a:pt x="716" y="83"/>
                  </a:cubicBezTo>
                  <a:cubicBezTo>
                    <a:pt x="719" y="85"/>
                    <a:pt x="720" y="89"/>
                    <a:pt x="725" y="89"/>
                  </a:cubicBezTo>
                  <a:cubicBezTo>
                    <a:pt x="749" y="109"/>
                    <a:pt x="764" y="134"/>
                    <a:pt x="772" y="164"/>
                  </a:cubicBezTo>
                  <a:cubicBezTo>
                    <a:pt x="773" y="169"/>
                    <a:pt x="775" y="171"/>
                    <a:pt x="780" y="173"/>
                  </a:cubicBezTo>
                  <a:cubicBezTo>
                    <a:pt x="834" y="193"/>
                    <a:pt x="872" y="231"/>
                    <a:pt x="897" y="283"/>
                  </a:cubicBezTo>
                  <a:cubicBezTo>
                    <a:pt x="897" y="284"/>
                    <a:pt x="897" y="285"/>
                    <a:pt x="897" y="286"/>
                  </a:cubicBezTo>
                  <a:cubicBezTo>
                    <a:pt x="902" y="302"/>
                    <a:pt x="907" y="317"/>
                    <a:pt x="911" y="333"/>
                  </a:cubicBezTo>
                  <a:cubicBezTo>
                    <a:pt x="916" y="362"/>
                    <a:pt x="913" y="390"/>
                    <a:pt x="905" y="418"/>
                  </a:cubicBezTo>
                  <a:cubicBezTo>
                    <a:pt x="892" y="462"/>
                    <a:pt x="866" y="497"/>
                    <a:pt x="829" y="524"/>
                  </a:cubicBezTo>
                  <a:cubicBezTo>
                    <a:pt x="828" y="525"/>
                    <a:pt x="827" y="525"/>
                    <a:pt x="826" y="526"/>
                  </a:cubicBezTo>
                  <a:cubicBezTo>
                    <a:pt x="809" y="536"/>
                    <a:pt x="792" y="545"/>
                    <a:pt x="774" y="552"/>
                  </a:cubicBezTo>
                  <a:cubicBezTo>
                    <a:pt x="755" y="559"/>
                    <a:pt x="735" y="561"/>
                    <a:pt x="715" y="562"/>
                  </a:cubicBezTo>
                  <a:cubicBezTo>
                    <a:pt x="695" y="562"/>
                    <a:pt x="674" y="562"/>
                    <a:pt x="653" y="562"/>
                  </a:cubicBezTo>
                  <a:cubicBezTo>
                    <a:pt x="650" y="562"/>
                    <a:pt x="647" y="561"/>
                    <a:pt x="646" y="565"/>
                  </a:cubicBezTo>
                  <a:cubicBezTo>
                    <a:pt x="644" y="567"/>
                    <a:pt x="645" y="570"/>
                    <a:pt x="645" y="572"/>
                  </a:cubicBezTo>
                  <a:cubicBezTo>
                    <a:pt x="645" y="599"/>
                    <a:pt x="645" y="626"/>
                    <a:pt x="645" y="653"/>
                  </a:cubicBezTo>
                  <a:cubicBezTo>
                    <a:pt x="645" y="661"/>
                    <a:pt x="644" y="669"/>
                    <a:pt x="640" y="676"/>
                  </a:cubicBezTo>
                  <a:cubicBezTo>
                    <a:pt x="636" y="683"/>
                    <a:pt x="629" y="687"/>
                    <a:pt x="621" y="688"/>
                  </a:cubicBezTo>
                  <a:cubicBezTo>
                    <a:pt x="619" y="687"/>
                    <a:pt x="616" y="688"/>
                    <a:pt x="614" y="688"/>
                  </a:cubicBezTo>
                  <a:cubicBezTo>
                    <a:pt x="518" y="688"/>
                    <a:pt x="422" y="688"/>
                    <a:pt x="326" y="688"/>
                  </a:cubicBezTo>
                  <a:cubicBezTo>
                    <a:pt x="324" y="688"/>
                    <a:pt x="322" y="687"/>
                    <a:pt x="319" y="688"/>
                  </a:cubicBezTo>
                  <a:cubicBezTo>
                    <a:pt x="310" y="688"/>
                    <a:pt x="303" y="684"/>
                    <a:pt x="298" y="676"/>
                  </a:cubicBezTo>
                  <a:cubicBezTo>
                    <a:pt x="293" y="669"/>
                    <a:pt x="292" y="661"/>
                    <a:pt x="292" y="653"/>
                  </a:cubicBezTo>
                  <a:cubicBezTo>
                    <a:pt x="293" y="626"/>
                    <a:pt x="293" y="599"/>
                    <a:pt x="293" y="573"/>
                  </a:cubicBezTo>
                  <a:cubicBezTo>
                    <a:pt x="293" y="570"/>
                    <a:pt x="293" y="567"/>
                    <a:pt x="292" y="565"/>
                  </a:cubicBezTo>
                  <a:cubicBezTo>
                    <a:pt x="291" y="564"/>
                    <a:pt x="291" y="563"/>
                    <a:pt x="290" y="562"/>
                  </a:cubicBezTo>
                  <a:cubicBezTo>
                    <a:pt x="289" y="561"/>
                    <a:pt x="288" y="561"/>
                    <a:pt x="286" y="561"/>
                  </a:cubicBezTo>
                  <a:cubicBezTo>
                    <a:pt x="260" y="561"/>
                    <a:pt x="235" y="561"/>
                    <a:pt x="209" y="561"/>
                  </a:cubicBezTo>
                  <a:cubicBezTo>
                    <a:pt x="208" y="561"/>
                    <a:pt x="207" y="561"/>
                    <a:pt x="206" y="562"/>
                  </a:cubicBezTo>
                  <a:cubicBezTo>
                    <a:pt x="168" y="561"/>
                    <a:pt x="134" y="551"/>
                    <a:pt x="103" y="530"/>
                  </a:cubicBezTo>
                  <a:cubicBezTo>
                    <a:pt x="32" y="480"/>
                    <a:pt x="0" y="411"/>
                    <a:pt x="15" y="326"/>
                  </a:cubicBezTo>
                  <a:cubicBezTo>
                    <a:pt x="30" y="242"/>
                    <a:pt x="82" y="189"/>
                    <a:pt x="164" y="166"/>
                  </a:cubicBezTo>
                  <a:cubicBezTo>
                    <a:pt x="167" y="165"/>
                    <a:pt x="171" y="164"/>
                    <a:pt x="174" y="164"/>
                  </a:cubicBezTo>
                  <a:cubicBezTo>
                    <a:pt x="178" y="165"/>
                    <a:pt x="182" y="163"/>
                    <a:pt x="185" y="163"/>
                  </a:cubicBezTo>
                  <a:cubicBezTo>
                    <a:pt x="199" y="161"/>
                    <a:pt x="213" y="161"/>
                    <a:pt x="226" y="162"/>
                  </a:cubicBezTo>
                  <a:cubicBezTo>
                    <a:pt x="229" y="162"/>
                    <a:pt x="233" y="162"/>
                    <a:pt x="232" y="158"/>
                  </a:cubicBezTo>
                  <a:close/>
                </a:path>
              </a:pathLst>
            </a:custGeom>
            <a:solidFill>
              <a:srgbClr val="18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50B13FE7-6E6C-EB0E-6B63-F3F00AB80383}"/>
                </a:ext>
              </a:extLst>
            </p:cNvPr>
            <p:cNvSpPr>
              <a:spLocks/>
            </p:cNvSpPr>
            <p:nvPr/>
          </p:nvSpPr>
          <p:spPr bwMode="auto">
            <a:xfrm>
              <a:off x="4165600" y="3927476"/>
              <a:ext cx="876300" cy="7938"/>
            </a:xfrm>
            <a:custGeom>
              <a:avLst/>
              <a:gdLst>
                <a:gd name="T0" fmla="*/ 0 w 302"/>
                <a:gd name="T1" fmla="*/ 2 h 3"/>
                <a:gd name="T2" fmla="*/ 7 w 302"/>
                <a:gd name="T3" fmla="*/ 1 h 3"/>
                <a:gd name="T4" fmla="*/ 296 w 302"/>
                <a:gd name="T5" fmla="*/ 1 h 3"/>
                <a:gd name="T6" fmla="*/ 302 w 302"/>
                <a:gd name="T7" fmla="*/ 2 h 3"/>
                <a:gd name="T8" fmla="*/ 295 w 302"/>
                <a:gd name="T9" fmla="*/ 3 h 3"/>
                <a:gd name="T10" fmla="*/ 6 w 302"/>
                <a:gd name="T11" fmla="*/ 3 h 3"/>
                <a:gd name="T12" fmla="*/ 0 w 302"/>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02" h="3">
                  <a:moveTo>
                    <a:pt x="0" y="2"/>
                  </a:moveTo>
                  <a:cubicBezTo>
                    <a:pt x="2" y="0"/>
                    <a:pt x="5" y="1"/>
                    <a:pt x="7" y="1"/>
                  </a:cubicBezTo>
                  <a:cubicBezTo>
                    <a:pt x="103" y="1"/>
                    <a:pt x="200" y="1"/>
                    <a:pt x="296" y="1"/>
                  </a:cubicBezTo>
                  <a:cubicBezTo>
                    <a:pt x="298" y="1"/>
                    <a:pt x="300" y="0"/>
                    <a:pt x="302" y="2"/>
                  </a:cubicBezTo>
                  <a:cubicBezTo>
                    <a:pt x="300" y="2"/>
                    <a:pt x="298" y="3"/>
                    <a:pt x="295" y="3"/>
                  </a:cubicBezTo>
                  <a:cubicBezTo>
                    <a:pt x="199" y="3"/>
                    <a:pt x="102" y="3"/>
                    <a:pt x="6" y="3"/>
                  </a:cubicBezTo>
                  <a:cubicBezTo>
                    <a:pt x="4" y="3"/>
                    <a:pt x="2" y="2"/>
                    <a:pt x="0" y="2"/>
                  </a:cubicBezTo>
                  <a:close/>
                </a:path>
              </a:pathLst>
            </a:custGeom>
            <a:solidFill>
              <a:srgbClr val="233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67A44077-18CE-AFAF-CFE6-1C6573D4EDF0}"/>
                </a:ext>
              </a:extLst>
            </p:cNvPr>
            <p:cNvSpPr>
              <a:spLocks/>
            </p:cNvSpPr>
            <p:nvPr/>
          </p:nvSpPr>
          <p:spPr bwMode="auto">
            <a:xfrm>
              <a:off x="4087813" y="3576638"/>
              <a:ext cx="17463" cy="320675"/>
            </a:xfrm>
            <a:custGeom>
              <a:avLst/>
              <a:gdLst>
                <a:gd name="T0" fmla="*/ 0 w 6"/>
                <a:gd name="T1" fmla="*/ 0 h 111"/>
                <a:gd name="T2" fmla="*/ 1 w 6"/>
                <a:gd name="T3" fmla="*/ 7 h 111"/>
                <a:gd name="T4" fmla="*/ 1 w 6"/>
                <a:gd name="T5" fmla="*/ 82 h 111"/>
                <a:gd name="T6" fmla="*/ 6 w 6"/>
                <a:gd name="T7" fmla="*/ 111 h 111"/>
                <a:gd name="T8" fmla="*/ 0 w 6"/>
                <a:gd name="T9" fmla="*/ 96 h 111"/>
                <a:gd name="T10" fmla="*/ 0 w 6"/>
                <a:gd name="T11" fmla="*/ 0 h 111"/>
              </a:gdLst>
              <a:ahLst/>
              <a:cxnLst>
                <a:cxn ang="0">
                  <a:pos x="T0" y="T1"/>
                </a:cxn>
                <a:cxn ang="0">
                  <a:pos x="T2" y="T3"/>
                </a:cxn>
                <a:cxn ang="0">
                  <a:pos x="T4" y="T5"/>
                </a:cxn>
                <a:cxn ang="0">
                  <a:pos x="T6" y="T7"/>
                </a:cxn>
                <a:cxn ang="0">
                  <a:pos x="T8" y="T9"/>
                </a:cxn>
                <a:cxn ang="0">
                  <a:pos x="T10" y="T11"/>
                </a:cxn>
              </a:cxnLst>
              <a:rect l="0" t="0" r="r" b="b"/>
              <a:pathLst>
                <a:path w="6" h="111">
                  <a:moveTo>
                    <a:pt x="0" y="0"/>
                  </a:moveTo>
                  <a:cubicBezTo>
                    <a:pt x="2" y="2"/>
                    <a:pt x="1" y="5"/>
                    <a:pt x="1" y="7"/>
                  </a:cubicBezTo>
                  <a:cubicBezTo>
                    <a:pt x="1" y="32"/>
                    <a:pt x="2" y="57"/>
                    <a:pt x="1" y="82"/>
                  </a:cubicBezTo>
                  <a:cubicBezTo>
                    <a:pt x="1" y="92"/>
                    <a:pt x="2" y="102"/>
                    <a:pt x="6" y="111"/>
                  </a:cubicBezTo>
                  <a:cubicBezTo>
                    <a:pt x="1" y="107"/>
                    <a:pt x="0" y="102"/>
                    <a:pt x="0" y="96"/>
                  </a:cubicBezTo>
                  <a:cubicBezTo>
                    <a:pt x="0" y="64"/>
                    <a:pt x="0" y="32"/>
                    <a:pt x="0" y="0"/>
                  </a:cubicBezTo>
                  <a:close/>
                </a:path>
              </a:pathLst>
            </a:custGeom>
            <a:solidFill>
              <a:srgbClr val="1E4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08FA2AB6-16B2-1557-6123-942415FC47FB}"/>
                </a:ext>
              </a:extLst>
            </p:cNvPr>
            <p:cNvSpPr>
              <a:spLocks/>
            </p:cNvSpPr>
            <p:nvPr/>
          </p:nvSpPr>
          <p:spPr bwMode="auto">
            <a:xfrm>
              <a:off x="5095875" y="3576638"/>
              <a:ext cx="23813" cy="320675"/>
            </a:xfrm>
            <a:custGeom>
              <a:avLst/>
              <a:gdLst>
                <a:gd name="T0" fmla="*/ 0 w 8"/>
                <a:gd name="T1" fmla="*/ 111 h 111"/>
                <a:gd name="T2" fmla="*/ 4 w 8"/>
                <a:gd name="T3" fmla="*/ 40 h 111"/>
                <a:gd name="T4" fmla="*/ 4 w 8"/>
                <a:gd name="T5" fmla="*/ 6 h 111"/>
                <a:gd name="T6" fmla="*/ 6 w 8"/>
                <a:gd name="T7" fmla="*/ 0 h 111"/>
                <a:gd name="T8" fmla="*/ 6 w 8"/>
                <a:gd name="T9" fmla="*/ 96 h 111"/>
                <a:gd name="T10" fmla="*/ 0 w 8"/>
                <a:gd name="T11" fmla="*/ 111 h 111"/>
              </a:gdLst>
              <a:ahLst/>
              <a:cxnLst>
                <a:cxn ang="0">
                  <a:pos x="T0" y="T1"/>
                </a:cxn>
                <a:cxn ang="0">
                  <a:pos x="T2" y="T3"/>
                </a:cxn>
                <a:cxn ang="0">
                  <a:pos x="T4" y="T5"/>
                </a:cxn>
                <a:cxn ang="0">
                  <a:pos x="T6" y="T7"/>
                </a:cxn>
                <a:cxn ang="0">
                  <a:pos x="T8" y="T9"/>
                </a:cxn>
                <a:cxn ang="0">
                  <a:pos x="T10" y="T11"/>
                </a:cxn>
              </a:cxnLst>
              <a:rect l="0" t="0" r="r" b="b"/>
              <a:pathLst>
                <a:path w="8" h="111">
                  <a:moveTo>
                    <a:pt x="0" y="111"/>
                  </a:moveTo>
                  <a:cubicBezTo>
                    <a:pt x="8" y="88"/>
                    <a:pt x="3" y="64"/>
                    <a:pt x="4" y="40"/>
                  </a:cubicBezTo>
                  <a:cubicBezTo>
                    <a:pt x="5" y="29"/>
                    <a:pt x="4" y="18"/>
                    <a:pt x="4" y="6"/>
                  </a:cubicBezTo>
                  <a:cubicBezTo>
                    <a:pt x="4" y="4"/>
                    <a:pt x="3" y="2"/>
                    <a:pt x="6" y="0"/>
                  </a:cubicBezTo>
                  <a:cubicBezTo>
                    <a:pt x="6" y="32"/>
                    <a:pt x="6" y="64"/>
                    <a:pt x="6" y="96"/>
                  </a:cubicBezTo>
                  <a:cubicBezTo>
                    <a:pt x="6" y="102"/>
                    <a:pt x="4" y="107"/>
                    <a:pt x="0" y="111"/>
                  </a:cubicBezTo>
                  <a:close/>
                </a:path>
              </a:pathLst>
            </a:custGeom>
            <a:solidFill>
              <a:srgbClr val="1F41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D89C695D-3832-A5DE-EB58-D800E85B08EF}"/>
                </a:ext>
              </a:extLst>
            </p:cNvPr>
            <p:cNvSpPr>
              <a:spLocks/>
            </p:cNvSpPr>
            <p:nvPr/>
          </p:nvSpPr>
          <p:spPr bwMode="auto">
            <a:xfrm>
              <a:off x="5484813" y="3462338"/>
              <a:ext cx="150813" cy="76200"/>
            </a:xfrm>
            <a:custGeom>
              <a:avLst/>
              <a:gdLst>
                <a:gd name="T0" fmla="*/ 0 w 52"/>
                <a:gd name="T1" fmla="*/ 26 h 26"/>
                <a:gd name="T2" fmla="*/ 9 w 52"/>
                <a:gd name="T3" fmla="*/ 20 h 26"/>
                <a:gd name="T4" fmla="*/ 48 w 52"/>
                <a:gd name="T5" fmla="*/ 1 h 26"/>
                <a:gd name="T6" fmla="*/ 52 w 52"/>
                <a:gd name="T7" fmla="*/ 0 h 26"/>
                <a:gd name="T8" fmla="*/ 0 w 52"/>
                <a:gd name="T9" fmla="*/ 26 h 26"/>
              </a:gdLst>
              <a:ahLst/>
              <a:cxnLst>
                <a:cxn ang="0">
                  <a:pos x="T0" y="T1"/>
                </a:cxn>
                <a:cxn ang="0">
                  <a:pos x="T2" y="T3"/>
                </a:cxn>
                <a:cxn ang="0">
                  <a:pos x="T4" y="T5"/>
                </a:cxn>
                <a:cxn ang="0">
                  <a:pos x="T6" y="T7"/>
                </a:cxn>
                <a:cxn ang="0">
                  <a:pos x="T8" y="T9"/>
                </a:cxn>
              </a:cxnLst>
              <a:rect l="0" t="0" r="r" b="b"/>
              <a:pathLst>
                <a:path w="52" h="26">
                  <a:moveTo>
                    <a:pt x="0" y="26"/>
                  </a:moveTo>
                  <a:cubicBezTo>
                    <a:pt x="2" y="22"/>
                    <a:pt x="6" y="21"/>
                    <a:pt x="9" y="20"/>
                  </a:cubicBezTo>
                  <a:cubicBezTo>
                    <a:pt x="23" y="16"/>
                    <a:pt x="35" y="8"/>
                    <a:pt x="48" y="1"/>
                  </a:cubicBezTo>
                  <a:cubicBezTo>
                    <a:pt x="49" y="0"/>
                    <a:pt x="51" y="0"/>
                    <a:pt x="52" y="0"/>
                  </a:cubicBezTo>
                  <a:cubicBezTo>
                    <a:pt x="36" y="12"/>
                    <a:pt x="19" y="20"/>
                    <a:pt x="0" y="26"/>
                  </a:cubicBezTo>
                  <a:close/>
                </a:path>
              </a:pathLst>
            </a:custGeom>
            <a:solidFill>
              <a:srgbClr val="2E4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EAB6E997-789E-2887-DAD1-222AB8B9D7DF}"/>
                </a:ext>
              </a:extLst>
            </p:cNvPr>
            <p:cNvSpPr>
              <a:spLocks/>
            </p:cNvSpPr>
            <p:nvPr/>
          </p:nvSpPr>
          <p:spPr bwMode="auto">
            <a:xfrm>
              <a:off x="3838575" y="3562351"/>
              <a:ext cx="244475" cy="4763"/>
            </a:xfrm>
            <a:custGeom>
              <a:avLst/>
              <a:gdLst>
                <a:gd name="T0" fmla="*/ 0 w 84"/>
                <a:gd name="T1" fmla="*/ 2 h 2"/>
                <a:gd name="T2" fmla="*/ 5 w 84"/>
                <a:gd name="T3" fmla="*/ 0 h 2"/>
                <a:gd name="T4" fmla="*/ 79 w 84"/>
                <a:gd name="T5" fmla="*/ 0 h 2"/>
                <a:gd name="T6" fmla="*/ 84 w 84"/>
                <a:gd name="T7" fmla="*/ 2 h 2"/>
                <a:gd name="T8" fmla="*/ 0 w 84"/>
                <a:gd name="T9" fmla="*/ 2 h 2"/>
              </a:gdLst>
              <a:ahLst/>
              <a:cxnLst>
                <a:cxn ang="0">
                  <a:pos x="T0" y="T1"/>
                </a:cxn>
                <a:cxn ang="0">
                  <a:pos x="T2" y="T3"/>
                </a:cxn>
                <a:cxn ang="0">
                  <a:pos x="T4" y="T5"/>
                </a:cxn>
                <a:cxn ang="0">
                  <a:pos x="T6" y="T7"/>
                </a:cxn>
                <a:cxn ang="0">
                  <a:pos x="T8" y="T9"/>
                </a:cxn>
              </a:cxnLst>
              <a:rect l="0" t="0" r="r" b="b"/>
              <a:pathLst>
                <a:path w="84" h="2">
                  <a:moveTo>
                    <a:pt x="0" y="2"/>
                  </a:moveTo>
                  <a:cubicBezTo>
                    <a:pt x="1" y="0"/>
                    <a:pt x="3" y="0"/>
                    <a:pt x="5" y="0"/>
                  </a:cubicBezTo>
                  <a:cubicBezTo>
                    <a:pt x="30" y="0"/>
                    <a:pt x="54" y="0"/>
                    <a:pt x="79" y="0"/>
                  </a:cubicBezTo>
                  <a:cubicBezTo>
                    <a:pt x="81" y="0"/>
                    <a:pt x="83" y="0"/>
                    <a:pt x="84" y="2"/>
                  </a:cubicBezTo>
                  <a:cubicBezTo>
                    <a:pt x="56" y="2"/>
                    <a:pt x="28" y="2"/>
                    <a:pt x="0" y="2"/>
                  </a:cubicBezTo>
                  <a:close/>
                </a:path>
              </a:pathLst>
            </a:custGeom>
            <a:solidFill>
              <a:srgbClr val="223B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8DF0F80B-4606-D459-0F42-86E71A82ED23}"/>
                </a:ext>
              </a:extLst>
            </p:cNvPr>
            <p:cNvSpPr>
              <a:spLocks/>
            </p:cNvSpPr>
            <p:nvPr/>
          </p:nvSpPr>
          <p:spPr bwMode="auto">
            <a:xfrm>
              <a:off x="3746500" y="2395538"/>
              <a:ext cx="173038" cy="20638"/>
            </a:xfrm>
            <a:custGeom>
              <a:avLst/>
              <a:gdLst>
                <a:gd name="T0" fmla="*/ 58 w 60"/>
                <a:gd name="T1" fmla="*/ 0 h 7"/>
                <a:gd name="T2" fmla="*/ 53 w 60"/>
                <a:gd name="T3" fmla="*/ 5 h 7"/>
                <a:gd name="T4" fmla="*/ 7 w 60"/>
                <a:gd name="T5" fmla="*/ 7 h 7"/>
                <a:gd name="T6" fmla="*/ 0 w 60"/>
                <a:gd name="T7" fmla="*/ 6 h 7"/>
                <a:gd name="T8" fmla="*/ 51 w 60"/>
                <a:gd name="T9" fmla="*/ 2 h 7"/>
                <a:gd name="T10" fmla="*/ 58 w 60"/>
                <a:gd name="T11" fmla="*/ 0 h 7"/>
              </a:gdLst>
              <a:ahLst/>
              <a:cxnLst>
                <a:cxn ang="0">
                  <a:pos x="T0" y="T1"/>
                </a:cxn>
                <a:cxn ang="0">
                  <a:pos x="T2" y="T3"/>
                </a:cxn>
                <a:cxn ang="0">
                  <a:pos x="T4" y="T5"/>
                </a:cxn>
                <a:cxn ang="0">
                  <a:pos x="T6" y="T7"/>
                </a:cxn>
                <a:cxn ang="0">
                  <a:pos x="T8" y="T9"/>
                </a:cxn>
                <a:cxn ang="0">
                  <a:pos x="T10" y="T11"/>
                </a:cxn>
              </a:cxnLst>
              <a:rect l="0" t="0" r="r" b="b"/>
              <a:pathLst>
                <a:path w="60" h="7">
                  <a:moveTo>
                    <a:pt x="58" y="0"/>
                  </a:moveTo>
                  <a:cubicBezTo>
                    <a:pt x="60" y="5"/>
                    <a:pt x="56" y="5"/>
                    <a:pt x="53" y="5"/>
                  </a:cubicBezTo>
                  <a:cubicBezTo>
                    <a:pt x="37" y="3"/>
                    <a:pt x="22" y="4"/>
                    <a:pt x="7" y="7"/>
                  </a:cubicBezTo>
                  <a:cubicBezTo>
                    <a:pt x="5" y="7"/>
                    <a:pt x="2" y="7"/>
                    <a:pt x="0" y="6"/>
                  </a:cubicBezTo>
                  <a:cubicBezTo>
                    <a:pt x="17" y="2"/>
                    <a:pt x="34" y="2"/>
                    <a:pt x="51" y="2"/>
                  </a:cubicBezTo>
                  <a:cubicBezTo>
                    <a:pt x="53" y="2"/>
                    <a:pt x="57" y="4"/>
                    <a:pt x="58" y="0"/>
                  </a:cubicBezTo>
                  <a:close/>
                </a:path>
              </a:pathLst>
            </a:custGeom>
            <a:solidFill>
              <a:srgbClr val="284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675BD5A8-234B-BD81-1BBF-6DD63867DB26}"/>
                </a:ext>
              </a:extLst>
            </p:cNvPr>
            <p:cNvSpPr>
              <a:spLocks/>
            </p:cNvSpPr>
            <p:nvPr/>
          </p:nvSpPr>
          <p:spPr bwMode="auto">
            <a:xfrm>
              <a:off x="5842000" y="2767013"/>
              <a:ext cx="39688" cy="139700"/>
            </a:xfrm>
            <a:custGeom>
              <a:avLst/>
              <a:gdLst>
                <a:gd name="T0" fmla="*/ 14 w 14"/>
                <a:gd name="T1" fmla="*/ 47 h 48"/>
                <a:gd name="T2" fmla="*/ 12 w 14"/>
                <a:gd name="T3" fmla="*/ 45 h 48"/>
                <a:gd name="T4" fmla="*/ 1 w 14"/>
                <a:gd name="T5" fmla="*/ 5 h 48"/>
                <a:gd name="T6" fmla="*/ 0 w 14"/>
                <a:gd name="T7" fmla="*/ 0 h 48"/>
                <a:gd name="T8" fmla="*/ 14 w 14"/>
                <a:gd name="T9" fmla="*/ 47 h 48"/>
              </a:gdLst>
              <a:ahLst/>
              <a:cxnLst>
                <a:cxn ang="0">
                  <a:pos x="T0" y="T1"/>
                </a:cxn>
                <a:cxn ang="0">
                  <a:pos x="T2" y="T3"/>
                </a:cxn>
                <a:cxn ang="0">
                  <a:pos x="T4" y="T5"/>
                </a:cxn>
                <a:cxn ang="0">
                  <a:pos x="T6" y="T7"/>
                </a:cxn>
                <a:cxn ang="0">
                  <a:pos x="T8" y="T9"/>
                </a:cxn>
              </a:cxnLst>
              <a:rect l="0" t="0" r="r" b="b"/>
              <a:pathLst>
                <a:path w="14" h="48">
                  <a:moveTo>
                    <a:pt x="14" y="47"/>
                  </a:moveTo>
                  <a:cubicBezTo>
                    <a:pt x="12" y="48"/>
                    <a:pt x="12" y="46"/>
                    <a:pt x="12" y="45"/>
                  </a:cubicBezTo>
                  <a:cubicBezTo>
                    <a:pt x="10" y="32"/>
                    <a:pt x="5" y="19"/>
                    <a:pt x="1" y="5"/>
                  </a:cubicBezTo>
                  <a:cubicBezTo>
                    <a:pt x="1" y="4"/>
                    <a:pt x="1" y="2"/>
                    <a:pt x="0" y="0"/>
                  </a:cubicBezTo>
                  <a:cubicBezTo>
                    <a:pt x="8" y="15"/>
                    <a:pt x="12" y="30"/>
                    <a:pt x="14" y="47"/>
                  </a:cubicBezTo>
                  <a:close/>
                </a:path>
              </a:pathLst>
            </a:custGeom>
            <a:solidFill>
              <a:srgbClr val="2B49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C6B7FF3B-8B45-B096-B5C3-49F543DC6209}"/>
                </a:ext>
              </a:extLst>
            </p:cNvPr>
            <p:cNvSpPr>
              <a:spLocks/>
            </p:cNvSpPr>
            <p:nvPr/>
          </p:nvSpPr>
          <p:spPr bwMode="auto">
            <a:xfrm>
              <a:off x="5245100" y="2135188"/>
              <a:ext cx="98425" cy="73025"/>
            </a:xfrm>
            <a:custGeom>
              <a:avLst/>
              <a:gdLst>
                <a:gd name="T0" fmla="*/ 34 w 34"/>
                <a:gd name="T1" fmla="*/ 21 h 25"/>
                <a:gd name="T2" fmla="*/ 29 w 34"/>
                <a:gd name="T3" fmla="*/ 20 h 25"/>
                <a:gd name="T4" fmla="*/ 1 w 34"/>
                <a:gd name="T5" fmla="*/ 2 h 25"/>
                <a:gd name="T6" fmla="*/ 1 w 34"/>
                <a:gd name="T7" fmla="*/ 0 h 25"/>
                <a:gd name="T8" fmla="*/ 34 w 34"/>
                <a:gd name="T9" fmla="*/ 21 h 25"/>
              </a:gdLst>
              <a:ahLst/>
              <a:cxnLst>
                <a:cxn ang="0">
                  <a:pos x="T0" y="T1"/>
                </a:cxn>
                <a:cxn ang="0">
                  <a:pos x="T2" y="T3"/>
                </a:cxn>
                <a:cxn ang="0">
                  <a:pos x="T4" y="T5"/>
                </a:cxn>
                <a:cxn ang="0">
                  <a:pos x="T6" y="T7"/>
                </a:cxn>
                <a:cxn ang="0">
                  <a:pos x="T8" y="T9"/>
                </a:cxn>
              </a:cxnLst>
              <a:rect l="0" t="0" r="r" b="b"/>
              <a:pathLst>
                <a:path w="34" h="25">
                  <a:moveTo>
                    <a:pt x="34" y="21"/>
                  </a:moveTo>
                  <a:cubicBezTo>
                    <a:pt x="32" y="25"/>
                    <a:pt x="30" y="21"/>
                    <a:pt x="29" y="20"/>
                  </a:cubicBezTo>
                  <a:cubicBezTo>
                    <a:pt x="21" y="12"/>
                    <a:pt x="10" y="8"/>
                    <a:pt x="1" y="2"/>
                  </a:cubicBezTo>
                  <a:cubicBezTo>
                    <a:pt x="0" y="1"/>
                    <a:pt x="0" y="1"/>
                    <a:pt x="1" y="0"/>
                  </a:cubicBezTo>
                  <a:cubicBezTo>
                    <a:pt x="13" y="5"/>
                    <a:pt x="24" y="12"/>
                    <a:pt x="34" y="21"/>
                  </a:cubicBezTo>
                  <a:close/>
                </a:path>
              </a:pathLst>
            </a:custGeom>
            <a:solidFill>
              <a:srgbClr val="2A4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F9EFEC0F-CB93-4B3D-23EB-296B3AA2D00B}"/>
                </a:ext>
              </a:extLst>
            </p:cNvPr>
            <p:cNvSpPr>
              <a:spLocks/>
            </p:cNvSpPr>
            <p:nvPr/>
          </p:nvSpPr>
          <p:spPr bwMode="auto">
            <a:xfrm>
              <a:off x="4859338" y="2106613"/>
              <a:ext cx="88900" cy="42863"/>
            </a:xfrm>
            <a:custGeom>
              <a:avLst/>
              <a:gdLst>
                <a:gd name="T0" fmla="*/ 31 w 31"/>
                <a:gd name="T1" fmla="*/ 3 h 15"/>
                <a:gd name="T2" fmla="*/ 0 w 31"/>
                <a:gd name="T3" fmla="*/ 0 h 15"/>
                <a:gd name="T4" fmla="*/ 27 w 31"/>
                <a:gd name="T5" fmla="*/ 4 h 15"/>
                <a:gd name="T6" fmla="*/ 31 w 31"/>
                <a:gd name="T7" fmla="*/ 3 h 15"/>
              </a:gdLst>
              <a:ahLst/>
              <a:cxnLst>
                <a:cxn ang="0">
                  <a:pos x="T0" y="T1"/>
                </a:cxn>
                <a:cxn ang="0">
                  <a:pos x="T2" y="T3"/>
                </a:cxn>
                <a:cxn ang="0">
                  <a:pos x="T4" y="T5"/>
                </a:cxn>
                <a:cxn ang="0">
                  <a:pos x="T6" y="T7"/>
                </a:cxn>
              </a:cxnLst>
              <a:rect l="0" t="0" r="r" b="b"/>
              <a:pathLst>
                <a:path w="31" h="15">
                  <a:moveTo>
                    <a:pt x="31" y="3"/>
                  </a:moveTo>
                  <a:cubicBezTo>
                    <a:pt x="21" y="15"/>
                    <a:pt x="4" y="14"/>
                    <a:pt x="0" y="0"/>
                  </a:cubicBezTo>
                  <a:cubicBezTo>
                    <a:pt x="7" y="10"/>
                    <a:pt x="16" y="11"/>
                    <a:pt x="27" y="4"/>
                  </a:cubicBezTo>
                  <a:cubicBezTo>
                    <a:pt x="28" y="4"/>
                    <a:pt x="30" y="4"/>
                    <a:pt x="31" y="3"/>
                  </a:cubicBezTo>
                  <a:close/>
                </a:path>
              </a:pathLst>
            </a:custGeom>
            <a:solidFill>
              <a:srgbClr val="284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491B3645-9383-4F7B-1F9A-5F0FA3F3B5DD}"/>
                </a:ext>
              </a:extLst>
            </p:cNvPr>
            <p:cNvSpPr>
              <a:spLocks/>
            </p:cNvSpPr>
            <p:nvPr/>
          </p:nvSpPr>
          <p:spPr bwMode="auto">
            <a:xfrm>
              <a:off x="3287713" y="1990726"/>
              <a:ext cx="2589213" cy="1527175"/>
            </a:xfrm>
            <a:custGeom>
              <a:avLst/>
              <a:gdLst>
                <a:gd name="T0" fmla="*/ 630 w 893"/>
                <a:gd name="T1" fmla="*/ 451 h 527"/>
                <a:gd name="T2" fmla="*/ 630 w 893"/>
                <a:gd name="T3" fmla="*/ 385 h 527"/>
                <a:gd name="T4" fmla="*/ 610 w 893"/>
                <a:gd name="T5" fmla="*/ 365 h 527"/>
                <a:gd name="T6" fmla="*/ 545 w 893"/>
                <a:gd name="T7" fmla="*/ 364 h 527"/>
                <a:gd name="T8" fmla="*/ 523 w 893"/>
                <a:gd name="T9" fmla="*/ 365 h 527"/>
                <a:gd name="T10" fmla="*/ 508 w 893"/>
                <a:gd name="T11" fmla="*/ 374 h 527"/>
                <a:gd name="T12" fmla="*/ 506 w 893"/>
                <a:gd name="T13" fmla="*/ 379 h 527"/>
                <a:gd name="T14" fmla="*/ 482 w 893"/>
                <a:gd name="T15" fmla="*/ 395 h 527"/>
                <a:gd name="T16" fmla="*/ 309 w 893"/>
                <a:gd name="T17" fmla="*/ 394 h 527"/>
                <a:gd name="T18" fmla="*/ 284 w 893"/>
                <a:gd name="T19" fmla="*/ 403 h 527"/>
                <a:gd name="T20" fmla="*/ 275 w 893"/>
                <a:gd name="T21" fmla="*/ 425 h 527"/>
                <a:gd name="T22" fmla="*/ 276 w 893"/>
                <a:gd name="T23" fmla="*/ 519 h 527"/>
                <a:gd name="T24" fmla="*/ 268 w 893"/>
                <a:gd name="T25" fmla="*/ 527 h 527"/>
                <a:gd name="T26" fmla="*/ 196 w 893"/>
                <a:gd name="T27" fmla="*/ 527 h 527"/>
                <a:gd name="T28" fmla="*/ 24 w 893"/>
                <a:gd name="T29" fmla="*/ 404 h 527"/>
                <a:gd name="T30" fmla="*/ 65 w 893"/>
                <a:gd name="T31" fmla="*/ 216 h 527"/>
                <a:gd name="T32" fmla="*/ 218 w 893"/>
                <a:gd name="T33" fmla="*/ 161 h 527"/>
                <a:gd name="T34" fmla="*/ 231 w 893"/>
                <a:gd name="T35" fmla="*/ 152 h 527"/>
                <a:gd name="T36" fmla="*/ 379 w 893"/>
                <a:gd name="T37" fmla="*/ 11 h 527"/>
                <a:gd name="T38" fmla="*/ 540 w 893"/>
                <a:gd name="T39" fmla="*/ 63 h 527"/>
                <a:gd name="T40" fmla="*/ 560 w 893"/>
                <a:gd name="T41" fmla="*/ 67 h 527"/>
                <a:gd name="T42" fmla="*/ 737 w 893"/>
                <a:gd name="T43" fmla="*/ 145 h 527"/>
                <a:gd name="T44" fmla="*/ 763 w 893"/>
                <a:gd name="T45" fmla="*/ 174 h 527"/>
                <a:gd name="T46" fmla="*/ 877 w 893"/>
                <a:gd name="T47" fmla="*/ 317 h 527"/>
                <a:gd name="T48" fmla="*/ 748 w 893"/>
                <a:gd name="T49" fmla="*/ 518 h 527"/>
                <a:gd name="T50" fmla="*/ 693 w 893"/>
                <a:gd name="T51" fmla="*/ 526 h 527"/>
                <a:gd name="T52" fmla="*/ 636 w 893"/>
                <a:gd name="T53" fmla="*/ 527 h 527"/>
                <a:gd name="T54" fmla="*/ 630 w 893"/>
                <a:gd name="T55" fmla="*/ 520 h 527"/>
                <a:gd name="T56" fmla="*/ 630 w 893"/>
                <a:gd name="T57" fmla="*/ 451 h 527"/>
                <a:gd name="T58" fmla="*/ 630 w 893"/>
                <a:gd name="T59" fmla="*/ 451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3" h="527">
                  <a:moveTo>
                    <a:pt x="630" y="451"/>
                  </a:moveTo>
                  <a:cubicBezTo>
                    <a:pt x="630" y="429"/>
                    <a:pt x="630" y="407"/>
                    <a:pt x="630" y="385"/>
                  </a:cubicBezTo>
                  <a:cubicBezTo>
                    <a:pt x="630" y="372"/>
                    <a:pt x="623" y="366"/>
                    <a:pt x="610" y="365"/>
                  </a:cubicBezTo>
                  <a:cubicBezTo>
                    <a:pt x="588" y="363"/>
                    <a:pt x="566" y="366"/>
                    <a:pt x="545" y="364"/>
                  </a:cubicBezTo>
                  <a:cubicBezTo>
                    <a:pt x="537" y="364"/>
                    <a:pt x="530" y="365"/>
                    <a:pt x="523" y="365"/>
                  </a:cubicBezTo>
                  <a:cubicBezTo>
                    <a:pt x="516" y="365"/>
                    <a:pt x="511" y="369"/>
                    <a:pt x="508" y="374"/>
                  </a:cubicBezTo>
                  <a:cubicBezTo>
                    <a:pt x="508" y="376"/>
                    <a:pt x="506" y="377"/>
                    <a:pt x="506" y="379"/>
                  </a:cubicBezTo>
                  <a:cubicBezTo>
                    <a:pt x="503" y="392"/>
                    <a:pt x="495" y="395"/>
                    <a:pt x="482" y="395"/>
                  </a:cubicBezTo>
                  <a:cubicBezTo>
                    <a:pt x="424" y="394"/>
                    <a:pt x="367" y="395"/>
                    <a:pt x="309" y="394"/>
                  </a:cubicBezTo>
                  <a:cubicBezTo>
                    <a:pt x="300" y="394"/>
                    <a:pt x="291" y="396"/>
                    <a:pt x="284" y="403"/>
                  </a:cubicBezTo>
                  <a:cubicBezTo>
                    <a:pt x="278" y="410"/>
                    <a:pt x="275" y="417"/>
                    <a:pt x="275" y="425"/>
                  </a:cubicBezTo>
                  <a:cubicBezTo>
                    <a:pt x="276" y="457"/>
                    <a:pt x="275" y="488"/>
                    <a:pt x="276" y="519"/>
                  </a:cubicBezTo>
                  <a:cubicBezTo>
                    <a:pt x="276" y="525"/>
                    <a:pt x="274" y="527"/>
                    <a:pt x="268" y="527"/>
                  </a:cubicBezTo>
                  <a:cubicBezTo>
                    <a:pt x="244" y="526"/>
                    <a:pt x="220" y="527"/>
                    <a:pt x="196" y="527"/>
                  </a:cubicBezTo>
                  <a:cubicBezTo>
                    <a:pt x="118" y="526"/>
                    <a:pt x="49" y="478"/>
                    <a:pt x="24" y="404"/>
                  </a:cubicBezTo>
                  <a:cubicBezTo>
                    <a:pt x="0" y="333"/>
                    <a:pt x="14" y="270"/>
                    <a:pt x="65" y="216"/>
                  </a:cubicBezTo>
                  <a:cubicBezTo>
                    <a:pt x="106" y="172"/>
                    <a:pt x="158" y="155"/>
                    <a:pt x="218" y="161"/>
                  </a:cubicBezTo>
                  <a:cubicBezTo>
                    <a:pt x="226" y="162"/>
                    <a:pt x="229" y="159"/>
                    <a:pt x="231" y="152"/>
                  </a:cubicBezTo>
                  <a:cubicBezTo>
                    <a:pt x="251" y="74"/>
                    <a:pt x="301" y="26"/>
                    <a:pt x="379" y="11"/>
                  </a:cubicBezTo>
                  <a:cubicBezTo>
                    <a:pt x="441" y="0"/>
                    <a:pt x="495" y="18"/>
                    <a:pt x="540" y="63"/>
                  </a:cubicBezTo>
                  <a:cubicBezTo>
                    <a:pt x="549" y="72"/>
                    <a:pt x="550" y="72"/>
                    <a:pt x="560" y="67"/>
                  </a:cubicBezTo>
                  <a:cubicBezTo>
                    <a:pt x="630" y="33"/>
                    <a:pt x="716" y="70"/>
                    <a:pt x="737" y="145"/>
                  </a:cubicBezTo>
                  <a:cubicBezTo>
                    <a:pt x="741" y="161"/>
                    <a:pt x="749" y="168"/>
                    <a:pt x="763" y="174"/>
                  </a:cubicBezTo>
                  <a:cubicBezTo>
                    <a:pt x="827" y="200"/>
                    <a:pt x="865" y="249"/>
                    <a:pt x="877" y="317"/>
                  </a:cubicBezTo>
                  <a:cubicBezTo>
                    <a:pt x="893" y="406"/>
                    <a:pt x="834" y="494"/>
                    <a:pt x="748" y="518"/>
                  </a:cubicBezTo>
                  <a:cubicBezTo>
                    <a:pt x="730" y="524"/>
                    <a:pt x="712" y="526"/>
                    <a:pt x="693" y="526"/>
                  </a:cubicBezTo>
                  <a:cubicBezTo>
                    <a:pt x="674" y="527"/>
                    <a:pt x="655" y="526"/>
                    <a:pt x="636" y="527"/>
                  </a:cubicBezTo>
                  <a:cubicBezTo>
                    <a:pt x="631" y="527"/>
                    <a:pt x="630" y="525"/>
                    <a:pt x="630" y="520"/>
                  </a:cubicBezTo>
                  <a:cubicBezTo>
                    <a:pt x="630" y="497"/>
                    <a:pt x="630" y="474"/>
                    <a:pt x="630" y="451"/>
                  </a:cubicBezTo>
                  <a:cubicBezTo>
                    <a:pt x="630" y="451"/>
                    <a:pt x="630" y="451"/>
                    <a:pt x="630" y="451"/>
                  </a:cubicBezTo>
                  <a:close/>
                </a:path>
              </a:pathLst>
            </a:custGeom>
            <a:solidFill>
              <a:srgbClr val="71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4A0AD79A-0D0F-B5EF-C6A6-AA4E1FF37691}"/>
                </a:ext>
              </a:extLst>
            </p:cNvPr>
            <p:cNvSpPr>
              <a:spLocks/>
            </p:cNvSpPr>
            <p:nvPr/>
          </p:nvSpPr>
          <p:spPr bwMode="auto">
            <a:xfrm>
              <a:off x="4137025" y="3095626"/>
              <a:ext cx="930275" cy="787400"/>
            </a:xfrm>
            <a:custGeom>
              <a:avLst/>
              <a:gdLst>
                <a:gd name="T0" fmla="*/ 211 w 321"/>
                <a:gd name="T1" fmla="*/ 30 h 272"/>
                <a:gd name="T2" fmla="*/ 226 w 321"/>
                <a:gd name="T3" fmla="*/ 12 h 272"/>
                <a:gd name="T4" fmla="*/ 244 w 321"/>
                <a:gd name="T5" fmla="*/ 1 h 272"/>
                <a:gd name="T6" fmla="*/ 312 w 321"/>
                <a:gd name="T7" fmla="*/ 1 h 272"/>
                <a:gd name="T8" fmla="*/ 320 w 321"/>
                <a:gd name="T9" fmla="*/ 3 h 272"/>
                <a:gd name="T10" fmla="*/ 321 w 321"/>
                <a:gd name="T11" fmla="*/ 12 h 272"/>
                <a:gd name="T12" fmla="*/ 321 w 321"/>
                <a:gd name="T13" fmla="*/ 256 h 272"/>
                <a:gd name="T14" fmla="*/ 315 w 321"/>
                <a:gd name="T15" fmla="*/ 269 h 272"/>
                <a:gd name="T16" fmla="*/ 303 w 321"/>
                <a:gd name="T17" fmla="*/ 272 h 272"/>
                <a:gd name="T18" fmla="*/ 17 w 321"/>
                <a:gd name="T19" fmla="*/ 272 h 272"/>
                <a:gd name="T20" fmla="*/ 0 w 321"/>
                <a:gd name="T21" fmla="*/ 256 h 272"/>
                <a:gd name="T22" fmla="*/ 0 w 321"/>
                <a:gd name="T23" fmla="*/ 47 h 272"/>
                <a:gd name="T24" fmla="*/ 10 w 321"/>
                <a:gd name="T25" fmla="*/ 31 h 272"/>
                <a:gd name="T26" fmla="*/ 19 w 321"/>
                <a:gd name="T27" fmla="*/ 31 h 272"/>
                <a:gd name="T28" fmla="*/ 176 w 321"/>
                <a:gd name="T29" fmla="*/ 31 h 272"/>
                <a:gd name="T30" fmla="*/ 211 w 321"/>
                <a:gd name="T31" fmla="*/ 3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1" h="272">
                  <a:moveTo>
                    <a:pt x="211" y="30"/>
                  </a:moveTo>
                  <a:cubicBezTo>
                    <a:pt x="220" y="27"/>
                    <a:pt x="223" y="20"/>
                    <a:pt x="226" y="12"/>
                  </a:cubicBezTo>
                  <a:cubicBezTo>
                    <a:pt x="229" y="3"/>
                    <a:pt x="234" y="1"/>
                    <a:pt x="244" y="1"/>
                  </a:cubicBezTo>
                  <a:cubicBezTo>
                    <a:pt x="266" y="2"/>
                    <a:pt x="289" y="1"/>
                    <a:pt x="312" y="1"/>
                  </a:cubicBezTo>
                  <a:cubicBezTo>
                    <a:pt x="314" y="1"/>
                    <a:pt x="318" y="0"/>
                    <a:pt x="320" y="3"/>
                  </a:cubicBezTo>
                  <a:cubicBezTo>
                    <a:pt x="321" y="6"/>
                    <a:pt x="321" y="9"/>
                    <a:pt x="321" y="12"/>
                  </a:cubicBezTo>
                  <a:cubicBezTo>
                    <a:pt x="321" y="93"/>
                    <a:pt x="321" y="175"/>
                    <a:pt x="321" y="256"/>
                  </a:cubicBezTo>
                  <a:cubicBezTo>
                    <a:pt x="321" y="262"/>
                    <a:pt x="320" y="266"/>
                    <a:pt x="315" y="269"/>
                  </a:cubicBezTo>
                  <a:cubicBezTo>
                    <a:pt x="312" y="271"/>
                    <a:pt x="308" y="272"/>
                    <a:pt x="303" y="272"/>
                  </a:cubicBezTo>
                  <a:cubicBezTo>
                    <a:pt x="208" y="272"/>
                    <a:pt x="112" y="272"/>
                    <a:pt x="17" y="272"/>
                  </a:cubicBezTo>
                  <a:cubicBezTo>
                    <a:pt x="4" y="272"/>
                    <a:pt x="0" y="268"/>
                    <a:pt x="0" y="256"/>
                  </a:cubicBezTo>
                  <a:cubicBezTo>
                    <a:pt x="0" y="186"/>
                    <a:pt x="0" y="117"/>
                    <a:pt x="0" y="47"/>
                  </a:cubicBezTo>
                  <a:cubicBezTo>
                    <a:pt x="0" y="39"/>
                    <a:pt x="2" y="34"/>
                    <a:pt x="10" y="31"/>
                  </a:cubicBezTo>
                  <a:cubicBezTo>
                    <a:pt x="13" y="30"/>
                    <a:pt x="16" y="31"/>
                    <a:pt x="19" y="31"/>
                  </a:cubicBezTo>
                  <a:cubicBezTo>
                    <a:pt x="72" y="31"/>
                    <a:pt x="124" y="31"/>
                    <a:pt x="176" y="31"/>
                  </a:cubicBezTo>
                  <a:cubicBezTo>
                    <a:pt x="188" y="31"/>
                    <a:pt x="200" y="31"/>
                    <a:pt x="211" y="30"/>
                  </a:cubicBezTo>
                  <a:close/>
                </a:path>
              </a:pathLst>
            </a:custGeom>
            <a:solidFill>
              <a:srgbClr val="E6F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A0B16D40-1EE9-9292-0C96-DB78BDEF8562}"/>
                </a:ext>
              </a:extLst>
            </p:cNvPr>
            <p:cNvSpPr>
              <a:spLocks/>
            </p:cNvSpPr>
            <p:nvPr/>
          </p:nvSpPr>
          <p:spPr bwMode="auto">
            <a:xfrm>
              <a:off x="5049838" y="3103563"/>
              <a:ext cx="23813" cy="771525"/>
            </a:xfrm>
            <a:custGeom>
              <a:avLst/>
              <a:gdLst>
                <a:gd name="T0" fmla="*/ 0 w 8"/>
                <a:gd name="T1" fmla="*/ 266 h 266"/>
                <a:gd name="T2" fmla="*/ 4 w 8"/>
                <a:gd name="T3" fmla="*/ 253 h 266"/>
                <a:gd name="T4" fmla="*/ 4 w 8"/>
                <a:gd name="T5" fmla="*/ 8 h 266"/>
                <a:gd name="T6" fmla="*/ 5 w 8"/>
                <a:gd name="T7" fmla="*/ 0 h 266"/>
                <a:gd name="T8" fmla="*/ 7 w 8"/>
                <a:gd name="T9" fmla="*/ 6 h 266"/>
                <a:gd name="T10" fmla="*/ 7 w 8"/>
                <a:gd name="T11" fmla="*/ 257 h 266"/>
                <a:gd name="T12" fmla="*/ 0 w 8"/>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8" h="266">
                  <a:moveTo>
                    <a:pt x="0" y="266"/>
                  </a:moveTo>
                  <a:cubicBezTo>
                    <a:pt x="4" y="262"/>
                    <a:pt x="5" y="258"/>
                    <a:pt x="4" y="253"/>
                  </a:cubicBezTo>
                  <a:cubicBezTo>
                    <a:pt x="4" y="171"/>
                    <a:pt x="4" y="90"/>
                    <a:pt x="4" y="8"/>
                  </a:cubicBezTo>
                  <a:cubicBezTo>
                    <a:pt x="4" y="5"/>
                    <a:pt x="5" y="3"/>
                    <a:pt x="5" y="0"/>
                  </a:cubicBezTo>
                  <a:cubicBezTo>
                    <a:pt x="8" y="1"/>
                    <a:pt x="7" y="4"/>
                    <a:pt x="7" y="6"/>
                  </a:cubicBezTo>
                  <a:cubicBezTo>
                    <a:pt x="7" y="90"/>
                    <a:pt x="7" y="173"/>
                    <a:pt x="7" y="257"/>
                  </a:cubicBezTo>
                  <a:cubicBezTo>
                    <a:pt x="7" y="262"/>
                    <a:pt x="5" y="265"/>
                    <a:pt x="0" y="266"/>
                  </a:cubicBezTo>
                  <a:close/>
                </a:path>
              </a:pathLst>
            </a:custGeom>
            <a:solidFill>
              <a:srgbClr val="264D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3B707C63-476F-E9D5-ACF2-F7B7F4FBB868}"/>
                </a:ext>
              </a:extLst>
            </p:cNvPr>
            <p:cNvSpPr>
              <a:spLocks/>
            </p:cNvSpPr>
            <p:nvPr/>
          </p:nvSpPr>
          <p:spPr bwMode="auto">
            <a:xfrm>
              <a:off x="4165600" y="3176588"/>
              <a:ext cx="582613" cy="7938"/>
            </a:xfrm>
            <a:custGeom>
              <a:avLst/>
              <a:gdLst>
                <a:gd name="T0" fmla="*/ 201 w 201"/>
                <a:gd name="T1" fmla="*/ 2 h 3"/>
                <a:gd name="T2" fmla="*/ 194 w 201"/>
                <a:gd name="T3" fmla="*/ 3 h 3"/>
                <a:gd name="T4" fmla="*/ 0 w 201"/>
                <a:gd name="T5" fmla="*/ 3 h 3"/>
                <a:gd name="T6" fmla="*/ 6 w 201"/>
                <a:gd name="T7" fmla="*/ 1 h 3"/>
                <a:gd name="T8" fmla="*/ 197 w 201"/>
                <a:gd name="T9" fmla="*/ 1 h 3"/>
                <a:gd name="T10" fmla="*/ 201 w 201"/>
                <a:gd name="T11" fmla="*/ 2 h 3"/>
              </a:gdLst>
              <a:ahLst/>
              <a:cxnLst>
                <a:cxn ang="0">
                  <a:pos x="T0" y="T1"/>
                </a:cxn>
                <a:cxn ang="0">
                  <a:pos x="T2" y="T3"/>
                </a:cxn>
                <a:cxn ang="0">
                  <a:pos x="T4" y="T5"/>
                </a:cxn>
                <a:cxn ang="0">
                  <a:pos x="T6" y="T7"/>
                </a:cxn>
                <a:cxn ang="0">
                  <a:pos x="T8" y="T9"/>
                </a:cxn>
                <a:cxn ang="0">
                  <a:pos x="T10" y="T11"/>
                </a:cxn>
              </a:cxnLst>
              <a:rect l="0" t="0" r="r" b="b"/>
              <a:pathLst>
                <a:path w="201" h="3">
                  <a:moveTo>
                    <a:pt x="201" y="2"/>
                  </a:moveTo>
                  <a:cubicBezTo>
                    <a:pt x="199" y="2"/>
                    <a:pt x="196" y="3"/>
                    <a:pt x="194" y="3"/>
                  </a:cubicBezTo>
                  <a:cubicBezTo>
                    <a:pt x="129" y="3"/>
                    <a:pt x="65" y="3"/>
                    <a:pt x="0" y="3"/>
                  </a:cubicBezTo>
                  <a:cubicBezTo>
                    <a:pt x="1" y="0"/>
                    <a:pt x="4" y="1"/>
                    <a:pt x="6" y="1"/>
                  </a:cubicBezTo>
                  <a:cubicBezTo>
                    <a:pt x="69" y="1"/>
                    <a:pt x="133" y="1"/>
                    <a:pt x="197" y="1"/>
                  </a:cubicBezTo>
                  <a:cubicBezTo>
                    <a:pt x="198" y="1"/>
                    <a:pt x="200" y="1"/>
                    <a:pt x="201" y="2"/>
                  </a:cubicBezTo>
                  <a:close/>
                </a:path>
              </a:pathLst>
            </a:custGeom>
            <a:solidFill>
              <a:srgbClr val="1E3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35424ECF-9468-84D2-AFDA-D62214524557}"/>
                </a:ext>
              </a:extLst>
            </p:cNvPr>
            <p:cNvSpPr>
              <a:spLocks/>
            </p:cNvSpPr>
            <p:nvPr/>
          </p:nvSpPr>
          <p:spPr bwMode="auto">
            <a:xfrm>
              <a:off x="5245100" y="2959101"/>
              <a:ext cx="425450" cy="417513"/>
            </a:xfrm>
            <a:custGeom>
              <a:avLst/>
              <a:gdLst>
                <a:gd name="T0" fmla="*/ 14 w 147"/>
                <a:gd name="T1" fmla="*/ 144 h 144"/>
                <a:gd name="T2" fmla="*/ 6 w 147"/>
                <a:gd name="T3" fmla="*/ 144 h 144"/>
                <a:gd name="T4" fmla="*/ 0 w 147"/>
                <a:gd name="T5" fmla="*/ 139 h 144"/>
                <a:gd name="T6" fmla="*/ 6 w 147"/>
                <a:gd name="T7" fmla="*/ 134 h 144"/>
                <a:gd name="T8" fmla="*/ 23 w 147"/>
                <a:gd name="T9" fmla="*/ 133 h 144"/>
                <a:gd name="T10" fmla="*/ 134 w 147"/>
                <a:gd name="T11" fmla="*/ 26 h 144"/>
                <a:gd name="T12" fmla="*/ 136 w 147"/>
                <a:gd name="T13" fmla="*/ 8 h 144"/>
                <a:gd name="T14" fmla="*/ 141 w 147"/>
                <a:gd name="T15" fmla="*/ 0 h 144"/>
                <a:gd name="T16" fmla="*/ 146 w 147"/>
                <a:gd name="T17" fmla="*/ 8 h 144"/>
                <a:gd name="T18" fmla="*/ 120 w 147"/>
                <a:gd name="T19" fmla="*/ 86 h 144"/>
                <a:gd name="T20" fmla="*/ 14 w 147"/>
                <a:gd name="T2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 h="144">
                  <a:moveTo>
                    <a:pt x="14" y="144"/>
                  </a:moveTo>
                  <a:cubicBezTo>
                    <a:pt x="11" y="144"/>
                    <a:pt x="9" y="144"/>
                    <a:pt x="6" y="144"/>
                  </a:cubicBezTo>
                  <a:cubicBezTo>
                    <a:pt x="3" y="144"/>
                    <a:pt x="0" y="143"/>
                    <a:pt x="0" y="139"/>
                  </a:cubicBezTo>
                  <a:cubicBezTo>
                    <a:pt x="0" y="136"/>
                    <a:pt x="2" y="134"/>
                    <a:pt x="6" y="134"/>
                  </a:cubicBezTo>
                  <a:cubicBezTo>
                    <a:pt x="12" y="133"/>
                    <a:pt x="17" y="133"/>
                    <a:pt x="23" y="133"/>
                  </a:cubicBezTo>
                  <a:cubicBezTo>
                    <a:pt x="80" y="124"/>
                    <a:pt x="124" y="83"/>
                    <a:pt x="134" y="26"/>
                  </a:cubicBezTo>
                  <a:cubicBezTo>
                    <a:pt x="135" y="20"/>
                    <a:pt x="135" y="14"/>
                    <a:pt x="136" y="8"/>
                  </a:cubicBezTo>
                  <a:cubicBezTo>
                    <a:pt x="136" y="4"/>
                    <a:pt x="136" y="0"/>
                    <a:pt x="141" y="0"/>
                  </a:cubicBezTo>
                  <a:cubicBezTo>
                    <a:pt x="147" y="0"/>
                    <a:pt x="146" y="4"/>
                    <a:pt x="146" y="8"/>
                  </a:cubicBezTo>
                  <a:cubicBezTo>
                    <a:pt x="146" y="37"/>
                    <a:pt x="137" y="63"/>
                    <a:pt x="120" y="86"/>
                  </a:cubicBezTo>
                  <a:cubicBezTo>
                    <a:pt x="94" y="122"/>
                    <a:pt x="58" y="141"/>
                    <a:pt x="14" y="144"/>
                  </a:cubicBezTo>
                  <a:close/>
                </a:path>
              </a:pathLst>
            </a:custGeom>
            <a:solidFill>
              <a:srgbClr val="16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B66AFDBC-87C9-4963-F2EC-B66165DEECF7}"/>
                </a:ext>
              </a:extLst>
            </p:cNvPr>
            <p:cNvSpPr>
              <a:spLocks/>
            </p:cNvSpPr>
            <p:nvPr/>
          </p:nvSpPr>
          <p:spPr bwMode="auto">
            <a:xfrm>
              <a:off x="4125913" y="2152651"/>
              <a:ext cx="373063" cy="228600"/>
            </a:xfrm>
            <a:custGeom>
              <a:avLst/>
              <a:gdLst>
                <a:gd name="T0" fmla="*/ 129 w 129"/>
                <a:gd name="T1" fmla="*/ 4 h 79"/>
                <a:gd name="T2" fmla="*/ 121 w 129"/>
                <a:gd name="T3" fmla="*/ 10 h 79"/>
                <a:gd name="T4" fmla="*/ 65 w 129"/>
                <a:gd name="T5" fmla="*/ 25 h 79"/>
                <a:gd name="T6" fmla="*/ 14 w 129"/>
                <a:gd name="T7" fmla="*/ 72 h 79"/>
                <a:gd name="T8" fmla="*/ 12 w 129"/>
                <a:gd name="T9" fmla="*/ 73 h 79"/>
                <a:gd name="T10" fmla="*/ 4 w 129"/>
                <a:gd name="T11" fmla="*/ 77 h 79"/>
                <a:gd name="T12" fmla="*/ 3 w 129"/>
                <a:gd name="T13" fmla="*/ 68 h 79"/>
                <a:gd name="T14" fmla="*/ 34 w 129"/>
                <a:gd name="T15" fmla="*/ 32 h 79"/>
                <a:gd name="T16" fmla="*/ 121 w 129"/>
                <a:gd name="T17" fmla="*/ 0 h 79"/>
                <a:gd name="T18" fmla="*/ 129 w 129"/>
                <a:gd name="T19"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79">
                  <a:moveTo>
                    <a:pt x="129" y="4"/>
                  </a:moveTo>
                  <a:cubicBezTo>
                    <a:pt x="129" y="10"/>
                    <a:pt x="125" y="10"/>
                    <a:pt x="121" y="10"/>
                  </a:cubicBezTo>
                  <a:cubicBezTo>
                    <a:pt x="101" y="10"/>
                    <a:pt x="82" y="16"/>
                    <a:pt x="65" y="25"/>
                  </a:cubicBezTo>
                  <a:cubicBezTo>
                    <a:pt x="43" y="36"/>
                    <a:pt x="26" y="51"/>
                    <a:pt x="14" y="72"/>
                  </a:cubicBezTo>
                  <a:cubicBezTo>
                    <a:pt x="13" y="72"/>
                    <a:pt x="13" y="73"/>
                    <a:pt x="12" y="73"/>
                  </a:cubicBezTo>
                  <a:cubicBezTo>
                    <a:pt x="10" y="77"/>
                    <a:pt x="8" y="79"/>
                    <a:pt x="4" y="77"/>
                  </a:cubicBezTo>
                  <a:cubicBezTo>
                    <a:pt x="0" y="74"/>
                    <a:pt x="1" y="71"/>
                    <a:pt x="3" y="68"/>
                  </a:cubicBezTo>
                  <a:cubicBezTo>
                    <a:pt x="11" y="54"/>
                    <a:pt x="22" y="42"/>
                    <a:pt x="34" y="32"/>
                  </a:cubicBezTo>
                  <a:cubicBezTo>
                    <a:pt x="59" y="12"/>
                    <a:pt x="88" y="0"/>
                    <a:pt x="121" y="0"/>
                  </a:cubicBezTo>
                  <a:cubicBezTo>
                    <a:pt x="125" y="0"/>
                    <a:pt x="128" y="0"/>
                    <a:pt x="129" y="4"/>
                  </a:cubicBezTo>
                  <a:close/>
                </a:path>
              </a:pathLst>
            </a:custGeom>
            <a:solidFill>
              <a:srgbClr val="17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2537F9D4-2676-5235-4E31-71DEE1CAB918}"/>
                </a:ext>
              </a:extLst>
            </p:cNvPr>
            <p:cNvSpPr>
              <a:spLocks/>
            </p:cNvSpPr>
            <p:nvPr/>
          </p:nvSpPr>
          <p:spPr bwMode="auto">
            <a:xfrm>
              <a:off x="3633788" y="2581276"/>
              <a:ext cx="266700" cy="128588"/>
            </a:xfrm>
            <a:custGeom>
              <a:avLst/>
              <a:gdLst>
                <a:gd name="T0" fmla="*/ 80 w 92"/>
                <a:gd name="T1" fmla="*/ 0 h 44"/>
                <a:gd name="T2" fmla="*/ 87 w 92"/>
                <a:gd name="T3" fmla="*/ 0 h 44"/>
                <a:gd name="T4" fmla="*/ 92 w 92"/>
                <a:gd name="T5" fmla="*/ 5 h 44"/>
                <a:gd name="T6" fmla="*/ 87 w 92"/>
                <a:gd name="T7" fmla="*/ 11 h 44"/>
                <a:gd name="T8" fmla="*/ 68 w 92"/>
                <a:gd name="T9" fmla="*/ 13 h 44"/>
                <a:gd name="T10" fmla="*/ 11 w 92"/>
                <a:gd name="T11" fmla="*/ 40 h 44"/>
                <a:gd name="T12" fmla="*/ 4 w 92"/>
                <a:gd name="T13" fmla="*/ 43 h 44"/>
                <a:gd name="T14" fmla="*/ 4 w 92"/>
                <a:gd name="T15" fmla="*/ 33 h 44"/>
                <a:gd name="T16" fmla="*/ 67 w 92"/>
                <a:gd name="T17" fmla="*/ 2 h 44"/>
                <a:gd name="T18" fmla="*/ 80 w 92"/>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44">
                  <a:moveTo>
                    <a:pt x="80" y="0"/>
                  </a:moveTo>
                  <a:cubicBezTo>
                    <a:pt x="83" y="0"/>
                    <a:pt x="85" y="0"/>
                    <a:pt x="87" y="0"/>
                  </a:cubicBezTo>
                  <a:cubicBezTo>
                    <a:pt x="90" y="0"/>
                    <a:pt x="92" y="2"/>
                    <a:pt x="92" y="5"/>
                  </a:cubicBezTo>
                  <a:cubicBezTo>
                    <a:pt x="92" y="9"/>
                    <a:pt x="90" y="10"/>
                    <a:pt x="87" y="11"/>
                  </a:cubicBezTo>
                  <a:cubicBezTo>
                    <a:pt x="80" y="11"/>
                    <a:pt x="74" y="11"/>
                    <a:pt x="68" y="13"/>
                  </a:cubicBezTo>
                  <a:cubicBezTo>
                    <a:pt x="47" y="17"/>
                    <a:pt x="28" y="26"/>
                    <a:pt x="11" y="40"/>
                  </a:cubicBezTo>
                  <a:cubicBezTo>
                    <a:pt x="9" y="42"/>
                    <a:pt x="7" y="44"/>
                    <a:pt x="4" y="43"/>
                  </a:cubicBezTo>
                  <a:cubicBezTo>
                    <a:pt x="0" y="41"/>
                    <a:pt x="0" y="37"/>
                    <a:pt x="4" y="33"/>
                  </a:cubicBezTo>
                  <a:cubicBezTo>
                    <a:pt x="22" y="17"/>
                    <a:pt x="43" y="6"/>
                    <a:pt x="67" y="2"/>
                  </a:cubicBezTo>
                  <a:cubicBezTo>
                    <a:pt x="72" y="1"/>
                    <a:pt x="77" y="1"/>
                    <a:pt x="80" y="0"/>
                  </a:cubicBezTo>
                  <a:close/>
                </a:path>
              </a:pathLst>
            </a:custGeom>
            <a:solidFill>
              <a:srgbClr val="174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747861CF-51C7-C629-C78E-69BC6CC7E01A}"/>
                </a:ext>
              </a:extLst>
            </p:cNvPr>
            <p:cNvSpPr>
              <a:spLocks/>
            </p:cNvSpPr>
            <p:nvPr/>
          </p:nvSpPr>
          <p:spPr bwMode="auto">
            <a:xfrm>
              <a:off x="5126038" y="2476501"/>
              <a:ext cx="155575" cy="61913"/>
            </a:xfrm>
            <a:custGeom>
              <a:avLst/>
              <a:gdLst>
                <a:gd name="T0" fmla="*/ 41 w 54"/>
                <a:gd name="T1" fmla="*/ 0 h 21"/>
                <a:gd name="T2" fmla="*/ 46 w 54"/>
                <a:gd name="T3" fmla="*/ 0 h 21"/>
                <a:gd name="T4" fmla="*/ 54 w 54"/>
                <a:gd name="T5" fmla="*/ 6 h 21"/>
                <a:gd name="T6" fmla="*/ 47 w 54"/>
                <a:gd name="T7" fmla="*/ 11 h 21"/>
                <a:gd name="T8" fmla="*/ 13 w 54"/>
                <a:gd name="T9" fmla="*/ 18 h 21"/>
                <a:gd name="T10" fmla="*/ 9 w 54"/>
                <a:gd name="T11" fmla="*/ 20 h 21"/>
                <a:gd name="T12" fmla="*/ 1 w 54"/>
                <a:gd name="T13" fmla="*/ 17 h 21"/>
                <a:gd name="T14" fmla="*/ 4 w 54"/>
                <a:gd name="T15" fmla="*/ 10 h 21"/>
                <a:gd name="T16" fmla="*/ 41 w 54"/>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21">
                  <a:moveTo>
                    <a:pt x="41" y="0"/>
                  </a:moveTo>
                  <a:cubicBezTo>
                    <a:pt x="44" y="0"/>
                    <a:pt x="45" y="0"/>
                    <a:pt x="46" y="0"/>
                  </a:cubicBezTo>
                  <a:cubicBezTo>
                    <a:pt x="50" y="0"/>
                    <a:pt x="54" y="1"/>
                    <a:pt x="54" y="6"/>
                  </a:cubicBezTo>
                  <a:cubicBezTo>
                    <a:pt x="54" y="10"/>
                    <a:pt x="50" y="11"/>
                    <a:pt x="47" y="11"/>
                  </a:cubicBezTo>
                  <a:cubicBezTo>
                    <a:pt x="35" y="11"/>
                    <a:pt x="23" y="13"/>
                    <a:pt x="13" y="18"/>
                  </a:cubicBezTo>
                  <a:cubicBezTo>
                    <a:pt x="11" y="19"/>
                    <a:pt x="10" y="19"/>
                    <a:pt x="9" y="20"/>
                  </a:cubicBezTo>
                  <a:cubicBezTo>
                    <a:pt x="5" y="21"/>
                    <a:pt x="3" y="21"/>
                    <a:pt x="1" y="17"/>
                  </a:cubicBezTo>
                  <a:cubicBezTo>
                    <a:pt x="0" y="14"/>
                    <a:pt x="2" y="12"/>
                    <a:pt x="4" y="10"/>
                  </a:cubicBezTo>
                  <a:cubicBezTo>
                    <a:pt x="16" y="4"/>
                    <a:pt x="29" y="1"/>
                    <a:pt x="41" y="0"/>
                  </a:cubicBezTo>
                  <a:close/>
                </a:path>
              </a:pathLst>
            </a:custGeom>
            <a:solidFill>
              <a:srgbClr val="19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ABD859E2-A361-81E6-52D3-225DB8D963B3}"/>
                </a:ext>
              </a:extLst>
            </p:cNvPr>
            <p:cNvSpPr>
              <a:spLocks/>
            </p:cNvSpPr>
            <p:nvPr/>
          </p:nvSpPr>
          <p:spPr bwMode="auto">
            <a:xfrm>
              <a:off x="4614863" y="2181226"/>
              <a:ext cx="114300" cy="80963"/>
            </a:xfrm>
            <a:custGeom>
              <a:avLst/>
              <a:gdLst>
                <a:gd name="T0" fmla="*/ 6 w 39"/>
                <a:gd name="T1" fmla="*/ 0 h 28"/>
                <a:gd name="T2" fmla="*/ 9 w 39"/>
                <a:gd name="T3" fmla="*/ 1 h 28"/>
                <a:gd name="T4" fmla="*/ 35 w 39"/>
                <a:gd name="T5" fmla="*/ 17 h 28"/>
                <a:gd name="T6" fmla="*/ 37 w 39"/>
                <a:gd name="T7" fmla="*/ 25 h 28"/>
                <a:gd name="T8" fmla="*/ 29 w 39"/>
                <a:gd name="T9" fmla="*/ 25 h 28"/>
                <a:gd name="T10" fmla="*/ 4 w 39"/>
                <a:gd name="T11" fmla="*/ 11 h 28"/>
                <a:gd name="T12" fmla="*/ 1 w 39"/>
                <a:gd name="T13" fmla="*/ 4 h 28"/>
                <a:gd name="T14" fmla="*/ 6 w 39"/>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8">
                  <a:moveTo>
                    <a:pt x="6" y="0"/>
                  </a:moveTo>
                  <a:cubicBezTo>
                    <a:pt x="7" y="1"/>
                    <a:pt x="8" y="1"/>
                    <a:pt x="9" y="1"/>
                  </a:cubicBezTo>
                  <a:cubicBezTo>
                    <a:pt x="18" y="5"/>
                    <a:pt x="27" y="11"/>
                    <a:pt x="35" y="17"/>
                  </a:cubicBezTo>
                  <a:cubicBezTo>
                    <a:pt x="37" y="19"/>
                    <a:pt x="39" y="21"/>
                    <a:pt x="37" y="25"/>
                  </a:cubicBezTo>
                  <a:cubicBezTo>
                    <a:pt x="35" y="28"/>
                    <a:pt x="32" y="27"/>
                    <a:pt x="29" y="25"/>
                  </a:cubicBezTo>
                  <a:cubicBezTo>
                    <a:pt x="21" y="20"/>
                    <a:pt x="13" y="15"/>
                    <a:pt x="4" y="11"/>
                  </a:cubicBezTo>
                  <a:cubicBezTo>
                    <a:pt x="1" y="9"/>
                    <a:pt x="0" y="7"/>
                    <a:pt x="1" y="4"/>
                  </a:cubicBezTo>
                  <a:cubicBezTo>
                    <a:pt x="1" y="1"/>
                    <a:pt x="3" y="0"/>
                    <a:pt x="6" y="0"/>
                  </a:cubicBezTo>
                  <a:close/>
                </a:path>
              </a:pathLst>
            </a:custGeom>
            <a:solidFill>
              <a:srgbClr val="174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14C5992C-A5A9-8F24-2FAE-B38A70621576}"/>
                </a:ext>
              </a:extLst>
            </p:cNvPr>
            <p:cNvSpPr>
              <a:spLocks/>
            </p:cNvSpPr>
            <p:nvPr/>
          </p:nvSpPr>
          <p:spPr bwMode="auto">
            <a:xfrm>
              <a:off x="4206875" y="3514726"/>
              <a:ext cx="790575" cy="301625"/>
            </a:xfrm>
            <a:custGeom>
              <a:avLst/>
              <a:gdLst>
                <a:gd name="T0" fmla="*/ 259 w 273"/>
                <a:gd name="T1" fmla="*/ 94 h 104"/>
                <a:gd name="T2" fmla="*/ 262 w 273"/>
                <a:gd name="T3" fmla="*/ 84 h 104"/>
                <a:gd name="T4" fmla="*/ 262 w 273"/>
                <a:gd name="T5" fmla="*/ 10 h 104"/>
                <a:gd name="T6" fmla="*/ 265 w 273"/>
                <a:gd name="T7" fmla="*/ 2 h 104"/>
                <a:gd name="T8" fmla="*/ 272 w 273"/>
                <a:gd name="T9" fmla="*/ 9 h 104"/>
                <a:gd name="T10" fmla="*/ 272 w 273"/>
                <a:gd name="T11" fmla="*/ 73 h 104"/>
                <a:gd name="T12" fmla="*/ 272 w 273"/>
                <a:gd name="T13" fmla="*/ 91 h 104"/>
                <a:gd name="T14" fmla="*/ 250 w 273"/>
                <a:gd name="T15" fmla="*/ 104 h 104"/>
                <a:gd name="T16" fmla="*/ 11 w 273"/>
                <a:gd name="T17" fmla="*/ 104 h 104"/>
                <a:gd name="T18" fmla="*/ 4 w 273"/>
                <a:gd name="T19" fmla="*/ 104 h 104"/>
                <a:gd name="T20" fmla="*/ 0 w 273"/>
                <a:gd name="T21" fmla="*/ 100 h 104"/>
                <a:gd name="T22" fmla="*/ 5 w 273"/>
                <a:gd name="T23" fmla="*/ 96 h 104"/>
                <a:gd name="T24" fmla="*/ 13 w 273"/>
                <a:gd name="T25" fmla="*/ 96 h 104"/>
                <a:gd name="T26" fmla="*/ 249 w 273"/>
                <a:gd name="T27" fmla="*/ 95 h 104"/>
                <a:gd name="T28" fmla="*/ 259 w 273"/>
                <a:gd name="T29"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 h="104">
                  <a:moveTo>
                    <a:pt x="259" y="94"/>
                  </a:moveTo>
                  <a:cubicBezTo>
                    <a:pt x="262" y="91"/>
                    <a:pt x="262" y="87"/>
                    <a:pt x="262" y="84"/>
                  </a:cubicBezTo>
                  <a:cubicBezTo>
                    <a:pt x="262" y="59"/>
                    <a:pt x="262" y="35"/>
                    <a:pt x="262" y="10"/>
                  </a:cubicBezTo>
                  <a:cubicBezTo>
                    <a:pt x="262" y="7"/>
                    <a:pt x="261" y="4"/>
                    <a:pt x="265" y="2"/>
                  </a:cubicBezTo>
                  <a:cubicBezTo>
                    <a:pt x="269" y="0"/>
                    <a:pt x="272" y="3"/>
                    <a:pt x="272" y="9"/>
                  </a:cubicBezTo>
                  <a:cubicBezTo>
                    <a:pt x="273" y="30"/>
                    <a:pt x="273" y="52"/>
                    <a:pt x="272" y="73"/>
                  </a:cubicBezTo>
                  <a:cubicBezTo>
                    <a:pt x="272" y="79"/>
                    <a:pt x="272" y="85"/>
                    <a:pt x="272" y="91"/>
                  </a:cubicBezTo>
                  <a:cubicBezTo>
                    <a:pt x="268" y="102"/>
                    <a:pt x="260" y="104"/>
                    <a:pt x="250" y="104"/>
                  </a:cubicBezTo>
                  <a:cubicBezTo>
                    <a:pt x="171" y="104"/>
                    <a:pt x="91" y="104"/>
                    <a:pt x="11" y="104"/>
                  </a:cubicBezTo>
                  <a:cubicBezTo>
                    <a:pt x="9" y="104"/>
                    <a:pt x="7" y="104"/>
                    <a:pt x="4" y="104"/>
                  </a:cubicBezTo>
                  <a:cubicBezTo>
                    <a:pt x="2" y="103"/>
                    <a:pt x="0" y="102"/>
                    <a:pt x="0" y="100"/>
                  </a:cubicBezTo>
                  <a:cubicBezTo>
                    <a:pt x="0" y="97"/>
                    <a:pt x="2" y="96"/>
                    <a:pt x="5" y="96"/>
                  </a:cubicBezTo>
                  <a:cubicBezTo>
                    <a:pt x="7" y="95"/>
                    <a:pt x="10" y="96"/>
                    <a:pt x="13" y="96"/>
                  </a:cubicBezTo>
                  <a:cubicBezTo>
                    <a:pt x="91" y="96"/>
                    <a:pt x="170" y="96"/>
                    <a:pt x="249" y="95"/>
                  </a:cubicBezTo>
                  <a:cubicBezTo>
                    <a:pt x="252" y="95"/>
                    <a:pt x="256" y="96"/>
                    <a:pt x="259" y="94"/>
                  </a:cubicBezTo>
                  <a:close/>
                </a:path>
              </a:pathLst>
            </a:custGeom>
            <a:solidFill>
              <a:srgbClr val="1C4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C6FBBABD-020F-21B8-B49F-A43ED376C9E1}"/>
                </a:ext>
              </a:extLst>
            </p:cNvPr>
            <p:cNvSpPr>
              <a:spLocks/>
            </p:cNvSpPr>
            <p:nvPr/>
          </p:nvSpPr>
          <p:spPr bwMode="auto">
            <a:xfrm>
              <a:off x="4203700" y="3779838"/>
              <a:ext cx="792163" cy="39688"/>
            </a:xfrm>
            <a:custGeom>
              <a:avLst/>
              <a:gdLst>
                <a:gd name="T0" fmla="*/ 260 w 273"/>
                <a:gd name="T1" fmla="*/ 3 h 14"/>
                <a:gd name="T2" fmla="*/ 251 w 273"/>
                <a:gd name="T3" fmla="*/ 6 h 14"/>
                <a:gd name="T4" fmla="*/ 150 w 273"/>
                <a:gd name="T5" fmla="*/ 6 h 14"/>
                <a:gd name="T6" fmla="*/ 13 w 273"/>
                <a:gd name="T7" fmla="*/ 6 h 14"/>
                <a:gd name="T8" fmla="*/ 8 w 273"/>
                <a:gd name="T9" fmla="*/ 6 h 14"/>
                <a:gd name="T10" fmla="*/ 2 w 273"/>
                <a:gd name="T11" fmla="*/ 9 h 14"/>
                <a:gd name="T12" fmla="*/ 7 w 273"/>
                <a:gd name="T13" fmla="*/ 12 h 14"/>
                <a:gd name="T14" fmla="*/ 13 w 273"/>
                <a:gd name="T15" fmla="*/ 12 h 14"/>
                <a:gd name="T16" fmla="*/ 246 w 273"/>
                <a:gd name="T17" fmla="*/ 12 h 14"/>
                <a:gd name="T18" fmla="*/ 273 w 273"/>
                <a:gd name="T19" fmla="*/ 0 h 14"/>
                <a:gd name="T20" fmla="*/ 255 w 273"/>
                <a:gd name="T21" fmla="*/ 14 h 14"/>
                <a:gd name="T22" fmla="*/ 189 w 273"/>
                <a:gd name="T23" fmla="*/ 14 h 14"/>
                <a:gd name="T24" fmla="*/ 13 w 273"/>
                <a:gd name="T25" fmla="*/ 14 h 14"/>
                <a:gd name="T26" fmla="*/ 9 w 273"/>
                <a:gd name="T27" fmla="*/ 14 h 14"/>
                <a:gd name="T28" fmla="*/ 0 w 273"/>
                <a:gd name="T29" fmla="*/ 8 h 14"/>
                <a:gd name="T30" fmla="*/ 9 w 273"/>
                <a:gd name="T31" fmla="*/ 3 h 14"/>
                <a:gd name="T32" fmla="*/ 163 w 273"/>
                <a:gd name="T33" fmla="*/ 3 h 14"/>
                <a:gd name="T34" fmla="*/ 260 w 273"/>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3" h="14">
                  <a:moveTo>
                    <a:pt x="260" y="3"/>
                  </a:moveTo>
                  <a:cubicBezTo>
                    <a:pt x="258" y="7"/>
                    <a:pt x="254" y="6"/>
                    <a:pt x="251" y="6"/>
                  </a:cubicBezTo>
                  <a:cubicBezTo>
                    <a:pt x="217" y="6"/>
                    <a:pt x="184" y="6"/>
                    <a:pt x="150" y="6"/>
                  </a:cubicBezTo>
                  <a:cubicBezTo>
                    <a:pt x="104" y="6"/>
                    <a:pt x="59" y="6"/>
                    <a:pt x="13" y="6"/>
                  </a:cubicBezTo>
                  <a:cubicBezTo>
                    <a:pt x="11" y="6"/>
                    <a:pt x="9" y="6"/>
                    <a:pt x="8" y="6"/>
                  </a:cubicBezTo>
                  <a:cubicBezTo>
                    <a:pt x="5" y="6"/>
                    <a:pt x="2" y="6"/>
                    <a:pt x="2" y="9"/>
                  </a:cubicBezTo>
                  <a:cubicBezTo>
                    <a:pt x="2" y="12"/>
                    <a:pt x="5" y="12"/>
                    <a:pt x="7" y="12"/>
                  </a:cubicBezTo>
                  <a:cubicBezTo>
                    <a:pt x="9" y="12"/>
                    <a:pt x="11" y="12"/>
                    <a:pt x="13" y="12"/>
                  </a:cubicBezTo>
                  <a:cubicBezTo>
                    <a:pt x="91" y="12"/>
                    <a:pt x="168" y="12"/>
                    <a:pt x="246" y="12"/>
                  </a:cubicBezTo>
                  <a:cubicBezTo>
                    <a:pt x="257" y="12"/>
                    <a:pt x="267" y="12"/>
                    <a:pt x="273" y="0"/>
                  </a:cubicBezTo>
                  <a:cubicBezTo>
                    <a:pt x="271" y="10"/>
                    <a:pt x="266" y="14"/>
                    <a:pt x="255" y="14"/>
                  </a:cubicBezTo>
                  <a:cubicBezTo>
                    <a:pt x="233" y="14"/>
                    <a:pt x="211" y="14"/>
                    <a:pt x="189" y="14"/>
                  </a:cubicBezTo>
                  <a:cubicBezTo>
                    <a:pt x="130" y="14"/>
                    <a:pt x="72" y="14"/>
                    <a:pt x="13" y="14"/>
                  </a:cubicBezTo>
                  <a:cubicBezTo>
                    <a:pt x="12" y="14"/>
                    <a:pt x="10" y="14"/>
                    <a:pt x="9" y="14"/>
                  </a:cubicBezTo>
                  <a:cubicBezTo>
                    <a:pt x="5" y="14"/>
                    <a:pt x="0" y="14"/>
                    <a:pt x="0" y="8"/>
                  </a:cubicBezTo>
                  <a:cubicBezTo>
                    <a:pt x="0" y="3"/>
                    <a:pt x="5" y="3"/>
                    <a:pt x="9" y="3"/>
                  </a:cubicBezTo>
                  <a:cubicBezTo>
                    <a:pt x="60" y="3"/>
                    <a:pt x="112" y="3"/>
                    <a:pt x="163" y="3"/>
                  </a:cubicBezTo>
                  <a:cubicBezTo>
                    <a:pt x="196" y="3"/>
                    <a:pt x="228" y="3"/>
                    <a:pt x="260" y="3"/>
                  </a:cubicBezTo>
                  <a:close/>
                </a:path>
              </a:pathLst>
            </a:custGeom>
            <a:solidFill>
              <a:srgbClr val="2D4D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3B4E5621-AA8E-A55F-E3A1-6E472CA04937}"/>
                </a:ext>
              </a:extLst>
            </p:cNvPr>
            <p:cNvSpPr>
              <a:spLocks/>
            </p:cNvSpPr>
            <p:nvPr/>
          </p:nvSpPr>
          <p:spPr bwMode="auto">
            <a:xfrm>
              <a:off x="4198938" y="3254376"/>
              <a:ext cx="365125" cy="130175"/>
            </a:xfrm>
            <a:custGeom>
              <a:avLst/>
              <a:gdLst>
                <a:gd name="T0" fmla="*/ 123 w 126"/>
                <a:gd name="T1" fmla="*/ 0 h 45"/>
                <a:gd name="T2" fmla="*/ 125 w 126"/>
                <a:gd name="T3" fmla="*/ 7 h 45"/>
                <a:gd name="T4" fmla="*/ 118 w 126"/>
                <a:gd name="T5" fmla="*/ 10 h 45"/>
                <a:gd name="T6" fmla="*/ 25 w 126"/>
                <a:gd name="T7" fmla="*/ 10 h 45"/>
                <a:gd name="T8" fmla="*/ 12 w 126"/>
                <a:gd name="T9" fmla="*/ 23 h 45"/>
                <a:gd name="T10" fmla="*/ 12 w 126"/>
                <a:gd name="T11" fmla="*/ 39 h 45"/>
                <a:gd name="T12" fmla="*/ 7 w 126"/>
                <a:gd name="T13" fmla="*/ 44 h 45"/>
                <a:gd name="T14" fmla="*/ 1 w 126"/>
                <a:gd name="T15" fmla="*/ 39 h 45"/>
                <a:gd name="T16" fmla="*/ 2 w 126"/>
                <a:gd name="T17" fmla="*/ 13 h 45"/>
                <a:gd name="T18" fmla="*/ 3 w 126"/>
                <a:gd name="T19" fmla="*/ 15 h 45"/>
                <a:gd name="T20" fmla="*/ 3 w 126"/>
                <a:gd name="T21" fmla="*/ 14 h 45"/>
                <a:gd name="T22" fmla="*/ 19 w 126"/>
                <a:gd name="T23" fmla="*/ 1 h 45"/>
                <a:gd name="T24" fmla="*/ 114 w 126"/>
                <a:gd name="T25" fmla="*/ 1 h 45"/>
                <a:gd name="T26" fmla="*/ 123 w 126"/>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6" h="45">
                  <a:moveTo>
                    <a:pt x="123" y="0"/>
                  </a:moveTo>
                  <a:cubicBezTo>
                    <a:pt x="126" y="2"/>
                    <a:pt x="126" y="4"/>
                    <a:pt x="125" y="7"/>
                  </a:cubicBezTo>
                  <a:cubicBezTo>
                    <a:pt x="124" y="10"/>
                    <a:pt x="121" y="10"/>
                    <a:pt x="118" y="10"/>
                  </a:cubicBezTo>
                  <a:cubicBezTo>
                    <a:pt x="87" y="10"/>
                    <a:pt x="56" y="10"/>
                    <a:pt x="25" y="10"/>
                  </a:cubicBezTo>
                  <a:cubicBezTo>
                    <a:pt x="12" y="10"/>
                    <a:pt x="12" y="10"/>
                    <a:pt x="12" y="23"/>
                  </a:cubicBezTo>
                  <a:cubicBezTo>
                    <a:pt x="12" y="28"/>
                    <a:pt x="12" y="33"/>
                    <a:pt x="12" y="39"/>
                  </a:cubicBezTo>
                  <a:cubicBezTo>
                    <a:pt x="12" y="42"/>
                    <a:pt x="10" y="44"/>
                    <a:pt x="7" y="44"/>
                  </a:cubicBezTo>
                  <a:cubicBezTo>
                    <a:pt x="3" y="45"/>
                    <a:pt x="1" y="42"/>
                    <a:pt x="1" y="39"/>
                  </a:cubicBezTo>
                  <a:cubicBezTo>
                    <a:pt x="1" y="30"/>
                    <a:pt x="0" y="21"/>
                    <a:pt x="2" y="13"/>
                  </a:cubicBezTo>
                  <a:cubicBezTo>
                    <a:pt x="2" y="13"/>
                    <a:pt x="3" y="14"/>
                    <a:pt x="3" y="15"/>
                  </a:cubicBezTo>
                  <a:cubicBezTo>
                    <a:pt x="3" y="15"/>
                    <a:pt x="3" y="14"/>
                    <a:pt x="3" y="14"/>
                  </a:cubicBezTo>
                  <a:cubicBezTo>
                    <a:pt x="6" y="3"/>
                    <a:pt x="8" y="1"/>
                    <a:pt x="19" y="1"/>
                  </a:cubicBezTo>
                  <a:cubicBezTo>
                    <a:pt x="51" y="0"/>
                    <a:pt x="83" y="1"/>
                    <a:pt x="114" y="1"/>
                  </a:cubicBezTo>
                  <a:cubicBezTo>
                    <a:pt x="117" y="1"/>
                    <a:pt x="120" y="1"/>
                    <a:pt x="123" y="0"/>
                  </a:cubicBezTo>
                  <a:close/>
                </a:path>
              </a:pathLst>
            </a:custGeom>
            <a:solidFill>
              <a:srgbClr val="1A4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65093726-0980-D9D0-1619-D371214BAAED}"/>
                </a:ext>
              </a:extLst>
            </p:cNvPr>
            <p:cNvSpPr>
              <a:spLocks/>
            </p:cNvSpPr>
            <p:nvPr/>
          </p:nvSpPr>
          <p:spPr bwMode="auto">
            <a:xfrm>
              <a:off x="4203700" y="3254376"/>
              <a:ext cx="350838" cy="58738"/>
            </a:xfrm>
            <a:custGeom>
              <a:avLst/>
              <a:gdLst>
                <a:gd name="T0" fmla="*/ 121 w 121"/>
                <a:gd name="T1" fmla="*/ 0 h 20"/>
                <a:gd name="T2" fmla="*/ 113 w 121"/>
                <a:gd name="T3" fmla="*/ 1 h 20"/>
                <a:gd name="T4" fmla="*/ 29 w 121"/>
                <a:gd name="T5" fmla="*/ 1 h 20"/>
                <a:gd name="T6" fmla="*/ 12 w 121"/>
                <a:gd name="T7" fmla="*/ 2 h 20"/>
                <a:gd name="T8" fmla="*/ 3 w 121"/>
                <a:gd name="T9" fmla="*/ 10 h 20"/>
                <a:gd name="T10" fmla="*/ 1 w 121"/>
                <a:gd name="T11" fmla="*/ 20 h 20"/>
                <a:gd name="T12" fmla="*/ 0 w 121"/>
                <a:gd name="T13" fmla="*/ 13 h 20"/>
                <a:gd name="T14" fmla="*/ 14 w 121"/>
                <a:gd name="T15" fmla="*/ 0 h 20"/>
                <a:gd name="T16" fmla="*/ 120 w 121"/>
                <a:gd name="T17" fmla="*/ 0 h 20"/>
                <a:gd name="T18" fmla="*/ 121 w 12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20">
                  <a:moveTo>
                    <a:pt x="121" y="0"/>
                  </a:moveTo>
                  <a:cubicBezTo>
                    <a:pt x="119" y="2"/>
                    <a:pt x="116" y="1"/>
                    <a:pt x="113" y="1"/>
                  </a:cubicBezTo>
                  <a:cubicBezTo>
                    <a:pt x="85" y="1"/>
                    <a:pt x="57" y="1"/>
                    <a:pt x="29" y="1"/>
                  </a:cubicBezTo>
                  <a:cubicBezTo>
                    <a:pt x="23" y="1"/>
                    <a:pt x="18" y="1"/>
                    <a:pt x="12" y="2"/>
                  </a:cubicBezTo>
                  <a:cubicBezTo>
                    <a:pt x="8" y="3"/>
                    <a:pt x="4" y="5"/>
                    <a:pt x="3" y="10"/>
                  </a:cubicBezTo>
                  <a:cubicBezTo>
                    <a:pt x="2" y="13"/>
                    <a:pt x="2" y="17"/>
                    <a:pt x="1" y="20"/>
                  </a:cubicBezTo>
                  <a:cubicBezTo>
                    <a:pt x="0" y="18"/>
                    <a:pt x="0" y="15"/>
                    <a:pt x="0" y="13"/>
                  </a:cubicBezTo>
                  <a:cubicBezTo>
                    <a:pt x="2" y="5"/>
                    <a:pt x="6" y="0"/>
                    <a:pt x="14" y="0"/>
                  </a:cubicBezTo>
                  <a:cubicBezTo>
                    <a:pt x="49" y="0"/>
                    <a:pt x="84" y="0"/>
                    <a:pt x="120" y="0"/>
                  </a:cubicBezTo>
                  <a:cubicBezTo>
                    <a:pt x="120" y="0"/>
                    <a:pt x="121" y="0"/>
                    <a:pt x="121" y="0"/>
                  </a:cubicBezTo>
                  <a:close/>
                </a:path>
              </a:pathLst>
            </a:custGeom>
            <a:solidFill>
              <a:srgbClr val="233E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0"/>
        <p:cNvGrpSpPr/>
        <p:nvPr/>
      </p:nvGrpSpPr>
      <p:grpSpPr>
        <a:xfrm>
          <a:off x="0" y="0"/>
          <a:ext cx="0" cy="0"/>
          <a:chOff x="0" y="0"/>
          <a:chExt cx="0" cy="0"/>
        </a:xfrm>
      </p:grpSpPr>
      <p:sp>
        <p:nvSpPr>
          <p:cNvPr id="1171" name="Google Shape;1171;p72"/>
          <p:cNvSpPr txBox="1">
            <a:spLocks noGrp="1"/>
          </p:cNvSpPr>
          <p:nvPr>
            <p:ph type="title"/>
          </p:nvPr>
        </p:nvSpPr>
        <p:spPr>
          <a:xfrm>
            <a:off x="4254125" y="1703275"/>
            <a:ext cx="3795600" cy="699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3600" dirty="0">
                <a:solidFill>
                  <a:srgbClr val="00B0F0"/>
                </a:solidFill>
              </a:rPr>
              <a:t>CONCLUSIONS</a:t>
            </a:r>
            <a:endParaRPr sz="3600" dirty="0">
              <a:solidFill>
                <a:srgbClr val="00B0F0"/>
              </a:solidFill>
            </a:endParaRPr>
          </a:p>
        </p:txBody>
      </p:sp>
      <p:sp>
        <p:nvSpPr>
          <p:cNvPr id="1172" name="Google Shape;1172;p72"/>
          <p:cNvSpPr txBox="1">
            <a:spLocks noGrp="1"/>
          </p:cNvSpPr>
          <p:nvPr>
            <p:ph type="subTitle" idx="1"/>
          </p:nvPr>
        </p:nvSpPr>
        <p:spPr>
          <a:xfrm>
            <a:off x="4953925" y="2271200"/>
            <a:ext cx="3096000" cy="1576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400" dirty="0"/>
              <a:t>Saturn is a gas giant. It is made up of 94% hydrogen, 6% helium and small amounts of methane and ammonia. Hydrogen and helium are what most stars are made of</a:t>
            </a:r>
            <a:endParaRPr sz="1400" dirty="0"/>
          </a:p>
        </p:txBody>
      </p:sp>
      <p:sp>
        <p:nvSpPr>
          <p:cNvPr id="1173" name="Google Shape;1173;p72"/>
          <p:cNvSpPr/>
          <p:nvPr/>
        </p:nvSpPr>
        <p:spPr>
          <a:xfrm>
            <a:off x="2764313" y="1038674"/>
            <a:ext cx="4677816" cy="675799"/>
          </a:xfrm>
          <a:custGeom>
            <a:avLst/>
            <a:gdLst/>
            <a:ahLst/>
            <a:cxnLst/>
            <a:rect l="l" t="t" r="r" b="b"/>
            <a:pathLst>
              <a:path w="69600" h="44105" extrusionOk="0">
                <a:moveTo>
                  <a:pt x="0" y="0"/>
                </a:moveTo>
                <a:lnTo>
                  <a:pt x="69600" y="0"/>
                </a:lnTo>
                <a:lnTo>
                  <a:pt x="69600" y="44105"/>
                </a:lnTo>
              </a:path>
            </a:pathLst>
          </a:custGeom>
          <a:noFill/>
          <a:ln w="38100" cap="flat" cmpd="sng">
            <a:solidFill>
              <a:srgbClr val="0070C0"/>
            </a:solidFill>
            <a:prstDash val="solid"/>
            <a:round/>
            <a:headEnd type="none" w="med" len="med"/>
            <a:tailEnd type="none" w="med" len="med"/>
          </a:ln>
        </p:spPr>
      </p:sp>
      <p:sp>
        <p:nvSpPr>
          <p:cNvPr id="1174" name="Google Shape;1174;p72"/>
          <p:cNvSpPr/>
          <p:nvPr/>
        </p:nvSpPr>
        <p:spPr>
          <a:xfrm rot="10800000" flipH="1">
            <a:off x="2432888" y="3613626"/>
            <a:ext cx="5009286" cy="675799"/>
          </a:xfrm>
          <a:custGeom>
            <a:avLst/>
            <a:gdLst/>
            <a:ahLst/>
            <a:cxnLst/>
            <a:rect l="l" t="t" r="r" b="b"/>
            <a:pathLst>
              <a:path w="69600" h="44105" extrusionOk="0">
                <a:moveTo>
                  <a:pt x="0" y="0"/>
                </a:moveTo>
                <a:lnTo>
                  <a:pt x="69600" y="0"/>
                </a:lnTo>
                <a:lnTo>
                  <a:pt x="69600" y="44105"/>
                </a:lnTo>
              </a:path>
            </a:pathLst>
          </a:custGeom>
          <a:noFill/>
          <a:ln w="38100" cap="flat" cmpd="sng">
            <a:solidFill>
              <a:srgbClr val="0070C0"/>
            </a:solidFill>
            <a:prstDash val="solid"/>
            <a:round/>
            <a:headEnd type="none" w="med" len="med"/>
            <a:tailEnd type="none" w="med" len="med"/>
          </a:ln>
        </p:spPr>
      </p:sp>
      <p:pic>
        <p:nvPicPr>
          <p:cNvPr id="1175" name="Google Shape;1175;p72"/>
          <p:cNvPicPr preferRelativeResize="0"/>
          <p:nvPr/>
        </p:nvPicPr>
        <p:blipFill rotWithShape="1">
          <a:blip r:embed="rId3">
            <a:alphaModFix/>
          </a:blip>
          <a:srcRect t="1325" b="471"/>
          <a:stretch/>
        </p:blipFill>
        <p:spPr>
          <a:xfrm>
            <a:off x="0" y="0"/>
            <a:ext cx="3496197" cy="5143506"/>
          </a:xfrm>
          <a:prstGeom prst="rect">
            <a:avLst/>
          </a:prstGeom>
          <a:noFill/>
          <a:ln>
            <a:noFill/>
          </a:ln>
        </p:spPr>
      </p:pic>
    </p:spTree>
    <p:extLst>
      <p:ext uri="{BB962C8B-B14F-4D97-AF65-F5344CB8AC3E}">
        <p14:creationId xmlns:p14="http://schemas.microsoft.com/office/powerpoint/2010/main" val="2865276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7"/>
        <p:cNvGrpSpPr/>
        <p:nvPr/>
      </p:nvGrpSpPr>
      <p:grpSpPr>
        <a:xfrm>
          <a:off x="0" y="0"/>
          <a:ext cx="0" cy="0"/>
          <a:chOff x="0" y="0"/>
          <a:chExt cx="0" cy="0"/>
        </a:xfrm>
      </p:grpSpPr>
      <p:sp>
        <p:nvSpPr>
          <p:cNvPr id="1608" name="Google Shape;1608;p29"/>
          <p:cNvSpPr/>
          <p:nvPr/>
        </p:nvSpPr>
        <p:spPr>
          <a:xfrm>
            <a:off x="2868700" y="1146913"/>
            <a:ext cx="3266700" cy="3266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9"/>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grpSp>
        <p:nvGrpSpPr>
          <p:cNvPr id="2" name="Grupo 1">
            <a:extLst>
              <a:ext uri="{FF2B5EF4-FFF2-40B4-BE49-F238E27FC236}">
                <a16:creationId xmlns:a16="http://schemas.microsoft.com/office/drawing/2014/main" id="{DCF9A848-2359-8780-790C-707E25D6459D}"/>
              </a:ext>
            </a:extLst>
          </p:cNvPr>
          <p:cNvGrpSpPr/>
          <p:nvPr/>
        </p:nvGrpSpPr>
        <p:grpSpPr>
          <a:xfrm>
            <a:off x="5523790" y="1371900"/>
            <a:ext cx="545241" cy="1099638"/>
            <a:chOff x="5523790" y="1371900"/>
            <a:chExt cx="545241" cy="1099638"/>
          </a:xfrm>
        </p:grpSpPr>
        <p:sp>
          <p:nvSpPr>
            <p:cNvPr id="1610" name="Google Shape;1610;p29"/>
            <p:cNvSpPr/>
            <p:nvPr/>
          </p:nvSpPr>
          <p:spPr>
            <a:xfrm>
              <a:off x="5792710" y="1530320"/>
              <a:ext cx="276320" cy="941217"/>
            </a:xfrm>
            <a:custGeom>
              <a:avLst/>
              <a:gdLst/>
              <a:ahLst/>
              <a:cxnLst/>
              <a:rect l="l" t="t" r="r" b="b"/>
              <a:pathLst>
                <a:path w="7542" h="25690" extrusionOk="0">
                  <a:moveTo>
                    <a:pt x="7541" y="0"/>
                  </a:moveTo>
                  <a:lnTo>
                    <a:pt x="101" y="4324"/>
                  </a:lnTo>
                  <a:lnTo>
                    <a:pt x="0" y="25690"/>
                  </a:lnTo>
                  <a:lnTo>
                    <a:pt x="7541" y="21517"/>
                  </a:lnTo>
                  <a:lnTo>
                    <a:pt x="7541"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9"/>
            <p:cNvSpPr/>
            <p:nvPr/>
          </p:nvSpPr>
          <p:spPr>
            <a:xfrm>
              <a:off x="5792710" y="1530320"/>
              <a:ext cx="276320" cy="941217"/>
            </a:xfrm>
            <a:custGeom>
              <a:avLst/>
              <a:gdLst/>
              <a:ahLst/>
              <a:cxnLst/>
              <a:rect l="l" t="t" r="r" b="b"/>
              <a:pathLst>
                <a:path w="7542" h="25690" fill="none" extrusionOk="0">
                  <a:moveTo>
                    <a:pt x="7541" y="21517"/>
                  </a:moveTo>
                  <a:lnTo>
                    <a:pt x="0" y="25690"/>
                  </a:lnTo>
                  <a:lnTo>
                    <a:pt x="101" y="4324"/>
                  </a:lnTo>
                  <a:lnTo>
                    <a:pt x="7541" y="0"/>
                  </a:lnTo>
                  <a:lnTo>
                    <a:pt x="7541" y="215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9"/>
            <p:cNvSpPr/>
            <p:nvPr/>
          </p:nvSpPr>
          <p:spPr>
            <a:xfrm>
              <a:off x="5523790" y="1528489"/>
              <a:ext cx="274488" cy="943049"/>
            </a:xfrm>
            <a:custGeom>
              <a:avLst/>
              <a:gdLst/>
              <a:ahLst/>
              <a:cxnLst/>
              <a:rect l="l" t="t" r="r" b="b"/>
              <a:pathLst>
                <a:path w="7492" h="25740" extrusionOk="0">
                  <a:moveTo>
                    <a:pt x="151" y="0"/>
                  </a:moveTo>
                  <a:lnTo>
                    <a:pt x="0" y="21567"/>
                  </a:lnTo>
                  <a:lnTo>
                    <a:pt x="7340" y="25740"/>
                  </a:lnTo>
                  <a:lnTo>
                    <a:pt x="7491" y="4374"/>
                  </a:lnTo>
                  <a:lnTo>
                    <a:pt x="151" y="0"/>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9"/>
            <p:cNvSpPr/>
            <p:nvPr/>
          </p:nvSpPr>
          <p:spPr>
            <a:xfrm>
              <a:off x="5523790" y="1528489"/>
              <a:ext cx="274488" cy="943049"/>
            </a:xfrm>
            <a:custGeom>
              <a:avLst/>
              <a:gdLst/>
              <a:ahLst/>
              <a:cxnLst/>
              <a:rect l="l" t="t" r="r" b="b"/>
              <a:pathLst>
                <a:path w="7492" h="25740" fill="none" extrusionOk="0">
                  <a:moveTo>
                    <a:pt x="0" y="21567"/>
                  </a:moveTo>
                  <a:lnTo>
                    <a:pt x="7340" y="25740"/>
                  </a:lnTo>
                  <a:lnTo>
                    <a:pt x="7491" y="4374"/>
                  </a:lnTo>
                  <a:lnTo>
                    <a:pt x="151" y="0"/>
                  </a:lnTo>
                  <a:lnTo>
                    <a:pt x="0" y="2156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9"/>
            <p:cNvSpPr/>
            <p:nvPr/>
          </p:nvSpPr>
          <p:spPr>
            <a:xfrm>
              <a:off x="5525622" y="1371900"/>
              <a:ext cx="541539" cy="316841"/>
            </a:xfrm>
            <a:custGeom>
              <a:avLst/>
              <a:gdLst/>
              <a:ahLst/>
              <a:cxnLst/>
              <a:rect l="l" t="t" r="r" b="b"/>
              <a:pathLst>
                <a:path w="14781" h="8648" extrusionOk="0">
                  <a:moveTo>
                    <a:pt x="7391" y="1"/>
                  </a:moveTo>
                  <a:lnTo>
                    <a:pt x="1" y="4324"/>
                  </a:lnTo>
                  <a:lnTo>
                    <a:pt x="7391" y="8648"/>
                  </a:lnTo>
                  <a:lnTo>
                    <a:pt x="14781" y="4324"/>
                  </a:lnTo>
                  <a:lnTo>
                    <a:pt x="7391" y="1"/>
                  </a:lnTo>
                  <a:close/>
                </a:path>
              </a:pathLst>
            </a:custGeom>
            <a:solidFill>
              <a:srgbClr val="E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9"/>
            <p:cNvSpPr/>
            <p:nvPr/>
          </p:nvSpPr>
          <p:spPr>
            <a:xfrm>
              <a:off x="5836895" y="1708965"/>
              <a:ext cx="47922" cy="351830"/>
            </a:xfrm>
            <a:custGeom>
              <a:avLst/>
              <a:gdLst/>
              <a:ahLst/>
              <a:cxnLst/>
              <a:rect l="l" t="t" r="r" b="b"/>
              <a:pathLst>
                <a:path w="1308" h="9603" extrusionOk="0">
                  <a:moveTo>
                    <a:pt x="202" y="1"/>
                  </a:moveTo>
                  <a:lnTo>
                    <a:pt x="101" y="51"/>
                  </a:lnTo>
                  <a:lnTo>
                    <a:pt x="51" y="101"/>
                  </a:lnTo>
                  <a:lnTo>
                    <a:pt x="1" y="152"/>
                  </a:lnTo>
                  <a:lnTo>
                    <a:pt x="1" y="252"/>
                  </a:lnTo>
                  <a:lnTo>
                    <a:pt x="51" y="302"/>
                  </a:lnTo>
                  <a:lnTo>
                    <a:pt x="101" y="353"/>
                  </a:lnTo>
                  <a:lnTo>
                    <a:pt x="906" y="906"/>
                  </a:lnTo>
                  <a:lnTo>
                    <a:pt x="906" y="9050"/>
                  </a:lnTo>
                  <a:lnTo>
                    <a:pt x="302" y="8648"/>
                  </a:lnTo>
                  <a:lnTo>
                    <a:pt x="51" y="8648"/>
                  </a:lnTo>
                  <a:lnTo>
                    <a:pt x="1" y="8748"/>
                  </a:lnTo>
                  <a:lnTo>
                    <a:pt x="1" y="8799"/>
                  </a:lnTo>
                  <a:lnTo>
                    <a:pt x="1" y="8899"/>
                  </a:lnTo>
                  <a:lnTo>
                    <a:pt x="1" y="8949"/>
                  </a:lnTo>
                  <a:lnTo>
                    <a:pt x="51" y="9000"/>
                  </a:lnTo>
                  <a:lnTo>
                    <a:pt x="1006" y="9553"/>
                  </a:lnTo>
                  <a:lnTo>
                    <a:pt x="1107" y="9603"/>
                  </a:lnTo>
                  <a:lnTo>
                    <a:pt x="1207" y="9553"/>
                  </a:lnTo>
                  <a:lnTo>
                    <a:pt x="1258" y="9502"/>
                  </a:lnTo>
                  <a:lnTo>
                    <a:pt x="1308" y="9402"/>
                  </a:lnTo>
                  <a:lnTo>
                    <a:pt x="1308" y="755"/>
                  </a:lnTo>
                  <a:lnTo>
                    <a:pt x="1308" y="654"/>
                  </a:lnTo>
                  <a:lnTo>
                    <a:pt x="1207" y="604"/>
                  </a:lnTo>
                  <a:lnTo>
                    <a:pt x="353" y="1"/>
                  </a:lnTo>
                  <a:close/>
                </a:path>
              </a:pathLst>
            </a:custGeom>
            <a:solidFill>
              <a:srgbClr val="1E42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9"/>
            <p:cNvSpPr/>
            <p:nvPr/>
          </p:nvSpPr>
          <p:spPr>
            <a:xfrm>
              <a:off x="6068994" y="1996312"/>
              <a:ext cx="37" cy="3700"/>
            </a:xfrm>
            <a:custGeom>
              <a:avLst/>
              <a:gdLst/>
              <a:ahLst/>
              <a:cxnLst/>
              <a:rect l="l" t="t" r="r" b="b"/>
              <a:pathLst>
                <a:path w="1" h="101" extrusionOk="0">
                  <a:moveTo>
                    <a:pt x="0" y="0"/>
                  </a:moveTo>
                  <a:lnTo>
                    <a:pt x="0" y="101"/>
                  </a:lnTo>
                  <a:lnTo>
                    <a:pt x="0" y="101"/>
                  </a:lnTo>
                  <a:lnTo>
                    <a:pt x="0" y="0"/>
                  </a:lnTo>
                  <a:lnTo>
                    <a:pt x="0" y="0"/>
                  </a:lnTo>
                  <a:lnTo>
                    <a:pt x="0" y="0"/>
                  </a:lnTo>
                  <a:close/>
                </a:path>
              </a:pathLst>
            </a:custGeom>
            <a:solidFill>
              <a:srgbClr val="EDEF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9"/>
            <p:cNvSpPr/>
            <p:nvPr/>
          </p:nvSpPr>
          <p:spPr>
            <a:xfrm>
              <a:off x="6068994" y="1996312"/>
              <a:ext cx="37" cy="3700"/>
            </a:xfrm>
            <a:custGeom>
              <a:avLst/>
              <a:gdLst/>
              <a:ahLst/>
              <a:cxnLst/>
              <a:rect l="l" t="t" r="r" b="b"/>
              <a:pathLst>
                <a:path w="1" h="101" fill="none" extrusionOk="0">
                  <a:moveTo>
                    <a:pt x="0" y="0"/>
                  </a:moveTo>
                  <a:lnTo>
                    <a:pt x="0" y="101"/>
                  </a:lnTo>
                  <a:lnTo>
                    <a:pt x="0" y="101"/>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9"/>
            <p:cNvSpPr/>
            <p:nvPr/>
          </p:nvSpPr>
          <p:spPr>
            <a:xfrm>
              <a:off x="5796374" y="1996312"/>
              <a:ext cx="272656" cy="136328"/>
            </a:xfrm>
            <a:custGeom>
              <a:avLst/>
              <a:gdLst/>
              <a:ahLst/>
              <a:cxnLst/>
              <a:rect l="l" t="t" r="r" b="b"/>
              <a:pathLst>
                <a:path w="7442" h="3721" extrusionOk="0">
                  <a:moveTo>
                    <a:pt x="7341" y="0"/>
                  </a:moveTo>
                  <a:lnTo>
                    <a:pt x="1" y="3620"/>
                  </a:lnTo>
                  <a:lnTo>
                    <a:pt x="1" y="3670"/>
                  </a:lnTo>
                  <a:lnTo>
                    <a:pt x="1" y="3721"/>
                  </a:lnTo>
                  <a:lnTo>
                    <a:pt x="101" y="3721"/>
                  </a:lnTo>
                  <a:lnTo>
                    <a:pt x="7391" y="101"/>
                  </a:lnTo>
                  <a:lnTo>
                    <a:pt x="7441" y="101"/>
                  </a:lnTo>
                  <a:lnTo>
                    <a:pt x="7441" y="0"/>
                  </a:lnTo>
                  <a:close/>
                </a:path>
              </a:pathLst>
            </a:custGeom>
            <a:solidFill>
              <a:srgbClr val="EB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9"/>
            <p:cNvSpPr/>
            <p:nvPr/>
          </p:nvSpPr>
          <p:spPr>
            <a:xfrm>
              <a:off x="5796374" y="1996312"/>
              <a:ext cx="272656" cy="136328"/>
            </a:xfrm>
            <a:custGeom>
              <a:avLst/>
              <a:gdLst/>
              <a:ahLst/>
              <a:cxnLst/>
              <a:rect l="l" t="t" r="r" b="b"/>
              <a:pathLst>
                <a:path w="7442" h="3721" fill="none" extrusionOk="0">
                  <a:moveTo>
                    <a:pt x="7391" y="0"/>
                  </a:moveTo>
                  <a:lnTo>
                    <a:pt x="7391" y="0"/>
                  </a:lnTo>
                  <a:lnTo>
                    <a:pt x="7341" y="0"/>
                  </a:lnTo>
                  <a:lnTo>
                    <a:pt x="1" y="3620"/>
                  </a:lnTo>
                  <a:lnTo>
                    <a:pt x="1" y="3620"/>
                  </a:lnTo>
                  <a:lnTo>
                    <a:pt x="1" y="3620"/>
                  </a:lnTo>
                  <a:lnTo>
                    <a:pt x="1" y="3670"/>
                  </a:lnTo>
                  <a:lnTo>
                    <a:pt x="1" y="3670"/>
                  </a:lnTo>
                  <a:lnTo>
                    <a:pt x="1" y="3721"/>
                  </a:lnTo>
                  <a:lnTo>
                    <a:pt x="1" y="3721"/>
                  </a:lnTo>
                  <a:lnTo>
                    <a:pt x="51" y="3721"/>
                  </a:lnTo>
                  <a:lnTo>
                    <a:pt x="51" y="3721"/>
                  </a:lnTo>
                  <a:lnTo>
                    <a:pt x="101" y="3721"/>
                  </a:lnTo>
                  <a:lnTo>
                    <a:pt x="7391" y="101"/>
                  </a:lnTo>
                  <a:lnTo>
                    <a:pt x="7391" y="101"/>
                  </a:lnTo>
                  <a:lnTo>
                    <a:pt x="7441" y="101"/>
                  </a:lnTo>
                  <a:lnTo>
                    <a:pt x="7441" y="0"/>
                  </a:lnTo>
                  <a:lnTo>
                    <a:pt x="7441" y="0"/>
                  </a:lnTo>
                  <a:lnTo>
                    <a:pt x="739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9"/>
            <p:cNvSpPr/>
            <p:nvPr/>
          </p:nvSpPr>
          <p:spPr>
            <a:xfrm>
              <a:off x="5796374" y="2128903"/>
              <a:ext cx="37" cy="1905"/>
            </a:xfrm>
            <a:custGeom>
              <a:avLst/>
              <a:gdLst/>
              <a:ahLst/>
              <a:cxnLst/>
              <a:rect l="l" t="t" r="r" b="b"/>
              <a:pathLst>
                <a:path w="1" h="52" extrusionOk="0">
                  <a:moveTo>
                    <a:pt x="1" y="1"/>
                  </a:moveTo>
                  <a:lnTo>
                    <a:pt x="1" y="1"/>
                  </a:lnTo>
                  <a:lnTo>
                    <a:pt x="1" y="51"/>
                  </a:lnTo>
                  <a:lnTo>
                    <a:pt x="1" y="1"/>
                  </a:lnTo>
                  <a:close/>
                </a:path>
              </a:pathLst>
            </a:custGeom>
            <a:solidFill>
              <a:srgbClr val="D5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9"/>
            <p:cNvSpPr/>
            <p:nvPr/>
          </p:nvSpPr>
          <p:spPr>
            <a:xfrm>
              <a:off x="5796374" y="2128903"/>
              <a:ext cx="37" cy="1905"/>
            </a:xfrm>
            <a:custGeom>
              <a:avLst/>
              <a:gdLst/>
              <a:ahLst/>
              <a:cxnLst/>
              <a:rect l="l" t="t" r="r" b="b"/>
              <a:pathLst>
                <a:path w="1" h="52" fill="none" extrusionOk="0">
                  <a:moveTo>
                    <a:pt x="1" y="1"/>
                  </a:moveTo>
                  <a:lnTo>
                    <a:pt x="1" y="1"/>
                  </a:lnTo>
                  <a:lnTo>
                    <a:pt x="1" y="5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9"/>
            <p:cNvSpPr/>
            <p:nvPr/>
          </p:nvSpPr>
          <p:spPr>
            <a:xfrm>
              <a:off x="5766917" y="1677676"/>
              <a:ext cx="7401" cy="780965"/>
            </a:xfrm>
            <a:custGeom>
              <a:avLst/>
              <a:gdLst/>
              <a:ahLst/>
              <a:cxnLst/>
              <a:rect l="l" t="t" r="r" b="b"/>
              <a:pathLst>
                <a:path w="202" h="21316" extrusionOk="0">
                  <a:moveTo>
                    <a:pt x="101" y="0"/>
                  </a:moveTo>
                  <a:lnTo>
                    <a:pt x="51" y="50"/>
                  </a:lnTo>
                  <a:lnTo>
                    <a:pt x="0" y="101"/>
                  </a:lnTo>
                  <a:lnTo>
                    <a:pt x="0" y="21215"/>
                  </a:lnTo>
                  <a:lnTo>
                    <a:pt x="51" y="21265"/>
                  </a:lnTo>
                  <a:lnTo>
                    <a:pt x="101" y="21316"/>
                  </a:lnTo>
                  <a:lnTo>
                    <a:pt x="151" y="21265"/>
                  </a:lnTo>
                  <a:lnTo>
                    <a:pt x="202" y="21215"/>
                  </a:lnTo>
                  <a:lnTo>
                    <a:pt x="202" y="101"/>
                  </a:lnTo>
                  <a:lnTo>
                    <a:pt x="151" y="50"/>
                  </a:lnTo>
                  <a:lnTo>
                    <a:pt x="101" y="0"/>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9"/>
            <p:cNvSpPr/>
            <p:nvPr/>
          </p:nvSpPr>
          <p:spPr>
            <a:xfrm>
              <a:off x="5766917" y="1677676"/>
              <a:ext cx="7401" cy="780965"/>
            </a:xfrm>
            <a:custGeom>
              <a:avLst/>
              <a:gdLst/>
              <a:ahLst/>
              <a:cxnLst/>
              <a:rect l="l" t="t" r="r" b="b"/>
              <a:pathLst>
                <a:path w="202" h="21316" fill="none" extrusionOk="0">
                  <a:moveTo>
                    <a:pt x="0" y="101"/>
                  </a:moveTo>
                  <a:lnTo>
                    <a:pt x="0" y="21215"/>
                  </a:lnTo>
                  <a:lnTo>
                    <a:pt x="0" y="21215"/>
                  </a:lnTo>
                  <a:lnTo>
                    <a:pt x="51" y="21265"/>
                  </a:lnTo>
                  <a:lnTo>
                    <a:pt x="101" y="21316"/>
                  </a:lnTo>
                  <a:lnTo>
                    <a:pt x="101" y="21316"/>
                  </a:lnTo>
                  <a:lnTo>
                    <a:pt x="151" y="21265"/>
                  </a:lnTo>
                  <a:lnTo>
                    <a:pt x="202" y="21215"/>
                  </a:lnTo>
                  <a:lnTo>
                    <a:pt x="202" y="101"/>
                  </a:lnTo>
                  <a:lnTo>
                    <a:pt x="202" y="101"/>
                  </a:lnTo>
                  <a:lnTo>
                    <a:pt x="151" y="50"/>
                  </a:lnTo>
                  <a:lnTo>
                    <a:pt x="101" y="0"/>
                  </a:lnTo>
                  <a:lnTo>
                    <a:pt x="101" y="0"/>
                  </a:lnTo>
                  <a:lnTo>
                    <a:pt x="51" y="50"/>
                  </a:lnTo>
                  <a:lnTo>
                    <a:pt x="0" y="1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9"/>
            <p:cNvSpPr/>
            <p:nvPr/>
          </p:nvSpPr>
          <p:spPr>
            <a:xfrm>
              <a:off x="5980587" y="1928167"/>
              <a:ext cx="68182" cy="73715"/>
            </a:xfrm>
            <a:custGeom>
              <a:avLst/>
              <a:gdLst/>
              <a:ahLst/>
              <a:cxnLst/>
              <a:rect l="l" t="t" r="r" b="b"/>
              <a:pathLst>
                <a:path w="1861" h="2012" extrusionOk="0">
                  <a:moveTo>
                    <a:pt x="1860" y="0"/>
                  </a:moveTo>
                  <a:lnTo>
                    <a:pt x="0" y="1106"/>
                  </a:lnTo>
                  <a:lnTo>
                    <a:pt x="0" y="2011"/>
                  </a:lnTo>
                  <a:lnTo>
                    <a:pt x="1860" y="905"/>
                  </a:lnTo>
                  <a:lnTo>
                    <a:pt x="1860" y="0"/>
                  </a:lnTo>
                  <a:close/>
                </a:path>
              </a:pathLst>
            </a:custGeom>
            <a:solidFill>
              <a:srgbClr val="0096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rupo 7">
            <a:extLst>
              <a:ext uri="{FF2B5EF4-FFF2-40B4-BE49-F238E27FC236}">
                <a16:creationId xmlns:a16="http://schemas.microsoft.com/office/drawing/2014/main" id="{8ED19F2F-0DD0-E4D4-0E85-4F30CD506F9F}"/>
              </a:ext>
            </a:extLst>
          </p:cNvPr>
          <p:cNvGrpSpPr/>
          <p:nvPr/>
        </p:nvGrpSpPr>
        <p:grpSpPr>
          <a:xfrm>
            <a:off x="3503265" y="1904206"/>
            <a:ext cx="561799" cy="565500"/>
            <a:chOff x="3503265" y="1904206"/>
            <a:chExt cx="561799" cy="565500"/>
          </a:xfrm>
        </p:grpSpPr>
        <p:sp>
          <p:nvSpPr>
            <p:cNvPr id="1625" name="Google Shape;1625;p29"/>
            <p:cNvSpPr/>
            <p:nvPr/>
          </p:nvSpPr>
          <p:spPr>
            <a:xfrm>
              <a:off x="3748223" y="2044198"/>
              <a:ext cx="316841" cy="425508"/>
            </a:xfrm>
            <a:custGeom>
              <a:avLst/>
              <a:gdLst/>
              <a:ahLst/>
              <a:cxnLst/>
              <a:rect l="l" t="t" r="r" b="b"/>
              <a:pathLst>
                <a:path w="8648" h="11614" extrusionOk="0">
                  <a:moveTo>
                    <a:pt x="8647" y="0"/>
                  </a:moveTo>
                  <a:lnTo>
                    <a:pt x="1" y="4977"/>
                  </a:lnTo>
                  <a:lnTo>
                    <a:pt x="1" y="11613"/>
                  </a:lnTo>
                  <a:lnTo>
                    <a:pt x="8647" y="6636"/>
                  </a:lnTo>
                  <a:lnTo>
                    <a:pt x="8647"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9"/>
            <p:cNvSpPr/>
            <p:nvPr/>
          </p:nvSpPr>
          <p:spPr>
            <a:xfrm>
              <a:off x="3762952" y="2114175"/>
              <a:ext cx="243163" cy="311309"/>
            </a:xfrm>
            <a:custGeom>
              <a:avLst/>
              <a:gdLst/>
              <a:ahLst/>
              <a:cxnLst/>
              <a:rect l="l" t="t" r="r" b="b"/>
              <a:pathLst>
                <a:path w="6637" h="8497" extrusionOk="0">
                  <a:moveTo>
                    <a:pt x="6637" y="1"/>
                  </a:moveTo>
                  <a:lnTo>
                    <a:pt x="1" y="3671"/>
                  </a:lnTo>
                  <a:lnTo>
                    <a:pt x="1" y="8497"/>
                  </a:lnTo>
                  <a:lnTo>
                    <a:pt x="6637" y="4877"/>
                  </a:lnTo>
                  <a:lnTo>
                    <a:pt x="663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9"/>
            <p:cNvSpPr/>
            <p:nvPr/>
          </p:nvSpPr>
          <p:spPr>
            <a:xfrm>
              <a:off x="4026339" y="2237607"/>
              <a:ext cx="27661" cy="47922"/>
            </a:xfrm>
            <a:custGeom>
              <a:avLst/>
              <a:gdLst/>
              <a:ahLst/>
              <a:cxnLst/>
              <a:rect l="l" t="t" r="r" b="b"/>
              <a:pathLst>
                <a:path w="755" h="1308" extrusionOk="0">
                  <a:moveTo>
                    <a:pt x="755" y="0"/>
                  </a:moveTo>
                  <a:lnTo>
                    <a:pt x="1" y="453"/>
                  </a:lnTo>
                  <a:lnTo>
                    <a:pt x="1" y="1307"/>
                  </a:lnTo>
                  <a:lnTo>
                    <a:pt x="755" y="905"/>
                  </a:lnTo>
                  <a:lnTo>
                    <a:pt x="755" y="0"/>
                  </a:lnTo>
                  <a:close/>
                </a:path>
              </a:pathLst>
            </a:custGeom>
            <a:solidFill>
              <a:srgbClr val="A8D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9"/>
            <p:cNvSpPr/>
            <p:nvPr/>
          </p:nvSpPr>
          <p:spPr>
            <a:xfrm>
              <a:off x="4026339" y="2208114"/>
              <a:ext cx="14765" cy="38726"/>
            </a:xfrm>
            <a:custGeom>
              <a:avLst/>
              <a:gdLst/>
              <a:ahLst/>
              <a:cxnLst/>
              <a:rect l="l" t="t" r="r" b="b"/>
              <a:pathLst>
                <a:path w="403" h="1057" extrusionOk="0">
                  <a:moveTo>
                    <a:pt x="403" y="1"/>
                  </a:moveTo>
                  <a:lnTo>
                    <a:pt x="1" y="252"/>
                  </a:lnTo>
                  <a:lnTo>
                    <a:pt x="1" y="1056"/>
                  </a:lnTo>
                  <a:lnTo>
                    <a:pt x="403" y="805"/>
                  </a:lnTo>
                  <a:lnTo>
                    <a:pt x="40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9"/>
            <p:cNvSpPr/>
            <p:nvPr/>
          </p:nvSpPr>
          <p:spPr>
            <a:xfrm>
              <a:off x="4042936" y="2200750"/>
              <a:ext cx="12933" cy="36894"/>
            </a:xfrm>
            <a:custGeom>
              <a:avLst/>
              <a:gdLst/>
              <a:ahLst/>
              <a:cxnLst/>
              <a:rect l="l" t="t" r="r" b="b"/>
              <a:pathLst>
                <a:path w="353" h="1007" extrusionOk="0">
                  <a:moveTo>
                    <a:pt x="352" y="1"/>
                  </a:moveTo>
                  <a:lnTo>
                    <a:pt x="0" y="202"/>
                  </a:lnTo>
                  <a:lnTo>
                    <a:pt x="0" y="1006"/>
                  </a:lnTo>
                  <a:lnTo>
                    <a:pt x="352" y="805"/>
                  </a:lnTo>
                  <a:lnTo>
                    <a:pt x="35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9"/>
            <p:cNvSpPr/>
            <p:nvPr/>
          </p:nvSpPr>
          <p:spPr>
            <a:xfrm>
              <a:off x="4026339" y="2169425"/>
              <a:ext cx="14765" cy="38726"/>
            </a:xfrm>
            <a:custGeom>
              <a:avLst/>
              <a:gdLst/>
              <a:ahLst/>
              <a:cxnLst/>
              <a:rect l="l" t="t" r="r" b="b"/>
              <a:pathLst>
                <a:path w="403" h="1057" extrusionOk="0">
                  <a:moveTo>
                    <a:pt x="403" y="1"/>
                  </a:moveTo>
                  <a:lnTo>
                    <a:pt x="1" y="252"/>
                  </a:lnTo>
                  <a:lnTo>
                    <a:pt x="1" y="1057"/>
                  </a:lnTo>
                  <a:lnTo>
                    <a:pt x="403" y="805"/>
                  </a:lnTo>
                  <a:lnTo>
                    <a:pt x="403" y="1"/>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9"/>
            <p:cNvSpPr/>
            <p:nvPr/>
          </p:nvSpPr>
          <p:spPr>
            <a:xfrm>
              <a:off x="4042936" y="2162060"/>
              <a:ext cx="12933" cy="35062"/>
            </a:xfrm>
            <a:custGeom>
              <a:avLst/>
              <a:gdLst/>
              <a:ahLst/>
              <a:cxnLst/>
              <a:rect l="l" t="t" r="r" b="b"/>
              <a:pathLst>
                <a:path w="353" h="957" extrusionOk="0">
                  <a:moveTo>
                    <a:pt x="352" y="1"/>
                  </a:moveTo>
                  <a:lnTo>
                    <a:pt x="0" y="152"/>
                  </a:lnTo>
                  <a:lnTo>
                    <a:pt x="0" y="956"/>
                  </a:lnTo>
                  <a:lnTo>
                    <a:pt x="352" y="805"/>
                  </a:lnTo>
                  <a:lnTo>
                    <a:pt x="352" y="1"/>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9"/>
            <p:cNvSpPr/>
            <p:nvPr/>
          </p:nvSpPr>
          <p:spPr>
            <a:xfrm>
              <a:off x="4026339" y="2132604"/>
              <a:ext cx="14765" cy="36857"/>
            </a:xfrm>
            <a:custGeom>
              <a:avLst/>
              <a:gdLst/>
              <a:ahLst/>
              <a:cxnLst/>
              <a:rect l="l" t="t" r="r" b="b"/>
              <a:pathLst>
                <a:path w="403" h="1006" extrusionOk="0">
                  <a:moveTo>
                    <a:pt x="403" y="1"/>
                  </a:moveTo>
                  <a:lnTo>
                    <a:pt x="1" y="202"/>
                  </a:lnTo>
                  <a:lnTo>
                    <a:pt x="1" y="1006"/>
                  </a:lnTo>
                  <a:lnTo>
                    <a:pt x="403" y="805"/>
                  </a:lnTo>
                  <a:lnTo>
                    <a:pt x="40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9"/>
            <p:cNvSpPr/>
            <p:nvPr/>
          </p:nvSpPr>
          <p:spPr>
            <a:xfrm>
              <a:off x="4042936" y="2123408"/>
              <a:ext cx="12933" cy="36857"/>
            </a:xfrm>
            <a:custGeom>
              <a:avLst/>
              <a:gdLst/>
              <a:ahLst/>
              <a:cxnLst/>
              <a:rect l="l" t="t" r="r" b="b"/>
              <a:pathLst>
                <a:path w="353" h="1006" extrusionOk="0">
                  <a:moveTo>
                    <a:pt x="352" y="0"/>
                  </a:moveTo>
                  <a:lnTo>
                    <a:pt x="0" y="201"/>
                  </a:lnTo>
                  <a:lnTo>
                    <a:pt x="0" y="1006"/>
                  </a:lnTo>
                  <a:lnTo>
                    <a:pt x="352" y="805"/>
                  </a:lnTo>
                  <a:lnTo>
                    <a:pt x="35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9"/>
            <p:cNvSpPr/>
            <p:nvPr/>
          </p:nvSpPr>
          <p:spPr>
            <a:xfrm>
              <a:off x="4026339" y="2092083"/>
              <a:ext cx="14765" cy="38726"/>
            </a:xfrm>
            <a:custGeom>
              <a:avLst/>
              <a:gdLst/>
              <a:ahLst/>
              <a:cxnLst/>
              <a:rect l="l" t="t" r="r" b="b"/>
              <a:pathLst>
                <a:path w="403" h="1057" extrusionOk="0">
                  <a:moveTo>
                    <a:pt x="403" y="1"/>
                  </a:moveTo>
                  <a:lnTo>
                    <a:pt x="1" y="252"/>
                  </a:lnTo>
                  <a:lnTo>
                    <a:pt x="1" y="1056"/>
                  </a:lnTo>
                  <a:lnTo>
                    <a:pt x="403" y="805"/>
                  </a:lnTo>
                  <a:lnTo>
                    <a:pt x="403" y="1"/>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9"/>
            <p:cNvSpPr/>
            <p:nvPr/>
          </p:nvSpPr>
          <p:spPr>
            <a:xfrm>
              <a:off x="4042936" y="2084719"/>
              <a:ext cx="12933" cy="36857"/>
            </a:xfrm>
            <a:custGeom>
              <a:avLst/>
              <a:gdLst/>
              <a:ahLst/>
              <a:cxnLst/>
              <a:rect l="l" t="t" r="r" b="b"/>
              <a:pathLst>
                <a:path w="353" h="1006" extrusionOk="0">
                  <a:moveTo>
                    <a:pt x="352" y="0"/>
                  </a:moveTo>
                  <a:lnTo>
                    <a:pt x="0" y="202"/>
                  </a:lnTo>
                  <a:lnTo>
                    <a:pt x="0" y="1006"/>
                  </a:lnTo>
                  <a:lnTo>
                    <a:pt x="352" y="805"/>
                  </a:lnTo>
                  <a:lnTo>
                    <a:pt x="352" y="0"/>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9"/>
            <p:cNvSpPr/>
            <p:nvPr/>
          </p:nvSpPr>
          <p:spPr>
            <a:xfrm>
              <a:off x="3503265" y="2084719"/>
              <a:ext cx="244995" cy="384987"/>
            </a:xfrm>
            <a:custGeom>
              <a:avLst/>
              <a:gdLst/>
              <a:ahLst/>
              <a:cxnLst/>
              <a:rect l="l" t="t" r="r" b="b"/>
              <a:pathLst>
                <a:path w="6687" h="10508" extrusionOk="0">
                  <a:moveTo>
                    <a:pt x="0" y="0"/>
                  </a:moveTo>
                  <a:lnTo>
                    <a:pt x="0" y="6636"/>
                  </a:lnTo>
                  <a:lnTo>
                    <a:pt x="6687" y="10507"/>
                  </a:lnTo>
                  <a:lnTo>
                    <a:pt x="6687" y="3871"/>
                  </a:lnTo>
                  <a:lnTo>
                    <a:pt x="0" y="0"/>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9"/>
            <p:cNvSpPr/>
            <p:nvPr/>
          </p:nvSpPr>
          <p:spPr>
            <a:xfrm>
              <a:off x="3503265" y="1904206"/>
              <a:ext cx="561799" cy="322373"/>
            </a:xfrm>
            <a:custGeom>
              <a:avLst/>
              <a:gdLst/>
              <a:ahLst/>
              <a:cxnLst/>
              <a:rect l="l" t="t" r="r" b="b"/>
              <a:pathLst>
                <a:path w="15334" h="8799" extrusionOk="0">
                  <a:moveTo>
                    <a:pt x="8647" y="1"/>
                  </a:moveTo>
                  <a:lnTo>
                    <a:pt x="0" y="4978"/>
                  </a:lnTo>
                  <a:lnTo>
                    <a:pt x="6687" y="8798"/>
                  </a:lnTo>
                  <a:lnTo>
                    <a:pt x="15333" y="3872"/>
                  </a:lnTo>
                  <a:lnTo>
                    <a:pt x="8647" y="1"/>
                  </a:lnTo>
                  <a:close/>
                </a:path>
              </a:pathLst>
            </a:custGeom>
            <a:solidFill>
              <a:srgbClr val="E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rupo 4">
            <a:extLst>
              <a:ext uri="{FF2B5EF4-FFF2-40B4-BE49-F238E27FC236}">
                <a16:creationId xmlns:a16="http://schemas.microsoft.com/office/drawing/2014/main" id="{B161FF3A-9FC4-96EA-5161-07C28C9A5D1C}"/>
              </a:ext>
            </a:extLst>
          </p:cNvPr>
          <p:cNvGrpSpPr/>
          <p:nvPr/>
        </p:nvGrpSpPr>
        <p:grpSpPr>
          <a:xfrm>
            <a:off x="3503265" y="3668703"/>
            <a:ext cx="547071" cy="797562"/>
            <a:chOff x="3503265" y="3668703"/>
            <a:chExt cx="547071" cy="797562"/>
          </a:xfrm>
        </p:grpSpPr>
        <p:sp>
          <p:nvSpPr>
            <p:cNvPr id="1638" name="Google Shape;1638;p29"/>
            <p:cNvSpPr/>
            <p:nvPr/>
          </p:nvSpPr>
          <p:spPr>
            <a:xfrm>
              <a:off x="3777680" y="3827124"/>
              <a:ext cx="272656" cy="639141"/>
            </a:xfrm>
            <a:custGeom>
              <a:avLst/>
              <a:gdLst/>
              <a:ahLst/>
              <a:cxnLst/>
              <a:rect l="l" t="t" r="r" b="b"/>
              <a:pathLst>
                <a:path w="7442" h="17445" extrusionOk="0">
                  <a:moveTo>
                    <a:pt x="7441" y="0"/>
                  </a:moveTo>
                  <a:lnTo>
                    <a:pt x="1" y="4324"/>
                  </a:lnTo>
                  <a:lnTo>
                    <a:pt x="1" y="17445"/>
                  </a:lnTo>
                  <a:lnTo>
                    <a:pt x="7441" y="13222"/>
                  </a:lnTo>
                  <a:lnTo>
                    <a:pt x="7441"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9"/>
            <p:cNvSpPr/>
            <p:nvPr/>
          </p:nvSpPr>
          <p:spPr>
            <a:xfrm>
              <a:off x="3777680" y="3827124"/>
              <a:ext cx="272656" cy="639141"/>
            </a:xfrm>
            <a:custGeom>
              <a:avLst/>
              <a:gdLst/>
              <a:ahLst/>
              <a:cxnLst/>
              <a:rect l="l" t="t" r="r" b="b"/>
              <a:pathLst>
                <a:path w="7442" h="17445" fill="none" extrusionOk="0">
                  <a:moveTo>
                    <a:pt x="7441" y="13222"/>
                  </a:moveTo>
                  <a:lnTo>
                    <a:pt x="1" y="17445"/>
                  </a:lnTo>
                  <a:lnTo>
                    <a:pt x="1" y="4324"/>
                  </a:lnTo>
                  <a:lnTo>
                    <a:pt x="7441" y="0"/>
                  </a:lnTo>
                  <a:lnTo>
                    <a:pt x="7441" y="132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9"/>
            <p:cNvSpPr/>
            <p:nvPr/>
          </p:nvSpPr>
          <p:spPr>
            <a:xfrm>
              <a:off x="3777680" y="4002104"/>
              <a:ext cx="272656" cy="335233"/>
            </a:xfrm>
            <a:custGeom>
              <a:avLst/>
              <a:gdLst/>
              <a:ahLst/>
              <a:cxnLst/>
              <a:rect l="l" t="t" r="r" b="b"/>
              <a:pathLst>
                <a:path w="7442" h="9150" extrusionOk="0">
                  <a:moveTo>
                    <a:pt x="7441" y="0"/>
                  </a:moveTo>
                  <a:lnTo>
                    <a:pt x="1" y="4374"/>
                  </a:lnTo>
                  <a:lnTo>
                    <a:pt x="1" y="9150"/>
                  </a:lnTo>
                  <a:lnTo>
                    <a:pt x="7441" y="4977"/>
                  </a:lnTo>
                  <a:lnTo>
                    <a:pt x="7441" y="0"/>
                  </a:lnTo>
                  <a:close/>
                </a:path>
              </a:pathLst>
            </a:custGeom>
            <a:solidFill>
              <a:srgbClr val="5D5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9"/>
            <p:cNvSpPr/>
            <p:nvPr/>
          </p:nvSpPr>
          <p:spPr>
            <a:xfrm>
              <a:off x="3503265" y="3827124"/>
              <a:ext cx="276320" cy="639141"/>
            </a:xfrm>
            <a:custGeom>
              <a:avLst/>
              <a:gdLst/>
              <a:ahLst/>
              <a:cxnLst/>
              <a:rect l="l" t="t" r="r" b="b"/>
              <a:pathLst>
                <a:path w="7542" h="17445" extrusionOk="0">
                  <a:moveTo>
                    <a:pt x="51" y="0"/>
                  </a:moveTo>
                  <a:lnTo>
                    <a:pt x="0" y="13172"/>
                  </a:lnTo>
                  <a:lnTo>
                    <a:pt x="7491" y="17445"/>
                  </a:lnTo>
                  <a:lnTo>
                    <a:pt x="7541" y="4374"/>
                  </a:lnTo>
                  <a:lnTo>
                    <a:pt x="51" y="0"/>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9"/>
            <p:cNvSpPr/>
            <p:nvPr/>
          </p:nvSpPr>
          <p:spPr>
            <a:xfrm>
              <a:off x="3503265" y="3827124"/>
              <a:ext cx="276320" cy="639141"/>
            </a:xfrm>
            <a:custGeom>
              <a:avLst/>
              <a:gdLst/>
              <a:ahLst/>
              <a:cxnLst/>
              <a:rect l="l" t="t" r="r" b="b"/>
              <a:pathLst>
                <a:path w="7542" h="17445" fill="none" extrusionOk="0">
                  <a:moveTo>
                    <a:pt x="0" y="13172"/>
                  </a:moveTo>
                  <a:lnTo>
                    <a:pt x="7491" y="17445"/>
                  </a:lnTo>
                  <a:lnTo>
                    <a:pt x="7541" y="4374"/>
                  </a:lnTo>
                  <a:lnTo>
                    <a:pt x="51" y="0"/>
                  </a:lnTo>
                  <a:lnTo>
                    <a:pt x="0" y="131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9"/>
            <p:cNvSpPr/>
            <p:nvPr/>
          </p:nvSpPr>
          <p:spPr>
            <a:xfrm>
              <a:off x="3505096" y="3836320"/>
              <a:ext cx="37" cy="27661"/>
            </a:xfrm>
            <a:custGeom>
              <a:avLst/>
              <a:gdLst/>
              <a:ahLst/>
              <a:cxnLst/>
              <a:rect l="l" t="t" r="r" b="b"/>
              <a:pathLst>
                <a:path w="1" h="755" extrusionOk="0">
                  <a:moveTo>
                    <a:pt x="1" y="1"/>
                  </a:moveTo>
                  <a:lnTo>
                    <a:pt x="1" y="755"/>
                  </a:lnTo>
                  <a:lnTo>
                    <a:pt x="1" y="755"/>
                  </a:lnTo>
                  <a:lnTo>
                    <a:pt x="1" y="1"/>
                  </a:lnTo>
                  <a:close/>
                </a:path>
              </a:pathLst>
            </a:custGeom>
            <a:solidFill>
              <a:srgbClr val="EEEE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9"/>
            <p:cNvSpPr/>
            <p:nvPr/>
          </p:nvSpPr>
          <p:spPr>
            <a:xfrm>
              <a:off x="3505096" y="3836320"/>
              <a:ext cx="37" cy="27661"/>
            </a:xfrm>
            <a:custGeom>
              <a:avLst/>
              <a:gdLst/>
              <a:ahLst/>
              <a:cxnLst/>
              <a:rect l="l" t="t" r="r" b="b"/>
              <a:pathLst>
                <a:path w="1" h="755" fill="none" extrusionOk="0">
                  <a:moveTo>
                    <a:pt x="1" y="1"/>
                  </a:moveTo>
                  <a:lnTo>
                    <a:pt x="1" y="755"/>
                  </a:lnTo>
                  <a:lnTo>
                    <a:pt x="1" y="75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9"/>
            <p:cNvSpPr/>
            <p:nvPr/>
          </p:nvSpPr>
          <p:spPr>
            <a:xfrm>
              <a:off x="3505096" y="3827124"/>
              <a:ext cx="274488" cy="195278"/>
            </a:xfrm>
            <a:custGeom>
              <a:avLst/>
              <a:gdLst/>
              <a:ahLst/>
              <a:cxnLst/>
              <a:rect l="l" t="t" r="r" b="b"/>
              <a:pathLst>
                <a:path w="7492" h="5330" extrusionOk="0">
                  <a:moveTo>
                    <a:pt x="1" y="0"/>
                  </a:moveTo>
                  <a:lnTo>
                    <a:pt x="1" y="252"/>
                  </a:lnTo>
                  <a:lnTo>
                    <a:pt x="1" y="1006"/>
                  </a:lnTo>
                  <a:lnTo>
                    <a:pt x="7491" y="5329"/>
                  </a:lnTo>
                  <a:lnTo>
                    <a:pt x="7491" y="4726"/>
                  </a:lnTo>
                  <a:lnTo>
                    <a:pt x="7491" y="4374"/>
                  </a:lnTo>
                  <a:lnTo>
                    <a:pt x="1" y="0"/>
                  </a:lnTo>
                  <a:close/>
                </a:path>
              </a:pathLst>
            </a:custGeom>
            <a:solidFill>
              <a:srgbClr val="CFD4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9"/>
            <p:cNvSpPr/>
            <p:nvPr/>
          </p:nvSpPr>
          <p:spPr>
            <a:xfrm>
              <a:off x="3505096" y="3827124"/>
              <a:ext cx="274488" cy="195278"/>
            </a:xfrm>
            <a:custGeom>
              <a:avLst/>
              <a:gdLst/>
              <a:ahLst/>
              <a:cxnLst/>
              <a:rect l="l" t="t" r="r" b="b"/>
              <a:pathLst>
                <a:path w="7492" h="5330" fill="none" extrusionOk="0">
                  <a:moveTo>
                    <a:pt x="1" y="0"/>
                  </a:moveTo>
                  <a:lnTo>
                    <a:pt x="1" y="252"/>
                  </a:lnTo>
                  <a:lnTo>
                    <a:pt x="1" y="1006"/>
                  </a:lnTo>
                  <a:lnTo>
                    <a:pt x="7491" y="5329"/>
                  </a:lnTo>
                  <a:lnTo>
                    <a:pt x="7491" y="5329"/>
                  </a:lnTo>
                  <a:lnTo>
                    <a:pt x="7491" y="5329"/>
                  </a:lnTo>
                  <a:lnTo>
                    <a:pt x="7491" y="4726"/>
                  </a:lnTo>
                  <a:lnTo>
                    <a:pt x="7491" y="4374"/>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9"/>
            <p:cNvSpPr/>
            <p:nvPr/>
          </p:nvSpPr>
          <p:spPr>
            <a:xfrm>
              <a:off x="3985818" y="3827124"/>
              <a:ext cx="62650" cy="38689"/>
            </a:xfrm>
            <a:custGeom>
              <a:avLst/>
              <a:gdLst/>
              <a:ahLst/>
              <a:cxnLst/>
              <a:rect l="l" t="t" r="r" b="b"/>
              <a:pathLst>
                <a:path w="1710" h="1056" extrusionOk="0">
                  <a:moveTo>
                    <a:pt x="1710" y="0"/>
                  </a:moveTo>
                  <a:lnTo>
                    <a:pt x="1" y="1056"/>
                  </a:lnTo>
                  <a:lnTo>
                    <a:pt x="1" y="1056"/>
                  </a:lnTo>
                  <a:lnTo>
                    <a:pt x="1710" y="50"/>
                  </a:lnTo>
                  <a:lnTo>
                    <a:pt x="1710" y="0"/>
                  </a:lnTo>
                  <a:close/>
                </a:path>
              </a:pathLst>
            </a:custGeom>
            <a:solidFill>
              <a:srgbClr val="EEEE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9"/>
            <p:cNvSpPr/>
            <p:nvPr/>
          </p:nvSpPr>
          <p:spPr>
            <a:xfrm>
              <a:off x="3985818" y="3827124"/>
              <a:ext cx="62650" cy="38689"/>
            </a:xfrm>
            <a:custGeom>
              <a:avLst/>
              <a:gdLst/>
              <a:ahLst/>
              <a:cxnLst/>
              <a:rect l="l" t="t" r="r" b="b"/>
              <a:pathLst>
                <a:path w="1710" h="1056" fill="none" extrusionOk="0">
                  <a:moveTo>
                    <a:pt x="1710" y="0"/>
                  </a:moveTo>
                  <a:lnTo>
                    <a:pt x="1" y="1056"/>
                  </a:lnTo>
                  <a:lnTo>
                    <a:pt x="1710" y="50"/>
                  </a:lnTo>
                  <a:lnTo>
                    <a:pt x="171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9"/>
            <p:cNvSpPr/>
            <p:nvPr/>
          </p:nvSpPr>
          <p:spPr>
            <a:xfrm>
              <a:off x="3779549" y="3828956"/>
              <a:ext cx="268919" cy="193446"/>
            </a:xfrm>
            <a:custGeom>
              <a:avLst/>
              <a:gdLst/>
              <a:ahLst/>
              <a:cxnLst/>
              <a:rect l="l" t="t" r="r" b="b"/>
              <a:pathLst>
                <a:path w="7340" h="5280" extrusionOk="0">
                  <a:moveTo>
                    <a:pt x="7340" y="0"/>
                  </a:moveTo>
                  <a:lnTo>
                    <a:pt x="5631" y="1006"/>
                  </a:lnTo>
                  <a:lnTo>
                    <a:pt x="0" y="4324"/>
                  </a:lnTo>
                  <a:lnTo>
                    <a:pt x="0" y="5279"/>
                  </a:lnTo>
                  <a:lnTo>
                    <a:pt x="7340" y="1006"/>
                  </a:lnTo>
                  <a:lnTo>
                    <a:pt x="7340" y="0"/>
                  </a:lnTo>
                  <a:close/>
                </a:path>
              </a:pathLst>
            </a:custGeom>
            <a:solidFill>
              <a:srgbClr val="ECEC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9"/>
            <p:cNvSpPr/>
            <p:nvPr/>
          </p:nvSpPr>
          <p:spPr>
            <a:xfrm>
              <a:off x="3779549" y="3828956"/>
              <a:ext cx="268919" cy="193446"/>
            </a:xfrm>
            <a:custGeom>
              <a:avLst/>
              <a:gdLst/>
              <a:ahLst/>
              <a:cxnLst/>
              <a:rect l="l" t="t" r="r" b="b"/>
              <a:pathLst>
                <a:path w="7340" h="5280" fill="none" extrusionOk="0">
                  <a:moveTo>
                    <a:pt x="7340" y="0"/>
                  </a:moveTo>
                  <a:lnTo>
                    <a:pt x="5631" y="1006"/>
                  </a:lnTo>
                  <a:lnTo>
                    <a:pt x="0" y="4324"/>
                  </a:lnTo>
                  <a:lnTo>
                    <a:pt x="0" y="5279"/>
                  </a:lnTo>
                  <a:lnTo>
                    <a:pt x="7340" y="1006"/>
                  </a:lnTo>
                  <a:lnTo>
                    <a:pt x="73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9"/>
            <p:cNvSpPr/>
            <p:nvPr/>
          </p:nvSpPr>
          <p:spPr>
            <a:xfrm>
              <a:off x="3779549" y="3987339"/>
              <a:ext cx="37" cy="35062"/>
            </a:xfrm>
            <a:custGeom>
              <a:avLst/>
              <a:gdLst/>
              <a:ahLst/>
              <a:cxnLst/>
              <a:rect l="l" t="t" r="r" b="b"/>
              <a:pathLst>
                <a:path w="1" h="957" extrusionOk="0">
                  <a:moveTo>
                    <a:pt x="0" y="1"/>
                  </a:moveTo>
                  <a:lnTo>
                    <a:pt x="0" y="956"/>
                  </a:lnTo>
                  <a:lnTo>
                    <a:pt x="0" y="956"/>
                  </a:lnTo>
                  <a:lnTo>
                    <a:pt x="0" y="1"/>
                  </a:lnTo>
                  <a:close/>
                </a:path>
              </a:pathLst>
            </a:custGeom>
            <a:solidFill>
              <a:srgbClr val="CFD4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9"/>
            <p:cNvSpPr/>
            <p:nvPr/>
          </p:nvSpPr>
          <p:spPr>
            <a:xfrm>
              <a:off x="3779549" y="3987339"/>
              <a:ext cx="37" cy="35062"/>
            </a:xfrm>
            <a:custGeom>
              <a:avLst/>
              <a:gdLst/>
              <a:ahLst/>
              <a:cxnLst/>
              <a:rect l="l" t="t" r="r" b="b"/>
              <a:pathLst>
                <a:path w="1" h="957" fill="none" extrusionOk="0">
                  <a:moveTo>
                    <a:pt x="0" y="1"/>
                  </a:moveTo>
                  <a:lnTo>
                    <a:pt x="0" y="956"/>
                  </a:lnTo>
                  <a:lnTo>
                    <a:pt x="0" y="95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9"/>
            <p:cNvSpPr/>
            <p:nvPr/>
          </p:nvSpPr>
          <p:spPr>
            <a:xfrm>
              <a:off x="3779549" y="3987339"/>
              <a:ext cx="37" cy="35062"/>
            </a:xfrm>
            <a:custGeom>
              <a:avLst/>
              <a:gdLst/>
              <a:ahLst/>
              <a:cxnLst/>
              <a:rect l="l" t="t" r="r" b="b"/>
              <a:pathLst>
                <a:path w="1" h="957" extrusionOk="0">
                  <a:moveTo>
                    <a:pt x="0" y="1"/>
                  </a:moveTo>
                  <a:lnTo>
                    <a:pt x="0" y="353"/>
                  </a:lnTo>
                  <a:lnTo>
                    <a:pt x="0" y="956"/>
                  </a:lnTo>
                  <a:lnTo>
                    <a:pt x="0" y="956"/>
                  </a:lnTo>
                  <a:lnTo>
                    <a:pt x="0" y="1"/>
                  </a:lnTo>
                  <a:close/>
                </a:path>
              </a:pathLst>
            </a:custGeom>
            <a:solidFill>
              <a:srgbClr val="C3C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9"/>
            <p:cNvSpPr/>
            <p:nvPr/>
          </p:nvSpPr>
          <p:spPr>
            <a:xfrm>
              <a:off x="3779549" y="3987339"/>
              <a:ext cx="37" cy="35062"/>
            </a:xfrm>
            <a:custGeom>
              <a:avLst/>
              <a:gdLst/>
              <a:ahLst/>
              <a:cxnLst/>
              <a:rect l="l" t="t" r="r" b="b"/>
              <a:pathLst>
                <a:path w="1" h="957" fill="none" extrusionOk="0">
                  <a:moveTo>
                    <a:pt x="0" y="1"/>
                  </a:moveTo>
                  <a:lnTo>
                    <a:pt x="0" y="353"/>
                  </a:lnTo>
                  <a:lnTo>
                    <a:pt x="0" y="956"/>
                  </a:lnTo>
                  <a:lnTo>
                    <a:pt x="0" y="956"/>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9"/>
            <p:cNvSpPr/>
            <p:nvPr/>
          </p:nvSpPr>
          <p:spPr>
            <a:xfrm>
              <a:off x="3503265" y="4274687"/>
              <a:ext cx="274452" cy="191577"/>
            </a:xfrm>
            <a:custGeom>
              <a:avLst/>
              <a:gdLst/>
              <a:ahLst/>
              <a:cxnLst/>
              <a:rect l="l" t="t" r="r" b="b"/>
              <a:pathLst>
                <a:path w="7491" h="5229" extrusionOk="0">
                  <a:moveTo>
                    <a:pt x="7491" y="5229"/>
                  </a:moveTo>
                  <a:lnTo>
                    <a:pt x="7491" y="5229"/>
                  </a:lnTo>
                  <a:lnTo>
                    <a:pt x="7491" y="5229"/>
                  </a:lnTo>
                  <a:lnTo>
                    <a:pt x="7491" y="5229"/>
                  </a:lnTo>
                  <a:close/>
                  <a:moveTo>
                    <a:pt x="0" y="0"/>
                  </a:moveTo>
                  <a:lnTo>
                    <a:pt x="0" y="956"/>
                  </a:lnTo>
                  <a:lnTo>
                    <a:pt x="0" y="0"/>
                  </a:lnTo>
                  <a:lnTo>
                    <a:pt x="0" y="0"/>
                  </a:lnTo>
                  <a:close/>
                </a:path>
              </a:pathLst>
            </a:custGeom>
            <a:solidFill>
              <a:srgbClr val="A5B3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9"/>
            <p:cNvSpPr/>
            <p:nvPr/>
          </p:nvSpPr>
          <p:spPr>
            <a:xfrm>
              <a:off x="3777680" y="4466228"/>
              <a:ext cx="37" cy="37"/>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9"/>
            <p:cNvSpPr/>
            <p:nvPr/>
          </p:nvSpPr>
          <p:spPr>
            <a:xfrm>
              <a:off x="3503265" y="4274687"/>
              <a:ext cx="37" cy="35025"/>
            </a:xfrm>
            <a:custGeom>
              <a:avLst/>
              <a:gdLst/>
              <a:ahLst/>
              <a:cxnLst/>
              <a:rect l="l" t="t" r="r" b="b"/>
              <a:pathLst>
                <a:path w="1" h="956" fill="none" extrusionOk="0">
                  <a:moveTo>
                    <a:pt x="0" y="0"/>
                  </a:moveTo>
                  <a:lnTo>
                    <a:pt x="0" y="956"/>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9"/>
            <p:cNvSpPr/>
            <p:nvPr/>
          </p:nvSpPr>
          <p:spPr>
            <a:xfrm>
              <a:off x="3777680" y="4434939"/>
              <a:ext cx="1905" cy="31325"/>
            </a:xfrm>
            <a:custGeom>
              <a:avLst/>
              <a:gdLst/>
              <a:ahLst/>
              <a:cxnLst/>
              <a:rect l="l" t="t" r="r" b="b"/>
              <a:pathLst>
                <a:path w="52" h="855" extrusionOk="0">
                  <a:moveTo>
                    <a:pt x="1" y="0"/>
                  </a:moveTo>
                  <a:lnTo>
                    <a:pt x="1" y="855"/>
                  </a:lnTo>
                  <a:lnTo>
                    <a:pt x="51" y="352"/>
                  </a:lnTo>
                  <a:lnTo>
                    <a:pt x="51" y="302"/>
                  </a:lnTo>
                  <a:lnTo>
                    <a:pt x="51" y="0"/>
                  </a:lnTo>
                  <a:close/>
                </a:path>
              </a:pathLst>
            </a:custGeom>
            <a:solidFill>
              <a:srgbClr val="A3B2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9"/>
            <p:cNvSpPr/>
            <p:nvPr/>
          </p:nvSpPr>
          <p:spPr>
            <a:xfrm>
              <a:off x="3777680" y="4434939"/>
              <a:ext cx="1905" cy="31325"/>
            </a:xfrm>
            <a:custGeom>
              <a:avLst/>
              <a:gdLst/>
              <a:ahLst/>
              <a:cxnLst/>
              <a:rect l="l" t="t" r="r" b="b"/>
              <a:pathLst>
                <a:path w="52" h="855" fill="none" extrusionOk="0">
                  <a:moveTo>
                    <a:pt x="1" y="0"/>
                  </a:moveTo>
                  <a:lnTo>
                    <a:pt x="1" y="855"/>
                  </a:lnTo>
                  <a:lnTo>
                    <a:pt x="1" y="855"/>
                  </a:lnTo>
                  <a:lnTo>
                    <a:pt x="51" y="352"/>
                  </a:lnTo>
                  <a:lnTo>
                    <a:pt x="51" y="302"/>
                  </a:lnTo>
                  <a:lnTo>
                    <a:pt x="5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9"/>
            <p:cNvSpPr/>
            <p:nvPr/>
          </p:nvSpPr>
          <p:spPr>
            <a:xfrm>
              <a:off x="3503265" y="4274687"/>
              <a:ext cx="274452" cy="191577"/>
            </a:xfrm>
            <a:custGeom>
              <a:avLst/>
              <a:gdLst/>
              <a:ahLst/>
              <a:cxnLst/>
              <a:rect l="l" t="t" r="r" b="b"/>
              <a:pathLst>
                <a:path w="7491" h="5229" extrusionOk="0">
                  <a:moveTo>
                    <a:pt x="0" y="0"/>
                  </a:moveTo>
                  <a:lnTo>
                    <a:pt x="0" y="956"/>
                  </a:lnTo>
                  <a:lnTo>
                    <a:pt x="7491" y="5229"/>
                  </a:lnTo>
                  <a:lnTo>
                    <a:pt x="7491" y="4374"/>
                  </a:lnTo>
                  <a:lnTo>
                    <a:pt x="0" y="0"/>
                  </a:lnTo>
                  <a:close/>
                </a:path>
              </a:pathLst>
            </a:custGeom>
            <a:solidFill>
              <a:srgbClr val="90A2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9"/>
            <p:cNvSpPr/>
            <p:nvPr/>
          </p:nvSpPr>
          <p:spPr>
            <a:xfrm>
              <a:off x="3503265" y="4274687"/>
              <a:ext cx="274452" cy="191577"/>
            </a:xfrm>
            <a:custGeom>
              <a:avLst/>
              <a:gdLst/>
              <a:ahLst/>
              <a:cxnLst/>
              <a:rect l="l" t="t" r="r" b="b"/>
              <a:pathLst>
                <a:path w="7491" h="5229" fill="none" extrusionOk="0">
                  <a:moveTo>
                    <a:pt x="0" y="0"/>
                  </a:moveTo>
                  <a:lnTo>
                    <a:pt x="0" y="956"/>
                  </a:lnTo>
                  <a:lnTo>
                    <a:pt x="7491" y="5229"/>
                  </a:lnTo>
                  <a:lnTo>
                    <a:pt x="7491" y="5229"/>
                  </a:lnTo>
                  <a:lnTo>
                    <a:pt x="7491" y="4374"/>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9"/>
            <p:cNvSpPr/>
            <p:nvPr/>
          </p:nvSpPr>
          <p:spPr>
            <a:xfrm>
              <a:off x="3777680" y="4311508"/>
              <a:ext cx="272656" cy="154757"/>
            </a:xfrm>
            <a:custGeom>
              <a:avLst/>
              <a:gdLst/>
              <a:ahLst/>
              <a:cxnLst/>
              <a:rect l="l" t="t" r="r" b="b"/>
              <a:pathLst>
                <a:path w="7442" h="4224" extrusionOk="0">
                  <a:moveTo>
                    <a:pt x="7441" y="1"/>
                  </a:moveTo>
                  <a:lnTo>
                    <a:pt x="1" y="4224"/>
                  </a:lnTo>
                  <a:lnTo>
                    <a:pt x="1" y="4224"/>
                  </a:lnTo>
                  <a:lnTo>
                    <a:pt x="7441" y="1"/>
                  </a:lnTo>
                  <a:close/>
                </a:path>
              </a:pathLst>
            </a:custGeom>
            <a:solidFill>
              <a:srgbClr val="A5B3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9"/>
            <p:cNvSpPr/>
            <p:nvPr/>
          </p:nvSpPr>
          <p:spPr>
            <a:xfrm>
              <a:off x="3777680" y="4311508"/>
              <a:ext cx="272656" cy="154757"/>
            </a:xfrm>
            <a:custGeom>
              <a:avLst/>
              <a:gdLst/>
              <a:ahLst/>
              <a:cxnLst/>
              <a:rect l="l" t="t" r="r" b="b"/>
              <a:pathLst>
                <a:path w="7442" h="4224" fill="none" extrusionOk="0">
                  <a:moveTo>
                    <a:pt x="7441" y="1"/>
                  </a:moveTo>
                  <a:lnTo>
                    <a:pt x="1" y="4224"/>
                  </a:lnTo>
                  <a:lnTo>
                    <a:pt x="1" y="4224"/>
                  </a:lnTo>
                  <a:lnTo>
                    <a:pt x="744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9"/>
            <p:cNvSpPr/>
            <p:nvPr/>
          </p:nvSpPr>
          <p:spPr>
            <a:xfrm>
              <a:off x="3777680" y="4272855"/>
              <a:ext cx="272656" cy="193409"/>
            </a:xfrm>
            <a:custGeom>
              <a:avLst/>
              <a:gdLst/>
              <a:ahLst/>
              <a:cxnLst/>
              <a:rect l="l" t="t" r="r" b="b"/>
              <a:pathLst>
                <a:path w="7442" h="5279" extrusionOk="0">
                  <a:moveTo>
                    <a:pt x="7441" y="0"/>
                  </a:moveTo>
                  <a:lnTo>
                    <a:pt x="51" y="4424"/>
                  </a:lnTo>
                  <a:lnTo>
                    <a:pt x="51" y="4726"/>
                  </a:lnTo>
                  <a:lnTo>
                    <a:pt x="1" y="5279"/>
                  </a:lnTo>
                  <a:lnTo>
                    <a:pt x="7441" y="1056"/>
                  </a:lnTo>
                  <a:lnTo>
                    <a:pt x="7441" y="0"/>
                  </a:lnTo>
                  <a:close/>
                </a:path>
              </a:pathLst>
            </a:custGeom>
            <a:solidFill>
              <a:srgbClr val="A3B2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9"/>
            <p:cNvSpPr/>
            <p:nvPr/>
          </p:nvSpPr>
          <p:spPr>
            <a:xfrm>
              <a:off x="3777680" y="4272855"/>
              <a:ext cx="272656" cy="193409"/>
            </a:xfrm>
            <a:custGeom>
              <a:avLst/>
              <a:gdLst/>
              <a:ahLst/>
              <a:cxnLst/>
              <a:rect l="l" t="t" r="r" b="b"/>
              <a:pathLst>
                <a:path w="7442" h="5279" fill="none" extrusionOk="0">
                  <a:moveTo>
                    <a:pt x="7441" y="0"/>
                  </a:moveTo>
                  <a:lnTo>
                    <a:pt x="51" y="4424"/>
                  </a:lnTo>
                  <a:lnTo>
                    <a:pt x="51" y="4726"/>
                  </a:lnTo>
                  <a:lnTo>
                    <a:pt x="1" y="5279"/>
                  </a:lnTo>
                  <a:lnTo>
                    <a:pt x="7441" y="1056"/>
                  </a:lnTo>
                  <a:lnTo>
                    <a:pt x="744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9"/>
            <p:cNvSpPr/>
            <p:nvPr/>
          </p:nvSpPr>
          <p:spPr>
            <a:xfrm>
              <a:off x="3777680" y="4466228"/>
              <a:ext cx="37" cy="37"/>
            </a:xfrm>
            <a:custGeom>
              <a:avLst/>
              <a:gdLst/>
              <a:ahLst/>
              <a:cxnLst/>
              <a:rect l="l" t="t" r="r" b="b"/>
              <a:pathLst>
                <a:path w="1" h="1" extrusionOk="0">
                  <a:moveTo>
                    <a:pt x="1" y="1"/>
                  </a:moveTo>
                  <a:lnTo>
                    <a:pt x="1" y="1"/>
                  </a:lnTo>
                  <a:lnTo>
                    <a:pt x="1" y="1"/>
                  </a:lnTo>
                  <a:lnTo>
                    <a:pt x="1" y="1"/>
                  </a:lnTo>
                  <a:close/>
                </a:path>
              </a:pathLst>
            </a:custGeom>
            <a:solidFill>
              <a:srgbClr val="6F8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9"/>
            <p:cNvSpPr/>
            <p:nvPr/>
          </p:nvSpPr>
          <p:spPr>
            <a:xfrm>
              <a:off x="3777680" y="4466228"/>
              <a:ext cx="37" cy="37"/>
            </a:xfrm>
            <a:custGeom>
              <a:avLst/>
              <a:gdLst/>
              <a:ahLst/>
              <a:cxnLst/>
              <a:rect l="l" t="t" r="r" b="b"/>
              <a:pathLst>
                <a:path w="1" h="1" fill="none" extrusionOk="0">
                  <a:moveTo>
                    <a:pt x="1" y="1"/>
                  </a:move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9"/>
            <p:cNvSpPr/>
            <p:nvPr/>
          </p:nvSpPr>
          <p:spPr>
            <a:xfrm>
              <a:off x="3777680" y="4445967"/>
              <a:ext cx="1905" cy="20297"/>
            </a:xfrm>
            <a:custGeom>
              <a:avLst/>
              <a:gdLst/>
              <a:ahLst/>
              <a:cxnLst/>
              <a:rect l="l" t="t" r="r" b="b"/>
              <a:pathLst>
                <a:path w="52" h="554" extrusionOk="0">
                  <a:moveTo>
                    <a:pt x="51" y="1"/>
                  </a:moveTo>
                  <a:lnTo>
                    <a:pt x="1" y="554"/>
                  </a:lnTo>
                  <a:lnTo>
                    <a:pt x="51" y="51"/>
                  </a:lnTo>
                  <a:lnTo>
                    <a:pt x="51" y="1"/>
                  </a:lnTo>
                  <a:close/>
                </a:path>
              </a:pathLst>
            </a:custGeom>
            <a:solidFill>
              <a:srgbClr val="6E85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9"/>
            <p:cNvSpPr/>
            <p:nvPr/>
          </p:nvSpPr>
          <p:spPr>
            <a:xfrm>
              <a:off x="3777680" y="4445967"/>
              <a:ext cx="1905" cy="20297"/>
            </a:xfrm>
            <a:custGeom>
              <a:avLst/>
              <a:gdLst/>
              <a:ahLst/>
              <a:cxnLst/>
              <a:rect l="l" t="t" r="r" b="b"/>
              <a:pathLst>
                <a:path w="52" h="554" fill="none" extrusionOk="0">
                  <a:moveTo>
                    <a:pt x="51" y="1"/>
                  </a:moveTo>
                  <a:lnTo>
                    <a:pt x="51" y="51"/>
                  </a:lnTo>
                  <a:lnTo>
                    <a:pt x="1" y="554"/>
                  </a:lnTo>
                  <a:lnTo>
                    <a:pt x="1" y="554"/>
                  </a:lnTo>
                  <a:lnTo>
                    <a:pt x="5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9"/>
            <p:cNvSpPr/>
            <p:nvPr/>
          </p:nvSpPr>
          <p:spPr>
            <a:xfrm>
              <a:off x="3505096" y="3668703"/>
              <a:ext cx="543371" cy="318673"/>
            </a:xfrm>
            <a:custGeom>
              <a:avLst/>
              <a:gdLst/>
              <a:ahLst/>
              <a:cxnLst/>
              <a:rect l="l" t="t" r="r" b="b"/>
              <a:pathLst>
                <a:path w="14831" h="8698" extrusionOk="0">
                  <a:moveTo>
                    <a:pt x="7441" y="1"/>
                  </a:moveTo>
                  <a:lnTo>
                    <a:pt x="1" y="4324"/>
                  </a:lnTo>
                  <a:lnTo>
                    <a:pt x="7491" y="8698"/>
                  </a:lnTo>
                  <a:lnTo>
                    <a:pt x="14831" y="4324"/>
                  </a:lnTo>
                  <a:lnTo>
                    <a:pt x="7441" y="1"/>
                  </a:lnTo>
                  <a:close/>
                </a:path>
              </a:pathLst>
            </a:custGeom>
            <a:solidFill>
              <a:srgbClr val="E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9"/>
            <p:cNvSpPr/>
            <p:nvPr/>
          </p:nvSpPr>
          <p:spPr>
            <a:xfrm>
              <a:off x="3812706" y="4044457"/>
              <a:ext cx="68182" cy="73715"/>
            </a:xfrm>
            <a:custGeom>
              <a:avLst/>
              <a:gdLst/>
              <a:ahLst/>
              <a:cxnLst/>
              <a:rect l="l" t="t" r="r" b="b"/>
              <a:pathLst>
                <a:path w="1861" h="2012" extrusionOk="0">
                  <a:moveTo>
                    <a:pt x="1860" y="0"/>
                  </a:moveTo>
                  <a:lnTo>
                    <a:pt x="0" y="1106"/>
                  </a:lnTo>
                  <a:lnTo>
                    <a:pt x="0" y="2011"/>
                  </a:lnTo>
                  <a:lnTo>
                    <a:pt x="1860" y="905"/>
                  </a:lnTo>
                  <a:lnTo>
                    <a:pt x="1860" y="0"/>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9"/>
            <p:cNvSpPr/>
            <p:nvPr/>
          </p:nvSpPr>
          <p:spPr>
            <a:xfrm>
              <a:off x="3812706" y="3991040"/>
              <a:ext cx="68182" cy="75547"/>
            </a:xfrm>
            <a:custGeom>
              <a:avLst/>
              <a:gdLst/>
              <a:ahLst/>
              <a:cxnLst/>
              <a:rect l="l" t="t" r="r" b="b"/>
              <a:pathLst>
                <a:path w="1861" h="2062" extrusionOk="0">
                  <a:moveTo>
                    <a:pt x="1860" y="0"/>
                  </a:moveTo>
                  <a:lnTo>
                    <a:pt x="0" y="1157"/>
                  </a:lnTo>
                  <a:lnTo>
                    <a:pt x="0" y="2062"/>
                  </a:lnTo>
                  <a:lnTo>
                    <a:pt x="1860" y="956"/>
                  </a:lnTo>
                  <a:lnTo>
                    <a:pt x="1860" y="0"/>
                  </a:lnTo>
                  <a:close/>
                </a:path>
              </a:pathLst>
            </a:custGeom>
            <a:solidFill>
              <a:srgbClr val="0096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9"/>
            <p:cNvSpPr/>
            <p:nvPr/>
          </p:nvSpPr>
          <p:spPr>
            <a:xfrm>
              <a:off x="3902944" y="3974480"/>
              <a:ext cx="23961" cy="36857"/>
            </a:xfrm>
            <a:custGeom>
              <a:avLst/>
              <a:gdLst/>
              <a:ahLst/>
              <a:cxnLst/>
              <a:rect l="l" t="t" r="r" b="b"/>
              <a:pathLst>
                <a:path w="654" h="1006" extrusionOk="0">
                  <a:moveTo>
                    <a:pt x="352" y="0"/>
                  </a:moveTo>
                  <a:lnTo>
                    <a:pt x="202" y="50"/>
                  </a:lnTo>
                  <a:lnTo>
                    <a:pt x="101" y="151"/>
                  </a:lnTo>
                  <a:lnTo>
                    <a:pt x="51" y="302"/>
                  </a:lnTo>
                  <a:lnTo>
                    <a:pt x="0" y="503"/>
                  </a:lnTo>
                  <a:lnTo>
                    <a:pt x="51" y="704"/>
                  </a:lnTo>
                  <a:lnTo>
                    <a:pt x="101" y="855"/>
                  </a:lnTo>
                  <a:lnTo>
                    <a:pt x="202" y="955"/>
                  </a:lnTo>
                  <a:lnTo>
                    <a:pt x="352" y="1005"/>
                  </a:lnTo>
                  <a:lnTo>
                    <a:pt x="453" y="955"/>
                  </a:lnTo>
                  <a:lnTo>
                    <a:pt x="553" y="855"/>
                  </a:lnTo>
                  <a:lnTo>
                    <a:pt x="604" y="704"/>
                  </a:lnTo>
                  <a:lnTo>
                    <a:pt x="654" y="503"/>
                  </a:lnTo>
                  <a:lnTo>
                    <a:pt x="604" y="302"/>
                  </a:lnTo>
                  <a:lnTo>
                    <a:pt x="553" y="151"/>
                  </a:lnTo>
                  <a:lnTo>
                    <a:pt x="453" y="50"/>
                  </a:lnTo>
                  <a:lnTo>
                    <a:pt x="352" y="0"/>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9"/>
            <p:cNvSpPr/>
            <p:nvPr/>
          </p:nvSpPr>
          <p:spPr>
            <a:xfrm>
              <a:off x="3849526" y="3793967"/>
              <a:ext cx="105040" cy="79247"/>
            </a:xfrm>
            <a:custGeom>
              <a:avLst/>
              <a:gdLst/>
              <a:ahLst/>
              <a:cxnLst/>
              <a:rect l="l" t="t" r="r" b="b"/>
              <a:pathLst>
                <a:path w="2867" h="2163" extrusionOk="0">
                  <a:moveTo>
                    <a:pt x="1308" y="0"/>
                  </a:moveTo>
                  <a:lnTo>
                    <a:pt x="1056" y="51"/>
                  </a:lnTo>
                  <a:lnTo>
                    <a:pt x="755" y="151"/>
                  </a:lnTo>
                  <a:lnTo>
                    <a:pt x="554" y="252"/>
                  </a:lnTo>
                  <a:lnTo>
                    <a:pt x="352" y="402"/>
                  </a:lnTo>
                  <a:lnTo>
                    <a:pt x="151" y="604"/>
                  </a:lnTo>
                  <a:lnTo>
                    <a:pt x="51" y="805"/>
                  </a:lnTo>
                  <a:lnTo>
                    <a:pt x="1" y="1006"/>
                  </a:lnTo>
                  <a:lnTo>
                    <a:pt x="1" y="1207"/>
                  </a:lnTo>
                  <a:lnTo>
                    <a:pt x="51" y="1458"/>
                  </a:lnTo>
                  <a:lnTo>
                    <a:pt x="151" y="1609"/>
                  </a:lnTo>
                  <a:lnTo>
                    <a:pt x="302" y="1810"/>
                  </a:lnTo>
                  <a:lnTo>
                    <a:pt x="503" y="1961"/>
                  </a:lnTo>
                  <a:lnTo>
                    <a:pt x="704" y="2061"/>
                  </a:lnTo>
                  <a:lnTo>
                    <a:pt x="956" y="2112"/>
                  </a:lnTo>
                  <a:lnTo>
                    <a:pt x="1257" y="2162"/>
                  </a:lnTo>
                  <a:lnTo>
                    <a:pt x="1559" y="2162"/>
                  </a:lnTo>
                  <a:lnTo>
                    <a:pt x="1810" y="2112"/>
                  </a:lnTo>
                  <a:lnTo>
                    <a:pt x="2112" y="2011"/>
                  </a:lnTo>
                  <a:lnTo>
                    <a:pt x="2313" y="1911"/>
                  </a:lnTo>
                  <a:lnTo>
                    <a:pt x="2564" y="1710"/>
                  </a:lnTo>
                  <a:lnTo>
                    <a:pt x="2715" y="1559"/>
                  </a:lnTo>
                  <a:lnTo>
                    <a:pt x="2816" y="1358"/>
                  </a:lnTo>
                  <a:lnTo>
                    <a:pt x="2866" y="1157"/>
                  </a:lnTo>
                  <a:lnTo>
                    <a:pt x="2866" y="955"/>
                  </a:lnTo>
                  <a:lnTo>
                    <a:pt x="2816" y="704"/>
                  </a:lnTo>
                  <a:lnTo>
                    <a:pt x="2715" y="503"/>
                  </a:lnTo>
                  <a:lnTo>
                    <a:pt x="2564" y="352"/>
                  </a:lnTo>
                  <a:lnTo>
                    <a:pt x="2363" y="201"/>
                  </a:lnTo>
                  <a:lnTo>
                    <a:pt x="2162" y="101"/>
                  </a:lnTo>
                  <a:lnTo>
                    <a:pt x="1911" y="51"/>
                  </a:lnTo>
                  <a:lnTo>
                    <a:pt x="1609"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9"/>
            <p:cNvSpPr/>
            <p:nvPr/>
          </p:nvSpPr>
          <p:spPr>
            <a:xfrm>
              <a:off x="3742691" y="3729485"/>
              <a:ext cx="106872" cy="79247"/>
            </a:xfrm>
            <a:custGeom>
              <a:avLst/>
              <a:gdLst/>
              <a:ahLst/>
              <a:cxnLst/>
              <a:rect l="l" t="t" r="r" b="b"/>
              <a:pathLst>
                <a:path w="2917" h="2163" extrusionOk="0">
                  <a:moveTo>
                    <a:pt x="1358" y="1"/>
                  </a:moveTo>
                  <a:lnTo>
                    <a:pt x="1056" y="51"/>
                  </a:lnTo>
                  <a:lnTo>
                    <a:pt x="755" y="152"/>
                  </a:lnTo>
                  <a:lnTo>
                    <a:pt x="554" y="302"/>
                  </a:lnTo>
                  <a:lnTo>
                    <a:pt x="353" y="453"/>
                  </a:lnTo>
                  <a:lnTo>
                    <a:pt x="202" y="604"/>
                  </a:lnTo>
                  <a:lnTo>
                    <a:pt x="51" y="805"/>
                  </a:lnTo>
                  <a:lnTo>
                    <a:pt x="1" y="1006"/>
                  </a:lnTo>
                  <a:lnTo>
                    <a:pt x="1" y="1258"/>
                  </a:lnTo>
                  <a:lnTo>
                    <a:pt x="51" y="1459"/>
                  </a:lnTo>
                  <a:lnTo>
                    <a:pt x="152" y="1660"/>
                  </a:lnTo>
                  <a:lnTo>
                    <a:pt x="302" y="1811"/>
                  </a:lnTo>
                  <a:lnTo>
                    <a:pt x="503" y="1961"/>
                  </a:lnTo>
                  <a:lnTo>
                    <a:pt x="705" y="2062"/>
                  </a:lnTo>
                  <a:lnTo>
                    <a:pt x="956" y="2162"/>
                  </a:lnTo>
                  <a:lnTo>
                    <a:pt x="1559" y="2162"/>
                  </a:lnTo>
                  <a:lnTo>
                    <a:pt x="1861" y="2112"/>
                  </a:lnTo>
                  <a:lnTo>
                    <a:pt x="2112" y="2012"/>
                  </a:lnTo>
                  <a:lnTo>
                    <a:pt x="2364" y="1911"/>
                  </a:lnTo>
                  <a:lnTo>
                    <a:pt x="2565" y="1760"/>
                  </a:lnTo>
                  <a:lnTo>
                    <a:pt x="2715" y="1559"/>
                  </a:lnTo>
                  <a:lnTo>
                    <a:pt x="2816" y="1358"/>
                  </a:lnTo>
                  <a:lnTo>
                    <a:pt x="2917" y="1157"/>
                  </a:lnTo>
                  <a:lnTo>
                    <a:pt x="2917" y="956"/>
                  </a:lnTo>
                  <a:lnTo>
                    <a:pt x="2866" y="755"/>
                  </a:lnTo>
                  <a:lnTo>
                    <a:pt x="2766" y="554"/>
                  </a:lnTo>
                  <a:lnTo>
                    <a:pt x="2615" y="353"/>
                  </a:lnTo>
                  <a:lnTo>
                    <a:pt x="2414" y="252"/>
                  </a:lnTo>
                  <a:lnTo>
                    <a:pt x="2162" y="101"/>
                  </a:lnTo>
                  <a:lnTo>
                    <a:pt x="1911" y="51"/>
                  </a:lnTo>
                  <a:lnTo>
                    <a:pt x="1609"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9"/>
            <p:cNvSpPr/>
            <p:nvPr/>
          </p:nvSpPr>
          <p:spPr>
            <a:xfrm>
              <a:off x="3726131" y="3858412"/>
              <a:ext cx="106872" cy="79247"/>
            </a:xfrm>
            <a:custGeom>
              <a:avLst/>
              <a:gdLst/>
              <a:ahLst/>
              <a:cxnLst/>
              <a:rect l="l" t="t" r="r" b="b"/>
              <a:pathLst>
                <a:path w="2917" h="2163" extrusionOk="0">
                  <a:moveTo>
                    <a:pt x="1358" y="1"/>
                  </a:moveTo>
                  <a:lnTo>
                    <a:pt x="1056" y="51"/>
                  </a:lnTo>
                  <a:lnTo>
                    <a:pt x="805" y="152"/>
                  </a:lnTo>
                  <a:lnTo>
                    <a:pt x="553" y="252"/>
                  </a:lnTo>
                  <a:lnTo>
                    <a:pt x="352" y="403"/>
                  </a:lnTo>
                  <a:lnTo>
                    <a:pt x="201" y="604"/>
                  </a:lnTo>
                  <a:lnTo>
                    <a:pt x="101" y="805"/>
                  </a:lnTo>
                  <a:lnTo>
                    <a:pt x="0" y="1006"/>
                  </a:lnTo>
                  <a:lnTo>
                    <a:pt x="0" y="1207"/>
                  </a:lnTo>
                  <a:lnTo>
                    <a:pt x="51" y="1408"/>
                  </a:lnTo>
                  <a:lnTo>
                    <a:pt x="151" y="1610"/>
                  </a:lnTo>
                  <a:lnTo>
                    <a:pt x="302" y="1760"/>
                  </a:lnTo>
                  <a:lnTo>
                    <a:pt x="503" y="1911"/>
                  </a:lnTo>
                  <a:lnTo>
                    <a:pt x="754" y="2012"/>
                  </a:lnTo>
                  <a:lnTo>
                    <a:pt x="1006" y="2112"/>
                  </a:lnTo>
                  <a:lnTo>
                    <a:pt x="1257" y="2163"/>
                  </a:lnTo>
                  <a:lnTo>
                    <a:pt x="1559" y="2112"/>
                  </a:lnTo>
                  <a:lnTo>
                    <a:pt x="1860" y="2062"/>
                  </a:lnTo>
                  <a:lnTo>
                    <a:pt x="2112" y="2012"/>
                  </a:lnTo>
                  <a:lnTo>
                    <a:pt x="2363" y="1861"/>
                  </a:lnTo>
                  <a:lnTo>
                    <a:pt x="2564" y="1710"/>
                  </a:lnTo>
                  <a:lnTo>
                    <a:pt x="2715" y="1559"/>
                  </a:lnTo>
                  <a:lnTo>
                    <a:pt x="2866" y="1358"/>
                  </a:lnTo>
                  <a:lnTo>
                    <a:pt x="2916" y="1157"/>
                  </a:lnTo>
                  <a:lnTo>
                    <a:pt x="2916" y="906"/>
                  </a:lnTo>
                  <a:lnTo>
                    <a:pt x="2866" y="705"/>
                  </a:lnTo>
                  <a:lnTo>
                    <a:pt x="2765" y="504"/>
                  </a:lnTo>
                  <a:lnTo>
                    <a:pt x="2614" y="353"/>
                  </a:lnTo>
                  <a:lnTo>
                    <a:pt x="2413" y="202"/>
                  </a:lnTo>
                  <a:lnTo>
                    <a:pt x="2162" y="101"/>
                  </a:lnTo>
                  <a:lnTo>
                    <a:pt x="191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9"/>
            <p:cNvSpPr/>
            <p:nvPr/>
          </p:nvSpPr>
          <p:spPr>
            <a:xfrm>
              <a:off x="3619296" y="3793967"/>
              <a:ext cx="106872" cy="79247"/>
            </a:xfrm>
            <a:custGeom>
              <a:avLst/>
              <a:gdLst/>
              <a:ahLst/>
              <a:cxnLst/>
              <a:rect l="l" t="t" r="r" b="b"/>
              <a:pathLst>
                <a:path w="2917" h="2163" extrusionOk="0">
                  <a:moveTo>
                    <a:pt x="1358" y="0"/>
                  </a:moveTo>
                  <a:lnTo>
                    <a:pt x="1056" y="51"/>
                  </a:lnTo>
                  <a:lnTo>
                    <a:pt x="805" y="151"/>
                  </a:lnTo>
                  <a:lnTo>
                    <a:pt x="553" y="252"/>
                  </a:lnTo>
                  <a:lnTo>
                    <a:pt x="352" y="402"/>
                  </a:lnTo>
                  <a:lnTo>
                    <a:pt x="202" y="604"/>
                  </a:lnTo>
                  <a:lnTo>
                    <a:pt x="101" y="805"/>
                  </a:lnTo>
                  <a:lnTo>
                    <a:pt x="0" y="1006"/>
                  </a:lnTo>
                  <a:lnTo>
                    <a:pt x="0" y="1207"/>
                  </a:lnTo>
                  <a:lnTo>
                    <a:pt x="51" y="1458"/>
                  </a:lnTo>
                  <a:lnTo>
                    <a:pt x="151" y="1609"/>
                  </a:lnTo>
                  <a:lnTo>
                    <a:pt x="302" y="1810"/>
                  </a:lnTo>
                  <a:lnTo>
                    <a:pt x="503" y="1961"/>
                  </a:lnTo>
                  <a:lnTo>
                    <a:pt x="755" y="2061"/>
                  </a:lnTo>
                  <a:lnTo>
                    <a:pt x="1006" y="2112"/>
                  </a:lnTo>
                  <a:lnTo>
                    <a:pt x="1308" y="2162"/>
                  </a:lnTo>
                  <a:lnTo>
                    <a:pt x="1559" y="2162"/>
                  </a:lnTo>
                  <a:lnTo>
                    <a:pt x="1861" y="2112"/>
                  </a:lnTo>
                  <a:lnTo>
                    <a:pt x="2162" y="2011"/>
                  </a:lnTo>
                  <a:lnTo>
                    <a:pt x="2363" y="1911"/>
                  </a:lnTo>
                  <a:lnTo>
                    <a:pt x="2564" y="1710"/>
                  </a:lnTo>
                  <a:lnTo>
                    <a:pt x="2715" y="1559"/>
                  </a:lnTo>
                  <a:lnTo>
                    <a:pt x="2866" y="1358"/>
                  </a:lnTo>
                  <a:lnTo>
                    <a:pt x="2916" y="1157"/>
                  </a:lnTo>
                  <a:lnTo>
                    <a:pt x="2916" y="955"/>
                  </a:lnTo>
                  <a:lnTo>
                    <a:pt x="2866" y="704"/>
                  </a:lnTo>
                  <a:lnTo>
                    <a:pt x="2765" y="503"/>
                  </a:lnTo>
                  <a:lnTo>
                    <a:pt x="2615" y="352"/>
                  </a:lnTo>
                  <a:lnTo>
                    <a:pt x="2414" y="201"/>
                  </a:lnTo>
                  <a:lnTo>
                    <a:pt x="2212" y="101"/>
                  </a:lnTo>
                  <a:lnTo>
                    <a:pt x="1961" y="51"/>
                  </a:lnTo>
                  <a:lnTo>
                    <a:pt x="1659"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9"/>
            <p:cNvSpPr/>
            <p:nvPr/>
          </p:nvSpPr>
          <p:spPr>
            <a:xfrm>
              <a:off x="3947129" y="3954219"/>
              <a:ext cx="22166" cy="35025"/>
            </a:xfrm>
            <a:custGeom>
              <a:avLst/>
              <a:gdLst/>
              <a:ahLst/>
              <a:cxnLst/>
              <a:rect l="l" t="t" r="r" b="b"/>
              <a:pathLst>
                <a:path w="605" h="956" extrusionOk="0">
                  <a:moveTo>
                    <a:pt x="152" y="0"/>
                  </a:moveTo>
                  <a:lnTo>
                    <a:pt x="51" y="101"/>
                  </a:lnTo>
                  <a:lnTo>
                    <a:pt x="1" y="302"/>
                  </a:lnTo>
                  <a:lnTo>
                    <a:pt x="1" y="452"/>
                  </a:lnTo>
                  <a:lnTo>
                    <a:pt x="1" y="654"/>
                  </a:lnTo>
                  <a:lnTo>
                    <a:pt x="51" y="804"/>
                  </a:lnTo>
                  <a:lnTo>
                    <a:pt x="152" y="905"/>
                  </a:lnTo>
                  <a:lnTo>
                    <a:pt x="303" y="955"/>
                  </a:lnTo>
                  <a:lnTo>
                    <a:pt x="403" y="905"/>
                  </a:lnTo>
                  <a:lnTo>
                    <a:pt x="504" y="804"/>
                  </a:lnTo>
                  <a:lnTo>
                    <a:pt x="554" y="654"/>
                  </a:lnTo>
                  <a:lnTo>
                    <a:pt x="604" y="452"/>
                  </a:lnTo>
                  <a:lnTo>
                    <a:pt x="554" y="302"/>
                  </a:lnTo>
                  <a:lnTo>
                    <a:pt x="504" y="101"/>
                  </a:lnTo>
                  <a:lnTo>
                    <a:pt x="403" y="0"/>
                  </a:lnTo>
                  <a:close/>
                </a:path>
              </a:pathLst>
            </a:custGeom>
            <a:solidFill>
              <a:srgbClr val="FF67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9"/>
            <p:cNvSpPr/>
            <p:nvPr/>
          </p:nvSpPr>
          <p:spPr>
            <a:xfrm>
              <a:off x="3989518" y="3932090"/>
              <a:ext cx="22129" cy="36894"/>
            </a:xfrm>
            <a:custGeom>
              <a:avLst/>
              <a:gdLst/>
              <a:ahLst/>
              <a:cxnLst/>
              <a:rect l="l" t="t" r="r" b="b"/>
              <a:pathLst>
                <a:path w="604" h="1007" extrusionOk="0">
                  <a:moveTo>
                    <a:pt x="302" y="1"/>
                  </a:moveTo>
                  <a:lnTo>
                    <a:pt x="151" y="51"/>
                  </a:lnTo>
                  <a:lnTo>
                    <a:pt x="51" y="152"/>
                  </a:lnTo>
                  <a:lnTo>
                    <a:pt x="0" y="302"/>
                  </a:lnTo>
                  <a:lnTo>
                    <a:pt x="0" y="503"/>
                  </a:lnTo>
                  <a:lnTo>
                    <a:pt x="0" y="705"/>
                  </a:lnTo>
                  <a:lnTo>
                    <a:pt x="51" y="855"/>
                  </a:lnTo>
                  <a:lnTo>
                    <a:pt x="151" y="956"/>
                  </a:lnTo>
                  <a:lnTo>
                    <a:pt x="302" y="1006"/>
                  </a:lnTo>
                  <a:lnTo>
                    <a:pt x="402" y="956"/>
                  </a:lnTo>
                  <a:lnTo>
                    <a:pt x="503" y="855"/>
                  </a:lnTo>
                  <a:lnTo>
                    <a:pt x="553" y="705"/>
                  </a:lnTo>
                  <a:lnTo>
                    <a:pt x="604" y="503"/>
                  </a:lnTo>
                  <a:lnTo>
                    <a:pt x="553" y="302"/>
                  </a:lnTo>
                  <a:lnTo>
                    <a:pt x="503" y="152"/>
                  </a:lnTo>
                  <a:lnTo>
                    <a:pt x="402" y="51"/>
                  </a:lnTo>
                  <a:lnTo>
                    <a:pt x="302" y="1"/>
                  </a:lnTo>
                  <a:close/>
                </a:path>
              </a:pathLst>
            </a:custGeom>
            <a:solidFill>
              <a:srgbClr val="A8D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9"/>
            <p:cNvSpPr/>
            <p:nvPr/>
          </p:nvSpPr>
          <p:spPr>
            <a:xfrm>
              <a:off x="3902944" y="4022365"/>
              <a:ext cx="23961" cy="36857"/>
            </a:xfrm>
            <a:custGeom>
              <a:avLst/>
              <a:gdLst/>
              <a:ahLst/>
              <a:cxnLst/>
              <a:rect l="l" t="t" r="r" b="b"/>
              <a:pathLst>
                <a:path w="654" h="1006" extrusionOk="0">
                  <a:moveTo>
                    <a:pt x="352" y="0"/>
                  </a:moveTo>
                  <a:lnTo>
                    <a:pt x="202" y="50"/>
                  </a:lnTo>
                  <a:lnTo>
                    <a:pt x="101" y="151"/>
                  </a:lnTo>
                  <a:lnTo>
                    <a:pt x="51" y="302"/>
                  </a:lnTo>
                  <a:lnTo>
                    <a:pt x="0" y="503"/>
                  </a:lnTo>
                  <a:lnTo>
                    <a:pt x="51" y="704"/>
                  </a:lnTo>
                  <a:lnTo>
                    <a:pt x="101" y="855"/>
                  </a:lnTo>
                  <a:lnTo>
                    <a:pt x="202" y="955"/>
                  </a:lnTo>
                  <a:lnTo>
                    <a:pt x="352" y="1006"/>
                  </a:lnTo>
                  <a:lnTo>
                    <a:pt x="453" y="955"/>
                  </a:lnTo>
                  <a:lnTo>
                    <a:pt x="553" y="855"/>
                  </a:lnTo>
                  <a:lnTo>
                    <a:pt x="604" y="704"/>
                  </a:lnTo>
                  <a:lnTo>
                    <a:pt x="654" y="503"/>
                  </a:lnTo>
                  <a:lnTo>
                    <a:pt x="604" y="302"/>
                  </a:lnTo>
                  <a:lnTo>
                    <a:pt x="553" y="151"/>
                  </a:lnTo>
                  <a:lnTo>
                    <a:pt x="453" y="50"/>
                  </a:lnTo>
                  <a:lnTo>
                    <a:pt x="352" y="0"/>
                  </a:lnTo>
                  <a:close/>
                </a:path>
              </a:pathLst>
            </a:custGeom>
            <a:solidFill>
              <a:srgbClr val="0096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9"/>
            <p:cNvSpPr/>
            <p:nvPr/>
          </p:nvSpPr>
          <p:spPr>
            <a:xfrm>
              <a:off x="3947129" y="4002104"/>
              <a:ext cx="22166" cy="35025"/>
            </a:xfrm>
            <a:custGeom>
              <a:avLst/>
              <a:gdLst/>
              <a:ahLst/>
              <a:cxnLst/>
              <a:rect l="l" t="t" r="r" b="b"/>
              <a:pathLst>
                <a:path w="605" h="956" extrusionOk="0">
                  <a:moveTo>
                    <a:pt x="152" y="0"/>
                  </a:moveTo>
                  <a:lnTo>
                    <a:pt x="51" y="101"/>
                  </a:lnTo>
                  <a:lnTo>
                    <a:pt x="1" y="302"/>
                  </a:lnTo>
                  <a:lnTo>
                    <a:pt x="1" y="453"/>
                  </a:lnTo>
                  <a:lnTo>
                    <a:pt x="1" y="654"/>
                  </a:lnTo>
                  <a:lnTo>
                    <a:pt x="51" y="804"/>
                  </a:lnTo>
                  <a:lnTo>
                    <a:pt x="152" y="905"/>
                  </a:lnTo>
                  <a:lnTo>
                    <a:pt x="303" y="955"/>
                  </a:lnTo>
                  <a:lnTo>
                    <a:pt x="403" y="905"/>
                  </a:lnTo>
                  <a:lnTo>
                    <a:pt x="504" y="804"/>
                  </a:lnTo>
                  <a:lnTo>
                    <a:pt x="554" y="654"/>
                  </a:lnTo>
                  <a:lnTo>
                    <a:pt x="604" y="453"/>
                  </a:lnTo>
                  <a:lnTo>
                    <a:pt x="554" y="302"/>
                  </a:lnTo>
                  <a:lnTo>
                    <a:pt x="504" y="101"/>
                  </a:lnTo>
                  <a:lnTo>
                    <a:pt x="403" y="0"/>
                  </a:lnTo>
                  <a:close/>
                </a:path>
              </a:pathLst>
            </a:custGeom>
            <a:solidFill>
              <a:srgbClr val="A8D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9"/>
            <p:cNvSpPr/>
            <p:nvPr/>
          </p:nvSpPr>
          <p:spPr>
            <a:xfrm>
              <a:off x="3989518" y="3979975"/>
              <a:ext cx="22129" cy="36894"/>
            </a:xfrm>
            <a:custGeom>
              <a:avLst/>
              <a:gdLst/>
              <a:ahLst/>
              <a:cxnLst/>
              <a:rect l="l" t="t" r="r" b="b"/>
              <a:pathLst>
                <a:path w="604" h="1007" extrusionOk="0">
                  <a:moveTo>
                    <a:pt x="302" y="1"/>
                  </a:moveTo>
                  <a:lnTo>
                    <a:pt x="151" y="51"/>
                  </a:lnTo>
                  <a:lnTo>
                    <a:pt x="51" y="152"/>
                  </a:lnTo>
                  <a:lnTo>
                    <a:pt x="0" y="302"/>
                  </a:lnTo>
                  <a:lnTo>
                    <a:pt x="0" y="504"/>
                  </a:lnTo>
                  <a:lnTo>
                    <a:pt x="0" y="705"/>
                  </a:lnTo>
                  <a:lnTo>
                    <a:pt x="51" y="855"/>
                  </a:lnTo>
                  <a:lnTo>
                    <a:pt x="151" y="956"/>
                  </a:lnTo>
                  <a:lnTo>
                    <a:pt x="302" y="1006"/>
                  </a:lnTo>
                  <a:lnTo>
                    <a:pt x="402" y="956"/>
                  </a:lnTo>
                  <a:lnTo>
                    <a:pt x="503" y="855"/>
                  </a:lnTo>
                  <a:lnTo>
                    <a:pt x="553" y="705"/>
                  </a:lnTo>
                  <a:lnTo>
                    <a:pt x="604" y="504"/>
                  </a:lnTo>
                  <a:lnTo>
                    <a:pt x="553" y="302"/>
                  </a:lnTo>
                  <a:lnTo>
                    <a:pt x="503" y="152"/>
                  </a:lnTo>
                  <a:lnTo>
                    <a:pt x="402" y="51"/>
                  </a:lnTo>
                  <a:lnTo>
                    <a:pt x="302" y="1"/>
                  </a:lnTo>
                  <a:close/>
                </a:path>
              </a:pathLst>
            </a:custGeom>
            <a:solidFill>
              <a:srgbClr val="0096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3" name="Google Shape;1683;p29"/>
          <p:cNvSpPr/>
          <p:nvPr/>
        </p:nvSpPr>
        <p:spPr>
          <a:xfrm>
            <a:off x="5101982" y="1603998"/>
            <a:ext cx="154757" cy="267087"/>
          </a:xfrm>
          <a:custGeom>
            <a:avLst/>
            <a:gdLst/>
            <a:ahLst/>
            <a:cxnLst/>
            <a:rect l="l" t="t" r="r" b="b"/>
            <a:pathLst>
              <a:path w="4224" h="7290" extrusionOk="0">
                <a:moveTo>
                  <a:pt x="1" y="0"/>
                </a:moveTo>
                <a:lnTo>
                  <a:pt x="51" y="4877"/>
                </a:lnTo>
                <a:lnTo>
                  <a:pt x="4174" y="7290"/>
                </a:lnTo>
                <a:lnTo>
                  <a:pt x="4224" y="2514"/>
                </a:lnTo>
                <a:lnTo>
                  <a:pt x="1" y="0"/>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9"/>
          <p:cNvSpPr/>
          <p:nvPr/>
        </p:nvSpPr>
        <p:spPr>
          <a:xfrm>
            <a:off x="5050433" y="1635287"/>
            <a:ext cx="154757" cy="267124"/>
          </a:xfrm>
          <a:custGeom>
            <a:avLst/>
            <a:gdLst/>
            <a:ahLst/>
            <a:cxnLst/>
            <a:rect l="l" t="t" r="r" b="b"/>
            <a:pathLst>
              <a:path w="4224" h="7291" extrusionOk="0">
                <a:moveTo>
                  <a:pt x="0" y="1"/>
                </a:moveTo>
                <a:lnTo>
                  <a:pt x="0" y="4827"/>
                </a:lnTo>
                <a:lnTo>
                  <a:pt x="4123" y="7290"/>
                </a:lnTo>
                <a:lnTo>
                  <a:pt x="4223" y="2464"/>
                </a:lnTo>
                <a:lnTo>
                  <a:pt x="0"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9"/>
          <p:cNvSpPr/>
          <p:nvPr/>
        </p:nvSpPr>
        <p:spPr>
          <a:xfrm>
            <a:off x="5050433" y="1603998"/>
            <a:ext cx="206306" cy="121600"/>
          </a:xfrm>
          <a:custGeom>
            <a:avLst/>
            <a:gdLst/>
            <a:ahLst/>
            <a:cxnLst/>
            <a:rect l="l" t="t" r="r" b="b"/>
            <a:pathLst>
              <a:path w="5631" h="3319" extrusionOk="0">
                <a:moveTo>
                  <a:pt x="1408" y="0"/>
                </a:moveTo>
                <a:lnTo>
                  <a:pt x="0" y="855"/>
                </a:lnTo>
                <a:lnTo>
                  <a:pt x="4223" y="3318"/>
                </a:lnTo>
                <a:lnTo>
                  <a:pt x="5631" y="2514"/>
                </a:lnTo>
                <a:lnTo>
                  <a:pt x="1408" y="0"/>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9"/>
          <p:cNvSpPr/>
          <p:nvPr/>
        </p:nvSpPr>
        <p:spPr>
          <a:xfrm>
            <a:off x="5201453" y="1696068"/>
            <a:ext cx="55286" cy="206342"/>
          </a:xfrm>
          <a:custGeom>
            <a:avLst/>
            <a:gdLst/>
            <a:ahLst/>
            <a:cxnLst/>
            <a:rect l="l" t="t" r="r" b="b"/>
            <a:pathLst>
              <a:path w="1509" h="5632" extrusionOk="0">
                <a:moveTo>
                  <a:pt x="1509" y="1"/>
                </a:moveTo>
                <a:lnTo>
                  <a:pt x="101" y="805"/>
                </a:lnTo>
                <a:lnTo>
                  <a:pt x="1" y="5631"/>
                </a:lnTo>
                <a:lnTo>
                  <a:pt x="1459" y="4777"/>
                </a:lnTo>
                <a:lnTo>
                  <a:pt x="1509" y="1"/>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9"/>
          <p:cNvSpPr/>
          <p:nvPr/>
        </p:nvSpPr>
        <p:spPr>
          <a:xfrm>
            <a:off x="5089122" y="1703469"/>
            <a:ext cx="22129" cy="73678"/>
          </a:xfrm>
          <a:custGeom>
            <a:avLst/>
            <a:gdLst/>
            <a:ahLst/>
            <a:cxnLst/>
            <a:rect l="l" t="t" r="r" b="b"/>
            <a:pathLst>
              <a:path w="604" h="2011" extrusionOk="0">
                <a:moveTo>
                  <a:pt x="0" y="0"/>
                </a:moveTo>
                <a:lnTo>
                  <a:pt x="0" y="1609"/>
                </a:lnTo>
                <a:lnTo>
                  <a:pt x="603" y="2011"/>
                </a:lnTo>
                <a:lnTo>
                  <a:pt x="603" y="402"/>
                </a:lnTo>
                <a:lnTo>
                  <a:pt x="0" y="0"/>
                </a:lnTo>
                <a:close/>
              </a:path>
            </a:pathLst>
          </a:custGeom>
          <a:solidFill>
            <a:srgbClr val="222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9"/>
          <p:cNvSpPr/>
          <p:nvPr/>
        </p:nvSpPr>
        <p:spPr>
          <a:xfrm>
            <a:off x="5140671" y="1732926"/>
            <a:ext cx="29530" cy="73715"/>
          </a:xfrm>
          <a:custGeom>
            <a:avLst/>
            <a:gdLst/>
            <a:ahLst/>
            <a:cxnLst/>
            <a:rect l="l" t="t" r="r" b="b"/>
            <a:pathLst>
              <a:path w="806" h="2012" extrusionOk="0">
                <a:moveTo>
                  <a:pt x="1" y="0"/>
                </a:moveTo>
                <a:lnTo>
                  <a:pt x="1" y="1609"/>
                </a:lnTo>
                <a:lnTo>
                  <a:pt x="805" y="2011"/>
                </a:lnTo>
                <a:lnTo>
                  <a:pt x="805" y="403"/>
                </a:lnTo>
                <a:lnTo>
                  <a:pt x="1" y="0"/>
                </a:lnTo>
                <a:close/>
              </a:path>
            </a:pathLst>
          </a:custGeom>
          <a:solidFill>
            <a:srgbClr val="2222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835BB518-23B5-9B65-B19A-FBB2FDB5C5C5}"/>
              </a:ext>
            </a:extLst>
          </p:cNvPr>
          <p:cNvGrpSpPr/>
          <p:nvPr/>
        </p:nvGrpSpPr>
        <p:grpSpPr>
          <a:xfrm>
            <a:off x="5707967" y="2860151"/>
            <a:ext cx="567333" cy="548902"/>
            <a:chOff x="5707967" y="2860151"/>
            <a:chExt cx="567333" cy="548902"/>
          </a:xfrm>
        </p:grpSpPr>
        <p:sp>
          <p:nvSpPr>
            <p:cNvPr id="1710" name="Google Shape;1710;p29"/>
            <p:cNvSpPr/>
            <p:nvPr/>
          </p:nvSpPr>
          <p:spPr>
            <a:xfrm>
              <a:off x="6199753" y="3119837"/>
              <a:ext cx="75547" cy="70014"/>
            </a:xfrm>
            <a:custGeom>
              <a:avLst/>
              <a:gdLst/>
              <a:ahLst/>
              <a:cxnLst/>
              <a:rect l="l" t="t" r="r" b="b"/>
              <a:pathLst>
                <a:path w="2062" h="1911" extrusionOk="0">
                  <a:moveTo>
                    <a:pt x="2062" y="1"/>
                  </a:moveTo>
                  <a:lnTo>
                    <a:pt x="0" y="755"/>
                  </a:lnTo>
                  <a:lnTo>
                    <a:pt x="1509" y="1911"/>
                  </a:lnTo>
                  <a:lnTo>
                    <a:pt x="2062" y="1911"/>
                  </a:lnTo>
                  <a:lnTo>
                    <a:pt x="2062" y="1"/>
                  </a:lnTo>
                  <a:close/>
                </a:path>
              </a:pathLst>
            </a:custGeom>
            <a:solidFill>
              <a:srgbClr val="C7CA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9"/>
            <p:cNvSpPr/>
            <p:nvPr/>
          </p:nvSpPr>
          <p:spPr>
            <a:xfrm>
              <a:off x="5707967" y="3230336"/>
              <a:ext cx="75547" cy="70051"/>
            </a:xfrm>
            <a:custGeom>
              <a:avLst/>
              <a:gdLst/>
              <a:ahLst/>
              <a:cxnLst/>
              <a:rect l="l" t="t" r="r" b="b"/>
              <a:pathLst>
                <a:path w="2062" h="1912" extrusionOk="0">
                  <a:moveTo>
                    <a:pt x="1" y="1"/>
                  </a:moveTo>
                  <a:lnTo>
                    <a:pt x="1" y="1911"/>
                  </a:lnTo>
                  <a:lnTo>
                    <a:pt x="554" y="1911"/>
                  </a:lnTo>
                  <a:lnTo>
                    <a:pt x="2062" y="906"/>
                  </a:lnTo>
                  <a:lnTo>
                    <a:pt x="1" y="1"/>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9"/>
            <p:cNvSpPr/>
            <p:nvPr/>
          </p:nvSpPr>
          <p:spPr>
            <a:xfrm>
              <a:off x="5707967" y="3077484"/>
              <a:ext cx="567332" cy="331569"/>
            </a:xfrm>
            <a:custGeom>
              <a:avLst/>
              <a:gdLst/>
              <a:ahLst/>
              <a:cxnLst/>
              <a:rect l="l" t="t" r="r" b="b"/>
              <a:pathLst>
                <a:path w="15485" h="9050" extrusionOk="0">
                  <a:moveTo>
                    <a:pt x="10508" y="0"/>
                  </a:moveTo>
                  <a:lnTo>
                    <a:pt x="1" y="6134"/>
                  </a:lnTo>
                  <a:lnTo>
                    <a:pt x="5078" y="9049"/>
                  </a:lnTo>
                  <a:lnTo>
                    <a:pt x="15485" y="3067"/>
                  </a:lnTo>
                  <a:lnTo>
                    <a:pt x="10508" y="0"/>
                  </a:lnTo>
                  <a:close/>
                </a:path>
              </a:pathLst>
            </a:custGeom>
            <a:solidFill>
              <a:srgbClr val="C7CA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9"/>
            <p:cNvSpPr/>
            <p:nvPr/>
          </p:nvSpPr>
          <p:spPr>
            <a:xfrm>
              <a:off x="5707967" y="3193515"/>
              <a:ext cx="184213" cy="215538"/>
            </a:xfrm>
            <a:custGeom>
              <a:avLst/>
              <a:gdLst/>
              <a:ahLst/>
              <a:cxnLst/>
              <a:rect l="l" t="t" r="r" b="b"/>
              <a:pathLst>
                <a:path w="5028" h="5883" extrusionOk="0">
                  <a:moveTo>
                    <a:pt x="5028" y="0"/>
                  </a:moveTo>
                  <a:lnTo>
                    <a:pt x="1" y="2967"/>
                  </a:lnTo>
                  <a:lnTo>
                    <a:pt x="5028" y="5882"/>
                  </a:lnTo>
                  <a:lnTo>
                    <a:pt x="5028" y="0"/>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9"/>
            <p:cNvSpPr/>
            <p:nvPr/>
          </p:nvSpPr>
          <p:spPr>
            <a:xfrm>
              <a:off x="5707967" y="3007470"/>
              <a:ext cx="567332" cy="331569"/>
            </a:xfrm>
            <a:custGeom>
              <a:avLst/>
              <a:gdLst/>
              <a:ahLst/>
              <a:cxnLst/>
              <a:rect l="l" t="t" r="r" b="b"/>
              <a:pathLst>
                <a:path w="15485" h="9050" extrusionOk="0">
                  <a:moveTo>
                    <a:pt x="10508" y="1"/>
                  </a:moveTo>
                  <a:lnTo>
                    <a:pt x="1" y="6134"/>
                  </a:lnTo>
                  <a:lnTo>
                    <a:pt x="5078" y="9050"/>
                  </a:lnTo>
                  <a:lnTo>
                    <a:pt x="15485" y="3068"/>
                  </a:lnTo>
                  <a:lnTo>
                    <a:pt x="10508" y="1"/>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9"/>
            <p:cNvSpPr/>
            <p:nvPr/>
          </p:nvSpPr>
          <p:spPr>
            <a:xfrm>
              <a:off x="5807438" y="3029599"/>
              <a:ext cx="23961" cy="226566"/>
            </a:xfrm>
            <a:custGeom>
              <a:avLst/>
              <a:gdLst/>
              <a:ahLst/>
              <a:cxnLst/>
              <a:rect l="l" t="t" r="r" b="b"/>
              <a:pathLst>
                <a:path w="654" h="6184" extrusionOk="0">
                  <a:moveTo>
                    <a:pt x="0" y="0"/>
                  </a:moveTo>
                  <a:lnTo>
                    <a:pt x="0" y="5731"/>
                  </a:lnTo>
                  <a:lnTo>
                    <a:pt x="654" y="6184"/>
                  </a:lnTo>
                  <a:lnTo>
                    <a:pt x="0" y="0"/>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9"/>
            <p:cNvSpPr/>
            <p:nvPr/>
          </p:nvSpPr>
          <p:spPr>
            <a:xfrm>
              <a:off x="5800074" y="3036963"/>
              <a:ext cx="23961" cy="226566"/>
            </a:xfrm>
            <a:custGeom>
              <a:avLst/>
              <a:gdLst/>
              <a:ahLst/>
              <a:cxnLst/>
              <a:rect l="l" t="t" r="r" b="b"/>
              <a:pathLst>
                <a:path w="654" h="6184" extrusionOk="0">
                  <a:moveTo>
                    <a:pt x="0" y="0"/>
                  </a:moveTo>
                  <a:lnTo>
                    <a:pt x="0" y="5681"/>
                  </a:lnTo>
                  <a:lnTo>
                    <a:pt x="654" y="6184"/>
                  </a:lnTo>
                  <a:lnTo>
                    <a:pt x="51" y="0"/>
                  </a:lnTo>
                  <a:close/>
                </a:path>
              </a:pathLst>
            </a:custGeom>
            <a:solidFill>
              <a:srgbClr val="C7CA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9"/>
            <p:cNvSpPr/>
            <p:nvPr/>
          </p:nvSpPr>
          <p:spPr>
            <a:xfrm>
              <a:off x="5801906" y="3029599"/>
              <a:ext cx="29493" cy="233930"/>
            </a:xfrm>
            <a:custGeom>
              <a:avLst/>
              <a:gdLst/>
              <a:ahLst/>
              <a:cxnLst/>
              <a:rect l="l" t="t" r="r" b="b"/>
              <a:pathLst>
                <a:path w="805" h="6385" extrusionOk="0">
                  <a:moveTo>
                    <a:pt x="151" y="0"/>
                  </a:moveTo>
                  <a:lnTo>
                    <a:pt x="1" y="201"/>
                  </a:lnTo>
                  <a:lnTo>
                    <a:pt x="604" y="6385"/>
                  </a:lnTo>
                  <a:lnTo>
                    <a:pt x="805" y="6184"/>
                  </a:lnTo>
                  <a:lnTo>
                    <a:pt x="151" y="0"/>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9"/>
            <p:cNvSpPr/>
            <p:nvPr/>
          </p:nvSpPr>
          <p:spPr>
            <a:xfrm>
              <a:off x="5800074" y="3029599"/>
              <a:ext cx="7401" cy="7401"/>
            </a:xfrm>
            <a:custGeom>
              <a:avLst/>
              <a:gdLst/>
              <a:ahLst/>
              <a:cxnLst/>
              <a:rect l="l" t="t" r="r" b="b"/>
              <a:pathLst>
                <a:path w="202" h="202" extrusionOk="0">
                  <a:moveTo>
                    <a:pt x="201" y="0"/>
                  </a:moveTo>
                  <a:lnTo>
                    <a:pt x="0" y="201"/>
                  </a:lnTo>
                  <a:lnTo>
                    <a:pt x="51" y="201"/>
                  </a:lnTo>
                  <a:lnTo>
                    <a:pt x="201" y="0"/>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9"/>
            <p:cNvSpPr/>
            <p:nvPr/>
          </p:nvSpPr>
          <p:spPr>
            <a:xfrm>
              <a:off x="6109515" y="2860151"/>
              <a:ext cx="25793" cy="226566"/>
            </a:xfrm>
            <a:custGeom>
              <a:avLst/>
              <a:gdLst/>
              <a:ahLst/>
              <a:cxnLst/>
              <a:rect l="l" t="t" r="r" b="b"/>
              <a:pathLst>
                <a:path w="704" h="6184" extrusionOk="0">
                  <a:moveTo>
                    <a:pt x="0" y="0"/>
                  </a:moveTo>
                  <a:lnTo>
                    <a:pt x="0" y="5681"/>
                  </a:lnTo>
                  <a:lnTo>
                    <a:pt x="704" y="6184"/>
                  </a:lnTo>
                  <a:lnTo>
                    <a:pt x="50" y="0"/>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9"/>
            <p:cNvSpPr/>
            <p:nvPr/>
          </p:nvSpPr>
          <p:spPr>
            <a:xfrm>
              <a:off x="6102151" y="2865646"/>
              <a:ext cx="25793" cy="226603"/>
            </a:xfrm>
            <a:custGeom>
              <a:avLst/>
              <a:gdLst/>
              <a:ahLst/>
              <a:cxnLst/>
              <a:rect l="l" t="t" r="r" b="b"/>
              <a:pathLst>
                <a:path w="704" h="6185" extrusionOk="0">
                  <a:moveTo>
                    <a:pt x="0" y="1"/>
                  </a:moveTo>
                  <a:lnTo>
                    <a:pt x="0" y="5732"/>
                  </a:lnTo>
                  <a:lnTo>
                    <a:pt x="704" y="6184"/>
                  </a:lnTo>
                  <a:lnTo>
                    <a:pt x="50" y="1"/>
                  </a:lnTo>
                  <a:close/>
                </a:path>
              </a:pathLst>
            </a:custGeom>
            <a:solidFill>
              <a:srgbClr val="C7CA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9"/>
            <p:cNvSpPr/>
            <p:nvPr/>
          </p:nvSpPr>
          <p:spPr>
            <a:xfrm>
              <a:off x="6103983" y="2860151"/>
              <a:ext cx="31325" cy="232099"/>
            </a:xfrm>
            <a:custGeom>
              <a:avLst/>
              <a:gdLst/>
              <a:ahLst/>
              <a:cxnLst/>
              <a:rect l="l" t="t" r="r" b="b"/>
              <a:pathLst>
                <a:path w="855" h="6335" extrusionOk="0">
                  <a:moveTo>
                    <a:pt x="201" y="0"/>
                  </a:moveTo>
                  <a:lnTo>
                    <a:pt x="0" y="151"/>
                  </a:lnTo>
                  <a:lnTo>
                    <a:pt x="654" y="6334"/>
                  </a:lnTo>
                  <a:lnTo>
                    <a:pt x="855" y="6184"/>
                  </a:lnTo>
                  <a:lnTo>
                    <a:pt x="201" y="0"/>
                  </a:lnTo>
                  <a:close/>
                </a:path>
              </a:pathLst>
            </a:custGeom>
            <a:solidFill>
              <a:srgbClr val="7777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9"/>
            <p:cNvSpPr/>
            <p:nvPr/>
          </p:nvSpPr>
          <p:spPr>
            <a:xfrm>
              <a:off x="6102151" y="2860151"/>
              <a:ext cx="9233" cy="5532"/>
            </a:xfrm>
            <a:custGeom>
              <a:avLst/>
              <a:gdLst/>
              <a:ahLst/>
              <a:cxnLst/>
              <a:rect l="l" t="t" r="r" b="b"/>
              <a:pathLst>
                <a:path w="252" h="151" extrusionOk="0">
                  <a:moveTo>
                    <a:pt x="201" y="0"/>
                  </a:moveTo>
                  <a:lnTo>
                    <a:pt x="0" y="151"/>
                  </a:lnTo>
                  <a:lnTo>
                    <a:pt x="50" y="151"/>
                  </a:lnTo>
                  <a:lnTo>
                    <a:pt x="251" y="0"/>
                  </a:lnTo>
                  <a:close/>
                </a:path>
              </a:pathLst>
            </a:custGeom>
            <a:solidFill>
              <a:srgbClr val="1D1D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9"/>
            <p:cNvSpPr/>
            <p:nvPr/>
          </p:nvSpPr>
          <p:spPr>
            <a:xfrm>
              <a:off x="5929002" y="3261661"/>
              <a:ext cx="140029" cy="106872"/>
            </a:xfrm>
            <a:custGeom>
              <a:avLst/>
              <a:gdLst/>
              <a:ahLst/>
              <a:cxnLst/>
              <a:rect l="l" t="t" r="r" b="b"/>
              <a:pathLst>
                <a:path w="3822" h="2917" extrusionOk="0">
                  <a:moveTo>
                    <a:pt x="3821" y="1"/>
                  </a:moveTo>
                  <a:lnTo>
                    <a:pt x="0" y="2213"/>
                  </a:lnTo>
                  <a:lnTo>
                    <a:pt x="0" y="2916"/>
                  </a:lnTo>
                  <a:lnTo>
                    <a:pt x="3821" y="704"/>
                  </a:lnTo>
                  <a:lnTo>
                    <a:pt x="3821" y="1"/>
                  </a:lnTo>
                  <a:close/>
                </a:path>
              </a:pathLst>
            </a:custGeom>
            <a:solidFill>
              <a:srgbClr val="8B8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9"/>
            <p:cNvSpPr/>
            <p:nvPr/>
          </p:nvSpPr>
          <p:spPr>
            <a:xfrm>
              <a:off x="6081890" y="3175087"/>
              <a:ext cx="139992" cy="106872"/>
            </a:xfrm>
            <a:custGeom>
              <a:avLst/>
              <a:gdLst/>
              <a:ahLst/>
              <a:cxnLst/>
              <a:rect l="l" t="t" r="r" b="b"/>
              <a:pathLst>
                <a:path w="3821" h="2917" extrusionOk="0">
                  <a:moveTo>
                    <a:pt x="3821" y="1"/>
                  </a:moveTo>
                  <a:lnTo>
                    <a:pt x="0" y="2162"/>
                  </a:lnTo>
                  <a:lnTo>
                    <a:pt x="0" y="2917"/>
                  </a:lnTo>
                  <a:lnTo>
                    <a:pt x="3821" y="705"/>
                  </a:lnTo>
                  <a:lnTo>
                    <a:pt x="3821" y="1"/>
                  </a:lnTo>
                  <a:close/>
                </a:path>
              </a:pathLst>
            </a:custGeom>
            <a:solidFill>
              <a:srgbClr val="8B8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9"/>
            <p:cNvSpPr/>
            <p:nvPr/>
          </p:nvSpPr>
          <p:spPr>
            <a:xfrm>
              <a:off x="6238443" y="3151162"/>
              <a:ext cx="27661" cy="42390"/>
            </a:xfrm>
            <a:custGeom>
              <a:avLst/>
              <a:gdLst/>
              <a:ahLst/>
              <a:cxnLst/>
              <a:rect l="l" t="t" r="r" b="b"/>
              <a:pathLst>
                <a:path w="755" h="1157" extrusionOk="0">
                  <a:moveTo>
                    <a:pt x="754" y="0"/>
                  </a:moveTo>
                  <a:lnTo>
                    <a:pt x="0" y="402"/>
                  </a:lnTo>
                  <a:lnTo>
                    <a:pt x="0" y="1156"/>
                  </a:lnTo>
                  <a:lnTo>
                    <a:pt x="754" y="704"/>
                  </a:lnTo>
                  <a:lnTo>
                    <a:pt x="754" y="0"/>
                  </a:lnTo>
                  <a:close/>
                </a:path>
              </a:pathLst>
            </a:custGeom>
            <a:solidFill>
              <a:srgbClr val="8B8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rupo 5">
            <a:extLst>
              <a:ext uri="{FF2B5EF4-FFF2-40B4-BE49-F238E27FC236}">
                <a16:creationId xmlns:a16="http://schemas.microsoft.com/office/drawing/2014/main" id="{51B7DA57-0817-972A-BE94-7997D8B3C325}"/>
              </a:ext>
            </a:extLst>
          </p:cNvPr>
          <p:cNvGrpSpPr/>
          <p:nvPr/>
        </p:nvGrpSpPr>
        <p:grpSpPr>
          <a:xfrm>
            <a:off x="3086988" y="2672274"/>
            <a:ext cx="642842" cy="841747"/>
            <a:chOff x="3086988" y="2672274"/>
            <a:chExt cx="642842" cy="841747"/>
          </a:xfrm>
        </p:grpSpPr>
        <p:sp>
          <p:nvSpPr>
            <p:cNvPr id="1726" name="Google Shape;1726;p29"/>
            <p:cNvSpPr/>
            <p:nvPr/>
          </p:nvSpPr>
          <p:spPr>
            <a:xfrm>
              <a:off x="3319051" y="3298518"/>
              <a:ext cx="281852" cy="162084"/>
            </a:xfrm>
            <a:custGeom>
              <a:avLst/>
              <a:gdLst/>
              <a:ahLst/>
              <a:cxnLst/>
              <a:rect l="l" t="t" r="r" b="b"/>
              <a:pathLst>
                <a:path w="7693" h="4424" extrusionOk="0">
                  <a:moveTo>
                    <a:pt x="5430" y="0"/>
                  </a:moveTo>
                  <a:lnTo>
                    <a:pt x="1" y="3117"/>
                  </a:lnTo>
                  <a:lnTo>
                    <a:pt x="2213" y="4424"/>
                  </a:lnTo>
                  <a:lnTo>
                    <a:pt x="7693" y="1307"/>
                  </a:lnTo>
                  <a:lnTo>
                    <a:pt x="5430" y="0"/>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9"/>
            <p:cNvSpPr/>
            <p:nvPr/>
          </p:nvSpPr>
          <p:spPr>
            <a:xfrm>
              <a:off x="3319051" y="3412681"/>
              <a:ext cx="81079" cy="62687"/>
            </a:xfrm>
            <a:custGeom>
              <a:avLst/>
              <a:gdLst/>
              <a:ahLst/>
              <a:cxnLst/>
              <a:rect l="l" t="t" r="r" b="b"/>
              <a:pathLst>
                <a:path w="2213" h="1711" extrusionOk="0">
                  <a:moveTo>
                    <a:pt x="1" y="1"/>
                  </a:moveTo>
                  <a:lnTo>
                    <a:pt x="1" y="403"/>
                  </a:lnTo>
                  <a:lnTo>
                    <a:pt x="2213" y="1710"/>
                  </a:lnTo>
                  <a:lnTo>
                    <a:pt x="2213" y="1308"/>
                  </a:lnTo>
                  <a:lnTo>
                    <a:pt x="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9"/>
            <p:cNvSpPr/>
            <p:nvPr/>
          </p:nvSpPr>
          <p:spPr>
            <a:xfrm>
              <a:off x="3400093" y="3346403"/>
              <a:ext cx="200810" cy="128964"/>
            </a:xfrm>
            <a:custGeom>
              <a:avLst/>
              <a:gdLst/>
              <a:ahLst/>
              <a:cxnLst/>
              <a:rect l="l" t="t" r="r" b="b"/>
              <a:pathLst>
                <a:path w="5481" h="3520" extrusionOk="0">
                  <a:moveTo>
                    <a:pt x="5481" y="0"/>
                  </a:moveTo>
                  <a:lnTo>
                    <a:pt x="1" y="3117"/>
                  </a:lnTo>
                  <a:lnTo>
                    <a:pt x="1" y="3519"/>
                  </a:lnTo>
                  <a:lnTo>
                    <a:pt x="5481" y="352"/>
                  </a:lnTo>
                  <a:lnTo>
                    <a:pt x="5481"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9"/>
            <p:cNvSpPr/>
            <p:nvPr/>
          </p:nvSpPr>
          <p:spPr>
            <a:xfrm>
              <a:off x="3416690" y="3245101"/>
              <a:ext cx="71883" cy="42390"/>
            </a:xfrm>
            <a:custGeom>
              <a:avLst/>
              <a:gdLst/>
              <a:ahLst/>
              <a:cxnLst/>
              <a:rect l="l" t="t" r="r" b="b"/>
              <a:pathLst>
                <a:path w="1962" h="1157" extrusionOk="0">
                  <a:moveTo>
                    <a:pt x="956" y="0"/>
                  </a:moveTo>
                  <a:lnTo>
                    <a:pt x="0" y="603"/>
                  </a:lnTo>
                  <a:lnTo>
                    <a:pt x="956" y="1156"/>
                  </a:lnTo>
                  <a:lnTo>
                    <a:pt x="1961" y="603"/>
                  </a:lnTo>
                  <a:lnTo>
                    <a:pt x="956" y="0"/>
                  </a:lnTo>
                  <a:close/>
                </a:path>
              </a:pathLst>
            </a:custGeom>
            <a:solidFill>
              <a:srgbClr val="35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9"/>
            <p:cNvSpPr/>
            <p:nvPr/>
          </p:nvSpPr>
          <p:spPr>
            <a:xfrm>
              <a:off x="3416690" y="3267193"/>
              <a:ext cx="35025" cy="136328"/>
            </a:xfrm>
            <a:custGeom>
              <a:avLst/>
              <a:gdLst/>
              <a:ahLst/>
              <a:cxnLst/>
              <a:rect l="l" t="t" r="r" b="b"/>
              <a:pathLst>
                <a:path w="956" h="3721" extrusionOk="0">
                  <a:moveTo>
                    <a:pt x="0" y="0"/>
                  </a:moveTo>
                  <a:lnTo>
                    <a:pt x="0" y="3117"/>
                  </a:lnTo>
                  <a:lnTo>
                    <a:pt x="956" y="3721"/>
                  </a:lnTo>
                  <a:lnTo>
                    <a:pt x="956" y="553"/>
                  </a:lnTo>
                  <a:lnTo>
                    <a:pt x="0" y="0"/>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9"/>
            <p:cNvSpPr/>
            <p:nvPr/>
          </p:nvSpPr>
          <p:spPr>
            <a:xfrm>
              <a:off x="3451679" y="3267193"/>
              <a:ext cx="36894" cy="136328"/>
            </a:xfrm>
            <a:custGeom>
              <a:avLst/>
              <a:gdLst/>
              <a:ahLst/>
              <a:cxnLst/>
              <a:rect l="l" t="t" r="r" b="b"/>
              <a:pathLst>
                <a:path w="1007" h="3721" extrusionOk="0">
                  <a:moveTo>
                    <a:pt x="1006" y="0"/>
                  </a:moveTo>
                  <a:lnTo>
                    <a:pt x="1" y="553"/>
                  </a:lnTo>
                  <a:lnTo>
                    <a:pt x="1" y="3721"/>
                  </a:lnTo>
                  <a:lnTo>
                    <a:pt x="1006" y="3117"/>
                  </a:lnTo>
                  <a:lnTo>
                    <a:pt x="1006" y="0"/>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9"/>
            <p:cNvSpPr/>
            <p:nvPr/>
          </p:nvSpPr>
          <p:spPr>
            <a:xfrm>
              <a:off x="3109081" y="2683302"/>
              <a:ext cx="620749" cy="830719"/>
            </a:xfrm>
            <a:custGeom>
              <a:avLst/>
              <a:gdLst/>
              <a:ahLst/>
              <a:cxnLst/>
              <a:rect l="l" t="t" r="r" b="b"/>
              <a:pathLst>
                <a:path w="16943" h="22674" extrusionOk="0">
                  <a:moveTo>
                    <a:pt x="16893" y="1"/>
                  </a:moveTo>
                  <a:lnTo>
                    <a:pt x="1" y="9754"/>
                  </a:lnTo>
                  <a:lnTo>
                    <a:pt x="51" y="22674"/>
                  </a:lnTo>
                  <a:lnTo>
                    <a:pt x="16943" y="12921"/>
                  </a:lnTo>
                  <a:lnTo>
                    <a:pt x="16893" y="1"/>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9"/>
            <p:cNvSpPr/>
            <p:nvPr/>
          </p:nvSpPr>
          <p:spPr>
            <a:xfrm>
              <a:off x="3149602" y="2755148"/>
              <a:ext cx="537875" cy="687063"/>
            </a:xfrm>
            <a:custGeom>
              <a:avLst/>
              <a:gdLst/>
              <a:ahLst/>
              <a:cxnLst/>
              <a:rect l="l" t="t" r="r" b="b"/>
              <a:pathLst>
                <a:path w="14681" h="18753" extrusionOk="0">
                  <a:moveTo>
                    <a:pt x="14681" y="1"/>
                  </a:moveTo>
                  <a:lnTo>
                    <a:pt x="1" y="8446"/>
                  </a:lnTo>
                  <a:lnTo>
                    <a:pt x="51" y="18752"/>
                  </a:lnTo>
                  <a:lnTo>
                    <a:pt x="14681" y="10306"/>
                  </a:lnTo>
                  <a:lnTo>
                    <a:pt x="14681" y="1"/>
                  </a:lnTo>
                  <a:close/>
                </a:path>
              </a:pathLst>
            </a:custGeom>
            <a:solidFill>
              <a:srgbClr val="61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9"/>
            <p:cNvSpPr/>
            <p:nvPr/>
          </p:nvSpPr>
          <p:spPr>
            <a:xfrm>
              <a:off x="3086988" y="3029599"/>
              <a:ext cx="23998" cy="484421"/>
            </a:xfrm>
            <a:custGeom>
              <a:avLst/>
              <a:gdLst/>
              <a:ahLst/>
              <a:cxnLst/>
              <a:rect l="l" t="t" r="r" b="b"/>
              <a:pathLst>
                <a:path w="655" h="13222" extrusionOk="0">
                  <a:moveTo>
                    <a:pt x="1" y="0"/>
                  </a:moveTo>
                  <a:lnTo>
                    <a:pt x="51" y="12920"/>
                  </a:lnTo>
                  <a:lnTo>
                    <a:pt x="654" y="13222"/>
                  </a:lnTo>
                  <a:lnTo>
                    <a:pt x="604" y="302"/>
                  </a:lnTo>
                  <a:lnTo>
                    <a:pt x="1" y="0"/>
                  </a:lnTo>
                  <a:close/>
                </a:path>
              </a:pathLst>
            </a:custGeom>
            <a:solidFill>
              <a:srgbClr val="40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9"/>
            <p:cNvSpPr/>
            <p:nvPr/>
          </p:nvSpPr>
          <p:spPr>
            <a:xfrm>
              <a:off x="3086988" y="2672274"/>
              <a:ext cx="641010" cy="368390"/>
            </a:xfrm>
            <a:custGeom>
              <a:avLst/>
              <a:gdLst/>
              <a:ahLst/>
              <a:cxnLst/>
              <a:rect l="l" t="t" r="r" b="b"/>
              <a:pathLst>
                <a:path w="17496" h="10055" extrusionOk="0">
                  <a:moveTo>
                    <a:pt x="16892" y="0"/>
                  </a:moveTo>
                  <a:lnTo>
                    <a:pt x="1" y="9753"/>
                  </a:lnTo>
                  <a:lnTo>
                    <a:pt x="604" y="10055"/>
                  </a:lnTo>
                  <a:lnTo>
                    <a:pt x="17496" y="302"/>
                  </a:lnTo>
                  <a:lnTo>
                    <a:pt x="16892" y="0"/>
                  </a:lnTo>
                  <a:close/>
                </a:path>
              </a:pathLst>
            </a:custGeom>
            <a:solidFill>
              <a:srgbClr val="5D5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rupo 6">
            <a:extLst>
              <a:ext uri="{FF2B5EF4-FFF2-40B4-BE49-F238E27FC236}">
                <a16:creationId xmlns:a16="http://schemas.microsoft.com/office/drawing/2014/main" id="{41B2F858-5AB2-DC70-2419-C53BD624FB88}"/>
              </a:ext>
            </a:extLst>
          </p:cNvPr>
          <p:cNvGrpSpPr/>
          <p:nvPr/>
        </p:nvGrpSpPr>
        <p:grpSpPr>
          <a:xfrm>
            <a:off x="3055700" y="1495332"/>
            <a:ext cx="738612" cy="620749"/>
            <a:chOff x="3055700" y="1495332"/>
            <a:chExt cx="738612" cy="620749"/>
          </a:xfrm>
        </p:grpSpPr>
        <p:sp>
          <p:nvSpPr>
            <p:cNvPr id="1736" name="Google Shape;1736;p29"/>
            <p:cNvSpPr/>
            <p:nvPr/>
          </p:nvSpPr>
          <p:spPr>
            <a:xfrm>
              <a:off x="3134874" y="1545049"/>
              <a:ext cx="659438" cy="571032"/>
            </a:xfrm>
            <a:custGeom>
              <a:avLst/>
              <a:gdLst/>
              <a:ahLst/>
              <a:cxnLst/>
              <a:rect l="l" t="t" r="r" b="b"/>
              <a:pathLst>
                <a:path w="17999" h="15586" extrusionOk="0">
                  <a:moveTo>
                    <a:pt x="17998" y="1"/>
                  </a:moveTo>
                  <a:lnTo>
                    <a:pt x="252" y="9402"/>
                  </a:lnTo>
                  <a:lnTo>
                    <a:pt x="1" y="15585"/>
                  </a:lnTo>
                  <a:lnTo>
                    <a:pt x="17747" y="6184"/>
                  </a:lnTo>
                  <a:lnTo>
                    <a:pt x="179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9"/>
            <p:cNvSpPr/>
            <p:nvPr/>
          </p:nvSpPr>
          <p:spPr>
            <a:xfrm>
              <a:off x="3055700" y="1837892"/>
              <a:ext cx="88443" cy="276320"/>
            </a:xfrm>
            <a:custGeom>
              <a:avLst/>
              <a:gdLst/>
              <a:ahLst/>
              <a:cxnLst/>
              <a:rect l="l" t="t" r="r" b="b"/>
              <a:pathLst>
                <a:path w="2414" h="7542" extrusionOk="0">
                  <a:moveTo>
                    <a:pt x="201" y="1"/>
                  </a:moveTo>
                  <a:lnTo>
                    <a:pt x="0" y="6184"/>
                  </a:lnTo>
                  <a:lnTo>
                    <a:pt x="2162" y="7542"/>
                  </a:lnTo>
                  <a:lnTo>
                    <a:pt x="2413" y="1358"/>
                  </a:lnTo>
                  <a:lnTo>
                    <a:pt x="201" y="1"/>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9"/>
            <p:cNvSpPr/>
            <p:nvPr/>
          </p:nvSpPr>
          <p:spPr>
            <a:xfrm>
              <a:off x="3063064" y="1495332"/>
              <a:ext cx="731248" cy="394183"/>
            </a:xfrm>
            <a:custGeom>
              <a:avLst/>
              <a:gdLst/>
              <a:ahLst/>
              <a:cxnLst/>
              <a:rect l="l" t="t" r="r" b="b"/>
              <a:pathLst>
                <a:path w="19959" h="10759" extrusionOk="0">
                  <a:moveTo>
                    <a:pt x="17746" y="0"/>
                  </a:moveTo>
                  <a:lnTo>
                    <a:pt x="0" y="9351"/>
                  </a:lnTo>
                  <a:lnTo>
                    <a:pt x="2212" y="10759"/>
                  </a:lnTo>
                  <a:lnTo>
                    <a:pt x="19958" y="1358"/>
                  </a:lnTo>
                  <a:lnTo>
                    <a:pt x="17746" y="0"/>
                  </a:lnTo>
                  <a:close/>
                </a:path>
              </a:pathLst>
            </a:custGeom>
            <a:solidFill>
              <a:srgbClr val="DC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9"/>
            <p:cNvSpPr/>
            <p:nvPr/>
          </p:nvSpPr>
          <p:spPr>
            <a:xfrm>
              <a:off x="3180927" y="1742122"/>
              <a:ext cx="572864" cy="315009"/>
            </a:xfrm>
            <a:custGeom>
              <a:avLst/>
              <a:gdLst/>
              <a:ahLst/>
              <a:cxnLst/>
              <a:rect l="l" t="t" r="r" b="b"/>
              <a:pathLst>
                <a:path w="15636" h="8598" extrusionOk="0">
                  <a:moveTo>
                    <a:pt x="15635" y="1"/>
                  </a:moveTo>
                  <a:lnTo>
                    <a:pt x="51" y="8245"/>
                  </a:lnTo>
                  <a:lnTo>
                    <a:pt x="1" y="8597"/>
                  </a:lnTo>
                  <a:lnTo>
                    <a:pt x="15635" y="353"/>
                  </a:lnTo>
                  <a:lnTo>
                    <a:pt x="15635" y="1"/>
                  </a:lnTo>
                  <a:close/>
                </a:path>
              </a:pathLst>
            </a:custGeom>
            <a:solidFill>
              <a:srgbClr val="8888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9"/>
            <p:cNvSpPr/>
            <p:nvPr/>
          </p:nvSpPr>
          <p:spPr>
            <a:xfrm>
              <a:off x="3184628" y="1675808"/>
              <a:ext cx="572827" cy="315009"/>
            </a:xfrm>
            <a:custGeom>
              <a:avLst/>
              <a:gdLst/>
              <a:ahLst/>
              <a:cxnLst/>
              <a:rect l="l" t="t" r="r" b="b"/>
              <a:pathLst>
                <a:path w="15635" h="8598" extrusionOk="0">
                  <a:moveTo>
                    <a:pt x="15635" y="1"/>
                  </a:moveTo>
                  <a:lnTo>
                    <a:pt x="0" y="8246"/>
                  </a:lnTo>
                  <a:lnTo>
                    <a:pt x="0" y="8598"/>
                  </a:lnTo>
                  <a:lnTo>
                    <a:pt x="15585" y="353"/>
                  </a:lnTo>
                  <a:lnTo>
                    <a:pt x="15635" y="1"/>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9"/>
            <p:cNvSpPr/>
            <p:nvPr/>
          </p:nvSpPr>
          <p:spPr>
            <a:xfrm>
              <a:off x="3184628" y="1646351"/>
              <a:ext cx="572827" cy="315009"/>
            </a:xfrm>
            <a:custGeom>
              <a:avLst/>
              <a:gdLst/>
              <a:ahLst/>
              <a:cxnLst/>
              <a:rect l="l" t="t" r="r" b="b"/>
              <a:pathLst>
                <a:path w="15635" h="8598" extrusionOk="0">
                  <a:moveTo>
                    <a:pt x="15635" y="1"/>
                  </a:moveTo>
                  <a:lnTo>
                    <a:pt x="50" y="8245"/>
                  </a:lnTo>
                  <a:lnTo>
                    <a:pt x="0" y="8597"/>
                  </a:lnTo>
                  <a:lnTo>
                    <a:pt x="15635" y="352"/>
                  </a:lnTo>
                  <a:lnTo>
                    <a:pt x="15635" y="1"/>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9"/>
            <p:cNvSpPr/>
            <p:nvPr/>
          </p:nvSpPr>
          <p:spPr>
            <a:xfrm>
              <a:off x="3186459" y="1616895"/>
              <a:ext cx="572864" cy="314973"/>
            </a:xfrm>
            <a:custGeom>
              <a:avLst/>
              <a:gdLst/>
              <a:ahLst/>
              <a:cxnLst/>
              <a:rect l="l" t="t" r="r" b="b"/>
              <a:pathLst>
                <a:path w="15636" h="8597" extrusionOk="0">
                  <a:moveTo>
                    <a:pt x="15635" y="0"/>
                  </a:moveTo>
                  <a:lnTo>
                    <a:pt x="0" y="8245"/>
                  </a:lnTo>
                  <a:lnTo>
                    <a:pt x="0" y="8597"/>
                  </a:lnTo>
                  <a:lnTo>
                    <a:pt x="15635" y="352"/>
                  </a:lnTo>
                  <a:lnTo>
                    <a:pt x="15635" y="0"/>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9"/>
            <p:cNvSpPr/>
            <p:nvPr/>
          </p:nvSpPr>
          <p:spPr>
            <a:xfrm>
              <a:off x="3186459" y="1587402"/>
              <a:ext cx="572864" cy="315009"/>
            </a:xfrm>
            <a:custGeom>
              <a:avLst/>
              <a:gdLst/>
              <a:ahLst/>
              <a:cxnLst/>
              <a:rect l="l" t="t" r="r" b="b"/>
              <a:pathLst>
                <a:path w="15636" h="8598" extrusionOk="0">
                  <a:moveTo>
                    <a:pt x="15635" y="1"/>
                  </a:moveTo>
                  <a:lnTo>
                    <a:pt x="51" y="8246"/>
                  </a:lnTo>
                  <a:lnTo>
                    <a:pt x="0" y="8597"/>
                  </a:lnTo>
                  <a:lnTo>
                    <a:pt x="15635" y="403"/>
                  </a:lnTo>
                  <a:lnTo>
                    <a:pt x="15635" y="1"/>
                  </a:lnTo>
                  <a:close/>
                </a:path>
              </a:pathLst>
            </a:custGeom>
            <a:solidFill>
              <a:srgbClr val="C5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9"/>
            <p:cNvSpPr/>
            <p:nvPr/>
          </p:nvSpPr>
          <p:spPr>
            <a:xfrm>
              <a:off x="3164367" y="1712665"/>
              <a:ext cx="607853" cy="372090"/>
            </a:xfrm>
            <a:custGeom>
              <a:avLst/>
              <a:gdLst/>
              <a:ahLst/>
              <a:cxnLst/>
              <a:rect l="l" t="t" r="r" b="b"/>
              <a:pathLst>
                <a:path w="16591" h="10156" extrusionOk="0">
                  <a:moveTo>
                    <a:pt x="16087" y="805"/>
                  </a:moveTo>
                  <a:lnTo>
                    <a:pt x="16087" y="1157"/>
                  </a:lnTo>
                  <a:lnTo>
                    <a:pt x="453" y="9401"/>
                  </a:lnTo>
                  <a:lnTo>
                    <a:pt x="503" y="9049"/>
                  </a:lnTo>
                  <a:lnTo>
                    <a:pt x="16087" y="805"/>
                  </a:lnTo>
                  <a:close/>
                  <a:moveTo>
                    <a:pt x="16590" y="0"/>
                  </a:moveTo>
                  <a:lnTo>
                    <a:pt x="50" y="8748"/>
                  </a:lnTo>
                  <a:lnTo>
                    <a:pt x="0" y="10155"/>
                  </a:lnTo>
                  <a:lnTo>
                    <a:pt x="16540" y="1458"/>
                  </a:lnTo>
                  <a:lnTo>
                    <a:pt x="16590" y="0"/>
                  </a:lnTo>
                  <a:close/>
                </a:path>
              </a:pathLst>
            </a:custGeom>
            <a:solidFill>
              <a:srgbClr val="40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9"/>
            <p:cNvSpPr/>
            <p:nvPr/>
          </p:nvSpPr>
          <p:spPr>
            <a:xfrm>
              <a:off x="3164367" y="1712665"/>
              <a:ext cx="607853" cy="372090"/>
            </a:xfrm>
            <a:custGeom>
              <a:avLst/>
              <a:gdLst/>
              <a:ahLst/>
              <a:cxnLst/>
              <a:rect l="l" t="t" r="r" b="b"/>
              <a:pathLst>
                <a:path w="16591" h="10156" fill="none" extrusionOk="0">
                  <a:moveTo>
                    <a:pt x="16540" y="1458"/>
                  </a:moveTo>
                  <a:lnTo>
                    <a:pt x="0" y="10155"/>
                  </a:lnTo>
                  <a:lnTo>
                    <a:pt x="50" y="8748"/>
                  </a:lnTo>
                  <a:lnTo>
                    <a:pt x="16590" y="0"/>
                  </a:lnTo>
                  <a:lnTo>
                    <a:pt x="16540" y="14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9"/>
            <p:cNvSpPr/>
            <p:nvPr/>
          </p:nvSpPr>
          <p:spPr>
            <a:xfrm>
              <a:off x="3180927" y="1742122"/>
              <a:ext cx="572864" cy="315009"/>
            </a:xfrm>
            <a:custGeom>
              <a:avLst/>
              <a:gdLst/>
              <a:ahLst/>
              <a:cxnLst/>
              <a:rect l="l" t="t" r="r" b="b"/>
              <a:pathLst>
                <a:path w="15636" h="8598" fill="none" extrusionOk="0">
                  <a:moveTo>
                    <a:pt x="1" y="8597"/>
                  </a:moveTo>
                  <a:lnTo>
                    <a:pt x="15635" y="353"/>
                  </a:lnTo>
                  <a:lnTo>
                    <a:pt x="15635" y="1"/>
                  </a:lnTo>
                  <a:lnTo>
                    <a:pt x="51" y="8245"/>
                  </a:lnTo>
                  <a:lnTo>
                    <a:pt x="1" y="859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upo 3">
            <a:extLst>
              <a:ext uri="{FF2B5EF4-FFF2-40B4-BE49-F238E27FC236}">
                <a16:creationId xmlns:a16="http://schemas.microsoft.com/office/drawing/2014/main" id="{82D86089-43E3-E087-A3D5-A2B5F0CE12F6}"/>
              </a:ext>
            </a:extLst>
          </p:cNvPr>
          <p:cNvGrpSpPr/>
          <p:nvPr/>
        </p:nvGrpSpPr>
        <p:grpSpPr>
          <a:xfrm>
            <a:off x="4671014" y="3582129"/>
            <a:ext cx="1101472" cy="922825"/>
            <a:chOff x="4671014" y="3582129"/>
            <a:chExt cx="1101472" cy="922825"/>
          </a:xfrm>
        </p:grpSpPr>
        <p:sp>
          <p:nvSpPr>
            <p:cNvPr id="1689" name="Google Shape;1689;p29"/>
            <p:cNvSpPr/>
            <p:nvPr/>
          </p:nvSpPr>
          <p:spPr>
            <a:xfrm>
              <a:off x="5464840" y="3674236"/>
              <a:ext cx="158457" cy="478925"/>
            </a:xfrm>
            <a:custGeom>
              <a:avLst/>
              <a:gdLst/>
              <a:ahLst/>
              <a:cxnLst/>
              <a:rect l="l" t="t" r="r" b="b"/>
              <a:pathLst>
                <a:path w="4325" h="13072" extrusionOk="0">
                  <a:moveTo>
                    <a:pt x="1" y="1"/>
                  </a:moveTo>
                  <a:lnTo>
                    <a:pt x="1" y="10558"/>
                  </a:lnTo>
                  <a:lnTo>
                    <a:pt x="4324" y="13071"/>
                  </a:lnTo>
                  <a:lnTo>
                    <a:pt x="4324" y="2514"/>
                  </a:lnTo>
                  <a:lnTo>
                    <a:pt x="1" y="1"/>
                  </a:lnTo>
                  <a:close/>
                </a:path>
              </a:pathLst>
            </a:custGeom>
            <a:solidFill>
              <a:srgbClr val="2B38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9"/>
            <p:cNvSpPr/>
            <p:nvPr/>
          </p:nvSpPr>
          <p:spPr>
            <a:xfrm>
              <a:off x="5623261" y="3674236"/>
              <a:ext cx="149225" cy="478925"/>
            </a:xfrm>
            <a:custGeom>
              <a:avLst/>
              <a:gdLst/>
              <a:ahLst/>
              <a:cxnLst/>
              <a:rect l="l" t="t" r="r" b="b"/>
              <a:pathLst>
                <a:path w="4073" h="13072" extrusionOk="0">
                  <a:moveTo>
                    <a:pt x="4072" y="1"/>
                  </a:moveTo>
                  <a:lnTo>
                    <a:pt x="0" y="2514"/>
                  </a:lnTo>
                  <a:lnTo>
                    <a:pt x="0" y="13071"/>
                  </a:lnTo>
                  <a:lnTo>
                    <a:pt x="4072" y="10558"/>
                  </a:lnTo>
                  <a:lnTo>
                    <a:pt x="4072" y="1"/>
                  </a:lnTo>
                  <a:close/>
                </a:path>
              </a:pathLst>
            </a:custGeom>
            <a:solidFill>
              <a:srgbClr val="1E2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9"/>
            <p:cNvSpPr/>
            <p:nvPr/>
          </p:nvSpPr>
          <p:spPr>
            <a:xfrm>
              <a:off x="5464840" y="3582129"/>
              <a:ext cx="307645" cy="184250"/>
            </a:xfrm>
            <a:custGeom>
              <a:avLst/>
              <a:gdLst/>
              <a:ahLst/>
              <a:cxnLst/>
              <a:rect l="l" t="t" r="r" b="b"/>
              <a:pathLst>
                <a:path w="8397" h="5029" extrusionOk="0">
                  <a:moveTo>
                    <a:pt x="4073" y="1"/>
                  </a:moveTo>
                  <a:lnTo>
                    <a:pt x="1" y="2515"/>
                  </a:lnTo>
                  <a:lnTo>
                    <a:pt x="4324" y="5028"/>
                  </a:lnTo>
                  <a:lnTo>
                    <a:pt x="8396" y="2515"/>
                  </a:lnTo>
                  <a:lnTo>
                    <a:pt x="4073" y="1"/>
                  </a:lnTo>
                  <a:close/>
                </a:path>
              </a:pathLst>
            </a:custGeom>
            <a:solidFill>
              <a:srgbClr val="445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9"/>
            <p:cNvSpPr/>
            <p:nvPr/>
          </p:nvSpPr>
          <p:spPr>
            <a:xfrm>
              <a:off x="5125943" y="4103407"/>
              <a:ext cx="158421" cy="259723"/>
            </a:xfrm>
            <a:custGeom>
              <a:avLst/>
              <a:gdLst/>
              <a:ahLst/>
              <a:cxnLst/>
              <a:rect l="l" t="t" r="r" b="b"/>
              <a:pathLst>
                <a:path w="4324" h="7089" extrusionOk="0">
                  <a:moveTo>
                    <a:pt x="1" y="0"/>
                  </a:moveTo>
                  <a:lnTo>
                    <a:pt x="1" y="4575"/>
                  </a:lnTo>
                  <a:lnTo>
                    <a:pt x="4324" y="7089"/>
                  </a:lnTo>
                  <a:lnTo>
                    <a:pt x="4324" y="2514"/>
                  </a:lnTo>
                  <a:lnTo>
                    <a:pt x="1" y="0"/>
                  </a:lnTo>
                  <a:close/>
                </a:path>
              </a:pathLst>
            </a:custGeom>
            <a:solidFill>
              <a:srgbClr val="2B38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9"/>
            <p:cNvSpPr/>
            <p:nvPr/>
          </p:nvSpPr>
          <p:spPr>
            <a:xfrm>
              <a:off x="5284327" y="4024197"/>
              <a:ext cx="281852" cy="338934"/>
            </a:xfrm>
            <a:custGeom>
              <a:avLst/>
              <a:gdLst/>
              <a:ahLst/>
              <a:cxnLst/>
              <a:rect l="l" t="t" r="r" b="b"/>
              <a:pathLst>
                <a:path w="7693" h="9251" extrusionOk="0">
                  <a:moveTo>
                    <a:pt x="7693" y="0"/>
                  </a:moveTo>
                  <a:lnTo>
                    <a:pt x="1" y="4676"/>
                  </a:lnTo>
                  <a:lnTo>
                    <a:pt x="1" y="9251"/>
                  </a:lnTo>
                  <a:lnTo>
                    <a:pt x="7693" y="4575"/>
                  </a:lnTo>
                  <a:lnTo>
                    <a:pt x="7693" y="0"/>
                  </a:lnTo>
                  <a:close/>
                </a:path>
              </a:pathLst>
            </a:custGeom>
            <a:solidFill>
              <a:srgbClr val="1E2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9"/>
            <p:cNvSpPr/>
            <p:nvPr/>
          </p:nvSpPr>
          <p:spPr>
            <a:xfrm>
              <a:off x="5284327" y="4151292"/>
              <a:ext cx="281852" cy="211838"/>
            </a:xfrm>
            <a:custGeom>
              <a:avLst/>
              <a:gdLst/>
              <a:ahLst/>
              <a:cxnLst/>
              <a:rect l="l" t="t" r="r" b="b"/>
              <a:pathLst>
                <a:path w="7693" h="5782" extrusionOk="0">
                  <a:moveTo>
                    <a:pt x="7693" y="0"/>
                  </a:moveTo>
                  <a:lnTo>
                    <a:pt x="1" y="4776"/>
                  </a:lnTo>
                  <a:lnTo>
                    <a:pt x="1" y="5782"/>
                  </a:lnTo>
                  <a:lnTo>
                    <a:pt x="7693" y="1106"/>
                  </a:lnTo>
                  <a:lnTo>
                    <a:pt x="7693" y="0"/>
                  </a:lnTo>
                  <a:close/>
                </a:path>
              </a:pathLst>
            </a:custGeom>
            <a:solidFill>
              <a:srgbClr val="B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9"/>
            <p:cNvSpPr/>
            <p:nvPr/>
          </p:nvSpPr>
          <p:spPr>
            <a:xfrm>
              <a:off x="5299092" y="4156788"/>
              <a:ext cx="119731" cy="110572"/>
            </a:xfrm>
            <a:custGeom>
              <a:avLst/>
              <a:gdLst/>
              <a:ahLst/>
              <a:cxnLst/>
              <a:rect l="l" t="t" r="r" b="b"/>
              <a:pathLst>
                <a:path w="3268" h="3018" extrusionOk="0">
                  <a:moveTo>
                    <a:pt x="3268" y="1"/>
                  </a:moveTo>
                  <a:lnTo>
                    <a:pt x="0" y="2012"/>
                  </a:lnTo>
                  <a:lnTo>
                    <a:pt x="0" y="3017"/>
                  </a:lnTo>
                  <a:lnTo>
                    <a:pt x="3268" y="1006"/>
                  </a:lnTo>
                  <a:lnTo>
                    <a:pt x="3268" y="1"/>
                  </a:lnTo>
                  <a:close/>
                </a:path>
              </a:pathLst>
            </a:custGeom>
            <a:solidFill>
              <a:srgbClr val="B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9"/>
            <p:cNvSpPr/>
            <p:nvPr/>
          </p:nvSpPr>
          <p:spPr>
            <a:xfrm>
              <a:off x="5125943" y="3933959"/>
              <a:ext cx="440236" cy="263387"/>
            </a:xfrm>
            <a:custGeom>
              <a:avLst/>
              <a:gdLst/>
              <a:ahLst/>
              <a:cxnLst/>
              <a:rect l="l" t="t" r="r" b="b"/>
              <a:pathLst>
                <a:path w="12016" h="7189" extrusionOk="0">
                  <a:moveTo>
                    <a:pt x="7692" y="0"/>
                  </a:moveTo>
                  <a:lnTo>
                    <a:pt x="1" y="4675"/>
                  </a:lnTo>
                  <a:lnTo>
                    <a:pt x="4324" y="7189"/>
                  </a:lnTo>
                  <a:lnTo>
                    <a:pt x="12016" y="2514"/>
                  </a:lnTo>
                  <a:lnTo>
                    <a:pt x="7692" y="0"/>
                  </a:lnTo>
                  <a:close/>
                </a:path>
              </a:pathLst>
            </a:custGeom>
            <a:solidFill>
              <a:srgbClr val="445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9"/>
            <p:cNvSpPr/>
            <p:nvPr/>
          </p:nvSpPr>
          <p:spPr>
            <a:xfrm>
              <a:off x="4873620" y="4024197"/>
              <a:ext cx="158421" cy="480757"/>
            </a:xfrm>
            <a:custGeom>
              <a:avLst/>
              <a:gdLst/>
              <a:ahLst/>
              <a:cxnLst/>
              <a:rect l="l" t="t" r="r" b="b"/>
              <a:pathLst>
                <a:path w="4324" h="13122" extrusionOk="0">
                  <a:moveTo>
                    <a:pt x="0" y="0"/>
                  </a:moveTo>
                  <a:lnTo>
                    <a:pt x="0" y="10608"/>
                  </a:lnTo>
                  <a:lnTo>
                    <a:pt x="4324" y="13122"/>
                  </a:lnTo>
                  <a:lnTo>
                    <a:pt x="4324" y="2514"/>
                  </a:lnTo>
                  <a:lnTo>
                    <a:pt x="0" y="0"/>
                  </a:lnTo>
                  <a:close/>
                </a:path>
              </a:pathLst>
            </a:custGeom>
            <a:solidFill>
              <a:srgbClr val="2B38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9"/>
            <p:cNvSpPr/>
            <p:nvPr/>
          </p:nvSpPr>
          <p:spPr>
            <a:xfrm>
              <a:off x="5032004" y="4024197"/>
              <a:ext cx="151056" cy="480757"/>
            </a:xfrm>
            <a:custGeom>
              <a:avLst/>
              <a:gdLst/>
              <a:ahLst/>
              <a:cxnLst/>
              <a:rect l="l" t="t" r="r" b="b"/>
              <a:pathLst>
                <a:path w="4123" h="13122" extrusionOk="0">
                  <a:moveTo>
                    <a:pt x="4123" y="0"/>
                  </a:moveTo>
                  <a:lnTo>
                    <a:pt x="1" y="2514"/>
                  </a:lnTo>
                  <a:lnTo>
                    <a:pt x="1" y="13122"/>
                  </a:lnTo>
                  <a:lnTo>
                    <a:pt x="4123" y="10608"/>
                  </a:lnTo>
                  <a:lnTo>
                    <a:pt x="4123" y="0"/>
                  </a:lnTo>
                  <a:close/>
                </a:path>
              </a:pathLst>
            </a:custGeom>
            <a:solidFill>
              <a:srgbClr val="1E27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9"/>
            <p:cNvSpPr/>
            <p:nvPr/>
          </p:nvSpPr>
          <p:spPr>
            <a:xfrm>
              <a:off x="4873620" y="3933959"/>
              <a:ext cx="309440" cy="184213"/>
            </a:xfrm>
            <a:custGeom>
              <a:avLst/>
              <a:gdLst/>
              <a:ahLst/>
              <a:cxnLst/>
              <a:rect l="l" t="t" r="r" b="b"/>
              <a:pathLst>
                <a:path w="8446" h="5028" extrusionOk="0">
                  <a:moveTo>
                    <a:pt x="4072" y="0"/>
                  </a:moveTo>
                  <a:lnTo>
                    <a:pt x="0" y="2514"/>
                  </a:lnTo>
                  <a:lnTo>
                    <a:pt x="4324" y="5027"/>
                  </a:lnTo>
                  <a:lnTo>
                    <a:pt x="8446" y="2514"/>
                  </a:lnTo>
                  <a:lnTo>
                    <a:pt x="4072" y="0"/>
                  </a:lnTo>
                  <a:close/>
                </a:path>
              </a:pathLst>
            </a:custGeom>
            <a:solidFill>
              <a:srgbClr val="445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9"/>
            <p:cNvSpPr/>
            <p:nvPr/>
          </p:nvSpPr>
          <p:spPr>
            <a:xfrm>
              <a:off x="5650886" y="3770006"/>
              <a:ext cx="97639" cy="108703"/>
            </a:xfrm>
            <a:custGeom>
              <a:avLst/>
              <a:gdLst/>
              <a:ahLst/>
              <a:cxnLst/>
              <a:rect l="l" t="t" r="r" b="b"/>
              <a:pathLst>
                <a:path w="2665" h="2967" extrusionOk="0">
                  <a:moveTo>
                    <a:pt x="1508" y="1"/>
                  </a:moveTo>
                  <a:lnTo>
                    <a:pt x="1257" y="51"/>
                  </a:lnTo>
                  <a:lnTo>
                    <a:pt x="1006" y="101"/>
                  </a:lnTo>
                  <a:lnTo>
                    <a:pt x="754" y="252"/>
                  </a:lnTo>
                  <a:lnTo>
                    <a:pt x="553" y="403"/>
                  </a:lnTo>
                  <a:lnTo>
                    <a:pt x="352" y="654"/>
                  </a:lnTo>
                  <a:lnTo>
                    <a:pt x="201" y="906"/>
                  </a:lnTo>
                  <a:lnTo>
                    <a:pt x="51" y="1207"/>
                  </a:lnTo>
                  <a:lnTo>
                    <a:pt x="0" y="1509"/>
                  </a:lnTo>
                  <a:lnTo>
                    <a:pt x="0" y="1760"/>
                  </a:lnTo>
                  <a:lnTo>
                    <a:pt x="51" y="2062"/>
                  </a:lnTo>
                  <a:lnTo>
                    <a:pt x="101" y="2313"/>
                  </a:lnTo>
                  <a:lnTo>
                    <a:pt x="252" y="2514"/>
                  </a:lnTo>
                  <a:lnTo>
                    <a:pt x="453" y="2715"/>
                  </a:lnTo>
                  <a:lnTo>
                    <a:pt x="654" y="2866"/>
                  </a:lnTo>
                  <a:lnTo>
                    <a:pt x="905" y="2967"/>
                  </a:lnTo>
                  <a:lnTo>
                    <a:pt x="1408" y="2967"/>
                  </a:lnTo>
                  <a:lnTo>
                    <a:pt x="1659" y="2866"/>
                  </a:lnTo>
                  <a:lnTo>
                    <a:pt x="1911" y="2715"/>
                  </a:lnTo>
                  <a:lnTo>
                    <a:pt x="2112" y="2565"/>
                  </a:lnTo>
                  <a:lnTo>
                    <a:pt x="2313" y="2313"/>
                  </a:lnTo>
                  <a:lnTo>
                    <a:pt x="2464" y="2062"/>
                  </a:lnTo>
                  <a:lnTo>
                    <a:pt x="2614" y="1760"/>
                  </a:lnTo>
                  <a:lnTo>
                    <a:pt x="2665" y="1509"/>
                  </a:lnTo>
                  <a:lnTo>
                    <a:pt x="2665" y="1207"/>
                  </a:lnTo>
                  <a:lnTo>
                    <a:pt x="2614" y="956"/>
                  </a:lnTo>
                  <a:lnTo>
                    <a:pt x="2564" y="705"/>
                  </a:lnTo>
                  <a:lnTo>
                    <a:pt x="2413" y="453"/>
                  </a:lnTo>
                  <a:lnTo>
                    <a:pt x="2263" y="252"/>
                  </a:lnTo>
                  <a:lnTo>
                    <a:pt x="2011" y="152"/>
                  </a:lnTo>
                  <a:lnTo>
                    <a:pt x="1760" y="51"/>
                  </a:lnTo>
                  <a:lnTo>
                    <a:pt x="150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9"/>
            <p:cNvSpPr/>
            <p:nvPr/>
          </p:nvSpPr>
          <p:spPr>
            <a:xfrm>
              <a:off x="5520090" y="4077614"/>
              <a:ext cx="20297" cy="23961"/>
            </a:xfrm>
            <a:custGeom>
              <a:avLst/>
              <a:gdLst/>
              <a:ahLst/>
              <a:cxnLst/>
              <a:rect l="l" t="t" r="r" b="b"/>
              <a:pathLst>
                <a:path w="554" h="654" extrusionOk="0">
                  <a:moveTo>
                    <a:pt x="303" y="0"/>
                  </a:moveTo>
                  <a:lnTo>
                    <a:pt x="202" y="51"/>
                  </a:lnTo>
                  <a:lnTo>
                    <a:pt x="101" y="101"/>
                  </a:lnTo>
                  <a:lnTo>
                    <a:pt x="1" y="201"/>
                  </a:lnTo>
                  <a:lnTo>
                    <a:pt x="1" y="352"/>
                  </a:lnTo>
                  <a:lnTo>
                    <a:pt x="1" y="453"/>
                  </a:lnTo>
                  <a:lnTo>
                    <a:pt x="51" y="553"/>
                  </a:lnTo>
                  <a:lnTo>
                    <a:pt x="152" y="654"/>
                  </a:lnTo>
                  <a:lnTo>
                    <a:pt x="353" y="654"/>
                  </a:lnTo>
                  <a:lnTo>
                    <a:pt x="453" y="553"/>
                  </a:lnTo>
                  <a:lnTo>
                    <a:pt x="554" y="453"/>
                  </a:lnTo>
                  <a:lnTo>
                    <a:pt x="554" y="352"/>
                  </a:lnTo>
                  <a:lnTo>
                    <a:pt x="554" y="201"/>
                  </a:lnTo>
                  <a:lnTo>
                    <a:pt x="504" y="101"/>
                  </a:lnTo>
                  <a:lnTo>
                    <a:pt x="453" y="51"/>
                  </a:lnTo>
                  <a:lnTo>
                    <a:pt x="303" y="0"/>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9"/>
            <p:cNvSpPr/>
            <p:nvPr/>
          </p:nvSpPr>
          <p:spPr>
            <a:xfrm>
              <a:off x="5520090" y="4114435"/>
              <a:ext cx="20297" cy="23998"/>
            </a:xfrm>
            <a:custGeom>
              <a:avLst/>
              <a:gdLst/>
              <a:ahLst/>
              <a:cxnLst/>
              <a:rect l="l" t="t" r="r" b="b"/>
              <a:pathLst>
                <a:path w="554" h="655" extrusionOk="0">
                  <a:moveTo>
                    <a:pt x="303" y="1"/>
                  </a:moveTo>
                  <a:lnTo>
                    <a:pt x="202" y="51"/>
                  </a:lnTo>
                  <a:lnTo>
                    <a:pt x="101" y="101"/>
                  </a:lnTo>
                  <a:lnTo>
                    <a:pt x="1" y="202"/>
                  </a:lnTo>
                  <a:lnTo>
                    <a:pt x="1" y="353"/>
                  </a:lnTo>
                  <a:lnTo>
                    <a:pt x="1" y="453"/>
                  </a:lnTo>
                  <a:lnTo>
                    <a:pt x="51" y="554"/>
                  </a:lnTo>
                  <a:lnTo>
                    <a:pt x="152" y="654"/>
                  </a:lnTo>
                  <a:lnTo>
                    <a:pt x="353" y="654"/>
                  </a:lnTo>
                  <a:lnTo>
                    <a:pt x="453" y="554"/>
                  </a:lnTo>
                  <a:lnTo>
                    <a:pt x="554" y="453"/>
                  </a:lnTo>
                  <a:lnTo>
                    <a:pt x="554" y="353"/>
                  </a:lnTo>
                  <a:lnTo>
                    <a:pt x="554" y="202"/>
                  </a:lnTo>
                  <a:lnTo>
                    <a:pt x="504" y="101"/>
                  </a:lnTo>
                  <a:lnTo>
                    <a:pt x="453" y="51"/>
                  </a:lnTo>
                  <a:lnTo>
                    <a:pt x="303" y="1"/>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9"/>
            <p:cNvSpPr/>
            <p:nvPr/>
          </p:nvSpPr>
          <p:spPr>
            <a:xfrm>
              <a:off x="5483269" y="4099707"/>
              <a:ext cx="20297" cy="23998"/>
            </a:xfrm>
            <a:custGeom>
              <a:avLst/>
              <a:gdLst/>
              <a:ahLst/>
              <a:cxnLst/>
              <a:rect l="l" t="t" r="r" b="b"/>
              <a:pathLst>
                <a:path w="554" h="655" extrusionOk="0">
                  <a:moveTo>
                    <a:pt x="302" y="1"/>
                  </a:moveTo>
                  <a:lnTo>
                    <a:pt x="202" y="51"/>
                  </a:lnTo>
                  <a:lnTo>
                    <a:pt x="101" y="101"/>
                  </a:lnTo>
                  <a:lnTo>
                    <a:pt x="0" y="202"/>
                  </a:lnTo>
                  <a:lnTo>
                    <a:pt x="0" y="352"/>
                  </a:lnTo>
                  <a:lnTo>
                    <a:pt x="0" y="453"/>
                  </a:lnTo>
                  <a:lnTo>
                    <a:pt x="51" y="554"/>
                  </a:lnTo>
                  <a:lnTo>
                    <a:pt x="151" y="654"/>
                  </a:lnTo>
                  <a:lnTo>
                    <a:pt x="352" y="654"/>
                  </a:lnTo>
                  <a:lnTo>
                    <a:pt x="453" y="554"/>
                  </a:lnTo>
                  <a:lnTo>
                    <a:pt x="553" y="453"/>
                  </a:lnTo>
                  <a:lnTo>
                    <a:pt x="553" y="352"/>
                  </a:lnTo>
                  <a:lnTo>
                    <a:pt x="553" y="202"/>
                  </a:lnTo>
                  <a:lnTo>
                    <a:pt x="503" y="101"/>
                  </a:lnTo>
                  <a:lnTo>
                    <a:pt x="453" y="51"/>
                  </a:lnTo>
                  <a:lnTo>
                    <a:pt x="302" y="1"/>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9"/>
            <p:cNvSpPr/>
            <p:nvPr/>
          </p:nvSpPr>
          <p:spPr>
            <a:xfrm>
              <a:off x="5483269" y="4136564"/>
              <a:ext cx="20297" cy="23961"/>
            </a:xfrm>
            <a:custGeom>
              <a:avLst/>
              <a:gdLst/>
              <a:ahLst/>
              <a:cxnLst/>
              <a:rect l="l" t="t" r="r" b="b"/>
              <a:pathLst>
                <a:path w="554" h="654" extrusionOk="0">
                  <a:moveTo>
                    <a:pt x="302" y="0"/>
                  </a:moveTo>
                  <a:lnTo>
                    <a:pt x="202" y="50"/>
                  </a:lnTo>
                  <a:lnTo>
                    <a:pt x="101" y="101"/>
                  </a:lnTo>
                  <a:lnTo>
                    <a:pt x="0" y="201"/>
                  </a:lnTo>
                  <a:lnTo>
                    <a:pt x="0" y="352"/>
                  </a:lnTo>
                  <a:lnTo>
                    <a:pt x="0" y="452"/>
                  </a:lnTo>
                  <a:lnTo>
                    <a:pt x="51" y="553"/>
                  </a:lnTo>
                  <a:lnTo>
                    <a:pt x="151" y="654"/>
                  </a:lnTo>
                  <a:lnTo>
                    <a:pt x="352" y="654"/>
                  </a:lnTo>
                  <a:lnTo>
                    <a:pt x="453" y="553"/>
                  </a:lnTo>
                  <a:lnTo>
                    <a:pt x="553" y="452"/>
                  </a:lnTo>
                  <a:lnTo>
                    <a:pt x="553" y="352"/>
                  </a:lnTo>
                  <a:lnTo>
                    <a:pt x="553" y="201"/>
                  </a:lnTo>
                  <a:lnTo>
                    <a:pt x="503" y="101"/>
                  </a:lnTo>
                  <a:lnTo>
                    <a:pt x="453" y="50"/>
                  </a:lnTo>
                  <a:lnTo>
                    <a:pt x="302" y="0"/>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9"/>
            <p:cNvSpPr/>
            <p:nvPr/>
          </p:nvSpPr>
          <p:spPr>
            <a:xfrm>
              <a:off x="5446412" y="4121799"/>
              <a:ext cx="20297" cy="23998"/>
            </a:xfrm>
            <a:custGeom>
              <a:avLst/>
              <a:gdLst/>
              <a:ahLst/>
              <a:cxnLst/>
              <a:rect l="l" t="t" r="r" b="b"/>
              <a:pathLst>
                <a:path w="554" h="655" extrusionOk="0">
                  <a:moveTo>
                    <a:pt x="303" y="1"/>
                  </a:moveTo>
                  <a:lnTo>
                    <a:pt x="202" y="51"/>
                  </a:lnTo>
                  <a:lnTo>
                    <a:pt x="102" y="101"/>
                  </a:lnTo>
                  <a:lnTo>
                    <a:pt x="1" y="202"/>
                  </a:lnTo>
                  <a:lnTo>
                    <a:pt x="1" y="353"/>
                  </a:lnTo>
                  <a:lnTo>
                    <a:pt x="1" y="453"/>
                  </a:lnTo>
                  <a:lnTo>
                    <a:pt x="51" y="554"/>
                  </a:lnTo>
                  <a:lnTo>
                    <a:pt x="152" y="654"/>
                  </a:lnTo>
                  <a:lnTo>
                    <a:pt x="353" y="654"/>
                  </a:lnTo>
                  <a:lnTo>
                    <a:pt x="453" y="554"/>
                  </a:lnTo>
                  <a:lnTo>
                    <a:pt x="554" y="453"/>
                  </a:lnTo>
                  <a:lnTo>
                    <a:pt x="554" y="353"/>
                  </a:lnTo>
                  <a:lnTo>
                    <a:pt x="554" y="202"/>
                  </a:lnTo>
                  <a:lnTo>
                    <a:pt x="504" y="101"/>
                  </a:lnTo>
                  <a:lnTo>
                    <a:pt x="453" y="51"/>
                  </a:lnTo>
                  <a:lnTo>
                    <a:pt x="303" y="1"/>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9"/>
            <p:cNvSpPr/>
            <p:nvPr/>
          </p:nvSpPr>
          <p:spPr>
            <a:xfrm>
              <a:off x="5446412" y="4158656"/>
              <a:ext cx="20297" cy="23961"/>
            </a:xfrm>
            <a:custGeom>
              <a:avLst/>
              <a:gdLst/>
              <a:ahLst/>
              <a:cxnLst/>
              <a:rect l="l" t="t" r="r" b="b"/>
              <a:pathLst>
                <a:path w="554" h="654" extrusionOk="0">
                  <a:moveTo>
                    <a:pt x="303" y="0"/>
                  </a:moveTo>
                  <a:lnTo>
                    <a:pt x="202" y="51"/>
                  </a:lnTo>
                  <a:lnTo>
                    <a:pt x="102" y="101"/>
                  </a:lnTo>
                  <a:lnTo>
                    <a:pt x="1" y="201"/>
                  </a:lnTo>
                  <a:lnTo>
                    <a:pt x="1" y="352"/>
                  </a:lnTo>
                  <a:lnTo>
                    <a:pt x="1" y="453"/>
                  </a:lnTo>
                  <a:lnTo>
                    <a:pt x="51" y="553"/>
                  </a:lnTo>
                  <a:lnTo>
                    <a:pt x="152" y="654"/>
                  </a:lnTo>
                  <a:lnTo>
                    <a:pt x="353" y="654"/>
                  </a:lnTo>
                  <a:lnTo>
                    <a:pt x="453" y="553"/>
                  </a:lnTo>
                  <a:lnTo>
                    <a:pt x="554" y="453"/>
                  </a:lnTo>
                  <a:lnTo>
                    <a:pt x="554" y="352"/>
                  </a:lnTo>
                  <a:lnTo>
                    <a:pt x="554" y="201"/>
                  </a:lnTo>
                  <a:lnTo>
                    <a:pt x="504" y="101"/>
                  </a:lnTo>
                  <a:lnTo>
                    <a:pt x="453" y="51"/>
                  </a:lnTo>
                  <a:lnTo>
                    <a:pt x="303" y="0"/>
                  </a:lnTo>
                  <a:close/>
                </a:path>
              </a:pathLst>
            </a:custGeom>
            <a:solidFill>
              <a:srgbClr val="F9B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9"/>
            <p:cNvSpPr/>
            <p:nvPr/>
          </p:nvSpPr>
          <p:spPr>
            <a:xfrm>
              <a:off x="5650886" y="3917362"/>
              <a:ext cx="97639" cy="108703"/>
            </a:xfrm>
            <a:custGeom>
              <a:avLst/>
              <a:gdLst/>
              <a:ahLst/>
              <a:cxnLst/>
              <a:rect l="l" t="t" r="r" b="b"/>
              <a:pathLst>
                <a:path w="2665" h="2967" extrusionOk="0">
                  <a:moveTo>
                    <a:pt x="1508" y="1"/>
                  </a:moveTo>
                  <a:lnTo>
                    <a:pt x="1257" y="51"/>
                  </a:lnTo>
                  <a:lnTo>
                    <a:pt x="1006" y="101"/>
                  </a:lnTo>
                  <a:lnTo>
                    <a:pt x="754" y="252"/>
                  </a:lnTo>
                  <a:lnTo>
                    <a:pt x="553" y="403"/>
                  </a:lnTo>
                  <a:lnTo>
                    <a:pt x="352" y="654"/>
                  </a:lnTo>
                  <a:lnTo>
                    <a:pt x="201" y="905"/>
                  </a:lnTo>
                  <a:lnTo>
                    <a:pt x="51" y="1207"/>
                  </a:lnTo>
                  <a:lnTo>
                    <a:pt x="0" y="1509"/>
                  </a:lnTo>
                  <a:lnTo>
                    <a:pt x="0" y="1760"/>
                  </a:lnTo>
                  <a:lnTo>
                    <a:pt x="51" y="2062"/>
                  </a:lnTo>
                  <a:lnTo>
                    <a:pt x="101" y="2313"/>
                  </a:lnTo>
                  <a:lnTo>
                    <a:pt x="252" y="2514"/>
                  </a:lnTo>
                  <a:lnTo>
                    <a:pt x="453" y="2715"/>
                  </a:lnTo>
                  <a:lnTo>
                    <a:pt x="654" y="2866"/>
                  </a:lnTo>
                  <a:lnTo>
                    <a:pt x="905" y="2967"/>
                  </a:lnTo>
                  <a:lnTo>
                    <a:pt x="1408" y="2967"/>
                  </a:lnTo>
                  <a:lnTo>
                    <a:pt x="1659" y="2866"/>
                  </a:lnTo>
                  <a:lnTo>
                    <a:pt x="1911" y="2715"/>
                  </a:lnTo>
                  <a:lnTo>
                    <a:pt x="2112" y="2564"/>
                  </a:lnTo>
                  <a:lnTo>
                    <a:pt x="2313" y="2313"/>
                  </a:lnTo>
                  <a:lnTo>
                    <a:pt x="2464" y="2062"/>
                  </a:lnTo>
                  <a:lnTo>
                    <a:pt x="2614" y="1760"/>
                  </a:lnTo>
                  <a:lnTo>
                    <a:pt x="2665" y="1509"/>
                  </a:lnTo>
                  <a:lnTo>
                    <a:pt x="2665" y="1207"/>
                  </a:lnTo>
                  <a:lnTo>
                    <a:pt x="2614" y="956"/>
                  </a:lnTo>
                  <a:lnTo>
                    <a:pt x="2564" y="704"/>
                  </a:lnTo>
                  <a:lnTo>
                    <a:pt x="2413" y="453"/>
                  </a:lnTo>
                  <a:lnTo>
                    <a:pt x="2263" y="252"/>
                  </a:lnTo>
                  <a:lnTo>
                    <a:pt x="2011" y="151"/>
                  </a:lnTo>
                  <a:lnTo>
                    <a:pt x="1760" y="51"/>
                  </a:lnTo>
                  <a:lnTo>
                    <a:pt x="150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9"/>
            <p:cNvSpPr/>
            <p:nvPr/>
          </p:nvSpPr>
          <p:spPr>
            <a:xfrm>
              <a:off x="5061461" y="4123667"/>
              <a:ext cx="97676" cy="108703"/>
            </a:xfrm>
            <a:custGeom>
              <a:avLst/>
              <a:gdLst/>
              <a:ahLst/>
              <a:cxnLst/>
              <a:rect l="l" t="t" r="r" b="b"/>
              <a:pathLst>
                <a:path w="2666" h="2967" extrusionOk="0">
                  <a:moveTo>
                    <a:pt x="1509" y="0"/>
                  </a:moveTo>
                  <a:lnTo>
                    <a:pt x="1258" y="50"/>
                  </a:lnTo>
                  <a:lnTo>
                    <a:pt x="1006" y="101"/>
                  </a:lnTo>
                  <a:lnTo>
                    <a:pt x="755" y="251"/>
                  </a:lnTo>
                  <a:lnTo>
                    <a:pt x="554" y="402"/>
                  </a:lnTo>
                  <a:lnTo>
                    <a:pt x="353" y="654"/>
                  </a:lnTo>
                  <a:lnTo>
                    <a:pt x="202" y="905"/>
                  </a:lnTo>
                  <a:lnTo>
                    <a:pt x="51" y="1207"/>
                  </a:lnTo>
                  <a:lnTo>
                    <a:pt x="1" y="1508"/>
                  </a:lnTo>
                  <a:lnTo>
                    <a:pt x="1" y="1760"/>
                  </a:lnTo>
                  <a:lnTo>
                    <a:pt x="51" y="2061"/>
                  </a:lnTo>
                  <a:lnTo>
                    <a:pt x="102" y="2313"/>
                  </a:lnTo>
                  <a:lnTo>
                    <a:pt x="252" y="2514"/>
                  </a:lnTo>
                  <a:lnTo>
                    <a:pt x="453" y="2715"/>
                  </a:lnTo>
                  <a:lnTo>
                    <a:pt x="655" y="2866"/>
                  </a:lnTo>
                  <a:lnTo>
                    <a:pt x="906" y="2966"/>
                  </a:lnTo>
                  <a:lnTo>
                    <a:pt x="1409" y="2966"/>
                  </a:lnTo>
                  <a:lnTo>
                    <a:pt x="1660" y="2866"/>
                  </a:lnTo>
                  <a:lnTo>
                    <a:pt x="1911" y="2715"/>
                  </a:lnTo>
                  <a:lnTo>
                    <a:pt x="2112" y="2564"/>
                  </a:lnTo>
                  <a:lnTo>
                    <a:pt x="2314" y="2313"/>
                  </a:lnTo>
                  <a:lnTo>
                    <a:pt x="2464" y="2061"/>
                  </a:lnTo>
                  <a:lnTo>
                    <a:pt x="2615" y="1760"/>
                  </a:lnTo>
                  <a:lnTo>
                    <a:pt x="2665" y="1508"/>
                  </a:lnTo>
                  <a:lnTo>
                    <a:pt x="2665" y="1207"/>
                  </a:lnTo>
                  <a:lnTo>
                    <a:pt x="2615" y="955"/>
                  </a:lnTo>
                  <a:lnTo>
                    <a:pt x="2565" y="704"/>
                  </a:lnTo>
                  <a:lnTo>
                    <a:pt x="2414" y="453"/>
                  </a:lnTo>
                  <a:lnTo>
                    <a:pt x="2263" y="251"/>
                  </a:lnTo>
                  <a:lnTo>
                    <a:pt x="2012" y="151"/>
                  </a:lnTo>
                  <a:lnTo>
                    <a:pt x="1761" y="50"/>
                  </a:lnTo>
                  <a:lnTo>
                    <a:pt x="150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9"/>
            <p:cNvSpPr/>
            <p:nvPr/>
          </p:nvSpPr>
          <p:spPr>
            <a:xfrm>
              <a:off x="5061461" y="4270987"/>
              <a:ext cx="97676" cy="108703"/>
            </a:xfrm>
            <a:custGeom>
              <a:avLst/>
              <a:gdLst/>
              <a:ahLst/>
              <a:cxnLst/>
              <a:rect l="l" t="t" r="r" b="b"/>
              <a:pathLst>
                <a:path w="2666" h="2967" extrusionOk="0">
                  <a:moveTo>
                    <a:pt x="1509" y="1"/>
                  </a:moveTo>
                  <a:lnTo>
                    <a:pt x="1258" y="51"/>
                  </a:lnTo>
                  <a:lnTo>
                    <a:pt x="1006" y="101"/>
                  </a:lnTo>
                  <a:lnTo>
                    <a:pt x="755" y="252"/>
                  </a:lnTo>
                  <a:lnTo>
                    <a:pt x="554" y="403"/>
                  </a:lnTo>
                  <a:lnTo>
                    <a:pt x="353" y="654"/>
                  </a:lnTo>
                  <a:lnTo>
                    <a:pt x="202" y="906"/>
                  </a:lnTo>
                  <a:lnTo>
                    <a:pt x="51" y="1207"/>
                  </a:lnTo>
                  <a:lnTo>
                    <a:pt x="1" y="1509"/>
                  </a:lnTo>
                  <a:lnTo>
                    <a:pt x="1" y="1760"/>
                  </a:lnTo>
                  <a:lnTo>
                    <a:pt x="51" y="2062"/>
                  </a:lnTo>
                  <a:lnTo>
                    <a:pt x="102" y="2313"/>
                  </a:lnTo>
                  <a:lnTo>
                    <a:pt x="252" y="2515"/>
                  </a:lnTo>
                  <a:lnTo>
                    <a:pt x="453" y="2716"/>
                  </a:lnTo>
                  <a:lnTo>
                    <a:pt x="655" y="2866"/>
                  </a:lnTo>
                  <a:lnTo>
                    <a:pt x="906" y="2967"/>
                  </a:lnTo>
                  <a:lnTo>
                    <a:pt x="1409" y="2967"/>
                  </a:lnTo>
                  <a:lnTo>
                    <a:pt x="1660" y="2866"/>
                  </a:lnTo>
                  <a:lnTo>
                    <a:pt x="1911" y="2716"/>
                  </a:lnTo>
                  <a:lnTo>
                    <a:pt x="2112" y="2565"/>
                  </a:lnTo>
                  <a:lnTo>
                    <a:pt x="2314" y="2313"/>
                  </a:lnTo>
                  <a:lnTo>
                    <a:pt x="2464" y="2062"/>
                  </a:lnTo>
                  <a:lnTo>
                    <a:pt x="2615" y="1760"/>
                  </a:lnTo>
                  <a:lnTo>
                    <a:pt x="2665" y="1509"/>
                  </a:lnTo>
                  <a:lnTo>
                    <a:pt x="2665" y="1207"/>
                  </a:lnTo>
                  <a:lnTo>
                    <a:pt x="2615" y="956"/>
                  </a:lnTo>
                  <a:lnTo>
                    <a:pt x="2565" y="705"/>
                  </a:lnTo>
                  <a:lnTo>
                    <a:pt x="2414" y="453"/>
                  </a:lnTo>
                  <a:lnTo>
                    <a:pt x="2263" y="252"/>
                  </a:lnTo>
                  <a:lnTo>
                    <a:pt x="2012" y="152"/>
                  </a:lnTo>
                  <a:lnTo>
                    <a:pt x="1761" y="51"/>
                  </a:lnTo>
                  <a:lnTo>
                    <a:pt x="150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9"/>
            <p:cNvSpPr/>
            <p:nvPr/>
          </p:nvSpPr>
          <p:spPr>
            <a:xfrm>
              <a:off x="4671014" y="3587661"/>
              <a:ext cx="9233" cy="3737"/>
            </a:xfrm>
            <a:custGeom>
              <a:avLst/>
              <a:gdLst/>
              <a:ahLst/>
              <a:cxnLst/>
              <a:rect l="l" t="t" r="r" b="b"/>
              <a:pathLst>
                <a:path w="252" h="102" extrusionOk="0">
                  <a:moveTo>
                    <a:pt x="0" y="1"/>
                  </a:moveTo>
                  <a:lnTo>
                    <a:pt x="0" y="1"/>
                  </a:lnTo>
                  <a:lnTo>
                    <a:pt x="252" y="101"/>
                  </a:lnTo>
                  <a:lnTo>
                    <a:pt x="252" y="101"/>
                  </a:lnTo>
                  <a:lnTo>
                    <a:pt x="0" y="1"/>
                  </a:lnTo>
                  <a:close/>
                </a:path>
              </a:pathLst>
            </a:custGeom>
            <a:solidFill>
              <a:srgbClr val="A4A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9"/>
            <p:cNvSpPr/>
            <p:nvPr/>
          </p:nvSpPr>
          <p:spPr>
            <a:xfrm>
              <a:off x="4671014" y="3587661"/>
              <a:ext cx="9233" cy="3737"/>
            </a:xfrm>
            <a:custGeom>
              <a:avLst/>
              <a:gdLst/>
              <a:ahLst/>
              <a:cxnLst/>
              <a:rect l="l" t="t" r="r" b="b"/>
              <a:pathLst>
                <a:path w="252" h="102" fill="none" extrusionOk="0">
                  <a:moveTo>
                    <a:pt x="0" y="1"/>
                  </a:moveTo>
                  <a:lnTo>
                    <a:pt x="0" y="1"/>
                  </a:lnTo>
                  <a:lnTo>
                    <a:pt x="252" y="101"/>
                  </a:lnTo>
                  <a:lnTo>
                    <a:pt x="252" y="10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rupo 8">
            <a:extLst>
              <a:ext uri="{FF2B5EF4-FFF2-40B4-BE49-F238E27FC236}">
                <a16:creationId xmlns:a16="http://schemas.microsoft.com/office/drawing/2014/main" id="{A2CF2527-E1F7-67ED-7129-1041DCA1E1D5}"/>
              </a:ext>
            </a:extLst>
          </p:cNvPr>
          <p:cNvGrpSpPr/>
          <p:nvPr/>
        </p:nvGrpSpPr>
        <p:grpSpPr>
          <a:xfrm>
            <a:off x="4182892" y="2375730"/>
            <a:ext cx="939385" cy="1278282"/>
            <a:chOff x="4182892" y="2375730"/>
            <a:chExt cx="939385" cy="1278282"/>
          </a:xfrm>
        </p:grpSpPr>
        <p:sp>
          <p:nvSpPr>
            <p:cNvPr id="1747" name="Google Shape;1747;p29"/>
            <p:cNvSpPr/>
            <p:nvPr/>
          </p:nvSpPr>
          <p:spPr>
            <a:xfrm>
              <a:off x="4182892" y="2900672"/>
              <a:ext cx="37" cy="37"/>
            </a:xfrm>
            <a:custGeom>
              <a:avLst/>
              <a:gdLst/>
              <a:ahLst/>
              <a:cxnLst/>
              <a:rect l="l" t="t" r="r" b="b"/>
              <a:pathLst>
                <a:path w="1" h="1" extrusionOk="0">
                  <a:moveTo>
                    <a:pt x="1" y="0"/>
                  </a:moveTo>
                  <a:lnTo>
                    <a:pt x="1" y="0"/>
                  </a:lnTo>
                  <a:lnTo>
                    <a:pt x="1" y="0"/>
                  </a:lnTo>
                  <a:lnTo>
                    <a:pt x="1" y="0"/>
                  </a:lnTo>
                  <a:lnTo>
                    <a:pt x="1" y="0"/>
                  </a:lnTo>
                  <a:close/>
                </a:path>
              </a:pathLst>
            </a:custGeom>
            <a:solidFill>
              <a:srgbClr val="C3C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9"/>
            <p:cNvSpPr/>
            <p:nvPr/>
          </p:nvSpPr>
          <p:spPr>
            <a:xfrm>
              <a:off x="4182892" y="2900672"/>
              <a:ext cx="37" cy="37"/>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9"/>
            <p:cNvSpPr/>
            <p:nvPr/>
          </p:nvSpPr>
          <p:spPr>
            <a:xfrm>
              <a:off x="4556815" y="3221140"/>
              <a:ext cx="344466" cy="372090"/>
            </a:xfrm>
            <a:custGeom>
              <a:avLst/>
              <a:gdLst/>
              <a:ahLst/>
              <a:cxnLst/>
              <a:rect l="l" t="t" r="r" b="b"/>
              <a:pathLst>
                <a:path w="9402" h="10156" extrusionOk="0">
                  <a:moveTo>
                    <a:pt x="6988" y="1"/>
                  </a:moveTo>
                  <a:lnTo>
                    <a:pt x="6737" y="101"/>
                  </a:lnTo>
                  <a:lnTo>
                    <a:pt x="1961" y="2766"/>
                  </a:lnTo>
                  <a:lnTo>
                    <a:pt x="1710" y="2967"/>
                  </a:lnTo>
                  <a:lnTo>
                    <a:pt x="1458" y="3218"/>
                  </a:lnTo>
                  <a:lnTo>
                    <a:pt x="1257" y="3520"/>
                  </a:lnTo>
                  <a:lnTo>
                    <a:pt x="1157" y="3771"/>
                  </a:lnTo>
                  <a:lnTo>
                    <a:pt x="51" y="7491"/>
                  </a:lnTo>
                  <a:lnTo>
                    <a:pt x="0" y="7793"/>
                  </a:lnTo>
                  <a:lnTo>
                    <a:pt x="51" y="8094"/>
                  </a:lnTo>
                  <a:lnTo>
                    <a:pt x="201" y="8346"/>
                  </a:lnTo>
                  <a:lnTo>
                    <a:pt x="453" y="8497"/>
                  </a:lnTo>
                  <a:lnTo>
                    <a:pt x="3117" y="10005"/>
                  </a:lnTo>
                  <a:lnTo>
                    <a:pt x="3419" y="10105"/>
                  </a:lnTo>
                  <a:lnTo>
                    <a:pt x="3720" y="10156"/>
                  </a:lnTo>
                  <a:lnTo>
                    <a:pt x="4072" y="10105"/>
                  </a:lnTo>
                  <a:lnTo>
                    <a:pt x="4324" y="10005"/>
                  </a:lnTo>
                  <a:lnTo>
                    <a:pt x="9150" y="7290"/>
                  </a:lnTo>
                  <a:lnTo>
                    <a:pt x="9301" y="7139"/>
                  </a:lnTo>
                  <a:lnTo>
                    <a:pt x="9351" y="7039"/>
                  </a:lnTo>
                  <a:lnTo>
                    <a:pt x="9401" y="6988"/>
                  </a:lnTo>
                  <a:lnTo>
                    <a:pt x="9401" y="6486"/>
                  </a:lnTo>
                  <a:lnTo>
                    <a:pt x="6485" y="5128"/>
                  </a:lnTo>
                  <a:lnTo>
                    <a:pt x="6234" y="4927"/>
                  </a:lnTo>
                  <a:lnTo>
                    <a:pt x="6083" y="4676"/>
                  </a:lnTo>
                  <a:lnTo>
                    <a:pt x="6033" y="4425"/>
                  </a:lnTo>
                  <a:lnTo>
                    <a:pt x="6033" y="4123"/>
                  </a:lnTo>
                  <a:lnTo>
                    <a:pt x="7189" y="403"/>
                  </a:lnTo>
                  <a:lnTo>
                    <a:pt x="7189" y="202"/>
                  </a:lnTo>
                  <a:lnTo>
                    <a:pt x="7189" y="101"/>
                  </a:lnTo>
                  <a:lnTo>
                    <a:pt x="7139" y="51"/>
                  </a:lnTo>
                  <a:lnTo>
                    <a:pt x="7089" y="1"/>
                  </a:lnTo>
                  <a:close/>
                </a:path>
              </a:pathLst>
            </a:custGeom>
            <a:solidFill>
              <a:srgbClr val="A9AC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9"/>
            <p:cNvSpPr/>
            <p:nvPr/>
          </p:nvSpPr>
          <p:spPr>
            <a:xfrm>
              <a:off x="4556815" y="3221140"/>
              <a:ext cx="344466" cy="372090"/>
            </a:xfrm>
            <a:custGeom>
              <a:avLst/>
              <a:gdLst/>
              <a:ahLst/>
              <a:cxnLst/>
              <a:rect l="l" t="t" r="r" b="b"/>
              <a:pathLst>
                <a:path w="9402" h="10156" fill="none" extrusionOk="0">
                  <a:moveTo>
                    <a:pt x="6485" y="5128"/>
                  </a:moveTo>
                  <a:lnTo>
                    <a:pt x="6485" y="5128"/>
                  </a:lnTo>
                  <a:lnTo>
                    <a:pt x="6234" y="4927"/>
                  </a:lnTo>
                  <a:lnTo>
                    <a:pt x="6083" y="4676"/>
                  </a:lnTo>
                  <a:lnTo>
                    <a:pt x="6033" y="4425"/>
                  </a:lnTo>
                  <a:lnTo>
                    <a:pt x="6033" y="4123"/>
                  </a:lnTo>
                  <a:lnTo>
                    <a:pt x="7189" y="403"/>
                  </a:lnTo>
                  <a:lnTo>
                    <a:pt x="7189" y="403"/>
                  </a:lnTo>
                  <a:lnTo>
                    <a:pt x="7189" y="202"/>
                  </a:lnTo>
                  <a:lnTo>
                    <a:pt x="7189" y="101"/>
                  </a:lnTo>
                  <a:lnTo>
                    <a:pt x="7139" y="51"/>
                  </a:lnTo>
                  <a:lnTo>
                    <a:pt x="7089" y="1"/>
                  </a:lnTo>
                  <a:lnTo>
                    <a:pt x="6988" y="1"/>
                  </a:lnTo>
                  <a:lnTo>
                    <a:pt x="6737" y="101"/>
                  </a:lnTo>
                  <a:lnTo>
                    <a:pt x="1961" y="2766"/>
                  </a:lnTo>
                  <a:lnTo>
                    <a:pt x="1961" y="2766"/>
                  </a:lnTo>
                  <a:lnTo>
                    <a:pt x="1710" y="2967"/>
                  </a:lnTo>
                  <a:lnTo>
                    <a:pt x="1458" y="3218"/>
                  </a:lnTo>
                  <a:lnTo>
                    <a:pt x="1257" y="3520"/>
                  </a:lnTo>
                  <a:lnTo>
                    <a:pt x="1157" y="3771"/>
                  </a:lnTo>
                  <a:lnTo>
                    <a:pt x="51" y="7491"/>
                  </a:lnTo>
                  <a:lnTo>
                    <a:pt x="51" y="7491"/>
                  </a:lnTo>
                  <a:lnTo>
                    <a:pt x="0" y="7793"/>
                  </a:lnTo>
                  <a:lnTo>
                    <a:pt x="51" y="8094"/>
                  </a:lnTo>
                  <a:lnTo>
                    <a:pt x="201" y="8346"/>
                  </a:lnTo>
                  <a:lnTo>
                    <a:pt x="453" y="8497"/>
                  </a:lnTo>
                  <a:lnTo>
                    <a:pt x="3117" y="10005"/>
                  </a:lnTo>
                  <a:lnTo>
                    <a:pt x="3117" y="10005"/>
                  </a:lnTo>
                  <a:lnTo>
                    <a:pt x="3419" y="10105"/>
                  </a:lnTo>
                  <a:lnTo>
                    <a:pt x="3720" y="10156"/>
                  </a:lnTo>
                  <a:lnTo>
                    <a:pt x="4072" y="10105"/>
                  </a:lnTo>
                  <a:lnTo>
                    <a:pt x="4324" y="10005"/>
                  </a:lnTo>
                  <a:lnTo>
                    <a:pt x="9150" y="7290"/>
                  </a:lnTo>
                  <a:lnTo>
                    <a:pt x="9150" y="7290"/>
                  </a:lnTo>
                  <a:lnTo>
                    <a:pt x="9301" y="7139"/>
                  </a:lnTo>
                  <a:lnTo>
                    <a:pt x="9351" y="7039"/>
                  </a:lnTo>
                  <a:lnTo>
                    <a:pt x="9401" y="6988"/>
                  </a:lnTo>
                  <a:lnTo>
                    <a:pt x="9401" y="6486"/>
                  </a:lnTo>
                  <a:lnTo>
                    <a:pt x="6485" y="512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9"/>
            <p:cNvSpPr/>
            <p:nvPr/>
          </p:nvSpPr>
          <p:spPr>
            <a:xfrm>
              <a:off x="4556815" y="3414549"/>
              <a:ext cx="132628" cy="178681"/>
            </a:xfrm>
            <a:custGeom>
              <a:avLst/>
              <a:gdLst/>
              <a:ahLst/>
              <a:cxnLst/>
              <a:rect l="l" t="t" r="r" b="b"/>
              <a:pathLst>
                <a:path w="3620" h="4877" extrusionOk="0">
                  <a:moveTo>
                    <a:pt x="1106" y="0"/>
                  </a:moveTo>
                  <a:lnTo>
                    <a:pt x="654" y="252"/>
                  </a:lnTo>
                  <a:lnTo>
                    <a:pt x="51" y="2212"/>
                  </a:lnTo>
                  <a:lnTo>
                    <a:pt x="0" y="2464"/>
                  </a:lnTo>
                  <a:lnTo>
                    <a:pt x="51" y="2665"/>
                  </a:lnTo>
                  <a:lnTo>
                    <a:pt x="101" y="2916"/>
                  </a:lnTo>
                  <a:lnTo>
                    <a:pt x="252" y="3067"/>
                  </a:lnTo>
                  <a:lnTo>
                    <a:pt x="453" y="3218"/>
                  </a:lnTo>
                  <a:lnTo>
                    <a:pt x="3117" y="4726"/>
                  </a:lnTo>
                  <a:lnTo>
                    <a:pt x="3369" y="4826"/>
                  </a:lnTo>
                  <a:lnTo>
                    <a:pt x="3620" y="4877"/>
                  </a:lnTo>
                  <a:lnTo>
                    <a:pt x="3620" y="4374"/>
                  </a:lnTo>
                  <a:lnTo>
                    <a:pt x="3369" y="4324"/>
                  </a:lnTo>
                  <a:lnTo>
                    <a:pt x="3117" y="4223"/>
                  </a:lnTo>
                  <a:lnTo>
                    <a:pt x="1006" y="3067"/>
                  </a:lnTo>
                  <a:lnTo>
                    <a:pt x="905" y="3017"/>
                  </a:lnTo>
                  <a:lnTo>
                    <a:pt x="704" y="2866"/>
                  </a:lnTo>
                  <a:lnTo>
                    <a:pt x="553" y="2665"/>
                  </a:lnTo>
                  <a:lnTo>
                    <a:pt x="453" y="2464"/>
                  </a:lnTo>
                  <a:lnTo>
                    <a:pt x="453" y="2212"/>
                  </a:lnTo>
                  <a:lnTo>
                    <a:pt x="453" y="2011"/>
                  </a:lnTo>
                  <a:lnTo>
                    <a:pt x="1106" y="0"/>
                  </a:lnTo>
                  <a:close/>
                </a:path>
              </a:pathLst>
            </a:custGeom>
            <a:solidFill>
              <a:srgbClr val="6D72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9"/>
            <p:cNvSpPr/>
            <p:nvPr/>
          </p:nvSpPr>
          <p:spPr>
            <a:xfrm>
              <a:off x="4556815" y="3414549"/>
              <a:ext cx="132628" cy="178681"/>
            </a:xfrm>
            <a:custGeom>
              <a:avLst/>
              <a:gdLst/>
              <a:ahLst/>
              <a:cxnLst/>
              <a:rect l="l" t="t" r="r" b="b"/>
              <a:pathLst>
                <a:path w="3620" h="4877" fill="none" extrusionOk="0">
                  <a:moveTo>
                    <a:pt x="1106" y="0"/>
                  </a:moveTo>
                  <a:lnTo>
                    <a:pt x="654" y="252"/>
                  </a:lnTo>
                  <a:lnTo>
                    <a:pt x="51" y="2212"/>
                  </a:lnTo>
                  <a:lnTo>
                    <a:pt x="51" y="2212"/>
                  </a:lnTo>
                  <a:lnTo>
                    <a:pt x="0" y="2464"/>
                  </a:lnTo>
                  <a:lnTo>
                    <a:pt x="0" y="2464"/>
                  </a:lnTo>
                  <a:lnTo>
                    <a:pt x="51" y="2665"/>
                  </a:lnTo>
                  <a:lnTo>
                    <a:pt x="101" y="2916"/>
                  </a:lnTo>
                  <a:lnTo>
                    <a:pt x="252" y="3067"/>
                  </a:lnTo>
                  <a:lnTo>
                    <a:pt x="453" y="3218"/>
                  </a:lnTo>
                  <a:lnTo>
                    <a:pt x="3117" y="4726"/>
                  </a:lnTo>
                  <a:lnTo>
                    <a:pt x="3117" y="4726"/>
                  </a:lnTo>
                  <a:lnTo>
                    <a:pt x="3117" y="4726"/>
                  </a:lnTo>
                  <a:lnTo>
                    <a:pt x="3369" y="4826"/>
                  </a:lnTo>
                  <a:lnTo>
                    <a:pt x="3369" y="4826"/>
                  </a:lnTo>
                  <a:lnTo>
                    <a:pt x="3620" y="4877"/>
                  </a:lnTo>
                  <a:lnTo>
                    <a:pt x="3620" y="4374"/>
                  </a:lnTo>
                  <a:lnTo>
                    <a:pt x="3620" y="4374"/>
                  </a:lnTo>
                  <a:lnTo>
                    <a:pt x="3369" y="4324"/>
                  </a:lnTo>
                  <a:lnTo>
                    <a:pt x="3117" y="4223"/>
                  </a:lnTo>
                  <a:lnTo>
                    <a:pt x="1006" y="3067"/>
                  </a:lnTo>
                  <a:lnTo>
                    <a:pt x="1006" y="3067"/>
                  </a:lnTo>
                  <a:lnTo>
                    <a:pt x="905" y="3017"/>
                  </a:lnTo>
                  <a:lnTo>
                    <a:pt x="905" y="3017"/>
                  </a:lnTo>
                  <a:lnTo>
                    <a:pt x="704" y="2866"/>
                  </a:lnTo>
                  <a:lnTo>
                    <a:pt x="553" y="2665"/>
                  </a:lnTo>
                  <a:lnTo>
                    <a:pt x="453" y="2464"/>
                  </a:lnTo>
                  <a:lnTo>
                    <a:pt x="453" y="2212"/>
                  </a:lnTo>
                  <a:lnTo>
                    <a:pt x="453" y="2212"/>
                  </a:lnTo>
                  <a:lnTo>
                    <a:pt x="453" y="2011"/>
                  </a:lnTo>
                  <a:lnTo>
                    <a:pt x="110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9"/>
            <p:cNvSpPr/>
            <p:nvPr/>
          </p:nvSpPr>
          <p:spPr>
            <a:xfrm>
              <a:off x="4573375" y="3219308"/>
              <a:ext cx="327906" cy="355494"/>
            </a:xfrm>
            <a:custGeom>
              <a:avLst/>
              <a:gdLst/>
              <a:ahLst/>
              <a:cxnLst/>
              <a:rect l="l" t="t" r="r" b="b"/>
              <a:pathLst>
                <a:path w="8950" h="9703" extrusionOk="0">
                  <a:moveTo>
                    <a:pt x="6637" y="0"/>
                  </a:moveTo>
                  <a:lnTo>
                    <a:pt x="6436" y="51"/>
                  </a:lnTo>
                  <a:lnTo>
                    <a:pt x="1961" y="2564"/>
                  </a:lnTo>
                  <a:lnTo>
                    <a:pt x="1710" y="2765"/>
                  </a:lnTo>
                  <a:lnTo>
                    <a:pt x="1459" y="3017"/>
                  </a:lnTo>
                  <a:lnTo>
                    <a:pt x="1258" y="3318"/>
                  </a:lnTo>
                  <a:lnTo>
                    <a:pt x="1157" y="3570"/>
                  </a:lnTo>
                  <a:lnTo>
                    <a:pt x="1" y="7340"/>
                  </a:lnTo>
                  <a:lnTo>
                    <a:pt x="1" y="7591"/>
                  </a:lnTo>
                  <a:lnTo>
                    <a:pt x="51" y="7893"/>
                  </a:lnTo>
                  <a:lnTo>
                    <a:pt x="202" y="8144"/>
                  </a:lnTo>
                  <a:lnTo>
                    <a:pt x="453" y="8346"/>
                  </a:lnTo>
                  <a:lnTo>
                    <a:pt x="2665" y="9552"/>
                  </a:lnTo>
                  <a:lnTo>
                    <a:pt x="2917" y="9703"/>
                  </a:lnTo>
                  <a:lnTo>
                    <a:pt x="3620" y="9703"/>
                  </a:lnTo>
                  <a:lnTo>
                    <a:pt x="3872" y="9552"/>
                  </a:lnTo>
                  <a:lnTo>
                    <a:pt x="8698" y="6888"/>
                  </a:lnTo>
                  <a:lnTo>
                    <a:pt x="8849" y="6737"/>
                  </a:lnTo>
                  <a:lnTo>
                    <a:pt x="8899" y="6636"/>
                  </a:lnTo>
                  <a:lnTo>
                    <a:pt x="8949" y="6536"/>
                  </a:lnTo>
                  <a:lnTo>
                    <a:pt x="8899" y="6435"/>
                  </a:lnTo>
                  <a:lnTo>
                    <a:pt x="8849" y="6385"/>
                  </a:lnTo>
                  <a:lnTo>
                    <a:pt x="8698" y="6184"/>
                  </a:lnTo>
                  <a:lnTo>
                    <a:pt x="6235" y="4826"/>
                  </a:lnTo>
                  <a:lnTo>
                    <a:pt x="6033" y="4625"/>
                  </a:lnTo>
                  <a:lnTo>
                    <a:pt x="5832" y="4374"/>
                  </a:lnTo>
                  <a:lnTo>
                    <a:pt x="5782" y="4123"/>
                  </a:lnTo>
                  <a:lnTo>
                    <a:pt x="5832" y="3821"/>
                  </a:lnTo>
                  <a:lnTo>
                    <a:pt x="6838" y="402"/>
                  </a:lnTo>
                  <a:lnTo>
                    <a:pt x="6888" y="151"/>
                  </a:lnTo>
                  <a:lnTo>
                    <a:pt x="6838" y="101"/>
                  </a:lnTo>
                  <a:lnTo>
                    <a:pt x="6788"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9"/>
            <p:cNvSpPr/>
            <p:nvPr/>
          </p:nvSpPr>
          <p:spPr>
            <a:xfrm>
              <a:off x="4573375" y="3219308"/>
              <a:ext cx="327906" cy="355494"/>
            </a:xfrm>
            <a:custGeom>
              <a:avLst/>
              <a:gdLst/>
              <a:ahLst/>
              <a:cxnLst/>
              <a:rect l="l" t="t" r="r" b="b"/>
              <a:pathLst>
                <a:path w="8950" h="9703" fill="none" extrusionOk="0">
                  <a:moveTo>
                    <a:pt x="6436" y="51"/>
                  </a:moveTo>
                  <a:lnTo>
                    <a:pt x="6436" y="51"/>
                  </a:lnTo>
                  <a:lnTo>
                    <a:pt x="6637" y="0"/>
                  </a:lnTo>
                  <a:lnTo>
                    <a:pt x="6737" y="0"/>
                  </a:lnTo>
                  <a:lnTo>
                    <a:pt x="6788" y="0"/>
                  </a:lnTo>
                  <a:lnTo>
                    <a:pt x="6838" y="101"/>
                  </a:lnTo>
                  <a:lnTo>
                    <a:pt x="6888" y="151"/>
                  </a:lnTo>
                  <a:lnTo>
                    <a:pt x="6838" y="402"/>
                  </a:lnTo>
                  <a:lnTo>
                    <a:pt x="5832" y="3821"/>
                  </a:lnTo>
                  <a:lnTo>
                    <a:pt x="5832" y="3821"/>
                  </a:lnTo>
                  <a:lnTo>
                    <a:pt x="5782" y="4123"/>
                  </a:lnTo>
                  <a:lnTo>
                    <a:pt x="5832" y="4374"/>
                  </a:lnTo>
                  <a:lnTo>
                    <a:pt x="6033" y="4625"/>
                  </a:lnTo>
                  <a:lnTo>
                    <a:pt x="6235" y="4826"/>
                  </a:lnTo>
                  <a:lnTo>
                    <a:pt x="8698" y="6184"/>
                  </a:lnTo>
                  <a:lnTo>
                    <a:pt x="8698" y="6184"/>
                  </a:lnTo>
                  <a:lnTo>
                    <a:pt x="8849" y="6385"/>
                  </a:lnTo>
                  <a:lnTo>
                    <a:pt x="8899" y="6435"/>
                  </a:lnTo>
                  <a:lnTo>
                    <a:pt x="8949" y="6536"/>
                  </a:lnTo>
                  <a:lnTo>
                    <a:pt x="8899" y="6636"/>
                  </a:lnTo>
                  <a:lnTo>
                    <a:pt x="8849" y="6737"/>
                  </a:lnTo>
                  <a:lnTo>
                    <a:pt x="8698" y="6888"/>
                  </a:lnTo>
                  <a:lnTo>
                    <a:pt x="3872" y="9552"/>
                  </a:lnTo>
                  <a:lnTo>
                    <a:pt x="3872" y="9552"/>
                  </a:lnTo>
                  <a:lnTo>
                    <a:pt x="3620" y="9703"/>
                  </a:lnTo>
                  <a:lnTo>
                    <a:pt x="3268" y="9703"/>
                  </a:lnTo>
                  <a:lnTo>
                    <a:pt x="2917" y="9703"/>
                  </a:lnTo>
                  <a:lnTo>
                    <a:pt x="2665" y="9552"/>
                  </a:lnTo>
                  <a:lnTo>
                    <a:pt x="453" y="8346"/>
                  </a:lnTo>
                  <a:lnTo>
                    <a:pt x="453" y="8346"/>
                  </a:lnTo>
                  <a:lnTo>
                    <a:pt x="202" y="8144"/>
                  </a:lnTo>
                  <a:lnTo>
                    <a:pt x="51" y="7893"/>
                  </a:lnTo>
                  <a:lnTo>
                    <a:pt x="1" y="7591"/>
                  </a:lnTo>
                  <a:lnTo>
                    <a:pt x="1" y="7340"/>
                  </a:lnTo>
                  <a:lnTo>
                    <a:pt x="1157" y="3570"/>
                  </a:lnTo>
                  <a:lnTo>
                    <a:pt x="1157" y="3570"/>
                  </a:lnTo>
                  <a:lnTo>
                    <a:pt x="1258" y="3318"/>
                  </a:lnTo>
                  <a:lnTo>
                    <a:pt x="1459" y="3017"/>
                  </a:lnTo>
                  <a:lnTo>
                    <a:pt x="1710" y="2765"/>
                  </a:lnTo>
                  <a:lnTo>
                    <a:pt x="1961" y="2564"/>
                  </a:lnTo>
                  <a:lnTo>
                    <a:pt x="6436" y="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9"/>
            <p:cNvSpPr/>
            <p:nvPr/>
          </p:nvSpPr>
          <p:spPr>
            <a:xfrm>
              <a:off x="4589972" y="3525048"/>
              <a:ext cx="3700" cy="1869"/>
            </a:xfrm>
            <a:custGeom>
              <a:avLst/>
              <a:gdLst/>
              <a:ahLst/>
              <a:cxnLst/>
              <a:rect l="l" t="t" r="r" b="b"/>
              <a:pathLst>
                <a:path w="101" h="51" extrusionOk="0">
                  <a:moveTo>
                    <a:pt x="0" y="1"/>
                  </a:moveTo>
                  <a:lnTo>
                    <a:pt x="101" y="51"/>
                  </a:lnTo>
                  <a:lnTo>
                    <a:pt x="101" y="51"/>
                  </a:lnTo>
                  <a:lnTo>
                    <a:pt x="0" y="1"/>
                  </a:lnTo>
                  <a:close/>
                </a:path>
              </a:pathLst>
            </a:custGeom>
            <a:solidFill>
              <a:srgbClr val="464C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9"/>
            <p:cNvSpPr/>
            <p:nvPr/>
          </p:nvSpPr>
          <p:spPr>
            <a:xfrm>
              <a:off x="4589972" y="3525048"/>
              <a:ext cx="3700" cy="1869"/>
            </a:xfrm>
            <a:custGeom>
              <a:avLst/>
              <a:gdLst/>
              <a:ahLst/>
              <a:cxnLst/>
              <a:rect l="l" t="t" r="r" b="b"/>
              <a:pathLst>
                <a:path w="101" h="51" fill="none" extrusionOk="0">
                  <a:moveTo>
                    <a:pt x="0" y="1"/>
                  </a:moveTo>
                  <a:lnTo>
                    <a:pt x="101" y="51"/>
                  </a:lnTo>
                  <a:lnTo>
                    <a:pt x="101" y="5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9"/>
            <p:cNvSpPr/>
            <p:nvPr/>
          </p:nvSpPr>
          <p:spPr>
            <a:xfrm>
              <a:off x="4573375" y="3296650"/>
              <a:ext cx="241331" cy="230267"/>
            </a:xfrm>
            <a:custGeom>
              <a:avLst/>
              <a:gdLst/>
              <a:ahLst/>
              <a:cxnLst/>
              <a:rect l="l" t="t" r="r" b="b"/>
              <a:pathLst>
                <a:path w="6587" h="6285" extrusionOk="0">
                  <a:moveTo>
                    <a:pt x="6335" y="1"/>
                  </a:moveTo>
                  <a:lnTo>
                    <a:pt x="654" y="3218"/>
                  </a:lnTo>
                  <a:lnTo>
                    <a:pt x="1" y="5229"/>
                  </a:lnTo>
                  <a:lnTo>
                    <a:pt x="1" y="5430"/>
                  </a:lnTo>
                  <a:lnTo>
                    <a:pt x="1" y="5682"/>
                  </a:lnTo>
                  <a:lnTo>
                    <a:pt x="101" y="5883"/>
                  </a:lnTo>
                  <a:lnTo>
                    <a:pt x="252" y="6084"/>
                  </a:lnTo>
                  <a:lnTo>
                    <a:pt x="453" y="6235"/>
                  </a:lnTo>
                  <a:lnTo>
                    <a:pt x="554" y="6285"/>
                  </a:lnTo>
                  <a:lnTo>
                    <a:pt x="6586" y="2917"/>
                  </a:lnTo>
                  <a:lnTo>
                    <a:pt x="6235" y="2715"/>
                  </a:lnTo>
                  <a:lnTo>
                    <a:pt x="6033" y="2565"/>
                  </a:lnTo>
                  <a:lnTo>
                    <a:pt x="5883" y="2364"/>
                  </a:lnTo>
                  <a:lnTo>
                    <a:pt x="5832" y="2162"/>
                  </a:lnTo>
                  <a:lnTo>
                    <a:pt x="5782" y="1911"/>
                  </a:lnTo>
                  <a:lnTo>
                    <a:pt x="5832" y="1710"/>
                  </a:lnTo>
                  <a:lnTo>
                    <a:pt x="6335" y="1"/>
                  </a:lnTo>
                  <a:close/>
                </a:path>
              </a:pathLst>
            </a:custGeom>
            <a:solidFill>
              <a:srgbClr val="A2A7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9"/>
            <p:cNvSpPr/>
            <p:nvPr/>
          </p:nvSpPr>
          <p:spPr>
            <a:xfrm>
              <a:off x="4573375" y="3296650"/>
              <a:ext cx="241331" cy="230267"/>
            </a:xfrm>
            <a:custGeom>
              <a:avLst/>
              <a:gdLst/>
              <a:ahLst/>
              <a:cxnLst/>
              <a:rect l="l" t="t" r="r" b="b"/>
              <a:pathLst>
                <a:path w="6587" h="6285" fill="none" extrusionOk="0">
                  <a:moveTo>
                    <a:pt x="6335" y="1"/>
                  </a:moveTo>
                  <a:lnTo>
                    <a:pt x="654" y="3218"/>
                  </a:lnTo>
                  <a:lnTo>
                    <a:pt x="1" y="5229"/>
                  </a:lnTo>
                  <a:lnTo>
                    <a:pt x="1" y="5229"/>
                  </a:lnTo>
                  <a:lnTo>
                    <a:pt x="1" y="5430"/>
                  </a:lnTo>
                  <a:lnTo>
                    <a:pt x="1" y="5430"/>
                  </a:lnTo>
                  <a:lnTo>
                    <a:pt x="1" y="5682"/>
                  </a:lnTo>
                  <a:lnTo>
                    <a:pt x="101" y="5883"/>
                  </a:lnTo>
                  <a:lnTo>
                    <a:pt x="252" y="6084"/>
                  </a:lnTo>
                  <a:lnTo>
                    <a:pt x="453" y="6235"/>
                  </a:lnTo>
                  <a:lnTo>
                    <a:pt x="453" y="6235"/>
                  </a:lnTo>
                  <a:lnTo>
                    <a:pt x="554" y="6285"/>
                  </a:lnTo>
                  <a:lnTo>
                    <a:pt x="6586" y="2917"/>
                  </a:lnTo>
                  <a:lnTo>
                    <a:pt x="6235" y="2715"/>
                  </a:lnTo>
                  <a:lnTo>
                    <a:pt x="6235" y="2715"/>
                  </a:lnTo>
                  <a:lnTo>
                    <a:pt x="6033" y="2565"/>
                  </a:lnTo>
                  <a:lnTo>
                    <a:pt x="5883" y="2364"/>
                  </a:lnTo>
                  <a:lnTo>
                    <a:pt x="5832" y="2162"/>
                  </a:lnTo>
                  <a:lnTo>
                    <a:pt x="5782" y="1911"/>
                  </a:lnTo>
                  <a:lnTo>
                    <a:pt x="5782" y="1911"/>
                  </a:lnTo>
                  <a:lnTo>
                    <a:pt x="5832" y="1710"/>
                  </a:lnTo>
                  <a:lnTo>
                    <a:pt x="633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9"/>
            <p:cNvSpPr/>
            <p:nvPr/>
          </p:nvSpPr>
          <p:spPr>
            <a:xfrm>
              <a:off x="4182892" y="2375730"/>
              <a:ext cx="932021" cy="1274619"/>
            </a:xfrm>
            <a:custGeom>
              <a:avLst/>
              <a:gdLst/>
              <a:ahLst/>
              <a:cxnLst/>
              <a:rect l="l" t="t" r="r" b="b"/>
              <a:pathLst>
                <a:path w="25439" h="34790" extrusionOk="0">
                  <a:moveTo>
                    <a:pt x="24082" y="0"/>
                  </a:moveTo>
                  <a:lnTo>
                    <a:pt x="23880" y="51"/>
                  </a:lnTo>
                  <a:lnTo>
                    <a:pt x="23629" y="151"/>
                  </a:lnTo>
                  <a:lnTo>
                    <a:pt x="906" y="12921"/>
                  </a:lnTo>
                  <a:lnTo>
                    <a:pt x="554" y="13172"/>
                  </a:lnTo>
                  <a:lnTo>
                    <a:pt x="252" y="13524"/>
                  </a:lnTo>
                  <a:lnTo>
                    <a:pt x="51" y="13926"/>
                  </a:lnTo>
                  <a:lnTo>
                    <a:pt x="1" y="14127"/>
                  </a:lnTo>
                  <a:lnTo>
                    <a:pt x="1" y="14328"/>
                  </a:lnTo>
                  <a:lnTo>
                    <a:pt x="1" y="33784"/>
                  </a:lnTo>
                  <a:lnTo>
                    <a:pt x="1" y="33934"/>
                  </a:lnTo>
                  <a:lnTo>
                    <a:pt x="51" y="34035"/>
                  </a:lnTo>
                  <a:lnTo>
                    <a:pt x="101" y="34136"/>
                  </a:lnTo>
                  <a:lnTo>
                    <a:pt x="202" y="34236"/>
                  </a:lnTo>
                  <a:lnTo>
                    <a:pt x="1258" y="34789"/>
                  </a:lnTo>
                  <a:lnTo>
                    <a:pt x="2464" y="33281"/>
                  </a:lnTo>
                  <a:lnTo>
                    <a:pt x="23629" y="21417"/>
                  </a:lnTo>
                  <a:lnTo>
                    <a:pt x="24031" y="21115"/>
                  </a:lnTo>
                  <a:lnTo>
                    <a:pt x="24283" y="20763"/>
                  </a:lnTo>
                  <a:lnTo>
                    <a:pt x="24484" y="20361"/>
                  </a:lnTo>
                  <a:lnTo>
                    <a:pt x="24534" y="20210"/>
                  </a:lnTo>
                  <a:lnTo>
                    <a:pt x="24584" y="20009"/>
                  </a:lnTo>
                  <a:lnTo>
                    <a:pt x="24584" y="1710"/>
                  </a:lnTo>
                  <a:lnTo>
                    <a:pt x="25439" y="704"/>
                  </a:lnTo>
                  <a:lnTo>
                    <a:pt x="24383" y="101"/>
                  </a:lnTo>
                  <a:lnTo>
                    <a:pt x="24232" y="51"/>
                  </a:lnTo>
                  <a:lnTo>
                    <a:pt x="24082"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9"/>
            <p:cNvSpPr/>
            <p:nvPr/>
          </p:nvSpPr>
          <p:spPr>
            <a:xfrm>
              <a:off x="4182892" y="2375730"/>
              <a:ext cx="932021" cy="1274619"/>
            </a:xfrm>
            <a:custGeom>
              <a:avLst/>
              <a:gdLst/>
              <a:ahLst/>
              <a:cxnLst/>
              <a:rect l="l" t="t" r="r" b="b"/>
              <a:pathLst>
                <a:path w="25439" h="34790" fill="none" extrusionOk="0">
                  <a:moveTo>
                    <a:pt x="24383" y="101"/>
                  </a:moveTo>
                  <a:lnTo>
                    <a:pt x="24383" y="101"/>
                  </a:lnTo>
                  <a:lnTo>
                    <a:pt x="24232" y="51"/>
                  </a:lnTo>
                  <a:lnTo>
                    <a:pt x="24082" y="0"/>
                  </a:lnTo>
                  <a:lnTo>
                    <a:pt x="23880" y="51"/>
                  </a:lnTo>
                  <a:lnTo>
                    <a:pt x="23629" y="151"/>
                  </a:lnTo>
                  <a:lnTo>
                    <a:pt x="906" y="12921"/>
                  </a:lnTo>
                  <a:lnTo>
                    <a:pt x="906" y="12921"/>
                  </a:lnTo>
                  <a:lnTo>
                    <a:pt x="554" y="13172"/>
                  </a:lnTo>
                  <a:lnTo>
                    <a:pt x="252" y="13524"/>
                  </a:lnTo>
                  <a:lnTo>
                    <a:pt x="51" y="13926"/>
                  </a:lnTo>
                  <a:lnTo>
                    <a:pt x="1" y="14127"/>
                  </a:lnTo>
                  <a:lnTo>
                    <a:pt x="1" y="14328"/>
                  </a:lnTo>
                  <a:lnTo>
                    <a:pt x="1" y="33784"/>
                  </a:lnTo>
                  <a:lnTo>
                    <a:pt x="1" y="33784"/>
                  </a:lnTo>
                  <a:lnTo>
                    <a:pt x="1" y="33934"/>
                  </a:lnTo>
                  <a:lnTo>
                    <a:pt x="51" y="34035"/>
                  </a:lnTo>
                  <a:lnTo>
                    <a:pt x="101" y="34136"/>
                  </a:lnTo>
                  <a:lnTo>
                    <a:pt x="202" y="34236"/>
                  </a:lnTo>
                  <a:lnTo>
                    <a:pt x="202" y="34236"/>
                  </a:lnTo>
                  <a:lnTo>
                    <a:pt x="202" y="34236"/>
                  </a:lnTo>
                  <a:lnTo>
                    <a:pt x="202" y="34236"/>
                  </a:lnTo>
                  <a:lnTo>
                    <a:pt x="1258" y="34789"/>
                  </a:lnTo>
                  <a:lnTo>
                    <a:pt x="2464" y="33281"/>
                  </a:lnTo>
                  <a:lnTo>
                    <a:pt x="23629" y="21417"/>
                  </a:lnTo>
                  <a:lnTo>
                    <a:pt x="23629" y="21417"/>
                  </a:lnTo>
                  <a:lnTo>
                    <a:pt x="24031" y="21115"/>
                  </a:lnTo>
                  <a:lnTo>
                    <a:pt x="24283" y="20763"/>
                  </a:lnTo>
                  <a:lnTo>
                    <a:pt x="24484" y="20361"/>
                  </a:lnTo>
                  <a:lnTo>
                    <a:pt x="24534" y="20210"/>
                  </a:lnTo>
                  <a:lnTo>
                    <a:pt x="24584" y="20009"/>
                  </a:lnTo>
                  <a:lnTo>
                    <a:pt x="24584" y="1710"/>
                  </a:lnTo>
                  <a:lnTo>
                    <a:pt x="25439" y="704"/>
                  </a:lnTo>
                  <a:lnTo>
                    <a:pt x="24383" y="1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9"/>
            <p:cNvSpPr/>
            <p:nvPr/>
          </p:nvSpPr>
          <p:spPr>
            <a:xfrm>
              <a:off x="4182892" y="2891439"/>
              <a:ext cx="106872" cy="758909"/>
            </a:xfrm>
            <a:custGeom>
              <a:avLst/>
              <a:gdLst/>
              <a:ahLst/>
              <a:cxnLst/>
              <a:rect l="l" t="t" r="r" b="b"/>
              <a:pathLst>
                <a:path w="2917" h="20714" extrusionOk="0">
                  <a:moveTo>
                    <a:pt x="1" y="1"/>
                  </a:moveTo>
                  <a:lnTo>
                    <a:pt x="1" y="252"/>
                  </a:lnTo>
                  <a:lnTo>
                    <a:pt x="1" y="19708"/>
                  </a:lnTo>
                  <a:lnTo>
                    <a:pt x="1" y="19858"/>
                  </a:lnTo>
                  <a:lnTo>
                    <a:pt x="51" y="19959"/>
                  </a:lnTo>
                  <a:lnTo>
                    <a:pt x="101" y="20060"/>
                  </a:lnTo>
                  <a:lnTo>
                    <a:pt x="202" y="20160"/>
                  </a:lnTo>
                  <a:lnTo>
                    <a:pt x="1258" y="20713"/>
                  </a:lnTo>
                  <a:lnTo>
                    <a:pt x="2464" y="19205"/>
                  </a:lnTo>
                  <a:lnTo>
                    <a:pt x="2917" y="18954"/>
                  </a:lnTo>
                  <a:lnTo>
                    <a:pt x="2917" y="1610"/>
                  </a:lnTo>
                  <a:lnTo>
                    <a:pt x="1" y="1"/>
                  </a:lnTo>
                  <a:close/>
                </a:path>
              </a:pathLst>
            </a:custGeom>
            <a:solidFill>
              <a:srgbClr val="C1C4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9"/>
            <p:cNvSpPr/>
            <p:nvPr/>
          </p:nvSpPr>
          <p:spPr>
            <a:xfrm>
              <a:off x="4182892" y="2891439"/>
              <a:ext cx="106872" cy="758909"/>
            </a:xfrm>
            <a:custGeom>
              <a:avLst/>
              <a:gdLst/>
              <a:ahLst/>
              <a:cxnLst/>
              <a:rect l="l" t="t" r="r" b="b"/>
              <a:pathLst>
                <a:path w="2917" h="20714" fill="none" extrusionOk="0">
                  <a:moveTo>
                    <a:pt x="1" y="1"/>
                  </a:moveTo>
                  <a:lnTo>
                    <a:pt x="1" y="1"/>
                  </a:lnTo>
                  <a:lnTo>
                    <a:pt x="1" y="252"/>
                  </a:lnTo>
                  <a:lnTo>
                    <a:pt x="1" y="252"/>
                  </a:lnTo>
                  <a:lnTo>
                    <a:pt x="1" y="252"/>
                  </a:lnTo>
                  <a:lnTo>
                    <a:pt x="1" y="252"/>
                  </a:lnTo>
                  <a:lnTo>
                    <a:pt x="1" y="252"/>
                  </a:lnTo>
                  <a:lnTo>
                    <a:pt x="1" y="252"/>
                  </a:lnTo>
                  <a:lnTo>
                    <a:pt x="1" y="19708"/>
                  </a:lnTo>
                  <a:lnTo>
                    <a:pt x="1" y="19708"/>
                  </a:lnTo>
                  <a:lnTo>
                    <a:pt x="1" y="19858"/>
                  </a:lnTo>
                  <a:lnTo>
                    <a:pt x="51" y="19959"/>
                  </a:lnTo>
                  <a:lnTo>
                    <a:pt x="101" y="20060"/>
                  </a:lnTo>
                  <a:lnTo>
                    <a:pt x="202" y="20160"/>
                  </a:lnTo>
                  <a:lnTo>
                    <a:pt x="202" y="20160"/>
                  </a:lnTo>
                  <a:lnTo>
                    <a:pt x="202" y="20160"/>
                  </a:lnTo>
                  <a:lnTo>
                    <a:pt x="202" y="20160"/>
                  </a:lnTo>
                  <a:lnTo>
                    <a:pt x="202" y="20160"/>
                  </a:lnTo>
                  <a:lnTo>
                    <a:pt x="202" y="20160"/>
                  </a:lnTo>
                  <a:lnTo>
                    <a:pt x="1258" y="20713"/>
                  </a:lnTo>
                  <a:lnTo>
                    <a:pt x="2464" y="19205"/>
                  </a:lnTo>
                  <a:lnTo>
                    <a:pt x="2917" y="18954"/>
                  </a:lnTo>
                  <a:lnTo>
                    <a:pt x="2917" y="161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9"/>
            <p:cNvSpPr/>
            <p:nvPr/>
          </p:nvSpPr>
          <p:spPr>
            <a:xfrm>
              <a:off x="4221581" y="2397823"/>
              <a:ext cx="900696" cy="1167784"/>
            </a:xfrm>
            <a:custGeom>
              <a:avLst/>
              <a:gdLst/>
              <a:ahLst/>
              <a:cxnLst/>
              <a:rect l="l" t="t" r="r" b="b"/>
              <a:pathLst>
                <a:path w="24584" h="31874" extrusionOk="0">
                  <a:moveTo>
                    <a:pt x="24182" y="1"/>
                  </a:moveTo>
                  <a:lnTo>
                    <a:pt x="24031" y="51"/>
                  </a:lnTo>
                  <a:lnTo>
                    <a:pt x="23830" y="51"/>
                  </a:lnTo>
                  <a:lnTo>
                    <a:pt x="23679" y="152"/>
                  </a:lnTo>
                  <a:lnTo>
                    <a:pt x="906" y="12921"/>
                  </a:lnTo>
                  <a:lnTo>
                    <a:pt x="554" y="13172"/>
                  </a:lnTo>
                  <a:lnTo>
                    <a:pt x="252" y="13524"/>
                  </a:lnTo>
                  <a:lnTo>
                    <a:pt x="51" y="13926"/>
                  </a:lnTo>
                  <a:lnTo>
                    <a:pt x="1" y="14127"/>
                  </a:lnTo>
                  <a:lnTo>
                    <a:pt x="1" y="14328"/>
                  </a:lnTo>
                  <a:lnTo>
                    <a:pt x="1" y="31874"/>
                  </a:lnTo>
                  <a:lnTo>
                    <a:pt x="24584" y="18099"/>
                  </a:lnTo>
                  <a:lnTo>
                    <a:pt x="24584" y="554"/>
                  </a:lnTo>
                  <a:lnTo>
                    <a:pt x="24584" y="353"/>
                  </a:lnTo>
                  <a:lnTo>
                    <a:pt x="24534" y="252"/>
                  </a:lnTo>
                  <a:lnTo>
                    <a:pt x="24433" y="101"/>
                  </a:lnTo>
                  <a:lnTo>
                    <a:pt x="24333" y="51"/>
                  </a:lnTo>
                  <a:lnTo>
                    <a:pt x="2418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9"/>
            <p:cNvSpPr/>
            <p:nvPr/>
          </p:nvSpPr>
          <p:spPr>
            <a:xfrm>
              <a:off x="4271298" y="2460473"/>
              <a:ext cx="801262" cy="1027792"/>
            </a:xfrm>
            <a:custGeom>
              <a:avLst/>
              <a:gdLst/>
              <a:ahLst/>
              <a:cxnLst/>
              <a:rect l="l" t="t" r="r" b="b"/>
              <a:pathLst>
                <a:path w="21870" h="28053" extrusionOk="0">
                  <a:moveTo>
                    <a:pt x="21870" y="0"/>
                  </a:moveTo>
                  <a:lnTo>
                    <a:pt x="1" y="12267"/>
                  </a:lnTo>
                  <a:lnTo>
                    <a:pt x="1" y="28052"/>
                  </a:lnTo>
                  <a:lnTo>
                    <a:pt x="21870" y="15786"/>
                  </a:lnTo>
                  <a:lnTo>
                    <a:pt x="21870" y="0"/>
                  </a:lnTo>
                  <a:close/>
                </a:path>
              </a:pathLst>
            </a:custGeom>
            <a:solidFill>
              <a:srgbClr val="8B8E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9"/>
            <p:cNvSpPr/>
            <p:nvPr/>
          </p:nvSpPr>
          <p:spPr>
            <a:xfrm>
              <a:off x="4221581" y="3060888"/>
              <a:ext cx="900696" cy="593124"/>
            </a:xfrm>
            <a:custGeom>
              <a:avLst/>
              <a:gdLst/>
              <a:ahLst/>
              <a:cxnLst/>
              <a:rect l="l" t="t" r="r" b="b"/>
              <a:pathLst>
                <a:path w="24584" h="16189" extrusionOk="0">
                  <a:moveTo>
                    <a:pt x="24584" y="1"/>
                  </a:moveTo>
                  <a:lnTo>
                    <a:pt x="1" y="13776"/>
                  </a:lnTo>
                  <a:lnTo>
                    <a:pt x="1" y="15686"/>
                  </a:lnTo>
                  <a:lnTo>
                    <a:pt x="1" y="15837"/>
                  </a:lnTo>
                  <a:lnTo>
                    <a:pt x="51" y="15988"/>
                  </a:lnTo>
                  <a:lnTo>
                    <a:pt x="151" y="16088"/>
                  </a:lnTo>
                  <a:lnTo>
                    <a:pt x="252" y="16138"/>
                  </a:lnTo>
                  <a:lnTo>
                    <a:pt x="403" y="16189"/>
                  </a:lnTo>
                  <a:lnTo>
                    <a:pt x="554" y="16189"/>
                  </a:lnTo>
                  <a:lnTo>
                    <a:pt x="755" y="16138"/>
                  </a:lnTo>
                  <a:lnTo>
                    <a:pt x="906" y="16038"/>
                  </a:lnTo>
                  <a:lnTo>
                    <a:pt x="23679" y="3319"/>
                  </a:lnTo>
                  <a:lnTo>
                    <a:pt x="24031" y="3017"/>
                  </a:lnTo>
                  <a:lnTo>
                    <a:pt x="24333" y="2665"/>
                  </a:lnTo>
                  <a:lnTo>
                    <a:pt x="24534" y="2263"/>
                  </a:lnTo>
                  <a:lnTo>
                    <a:pt x="24584" y="2112"/>
                  </a:lnTo>
                  <a:lnTo>
                    <a:pt x="24584" y="1911"/>
                  </a:lnTo>
                  <a:lnTo>
                    <a:pt x="24584" y="1"/>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9"/>
            <p:cNvSpPr/>
            <p:nvPr/>
          </p:nvSpPr>
          <p:spPr>
            <a:xfrm>
              <a:off x="4685742" y="3331638"/>
              <a:ext cx="29493" cy="33194"/>
            </a:xfrm>
            <a:custGeom>
              <a:avLst/>
              <a:gdLst/>
              <a:ahLst/>
              <a:cxnLst/>
              <a:rect l="l" t="t" r="r" b="b"/>
              <a:pathLst>
                <a:path w="805" h="906" extrusionOk="0">
                  <a:moveTo>
                    <a:pt x="553" y="1"/>
                  </a:moveTo>
                  <a:lnTo>
                    <a:pt x="403" y="51"/>
                  </a:lnTo>
                  <a:lnTo>
                    <a:pt x="252" y="202"/>
                  </a:lnTo>
                  <a:lnTo>
                    <a:pt x="101" y="353"/>
                  </a:lnTo>
                  <a:lnTo>
                    <a:pt x="51" y="504"/>
                  </a:lnTo>
                  <a:lnTo>
                    <a:pt x="0" y="654"/>
                  </a:lnTo>
                  <a:lnTo>
                    <a:pt x="51" y="805"/>
                  </a:lnTo>
                  <a:lnTo>
                    <a:pt x="101" y="856"/>
                  </a:lnTo>
                  <a:lnTo>
                    <a:pt x="252" y="906"/>
                  </a:lnTo>
                  <a:lnTo>
                    <a:pt x="403" y="805"/>
                  </a:lnTo>
                  <a:lnTo>
                    <a:pt x="553" y="705"/>
                  </a:lnTo>
                  <a:lnTo>
                    <a:pt x="654" y="554"/>
                  </a:lnTo>
                  <a:lnTo>
                    <a:pt x="754" y="403"/>
                  </a:lnTo>
                  <a:lnTo>
                    <a:pt x="805" y="202"/>
                  </a:lnTo>
                  <a:lnTo>
                    <a:pt x="754" y="101"/>
                  </a:lnTo>
                  <a:lnTo>
                    <a:pt x="654" y="1"/>
                  </a:lnTo>
                  <a:close/>
                </a:path>
              </a:pathLst>
            </a:custGeom>
            <a:solidFill>
              <a:srgbClr val="1E2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9" name="Google Shape;1769;p29"/>
          <p:cNvSpPr/>
          <p:nvPr/>
        </p:nvSpPr>
        <p:spPr>
          <a:xfrm>
            <a:off x="4785213" y="2049730"/>
            <a:ext cx="178681" cy="75547"/>
          </a:xfrm>
          <a:custGeom>
            <a:avLst/>
            <a:gdLst/>
            <a:ahLst/>
            <a:cxnLst/>
            <a:rect l="l" t="t" r="r" b="b"/>
            <a:pathLst>
              <a:path w="4877" h="2062" extrusionOk="0">
                <a:moveTo>
                  <a:pt x="2614" y="0"/>
                </a:moveTo>
                <a:lnTo>
                  <a:pt x="2262" y="101"/>
                </a:lnTo>
                <a:lnTo>
                  <a:pt x="1910" y="151"/>
                </a:lnTo>
                <a:lnTo>
                  <a:pt x="1508" y="302"/>
                </a:lnTo>
                <a:lnTo>
                  <a:pt x="1156" y="503"/>
                </a:lnTo>
                <a:lnTo>
                  <a:pt x="553" y="905"/>
                </a:lnTo>
                <a:lnTo>
                  <a:pt x="0" y="1408"/>
                </a:lnTo>
                <a:lnTo>
                  <a:pt x="1106" y="2061"/>
                </a:lnTo>
                <a:lnTo>
                  <a:pt x="1659" y="1559"/>
                </a:lnTo>
                <a:lnTo>
                  <a:pt x="2262" y="1157"/>
                </a:lnTo>
                <a:lnTo>
                  <a:pt x="2614" y="955"/>
                </a:lnTo>
                <a:lnTo>
                  <a:pt x="3016" y="805"/>
                </a:lnTo>
                <a:lnTo>
                  <a:pt x="3368" y="704"/>
                </a:lnTo>
                <a:lnTo>
                  <a:pt x="3720" y="654"/>
                </a:lnTo>
                <a:lnTo>
                  <a:pt x="4022" y="654"/>
                </a:lnTo>
                <a:lnTo>
                  <a:pt x="4324" y="704"/>
                </a:lnTo>
                <a:lnTo>
                  <a:pt x="4625" y="805"/>
                </a:lnTo>
                <a:lnTo>
                  <a:pt x="4877" y="905"/>
                </a:lnTo>
                <a:lnTo>
                  <a:pt x="3771" y="252"/>
                </a:lnTo>
                <a:lnTo>
                  <a:pt x="3519" y="151"/>
                </a:lnTo>
                <a:lnTo>
                  <a:pt x="3218" y="51"/>
                </a:lnTo>
                <a:lnTo>
                  <a:pt x="2916"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9"/>
          <p:cNvSpPr/>
          <p:nvPr/>
        </p:nvSpPr>
        <p:spPr>
          <a:xfrm>
            <a:off x="4157135" y="2016573"/>
            <a:ext cx="617049" cy="681531"/>
          </a:xfrm>
          <a:custGeom>
            <a:avLst/>
            <a:gdLst/>
            <a:ahLst/>
            <a:cxnLst/>
            <a:rect l="l" t="t" r="r" b="b"/>
            <a:pathLst>
              <a:path w="16842" h="18602" extrusionOk="0">
                <a:moveTo>
                  <a:pt x="13926" y="0"/>
                </a:moveTo>
                <a:lnTo>
                  <a:pt x="13373" y="101"/>
                </a:lnTo>
                <a:lnTo>
                  <a:pt x="12820" y="252"/>
                </a:lnTo>
                <a:lnTo>
                  <a:pt x="12267" y="453"/>
                </a:lnTo>
                <a:lnTo>
                  <a:pt x="11714" y="754"/>
                </a:lnTo>
                <a:lnTo>
                  <a:pt x="11060" y="1157"/>
                </a:lnTo>
                <a:lnTo>
                  <a:pt x="10507" y="1609"/>
                </a:lnTo>
                <a:lnTo>
                  <a:pt x="9904" y="2112"/>
                </a:lnTo>
                <a:lnTo>
                  <a:pt x="9351" y="2665"/>
                </a:lnTo>
                <a:lnTo>
                  <a:pt x="8848" y="3268"/>
                </a:lnTo>
                <a:lnTo>
                  <a:pt x="8396" y="3922"/>
                </a:lnTo>
                <a:lnTo>
                  <a:pt x="7943" y="4575"/>
                </a:lnTo>
                <a:lnTo>
                  <a:pt x="7541" y="5279"/>
                </a:lnTo>
                <a:lnTo>
                  <a:pt x="6938" y="5279"/>
                </a:lnTo>
                <a:lnTo>
                  <a:pt x="6334" y="5430"/>
                </a:lnTo>
                <a:lnTo>
                  <a:pt x="5681" y="5631"/>
                </a:lnTo>
                <a:lnTo>
                  <a:pt x="5027" y="5983"/>
                </a:lnTo>
                <a:lnTo>
                  <a:pt x="4525" y="6284"/>
                </a:lnTo>
                <a:lnTo>
                  <a:pt x="4022" y="6687"/>
                </a:lnTo>
                <a:lnTo>
                  <a:pt x="3519" y="7089"/>
                </a:lnTo>
                <a:lnTo>
                  <a:pt x="3067" y="7541"/>
                </a:lnTo>
                <a:lnTo>
                  <a:pt x="2614" y="8044"/>
                </a:lnTo>
                <a:lnTo>
                  <a:pt x="2212" y="8597"/>
                </a:lnTo>
                <a:lnTo>
                  <a:pt x="1810" y="9150"/>
                </a:lnTo>
                <a:lnTo>
                  <a:pt x="1458" y="9753"/>
                </a:lnTo>
                <a:lnTo>
                  <a:pt x="1156" y="10356"/>
                </a:lnTo>
                <a:lnTo>
                  <a:pt x="855" y="10960"/>
                </a:lnTo>
                <a:lnTo>
                  <a:pt x="603" y="11563"/>
                </a:lnTo>
                <a:lnTo>
                  <a:pt x="402" y="12217"/>
                </a:lnTo>
                <a:lnTo>
                  <a:pt x="201" y="12820"/>
                </a:lnTo>
                <a:lnTo>
                  <a:pt x="101" y="13473"/>
                </a:lnTo>
                <a:lnTo>
                  <a:pt x="0" y="14077"/>
                </a:lnTo>
                <a:lnTo>
                  <a:pt x="0" y="14680"/>
                </a:lnTo>
                <a:lnTo>
                  <a:pt x="0" y="15283"/>
                </a:lnTo>
                <a:lnTo>
                  <a:pt x="101" y="15786"/>
                </a:lnTo>
                <a:lnTo>
                  <a:pt x="251" y="16289"/>
                </a:lnTo>
                <a:lnTo>
                  <a:pt x="402" y="16741"/>
                </a:lnTo>
                <a:lnTo>
                  <a:pt x="603" y="17093"/>
                </a:lnTo>
                <a:lnTo>
                  <a:pt x="855" y="17445"/>
                </a:lnTo>
                <a:lnTo>
                  <a:pt x="1156" y="17696"/>
                </a:lnTo>
                <a:lnTo>
                  <a:pt x="1458" y="17948"/>
                </a:lnTo>
                <a:lnTo>
                  <a:pt x="2564" y="18601"/>
                </a:lnTo>
                <a:lnTo>
                  <a:pt x="2262" y="18350"/>
                </a:lnTo>
                <a:lnTo>
                  <a:pt x="1961" y="18098"/>
                </a:lnTo>
                <a:lnTo>
                  <a:pt x="1709" y="17747"/>
                </a:lnTo>
                <a:lnTo>
                  <a:pt x="1508" y="17395"/>
                </a:lnTo>
                <a:lnTo>
                  <a:pt x="1357" y="16942"/>
                </a:lnTo>
                <a:lnTo>
                  <a:pt x="1207" y="16439"/>
                </a:lnTo>
                <a:lnTo>
                  <a:pt x="1156" y="15937"/>
                </a:lnTo>
                <a:lnTo>
                  <a:pt x="1106" y="15333"/>
                </a:lnTo>
                <a:lnTo>
                  <a:pt x="1156" y="14730"/>
                </a:lnTo>
                <a:lnTo>
                  <a:pt x="1207" y="14127"/>
                </a:lnTo>
                <a:lnTo>
                  <a:pt x="1357" y="13473"/>
                </a:lnTo>
                <a:lnTo>
                  <a:pt x="1508" y="12870"/>
                </a:lnTo>
                <a:lnTo>
                  <a:pt x="1709" y="12217"/>
                </a:lnTo>
                <a:lnTo>
                  <a:pt x="1961" y="11613"/>
                </a:lnTo>
                <a:lnTo>
                  <a:pt x="2262" y="11010"/>
                </a:lnTo>
                <a:lnTo>
                  <a:pt x="2564" y="10407"/>
                </a:lnTo>
                <a:lnTo>
                  <a:pt x="2916" y="9803"/>
                </a:lnTo>
                <a:lnTo>
                  <a:pt x="3318" y="9250"/>
                </a:lnTo>
                <a:lnTo>
                  <a:pt x="3720" y="8697"/>
                </a:lnTo>
                <a:lnTo>
                  <a:pt x="4173" y="8195"/>
                </a:lnTo>
                <a:lnTo>
                  <a:pt x="4625" y="7742"/>
                </a:lnTo>
                <a:lnTo>
                  <a:pt x="5128" y="7340"/>
                </a:lnTo>
                <a:lnTo>
                  <a:pt x="5631" y="6938"/>
                </a:lnTo>
                <a:lnTo>
                  <a:pt x="6133" y="6636"/>
                </a:lnTo>
                <a:lnTo>
                  <a:pt x="6837" y="6284"/>
                </a:lnTo>
                <a:lnTo>
                  <a:pt x="7440" y="6083"/>
                </a:lnTo>
                <a:lnTo>
                  <a:pt x="8044" y="5933"/>
                </a:lnTo>
                <a:lnTo>
                  <a:pt x="8647" y="5933"/>
                </a:lnTo>
                <a:lnTo>
                  <a:pt x="9049" y="5229"/>
                </a:lnTo>
                <a:lnTo>
                  <a:pt x="9502" y="4575"/>
                </a:lnTo>
                <a:lnTo>
                  <a:pt x="9954" y="3922"/>
                </a:lnTo>
                <a:lnTo>
                  <a:pt x="10507" y="3318"/>
                </a:lnTo>
                <a:lnTo>
                  <a:pt x="11010" y="2765"/>
                </a:lnTo>
                <a:lnTo>
                  <a:pt x="11613" y="2263"/>
                </a:lnTo>
                <a:lnTo>
                  <a:pt x="12216" y="1810"/>
                </a:lnTo>
                <a:lnTo>
                  <a:pt x="12820" y="1408"/>
                </a:lnTo>
                <a:lnTo>
                  <a:pt x="13373" y="1106"/>
                </a:lnTo>
                <a:lnTo>
                  <a:pt x="13926" y="905"/>
                </a:lnTo>
                <a:lnTo>
                  <a:pt x="14479" y="754"/>
                </a:lnTo>
                <a:lnTo>
                  <a:pt x="15032" y="654"/>
                </a:lnTo>
                <a:lnTo>
                  <a:pt x="15534" y="654"/>
                </a:lnTo>
                <a:lnTo>
                  <a:pt x="15987" y="704"/>
                </a:lnTo>
                <a:lnTo>
                  <a:pt x="16439" y="805"/>
                </a:lnTo>
                <a:lnTo>
                  <a:pt x="16841" y="1006"/>
                </a:lnTo>
                <a:lnTo>
                  <a:pt x="16841" y="1006"/>
                </a:lnTo>
                <a:lnTo>
                  <a:pt x="15685" y="352"/>
                </a:lnTo>
                <a:lnTo>
                  <a:pt x="15283" y="201"/>
                </a:lnTo>
                <a:lnTo>
                  <a:pt x="14881" y="51"/>
                </a:lnTo>
                <a:lnTo>
                  <a:pt x="14378"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9"/>
          <p:cNvSpPr/>
          <p:nvPr/>
        </p:nvSpPr>
        <p:spPr>
          <a:xfrm>
            <a:off x="4197657" y="2040497"/>
            <a:ext cx="806758" cy="670503"/>
          </a:xfrm>
          <a:custGeom>
            <a:avLst/>
            <a:gdLst/>
            <a:ahLst/>
            <a:cxnLst/>
            <a:rect l="l" t="t" r="r" b="b"/>
            <a:pathLst>
              <a:path w="22020" h="18301" extrusionOk="0">
                <a:moveTo>
                  <a:pt x="13976" y="1"/>
                </a:moveTo>
                <a:lnTo>
                  <a:pt x="13523" y="51"/>
                </a:lnTo>
                <a:lnTo>
                  <a:pt x="13071" y="152"/>
                </a:lnTo>
                <a:lnTo>
                  <a:pt x="12619" y="303"/>
                </a:lnTo>
                <a:lnTo>
                  <a:pt x="12166" y="504"/>
                </a:lnTo>
                <a:lnTo>
                  <a:pt x="11714" y="755"/>
                </a:lnTo>
                <a:lnTo>
                  <a:pt x="11110" y="1157"/>
                </a:lnTo>
                <a:lnTo>
                  <a:pt x="10507" y="1610"/>
                </a:lnTo>
                <a:lnTo>
                  <a:pt x="9904" y="2112"/>
                </a:lnTo>
                <a:lnTo>
                  <a:pt x="9401" y="2665"/>
                </a:lnTo>
                <a:lnTo>
                  <a:pt x="8848" y="3269"/>
                </a:lnTo>
                <a:lnTo>
                  <a:pt x="8396" y="3922"/>
                </a:lnTo>
                <a:lnTo>
                  <a:pt x="7943" y="4576"/>
                </a:lnTo>
                <a:lnTo>
                  <a:pt x="7541" y="5280"/>
                </a:lnTo>
                <a:lnTo>
                  <a:pt x="6938" y="5280"/>
                </a:lnTo>
                <a:lnTo>
                  <a:pt x="6334" y="5430"/>
                </a:lnTo>
                <a:lnTo>
                  <a:pt x="5731" y="5631"/>
                </a:lnTo>
                <a:lnTo>
                  <a:pt x="5027" y="5983"/>
                </a:lnTo>
                <a:lnTo>
                  <a:pt x="4525" y="6285"/>
                </a:lnTo>
                <a:lnTo>
                  <a:pt x="4022" y="6687"/>
                </a:lnTo>
                <a:lnTo>
                  <a:pt x="3519" y="7089"/>
                </a:lnTo>
                <a:lnTo>
                  <a:pt x="3067" y="7542"/>
                </a:lnTo>
                <a:lnTo>
                  <a:pt x="2614" y="8044"/>
                </a:lnTo>
                <a:lnTo>
                  <a:pt x="2212" y="8597"/>
                </a:lnTo>
                <a:lnTo>
                  <a:pt x="1810" y="9150"/>
                </a:lnTo>
                <a:lnTo>
                  <a:pt x="1458" y="9754"/>
                </a:lnTo>
                <a:lnTo>
                  <a:pt x="1156" y="10357"/>
                </a:lnTo>
                <a:lnTo>
                  <a:pt x="855" y="10960"/>
                </a:lnTo>
                <a:lnTo>
                  <a:pt x="603" y="11564"/>
                </a:lnTo>
                <a:lnTo>
                  <a:pt x="402" y="12217"/>
                </a:lnTo>
                <a:lnTo>
                  <a:pt x="251" y="12820"/>
                </a:lnTo>
                <a:lnTo>
                  <a:pt x="101" y="13474"/>
                </a:lnTo>
                <a:lnTo>
                  <a:pt x="50" y="14077"/>
                </a:lnTo>
                <a:lnTo>
                  <a:pt x="0" y="14680"/>
                </a:lnTo>
                <a:lnTo>
                  <a:pt x="50" y="15284"/>
                </a:lnTo>
                <a:lnTo>
                  <a:pt x="101" y="15786"/>
                </a:lnTo>
                <a:lnTo>
                  <a:pt x="251" y="16289"/>
                </a:lnTo>
                <a:lnTo>
                  <a:pt x="402" y="16742"/>
                </a:lnTo>
                <a:lnTo>
                  <a:pt x="603" y="17094"/>
                </a:lnTo>
                <a:lnTo>
                  <a:pt x="855" y="17445"/>
                </a:lnTo>
                <a:lnTo>
                  <a:pt x="1156" y="17747"/>
                </a:lnTo>
                <a:lnTo>
                  <a:pt x="1508" y="17948"/>
                </a:lnTo>
                <a:lnTo>
                  <a:pt x="1860" y="18099"/>
                </a:lnTo>
                <a:lnTo>
                  <a:pt x="2262" y="18250"/>
                </a:lnTo>
                <a:lnTo>
                  <a:pt x="2665" y="18300"/>
                </a:lnTo>
                <a:lnTo>
                  <a:pt x="3117" y="18250"/>
                </a:lnTo>
                <a:lnTo>
                  <a:pt x="3569" y="18200"/>
                </a:lnTo>
                <a:lnTo>
                  <a:pt x="4072" y="18049"/>
                </a:lnTo>
                <a:lnTo>
                  <a:pt x="4575" y="17848"/>
                </a:lnTo>
                <a:lnTo>
                  <a:pt x="5078" y="17596"/>
                </a:lnTo>
                <a:lnTo>
                  <a:pt x="18299" y="9955"/>
                </a:lnTo>
                <a:lnTo>
                  <a:pt x="18702" y="9703"/>
                </a:lnTo>
                <a:lnTo>
                  <a:pt x="19053" y="9452"/>
                </a:lnTo>
                <a:lnTo>
                  <a:pt x="19405" y="9100"/>
                </a:lnTo>
                <a:lnTo>
                  <a:pt x="19757" y="8799"/>
                </a:lnTo>
                <a:lnTo>
                  <a:pt x="20361" y="8044"/>
                </a:lnTo>
                <a:lnTo>
                  <a:pt x="20914" y="7190"/>
                </a:lnTo>
                <a:lnTo>
                  <a:pt x="21366" y="6285"/>
                </a:lnTo>
                <a:lnTo>
                  <a:pt x="21718" y="5380"/>
                </a:lnTo>
                <a:lnTo>
                  <a:pt x="21869" y="4928"/>
                </a:lnTo>
                <a:lnTo>
                  <a:pt x="21919" y="4425"/>
                </a:lnTo>
                <a:lnTo>
                  <a:pt x="21969" y="3972"/>
                </a:lnTo>
                <a:lnTo>
                  <a:pt x="22020" y="3520"/>
                </a:lnTo>
                <a:lnTo>
                  <a:pt x="21969" y="3118"/>
                </a:lnTo>
                <a:lnTo>
                  <a:pt x="21919" y="2716"/>
                </a:lnTo>
                <a:lnTo>
                  <a:pt x="21818" y="2364"/>
                </a:lnTo>
                <a:lnTo>
                  <a:pt x="21718" y="2062"/>
                </a:lnTo>
                <a:lnTo>
                  <a:pt x="21567" y="1760"/>
                </a:lnTo>
                <a:lnTo>
                  <a:pt x="21366" y="1509"/>
                </a:lnTo>
                <a:lnTo>
                  <a:pt x="21165" y="1308"/>
                </a:lnTo>
                <a:lnTo>
                  <a:pt x="20914" y="1157"/>
                </a:lnTo>
                <a:lnTo>
                  <a:pt x="20662" y="1057"/>
                </a:lnTo>
                <a:lnTo>
                  <a:pt x="20361" y="956"/>
                </a:lnTo>
                <a:lnTo>
                  <a:pt x="20059" y="906"/>
                </a:lnTo>
                <a:lnTo>
                  <a:pt x="19707" y="906"/>
                </a:lnTo>
                <a:lnTo>
                  <a:pt x="19405" y="956"/>
                </a:lnTo>
                <a:lnTo>
                  <a:pt x="19053" y="1057"/>
                </a:lnTo>
                <a:lnTo>
                  <a:pt x="18651" y="1207"/>
                </a:lnTo>
                <a:lnTo>
                  <a:pt x="18299" y="1409"/>
                </a:lnTo>
                <a:lnTo>
                  <a:pt x="17696" y="1811"/>
                </a:lnTo>
                <a:lnTo>
                  <a:pt x="17143" y="2313"/>
                </a:lnTo>
                <a:lnTo>
                  <a:pt x="16992" y="1861"/>
                </a:lnTo>
                <a:lnTo>
                  <a:pt x="16791" y="1509"/>
                </a:lnTo>
                <a:lnTo>
                  <a:pt x="16590" y="1157"/>
                </a:lnTo>
                <a:lnTo>
                  <a:pt x="16339" y="856"/>
                </a:lnTo>
                <a:lnTo>
                  <a:pt x="16087" y="604"/>
                </a:lnTo>
                <a:lnTo>
                  <a:pt x="15786" y="403"/>
                </a:lnTo>
                <a:lnTo>
                  <a:pt x="15484" y="252"/>
                </a:lnTo>
                <a:lnTo>
                  <a:pt x="15132" y="101"/>
                </a:lnTo>
                <a:lnTo>
                  <a:pt x="14730" y="1"/>
                </a:lnTo>
                <a:close/>
              </a:path>
            </a:pathLst>
          </a:custGeom>
          <a:solidFill>
            <a:srgbClr val="E4E4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9"/>
          <p:cNvSpPr txBox="1"/>
          <p:nvPr/>
        </p:nvSpPr>
        <p:spPr>
          <a:xfrm>
            <a:off x="478525" y="1745571"/>
            <a:ext cx="1884600" cy="502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Jupiter is a gas giant and also the biggest planet</a:t>
            </a:r>
            <a:endParaRPr sz="1200">
              <a:latin typeface="Roboto"/>
              <a:ea typeface="Roboto"/>
              <a:cs typeface="Roboto"/>
              <a:sym typeface="Roboto"/>
            </a:endParaRPr>
          </a:p>
        </p:txBody>
      </p:sp>
      <p:sp>
        <p:nvSpPr>
          <p:cNvPr id="1773" name="Google Shape;1773;p29"/>
          <p:cNvSpPr txBox="1"/>
          <p:nvPr/>
        </p:nvSpPr>
        <p:spPr>
          <a:xfrm>
            <a:off x="478519" y="1398700"/>
            <a:ext cx="9321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1"/>
                </a:solidFill>
                <a:latin typeface="Fira Sans Extra Condensed"/>
                <a:ea typeface="Fira Sans Extra Condensed"/>
                <a:cs typeface="Fira Sans Extra Condensed"/>
                <a:sym typeface="Fira Sans Extra Condensed"/>
              </a:rPr>
              <a:t>Jupiter</a:t>
            </a:r>
            <a:endParaRPr sz="1800" b="1">
              <a:solidFill>
                <a:schemeClr val="accent1"/>
              </a:solidFill>
              <a:latin typeface="Fira Sans Extra Condensed"/>
              <a:ea typeface="Fira Sans Extra Condensed"/>
              <a:cs typeface="Fira Sans Extra Condensed"/>
              <a:sym typeface="Fira Sans Extra Condensed"/>
            </a:endParaRPr>
          </a:p>
        </p:txBody>
      </p:sp>
      <p:sp>
        <p:nvSpPr>
          <p:cNvPr id="1774" name="Google Shape;1774;p29"/>
          <p:cNvSpPr txBox="1"/>
          <p:nvPr/>
        </p:nvSpPr>
        <p:spPr>
          <a:xfrm>
            <a:off x="6789178" y="1745571"/>
            <a:ext cx="1884600" cy="502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Mercury is the closest planet to the Sun</a:t>
            </a:r>
            <a:endParaRPr sz="1200">
              <a:latin typeface="Roboto"/>
              <a:ea typeface="Roboto"/>
              <a:cs typeface="Roboto"/>
              <a:sym typeface="Roboto"/>
            </a:endParaRPr>
          </a:p>
        </p:txBody>
      </p:sp>
      <p:sp>
        <p:nvSpPr>
          <p:cNvPr id="1775" name="Google Shape;1775;p29"/>
          <p:cNvSpPr txBox="1"/>
          <p:nvPr/>
        </p:nvSpPr>
        <p:spPr>
          <a:xfrm>
            <a:off x="7762424" y="1398700"/>
            <a:ext cx="921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Mercury</a:t>
            </a:r>
            <a:endParaRPr sz="1800" b="1">
              <a:solidFill>
                <a:schemeClr val="accent2"/>
              </a:solidFill>
              <a:latin typeface="Fira Sans Extra Condensed"/>
              <a:ea typeface="Fira Sans Extra Condensed"/>
              <a:cs typeface="Fira Sans Extra Condensed"/>
              <a:sym typeface="Fira Sans Extra Condensed"/>
            </a:endParaRPr>
          </a:p>
        </p:txBody>
      </p:sp>
      <p:sp>
        <p:nvSpPr>
          <p:cNvPr id="1776" name="Google Shape;1776;p29"/>
          <p:cNvSpPr txBox="1"/>
          <p:nvPr/>
        </p:nvSpPr>
        <p:spPr>
          <a:xfrm>
            <a:off x="478519" y="2462252"/>
            <a:ext cx="9321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Mars</a:t>
            </a:r>
            <a:endParaRPr sz="1800" b="1">
              <a:solidFill>
                <a:schemeClr val="accent3"/>
              </a:solidFill>
              <a:latin typeface="Fira Sans Extra Condensed"/>
              <a:ea typeface="Fira Sans Extra Condensed"/>
              <a:cs typeface="Fira Sans Extra Condensed"/>
              <a:sym typeface="Fira Sans Extra Condensed"/>
            </a:endParaRPr>
          </a:p>
        </p:txBody>
      </p:sp>
      <p:sp>
        <p:nvSpPr>
          <p:cNvPr id="1777" name="Google Shape;1777;p29"/>
          <p:cNvSpPr txBox="1"/>
          <p:nvPr/>
        </p:nvSpPr>
        <p:spPr>
          <a:xfrm>
            <a:off x="478525" y="2809086"/>
            <a:ext cx="1884600" cy="502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 cold place</a:t>
            </a:r>
            <a:endParaRPr sz="1200">
              <a:latin typeface="Roboto"/>
              <a:ea typeface="Roboto"/>
              <a:cs typeface="Roboto"/>
              <a:sym typeface="Roboto"/>
            </a:endParaRPr>
          </a:p>
        </p:txBody>
      </p:sp>
      <p:sp>
        <p:nvSpPr>
          <p:cNvPr id="1778" name="Google Shape;1778;p29"/>
          <p:cNvSpPr txBox="1"/>
          <p:nvPr/>
        </p:nvSpPr>
        <p:spPr>
          <a:xfrm>
            <a:off x="7772476" y="2462253"/>
            <a:ext cx="921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Venus</a:t>
            </a:r>
            <a:endParaRPr sz="1800" b="1">
              <a:solidFill>
                <a:schemeClr val="accent4"/>
              </a:solidFill>
              <a:latin typeface="Fira Sans Extra Condensed"/>
              <a:ea typeface="Fira Sans Extra Condensed"/>
              <a:cs typeface="Fira Sans Extra Condensed"/>
              <a:sym typeface="Fira Sans Extra Condensed"/>
            </a:endParaRPr>
          </a:p>
        </p:txBody>
      </p:sp>
      <p:sp>
        <p:nvSpPr>
          <p:cNvPr id="1779" name="Google Shape;1779;p29"/>
          <p:cNvSpPr txBox="1"/>
          <p:nvPr/>
        </p:nvSpPr>
        <p:spPr>
          <a:xfrm>
            <a:off x="6809728" y="2809086"/>
            <a:ext cx="1884600" cy="502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Venus is the second planet from the Sun</a:t>
            </a:r>
            <a:endParaRPr sz="1200">
              <a:latin typeface="Roboto"/>
              <a:ea typeface="Roboto"/>
              <a:cs typeface="Roboto"/>
              <a:sym typeface="Roboto"/>
            </a:endParaRPr>
          </a:p>
        </p:txBody>
      </p:sp>
      <p:sp>
        <p:nvSpPr>
          <p:cNvPr id="1780" name="Google Shape;1780;p29"/>
          <p:cNvSpPr txBox="1"/>
          <p:nvPr/>
        </p:nvSpPr>
        <p:spPr>
          <a:xfrm>
            <a:off x="478519" y="3525773"/>
            <a:ext cx="9321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Neptune</a:t>
            </a:r>
            <a:endParaRPr sz="1800" b="1">
              <a:solidFill>
                <a:schemeClr val="accent5"/>
              </a:solidFill>
              <a:latin typeface="Fira Sans Extra Condensed"/>
              <a:ea typeface="Fira Sans Extra Condensed"/>
              <a:cs typeface="Fira Sans Extra Condensed"/>
              <a:sym typeface="Fira Sans Extra Condensed"/>
            </a:endParaRPr>
          </a:p>
        </p:txBody>
      </p:sp>
      <p:sp>
        <p:nvSpPr>
          <p:cNvPr id="1781" name="Google Shape;1781;p29"/>
          <p:cNvSpPr txBox="1"/>
          <p:nvPr/>
        </p:nvSpPr>
        <p:spPr>
          <a:xfrm>
            <a:off x="478525" y="3872601"/>
            <a:ext cx="1884600" cy="502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Neptune is the farthest planet from the Sun</a:t>
            </a:r>
            <a:endParaRPr sz="1200">
              <a:latin typeface="Roboto"/>
              <a:ea typeface="Roboto"/>
              <a:cs typeface="Roboto"/>
              <a:sym typeface="Roboto"/>
            </a:endParaRPr>
          </a:p>
        </p:txBody>
      </p:sp>
      <p:sp>
        <p:nvSpPr>
          <p:cNvPr id="1782" name="Google Shape;1782;p29"/>
          <p:cNvSpPr txBox="1"/>
          <p:nvPr/>
        </p:nvSpPr>
        <p:spPr>
          <a:xfrm>
            <a:off x="7772476" y="3525775"/>
            <a:ext cx="9219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6"/>
                </a:solidFill>
                <a:latin typeface="Fira Sans Extra Condensed"/>
                <a:ea typeface="Fira Sans Extra Condensed"/>
                <a:cs typeface="Fira Sans Extra Condensed"/>
                <a:sym typeface="Fira Sans Extra Condensed"/>
              </a:rPr>
              <a:t>Earth</a:t>
            </a:r>
            <a:endParaRPr sz="1800" b="1">
              <a:solidFill>
                <a:schemeClr val="accent6"/>
              </a:solidFill>
              <a:latin typeface="Fira Sans Extra Condensed"/>
              <a:ea typeface="Fira Sans Extra Condensed"/>
              <a:cs typeface="Fira Sans Extra Condensed"/>
              <a:sym typeface="Fira Sans Extra Condensed"/>
            </a:endParaRPr>
          </a:p>
        </p:txBody>
      </p:sp>
      <p:sp>
        <p:nvSpPr>
          <p:cNvPr id="1783" name="Google Shape;1783;p29"/>
          <p:cNvSpPr txBox="1"/>
          <p:nvPr/>
        </p:nvSpPr>
        <p:spPr>
          <a:xfrm>
            <a:off x="6809728" y="3872601"/>
            <a:ext cx="1884600" cy="502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Earth is the only planet that harbors life</a:t>
            </a:r>
            <a:endParaRPr sz="1200">
              <a:latin typeface="Roboto"/>
              <a:ea typeface="Roboto"/>
              <a:cs typeface="Roboto"/>
              <a:sym typeface="Roboto"/>
            </a:endParaRPr>
          </a:p>
        </p:txBody>
      </p:sp>
      <p:cxnSp>
        <p:nvCxnSpPr>
          <p:cNvPr id="1784" name="Google Shape;1784;p29"/>
          <p:cNvCxnSpPr>
            <a:stCxn id="1773" idx="3"/>
          </p:cNvCxnSpPr>
          <p:nvPr/>
        </p:nvCxnSpPr>
        <p:spPr>
          <a:xfrm>
            <a:off x="1410619" y="1613500"/>
            <a:ext cx="1742400" cy="363300"/>
          </a:xfrm>
          <a:prstGeom prst="curvedConnector3">
            <a:avLst>
              <a:gd name="adj1" fmla="val 50000"/>
            </a:avLst>
          </a:prstGeom>
          <a:noFill/>
          <a:ln w="9525" cap="flat" cmpd="sng">
            <a:solidFill>
              <a:schemeClr val="accent1"/>
            </a:solidFill>
            <a:prstDash val="solid"/>
            <a:round/>
            <a:headEnd type="none" w="med" len="med"/>
            <a:tailEnd type="oval" w="med" len="med"/>
          </a:ln>
        </p:spPr>
      </p:cxnSp>
      <p:cxnSp>
        <p:nvCxnSpPr>
          <p:cNvPr id="1785" name="Google Shape;1785;p29"/>
          <p:cNvCxnSpPr/>
          <p:nvPr/>
        </p:nvCxnSpPr>
        <p:spPr>
          <a:xfrm>
            <a:off x="1410619" y="2677052"/>
            <a:ext cx="1866000" cy="480900"/>
          </a:xfrm>
          <a:prstGeom prst="curvedConnector3">
            <a:avLst>
              <a:gd name="adj1" fmla="val 50000"/>
            </a:avLst>
          </a:prstGeom>
          <a:noFill/>
          <a:ln w="9525" cap="flat" cmpd="sng">
            <a:solidFill>
              <a:schemeClr val="accent3"/>
            </a:solidFill>
            <a:prstDash val="solid"/>
            <a:round/>
            <a:headEnd type="none" w="med" len="med"/>
            <a:tailEnd type="oval" w="med" len="med"/>
          </a:ln>
        </p:spPr>
      </p:cxnSp>
      <p:cxnSp>
        <p:nvCxnSpPr>
          <p:cNvPr id="1786" name="Google Shape;1786;p29"/>
          <p:cNvCxnSpPr/>
          <p:nvPr/>
        </p:nvCxnSpPr>
        <p:spPr>
          <a:xfrm>
            <a:off x="1410619" y="3740573"/>
            <a:ext cx="2237700" cy="408000"/>
          </a:xfrm>
          <a:prstGeom prst="curvedConnector3">
            <a:avLst>
              <a:gd name="adj1" fmla="val 50000"/>
            </a:avLst>
          </a:prstGeom>
          <a:noFill/>
          <a:ln w="9525" cap="flat" cmpd="sng">
            <a:solidFill>
              <a:schemeClr val="accent5"/>
            </a:solidFill>
            <a:prstDash val="solid"/>
            <a:round/>
            <a:headEnd type="none" w="med" len="med"/>
            <a:tailEnd type="oval" w="med" len="med"/>
          </a:ln>
        </p:spPr>
      </p:cxnSp>
      <p:cxnSp>
        <p:nvCxnSpPr>
          <p:cNvPr id="1787" name="Google Shape;1787;p29"/>
          <p:cNvCxnSpPr>
            <a:stCxn id="1775" idx="1"/>
          </p:cNvCxnSpPr>
          <p:nvPr/>
        </p:nvCxnSpPr>
        <p:spPr>
          <a:xfrm flipH="1">
            <a:off x="6029624" y="1613500"/>
            <a:ext cx="1732800" cy="515700"/>
          </a:xfrm>
          <a:prstGeom prst="curvedConnector3">
            <a:avLst>
              <a:gd name="adj1" fmla="val 50000"/>
            </a:avLst>
          </a:prstGeom>
          <a:noFill/>
          <a:ln w="9525" cap="flat" cmpd="sng">
            <a:solidFill>
              <a:schemeClr val="accent2"/>
            </a:solidFill>
            <a:prstDash val="solid"/>
            <a:round/>
            <a:headEnd type="none" w="med" len="med"/>
            <a:tailEnd type="oval" w="med" len="med"/>
          </a:ln>
        </p:spPr>
      </p:cxnSp>
      <p:cxnSp>
        <p:nvCxnSpPr>
          <p:cNvPr id="1788" name="Google Shape;1788;p29"/>
          <p:cNvCxnSpPr>
            <a:stCxn id="1778" idx="1"/>
          </p:cNvCxnSpPr>
          <p:nvPr/>
        </p:nvCxnSpPr>
        <p:spPr>
          <a:xfrm flipH="1">
            <a:off x="6086476" y="2677053"/>
            <a:ext cx="1686000" cy="480900"/>
          </a:xfrm>
          <a:prstGeom prst="curvedConnector3">
            <a:avLst>
              <a:gd name="adj1" fmla="val 50000"/>
            </a:avLst>
          </a:prstGeom>
          <a:noFill/>
          <a:ln w="9525" cap="flat" cmpd="sng">
            <a:solidFill>
              <a:schemeClr val="accent4"/>
            </a:solidFill>
            <a:prstDash val="solid"/>
            <a:round/>
            <a:headEnd type="none" w="med" len="med"/>
            <a:tailEnd type="oval" w="med" len="med"/>
          </a:ln>
        </p:spPr>
      </p:cxnSp>
      <p:cxnSp>
        <p:nvCxnSpPr>
          <p:cNvPr id="1789" name="Google Shape;1789;p29"/>
          <p:cNvCxnSpPr>
            <a:stCxn id="1782" idx="1"/>
          </p:cNvCxnSpPr>
          <p:nvPr/>
        </p:nvCxnSpPr>
        <p:spPr>
          <a:xfrm flipH="1">
            <a:off x="5133976" y="3740575"/>
            <a:ext cx="2638500" cy="674700"/>
          </a:xfrm>
          <a:prstGeom prst="curvedConnector3">
            <a:avLst>
              <a:gd name="adj1" fmla="val 50000"/>
            </a:avLst>
          </a:prstGeom>
          <a:noFill/>
          <a:ln w="9525" cap="flat" cmpd="sng">
            <a:solidFill>
              <a:schemeClr val="accent6"/>
            </a:solidFill>
            <a:prstDash val="solid"/>
            <a:round/>
            <a:headEnd type="none" w="med" len="med"/>
            <a:tailEnd type="oval" w="med" len="med"/>
          </a:ln>
        </p:spPr>
      </p:cxnSp>
      <p:sp>
        <p:nvSpPr>
          <p:cNvPr id="184" name="Google Shape;1217;p74">
            <a:extLst>
              <a:ext uri="{FF2B5EF4-FFF2-40B4-BE49-F238E27FC236}">
                <a16:creationId xmlns:a16="http://schemas.microsoft.com/office/drawing/2014/main" id="{CA44D455-37A3-4AA9-B78C-DDFEC71D0E6B}"/>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185" name="Google Shape;1217;p74">
            <a:extLst>
              <a:ext uri="{FF2B5EF4-FFF2-40B4-BE49-F238E27FC236}">
                <a16:creationId xmlns:a16="http://schemas.microsoft.com/office/drawing/2014/main" id="{BAE7A02B-2734-4013-8C2B-3799B3F9C858}"/>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187" name="Grupo 186">
            <a:extLst>
              <a:ext uri="{FF2B5EF4-FFF2-40B4-BE49-F238E27FC236}">
                <a16:creationId xmlns:a16="http://schemas.microsoft.com/office/drawing/2014/main" id="{DE905885-2B26-48D5-8A78-084A1985040D}"/>
              </a:ext>
            </a:extLst>
          </p:cNvPr>
          <p:cNvGrpSpPr/>
          <p:nvPr/>
        </p:nvGrpSpPr>
        <p:grpSpPr>
          <a:xfrm>
            <a:off x="194063" y="284812"/>
            <a:ext cx="8763146" cy="803827"/>
            <a:chOff x="-3275791" y="-61425"/>
            <a:chExt cx="12001498" cy="1100875"/>
          </a:xfrm>
        </p:grpSpPr>
        <p:grpSp>
          <p:nvGrpSpPr>
            <p:cNvPr id="189" name="Grupo 188">
              <a:extLst>
                <a:ext uri="{FF2B5EF4-FFF2-40B4-BE49-F238E27FC236}">
                  <a16:creationId xmlns:a16="http://schemas.microsoft.com/office/drawing/2014/main" id="{635FAFC2-7DAD-4A34-A396-BC2600462D08}"/>
                </a:ext>
              </a:extLst>
            </p:cNvPr>
            <p:cNvGrpSpPr/>
            <p:nvPr/>
          </p:nvGrpSpPr>
          <p:grpSpPr>
            <a:xfrm>
              <a:off x="7760062" y="-61425"/>
              <a:ext cx="965645" cy="1100875"/>
              <a:chOff x="628650" y="296863"/>
              <a:chExt cx="4511675" cy="5143500"/>
            </a:xfrm>
            <a:solidFill>
              <a:srgbClr val="0070C0"/>
            </a:solidFill>
          </p:grpSpPr>
          <p:sp>
            <p:nvSpPr>
              <p:cNvPr id="191" name="Freeform 6">
                <a:extLst>
                  <a:ext uri="{FF2B5EF4-FFF2-40B4-BE49-F238E27FC236}">
                    <a16:creationId xmlns:a16="http://schemas.microsoft.com/office/drawing/2014/main" id="{DECA70D3-B8E6-4875-BCF8-ACBD207CC32A}"/>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2" name="Freeform 7">
                <a:extLst>
                  <a:ext uri="{FF2B5EF4-FFF2-40B4-BE49-F238E27FC236}">
                    <a16:creationId xmlns:a16="http://schemas.microsoft.com/office/drawing/2014/main" id="{B500CA27-E6C8-426A-B755-B577367303A7}"/>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3" name="Freeform 8">
                <a:extLst>
                  <a:ext uri="{FF2B5EF4-FFF2-40B4-BE49-F238E27FC236}">
                    <a16:creationId xmlns:a16="http://schemas.microsoft.com/office/drawing/2014/main" id="{098B280B-B7B2-4AD0-A998-F63CFCE80CC9}"/>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4" name="Freeform 9">
                <a:extLst>
                  <a:ext uri="{FF2B5EF4-FFF2-40B4-BE49-F238E27FC236}">
                    <a16:creationId xmlns:a16="http://schemas.microsoft.com/office/drawing/2014/main" id="{B2853A7B-9363-4CE8-8629-27D8303E6E66}"/>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5" name="Freeform 10">
                <a:extLst>
                  <a:ext uri="{FF2B5EF4-FFF2-40B4-BE49-F238E27FC236}">
                    <a16:creationId xmlns:a16="http://schemas.microsoft.com/office/drawing/2014/main" id="{ECCF85E2-DB56-47E2-9EEC-60BF01F705DA}"/>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6" name="Freeform 11">
                <a:extLst>
                  <a:ext uri="{FF2B5EF4-FFF2-40B4-BE49-F238E27FC236}">
                    <a16:creationId xmlns:a16="http://schemas.microsoft.com/office/drawing/2014/main" id="{A846AB6B-B4BA-4422-B1C9-543E89126C9D}"/>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7" name="Freeform 12">
                <a:extLst>
                  <a:ext uri="{FF2B5EF4-FFF2-40B4-BE49-F238E27FC236}">
                    <a16:creationId xmlns:a16="http://schemas.microsoft.com/office/drawing/2014/main" id="{E336E89A-A123-4746-8D2F-89FB50414C5B}"/>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8" name="Freeform 13">
                <a:extLst>
                  <a:ext uri="{FF2B5EF4-FFF2-40B4-BE49-F238E27FC236}">
                    <a16:creationId xmlns:a16="http://schemas.microsoft.com/office/drawing/2014/main" id="{D093DE50-72EF-496F-84D6-7F9CAE40026E}"/>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9" name="Freeform 14">
                <a:extLst>
                  <a:ext uri="{FF2B5EF4-FFF2-40B4-BE49-F238E27FC236}">
                    <a16:creationId xmlns:a16="http://schemas.microsoft.com/office/drawing/2014/main" id="{F95D0EF7-EEFC-45C6-9CB2-4939221628B2}"/>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0" name="Freeform 15">
                <a:extLst>
                  <a:ext uri="{FF2B5EF4-FFF2-40B4-BE49-F238E27FC236}">
                    <a16:creationId xmlns:a16="http://schemas.microsoft.com/office/drawing/2014/main" id="{F1086326-EAB7-4ADC-BA63-BEEC2EB35975}"/>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1" name="Freeform 16">
                <a:extLst>
                  <a:ext uri="{FF2B5EF4-FFF2-40B4-BE49-F238E27FC236}">
                    <a16:creationId xmlns:a16="http://schemas.microsoft.com/office/drawing/2014/main" id="{4BDC08E7-2DBF-42E6-BED4-7D9443B9C241}"/>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90" name="Rectángulo 189">
              <a:extLst>
                <a:ext uri="{FF2B5EF4-FFF2-40B4-BE49-F238E27FC236}">
                  <a16:creationId xmlns:a16="http://schemas.microsoft.com/office/drawing/2014/main" id="{D937485C-96A5-469C-B432-2C7822EBE722}"/>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3"/>
        <p:cNvGrpSpPr/>
        <p:nvPr/>
      </p:nvGrpSpPr>
      <p:grpSpPr>
        <a:xfrm>
          <a:off x="0" y="0"/>
          <a:ext cx="0" cy="0"/>
          <a:chOff x="0" y="0"/>
          <a:chExt cx="0" cy="0"/>
        </a:xfrm>
      </p:grpSpPr>
      <p:sp>
        <p:nvSpPr>
          <p:cNvPr id="1794" name="Google Shape;1794;p30"/>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1795" name="Google Shape;1795;p30"/>
          <p:cNvSpPr/>
          <p:nvPr/>
        </p:nvSpPr>
        <p:spPr>
          <a:xfrm>
            <a:off x="4182892" y="2900672"/>
            <a:ext cx="37" cy="37"/>
          </a:xfrm>
          <a:custGeom>
            <a:avLst/>
            <a:gdLst/>
            <a:ahLst/>
            <a:cxnLst/>
            <a:rect l="l" t="t" r="r" b="b"/>
            <a:pathLst>
              <a:path w="1" h="1" extrusionOk="0">
                <a:moveTo>
                  <a:pt x="1" y="0"/>
                </a:moveTo>
                <a:lnTo>
                  <a:pt x="1" y="0"/>
                </a:lnTo>
                <a:lnTo>
                  <a:pt x="1" y="0"/>
                </a:lnTo>
                <a:lnTo>
                  <a:pt x="1" y="0"/>
                </a:lnTo>
                <a:lnTo>
                  <a:pt x="1" y="0"/>
                </a:lnTo>
                <a:close/>
              </a:path>
            </a:pathLst>
          </a:custGeom>
          <a:solidFill>
            <a:srgbClr val="C3C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4182892" y="2900672"/>
            <a:ext cx="37" cy="37"/>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5169567" y="1840295"/>
            <a:ext cx="514609" cy="217577"/>
          </a:xfrm>
          <a:custGeom>
            <a:avLst/>
            <a:gdLst/>
            <a:ahLst/>
            <a:cxnLst/>
            <a:rect l="l" t="t" r="r" b="b"/>
            <a:pathLst>
              <a:path w="4877" h="2062" extrusionOk="0">
                <a:moveTo>
                  <a:pt x="2614" y="0"/>
                </a:moveTo>
                <a:lnTo>
                  <a:pt x="2262" y="101"/>
                </a:lnTo>
                <a:lnTo>
                  <a:pt x="1910" y="151"/>
                </a:lnTo>
                <a:lnTo>
                  <a:pt x="1508" y="302"/>
                </a:lnTo>
                <a:lnTo>
                  <a:pt x="1156" y="503"/>
                </a:lnTo>
                <a:lnTo>
                  <a:pt x="553" y="905"/>
                </a:lnTo>
                <a:lnTo>
                  <a:pt x="0" y="1408"/>
                </a:lnTo>
                <a:lnTo>
                  <a:pt x="1106" y="2061"/>
                </a:lnTo>
                <a:lnTo>
                  <a:pt x="1659" y="1559"/>
                </a:lnTo>
                <a:lnTo>
                  <a:pt x="2262" y="1157"/>
                </a:lnTo>
                <a:lnTo>
                  <a:pt x="2614" y="955"/>
                </a:lnTo>
                <a:lnTo>
                  <a:pt x="3016" y="805"/>
                </a:lnTo>
                <a:lnTo>
                  <a:pt x="3368" y="704"/>
                </a:lnTo>
                <a:lnTo>
                  <a:pt x="3720" y="654"/>
                </a:lnTo>
                <a:lnTo>
                  <a:pt x="4022" y="654"/>
                </a:lnTo>
                <a:lnTo>
                  <a:pt x="4324" y="704"/>
                </a:lnTo>
                <a:lnTo>
                  <a:pt x="4625" y="805"/>
                </a:lnTo>
                <a:lnTo>
                  <a:pt x="4877" y="905"/>
                </a:lnTo>
                <a:lnTo>
                  <a:pt x="3771" y="252"/>
                </a:lnTo>
                <a:lnTo>
                  <a:pt x="3519" y="151"/>
                </a:lnTo>
                <a:lnTo>
                  <a:pt x="3218" y="51"/>
                </a:lnTo>
                <a:lnTo>
                  <a:pt x="2916" y="0"/>
                </a:lnTo>
                <a:close/>
              </a:path>
            </a:pathLst>
          </a:custGeom>
          <a:solidFill>
            <a:srgbClr val="FC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5605385" y="1801542"/>
            <a:ext cx="482424" cy="482424"/>
          </a:xfrm>
          <a:custGeom>
            <a:avLst/>
            <a:gdLst/>
            <a:ahLst/>
            <a:cxnLst/>
            <a:rect l="l" t="t" r="r" b="b"/>
            <a:pathLst>
              <a:path w="19563" h="19563" extrusionOk="0">
                <a:moveTo>
                  <a:pt x="9788" y="1"/>
                </a:moveTo>
                <a:cubicBezTo>
                  <a:pt x="4382" y="1"/>
                  <a:pt x="1" y="4382"/>
                  <a:pt x="1" y="9788"/>
                </a:cubicBezTo>
                <a:cubicBezTo>
                  <a:pt x="1" y="15181"/>
                  <a:pt x="4382" y="19563"/>
                  <a:pt x="9788" y="19563"/>
                </a:cubicBezTo>
                <a:cubicBezTo>
                  <a:pt x="15181" y="19563"/>
                  <a:pt x="19563" y="15181"/>
                  <a:pt x="19563" y="9788"/>
                </a:cubicBezTo>
                <a:cubicBezTo>
                  <a:pt x="19563" y="4382"/>
                  <a:pt x="15181" y="1"/>
                  <a:pt x="97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a:solidFill>
                <a:srgbClr val="FFFFFF"/>
              </a:solidFill>
            </a:endParaRPr>
          </a:p>
        </p:txBody>
      </p:sp>
      <p:sp>
        <p:nvSpPr>
          <p:cNvPr id="1799" name="Google Shape;1799;p30"/>
          <p:cNvSpPr txBox="1"/>
          <p:nvPr/>
        </p:nvSpPr>
        <p:spPr>
          <a:xfrm>
            <a:off x="6304625" y="1968002"/>
            <a:ext cx="1884600" cy="400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Mercury is the closest planet to the Sun</a:t>
            </a:r>
            <a:endParaRPr sz="1200">
              <a:latin typeface="Roboto"/>
              <a:ea typeface="Roboto"/>
              <a:cs typeface="Roboto"/>
              <a:sym typeface="Roboto"/>
            </a:endParaRPr>
          </a:p>
        </p:txBody>
      </p:sp>
      <p:sp>
        <p:nvSpPr>
          <p:cNvPr id="1800" name="Google Shape;1800;p30"/>
          <p:cNvSpPr txBox="1"/>
          <p:nvPr/>
        </p:nvSpPr>
        <p:spPr>
          <a:xfrm>
            <a:off x="6304625" y="1722249"/>
            <a:ext cx="1884600" cy="227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2"/>
                </a:solidFill>
                <a:latin typeface="Fira Sans"/>
                <a:ea typeface="Fira Sans"/>
                <a:cs typeface="Fira Sans"/>
                <a:sym typeface="Fira Sans"/>
              </a:rPr>
              <a:t>Mercury</a:t>
            </a:r>
            <a:endParaRPr sz="1800" b="1">
              <a:solidFill>
                <a:schemeClr val="accent2"/>
              </a:solidFill>
              <a:latin typeface="Fira Sans"/>
              <a:ea typeface="Fira Sans"/>
              <a:cs typeface="Fira Sans"/>
              <a:sym typeface="Fira Sans"/>
            </a:endParaRPr>
          </a:p>
        </p:txBody>
      </p:sp>
      <p:sp>
        <p:nvSpPr>
          <p:cNvPr id="1801" name="Google Shape;1801;p30"/>
          <p:cNvSpPr/>
          <p:nvPr/>
        </p:nvSpPr>
        <p:spPr>
          <a:xfrm>
            <a:off x="5605383" y="3280435"/>
            <a:ext cx="482424" cy="482424"/>
          </a:xfrm>
          <a:custGeom>
            <a:avLst/>
            <a:gdLst/>
            <a:ahLst/>
            <a:cxnLst/>
            <a:rect l="l" t="t" r="r" b="b"/>
            <a:pathLst>
              <a:path w="19563" h="19563" extrusionOk="0">
                <a:moveTo>
                  <a:pt x="9775" y="0"/>
                </a:moveTo>
                <a:cubicBezTo>
                  <a:pt x="4382" y="0"/>
                  <a:pt x="0" y="4382"/>
                  <a:pt x="0" y="9787"/>
                </a:cubicBezTo>
                <a:cubicBezTo>
                  <a:pt x="0" y="15181"/>
                  <a:pt x="4382" y="19562"/>
                  <a:pt x="9775" y="19562"/>
                </a:cubicBezTo>
                <a:cubicBezTo>
                  <a:pt x="15181" y="19562"/>
                  <a:pt x="19562" y="15181"/>
                  <a:pt x="19562" y="9787"/>
                </a:cubicBezTo>
                <a:cubicBezTo>
                  <a:pt x="19562" y="4382"/>
                  <a:pt x="15181" y="0"/>
                  <a:pt x="97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a:solidFill>
                <a:srgbClr val="FFFFFF"/>
              </a:solidFill>
            </a:endParaRPr>
          </a:p>
        </p:txBody>
      </p:sp>
      <p:sp>
        <p:nvSpPr>
          <p:cNvPr id="1802" name="Google Shape;1802;p30"/>
          <p:cNvSpPr/>
          <p:nvPr/>
        </p:nvSpPr>
        <p:spPr>
          <a:xfrm>
            <a:off x="3205575" y="2549035"/>
            <a:ext cx="482128" cy="482424"/>
          </a:xfrm>
          <a:custGeom>
            <a:avLst/>
            <a:gdLst/>
            <a:ahLst/>
            <a:cxnLst/>
            <a:rect l="l" t="t" r="r" b="b"/>
            <a:pathLst>
              <a:path w="19551" h="19563" extrusionOk="0">
                <a:moveTo>
                  <a:pt x="9776" y="0"/>
                </a:moveTo>
                <a:cubicBezTo>
                  <a:pt x="4370" y="0"/>
                  <a:pt x="1" y="4382"/>
                  <a:pt x="1" y="9787"/>
                </a:cubicBezTo>
                <a:cubicBezTo>
                  <a:pt x="1" y="15181"/>
                  <a:pt x="4370" y="19562"/>
                  <a:pt x="9776" y="19562"/>
                </a:cubicBezTo>
                <a:cubicBezTo>
                  <a:pt x="15181" y="19562"/>
                  <a:pt x="19551" y="15181"/>
                  <a:pt x="19551" y="9787"/>
                </a:cubicBezTo>
                <a:cubicBezTo>
                  <a:pt x="19551" y="4382"/>
                  <a:pt x="15181" y="0"/>
                  <a:pt x="97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a:solidFill>
                <a:srgbClr val="FFFFFF"/>
              </a:solidFill>
            </a:endParaRPr>
          </a:p>
        </p:txBody>
      </p:sp>
      <p:sp>
        <p:nvSpPr>
          <p:cNvPr id="1803" name="Google Shape;1803;p30"/>
          <p:cNvSpPr txBox="1"/>
          <p:nvPr/>
        </p:nvSpPr>
        <p:spPr>
          <a:xfrm>
            <a:off x="1094350" y="2466986"/>
            <a:ext cx="1884600" cy="22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3"/>
                </a:solidFill>
                <a:latin typeface="Fira Sans"/>
                <a:ea typeface="Fira Sans"/>
                <a:cs typeface="Fira Sans"/>
                <a:sym typeface="Fira Sans"/>
              </a:rPr>
              <a:t>Mars</a:t>
            </a:r>
            <a:endParaRPr sz="1800" b="1">
              <a:solidFill>
                <a:schemeClr val="accent3"/>
              </a:solidFill>
              <a:latin typeface="Fira Sans"/>
              <a:ea typeface="Fira Sans"/>
              <a:cs typeface="Fira Sans"/>
              <a:sym typeface="Fira Sans"/>
            </a:endParaRPr>
          </a:p>
        </p:txBody>
      </p:sp>
      <p:sp>
        <p:nvSpPr>
          <p:cNvPr id="1804" name="Google Shape;1804;p30"/>
          <p:cNvSpPr txBox="1"/>
          <p:nvPr/>
        </p:nvSpPr>
        <p:spPr>
          <a:xfrm>
            <a:off x="1094350" y="2712702"/>
            <a:ext cx="1884600" cy="40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 cold place</a:t>
            </a:r>
            <a:endParaRPr sz="1200">
              <a:latin typeface="Roboto"/>
              <a:ea typeface="Roboto"/>
              <a:cs typeface="Roboto"/>
              <a:sym typeface="Roboto"/>
            </a:endParaRPr>
          </a:p>
        </p:txBody>
      </p:sp>
      <p:sp>
        <p:nvSpPr>
          <p:cNvPr id="1805" name="Google Shape;1805;p30"/>
          <p:cNvSpPr txBox="1"/>
          <p:nvPr/>
        </p:nvSpPr>
        <p:spPr>
          <a:xfrm>
            <a:off x="6325175" y="3198086"/>
            <a:ext cx="1884600" cy="227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a:ea typeface="Fira Sans"/>
                <a:cs typeface="Fira Sans"/>
                <a:sym typeface="Fira Sans"/>
              </a:rPr>
              <a:t>Venus</a:t>
            </a:r>
            <a:endParaRPr sz="1800" b="1">
              <a:solidFill>
                <a:schemeClr val="accent4"/>
              </a:solidFill>
              <a:latin typeface="Fira Sans"/>
              <a:ea typeface="Fira Sans"/>
              <a:cs typeface="Fira Sans"/>
              <a:sym typeface="Fira Sans"/>
            </a:endParaRPr>
          </a:p>
        </p:txBody>
      </p:sp>
      <p:sp>
        <p:nvSpPr>
          <p:cNvPr id="1806" name="Google Shape;1806;p30"/>
          <p:cNvSpPr txBox="1"/>
          <p:nvPr/>
        </p:nvSpPr>
        <p:spPr>
          <a:xfrm>
            <a:off x="6325175" y="3443802"/>
            <a:ext cx="1884600" cy="400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Venus is the second planet from the Sun</a:t>
            </a:r>
            <a:endParaRPr sz="1200">
              <a:latin typeface="Roboto"/>
              <a:ea typeface="Roboto"/>
              <a:cs typeface="Roboto"/>
              <a:sym typeface="Roboto"/>
            </a:endParaRPr>
          </a:p>
        </p:txBody>
      </p:sp>
      <p:sp>
        <p:nvSpPr>
          <p:cNvPr id="1807" name="Google Shape;1807;p30"/>
          <p:cNvSpPr/>
          <p:nvPr/>
        </p:nvSpPr>
        <p:spPr>
          <a:xfrm>
            <a:off x="3205573" y="4026976"/>
            <a:ext cx="482128" cy="482424"/>
          </a:xfrm>
          <a:custGeom>
            <a:avLst/>
            <a:gdLst/>
            <a:ahLst/>
            <a:cxnLst/>
            <a:rect l="l" t="t" r="r" b="b"/>
            <a:pathLst>
              <a:path w="19551" h="19563" extrusionOk="0">
                <a:moveTo>
                  <a:pt x="9775" y="1"/>
                </a:moveTo>
                <a:cubicBezTo>
                  <a:pt x="4370" y="1"/>
                  <a:pt x="0" y="4382"/>
                  <a:pt x="0" y="9788"/>
                </a:cubicBezTo>
                <a:cubicBezTo>
                  <a:pt x="0" y="15181"/>
                  <a:pt x="4370" y="19563"/>
                  <a:pt x="9775" y="19563"/>
                </a:cubicBezTo>
                <a:cubicBezTo>
                  <a:pt x="15169" y="19563"/>
                  <a:pt x="19550" y="15181"/>
                  <a:pt x="19550" y="9788"/>
                </a:cubicBezTo>
                <a:cubicBezTo>
                  <a:pt x="19550" y="4382"/>
                  <a:pt x="15169" y="1"/>
                  <a:pt x="97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a:solidFill>
                <a:srgbClr val="FFFFFF"/>
              </a:solidFill>
            </a:endParaRPr>
          </a:p>
        </p:txBody>
      </p:sp>
      <p:sp>
        <p:nvSpPr>
          <p:cNvPr id="1808" name="Google Shape;1808;p30"/>
          <p:cNvSpPr txBox="1"/>
          <p:nvPr/>
        </p:nvSpPr>
        <p:spPr>
          <a:xfrm>
            <a:off x="1094350" y="3918862"/>
            <a:ext cx="1884600" cy="22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6"/>
                </a:solidFill>
                <a:latin typeface="Fira Sans"/>
                <a:ea typeface="Fira Sans"/>
                <a:cs typeface="Fira Sans"/>
                <a:sym typeface="Fira Sans"/>
              </a:rPr>
              <a:t>Neptune</a:t>
            </a:r>
            <a:endParaRPr sz="1800" b="1">
              <a:solidFill>
                <a:schemeClr val="accent6"/>
              </a:solidFill>
              <a:latin typeface="Fira Sans"/>
              <a:ea typeface="Fira Sans"/>
              <a:cs typeface="Fira Sans"/>
              <a:sym typeface="Fira Sans"/>
            </a:endParaRPr>
          </a:p>
        </p:txBody>
      </p:sp>
      <p:sp>
        <p:nvSpPr>
          <p:cNvPr id="1809" name="Google Shape;1809;p30"/>
          <p:cNvSpPr txBox="1"/>
          <p:nvPr/>
        </p:nvSpPr>
        <p:spPr>
          <a:xfrm>
            <a:off x="1094350" y="4164550"/>
            <a:ext cx="1884600" cy="40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Neptune is the farthest planet from the Sun</a:t>
            </a:r>
            <a:endParaRPr sz="1200">
              <a:latin typeface="Roboto"/>
              <a:ea typeface="Roboto"/>
              <a:cs typeface="Roboto"/>
              <a:sym typeface="Roboto"/>
            </a:endParaRPr>
          </a:p>
        </p:txBody>
      </p:sp>
      <p:grpSp>
        <p:nvGrpSpPr>
          <p:cNvPr id="1810" name="Google Shape;1810;p30"/>
          <p:cNvGrpSpPr/>
          <p:nvPr/>
        </p:nvGrpSpPr>
        <p:grpSpPr>
          <a:xfrm>
            <a:off x="2556825" y="1604319"/>
            <a:ext cx="4806250" cy="3091324"/>
            <a:chOff x="2556825" y="1604319"/>
            <a:chExt cx="4806250" cy="3091324"/>
          </a:xfrm>
        </p:grpSpPr>
        <p:sp>
          <p:nvSpPr>
            <p:cNvPr id="1811" name="Google Shape;1811;p30"/>
            <p:cNvSpPr/>
            <p:nvPr/>
          </p:nvSpPr>
          <p:spPr>
            <a:xfrm>
              <a:off x="2982213" y="1604319"/>
              <a:ext cx="3323436" cy="3091324"/>
            </a:xfrm>
            <a:custGeom>
              <a:avLst/>
              <a:gdLst/>
              <a:ahLst/>
              <a:cxnLst/>
              <a:rect l="l" t="t" r="r" b="b"/>
              <a:pathLst>
                <a:path w="29467" h="27409" extrusionOk="0">
                  <a:moveTo>
                    <a:pt x="3718" y="1"/>
                  </a:moveTo>
                  <a:lnTo>
                    <a:pt x="3626" y="31"/>
                  </a:lnTo>
                  <a:lnTo>
                    <a:pt x="3534" y="93"/>
                  </a:lnTo>
                  <a:lnTo>
                    <a:pt x="3442" y="154"/>
                  </a:lnTo>
                  <a:lnTo>
                    <a:pt x="3380" y="216"/>
                  </a:lnTo>
                  <a:lnTo>
                    <a:pt x="3349" y="308"/>
                  </a:lnTo>
                  <a:lnTo>
                    <a:pt x="3319" y="400"/>
                  </a:lnTo>
                  <a:lnTo>
                    <a:pt x="3288" y="523"/>
                  </a:lnTo>
                  <a:lnTo>
                    <a:pt x="3319" y="615"/>
                  </a:lnTo>
                  <a:lnTo>
                    <a:pt x="3349" y="707"/>
                  </a:lnTo>
                  <a:lnTo>
                    <a:pt x="3380" y="799"/>
                  </a:lnTo>
                  <a:lnTo>
                    <a:pt x="3442" y="892"/>
                  </a:lnTo>
                  <a:lnTo>
                    <a:pt x="3534" y="953"/>
                  </a:lnTo>
                  <a:lnTo>
                    <a:pt x="3626" y="1015"/>
                  </a:lnTo>
                  <a:lnTo>
                    <a:pt x="3718" y="1015"/>
                  </a:lnTo>
                  <a:lnTo>
                    <a:pt x="3810" y="1045"/>
                  </a:lnTo>
                  <a:lnTo>
                    <a:pt x="25933" y="1045"/>
                  </a:lnTo>
                  <a:lnTo>
                    <a:pt x="26209" y="1107"/>
                  </a:lnTo>
                  <a:lnTo>
                    <a:pt x="26455" y="1168"/>
                  </a:lnTo>
                  <a:lnTo>
                    <a:pt x="26732" y="1260"/>
                  </a:lnTo>
                  <a:lnTo>
                    <a:pt x="26977" y="1383"/>
                  </a:lnTo>
                  <a:lnTo>
                    <a:pt x="27193" y="1506"/>
                  </a:lnTo>
                  <a:lnTo>
                    <a:pt x="27408" y="1660"/>
                  </a:lnTo>
                  <a:lnTo>
                    <a:pt x="27592" y="1844"/>
                  </a:lnTo>
                  <a:lnTo>
                    <a:pt x="27776" y="2059"/>
                  </a:lnTo>
                  <a:lnTo>
                    <a:pt x="27930" y="2274"/>
                  </a:lnTo>
                  <a:lnTo>
                    <a:pt x="28084" y="2489"/>
                  </a:lnTo>
                  <a:lnTo>
                    <a:pt x="28206" y="2735"/>
                  </a:lnTo>
                  <a:lnTo>
                    <a:pt x="28299" y="2981"/>
                  </a:lnTo>
                  <a:lnTo>
                    <a:pt x="28360" y="3258"/>
                  </a:lnTo>
                  <a:lnTo>
                    <a:pt x="28391" y="3534"/>
                  </a:lnTo>
                  <a:lnTo>
                    <a:pt x="28422" y="3811"/>
                  </a:lnTo>
                  <a:lnTo>
                    <a:pt x="28391" y="4087"/>
                  </a:lnTo>
                  <a:lnTo>
                    <a:pt x="28360" y="4364"/>
                  </a:lnTo>
                  <a:lnTo>
                    <a:pt x="28299" y="4640"/>
                  </a:lnTo>
                  <a:lnTo>
                    <a:pt x="28206" y="4886"/>
                  </a:lnTo>
                  <a:lnTo>
                    <a:pt x="28084" y="5132"/>
                  </a:lnTo>
                  <a:lnTo>
                    <a:pt x="27930" y="5347"/>
                  </a:lnTo>
                  <a:lnTo>
                    <a:pt x="27776" y="5562"/>
                  </a:lnTo>
                  <a:lnTo>
                    <a:pt x="27623" y="5777"/>
                  </a:lnTo>
                  <a:lnTo>
                    <a:pt x="27408" y="5961"/>
                  </a:lnTo>
                  <a:lnTo>
                    <a:pt x="27193" y="6115"/>
                  </a:lnTo>
                  <a:lnTo>
                    <a:pt x="26977" y="6238"/>
                  </a:lnTo>
                  <a:lnTo>
                    <a:pt x="26732" y="6361"/>
                  </a:lnTo>
                  <a:lnTo>
                    <a:pt x="26486" y="6453"/>
                  </a:lnTo>
                  <a:lnTo>
                    <a:pt x="26209" y="6514"/>
                  </a:lnTo>
                  <a:lnTo>
                    <a:pt x="25933" y="6576"/>
                  </a:lnTo>
                  <a:lnTo>
                    <a:pt x="3810" y="6576"/>
                  </a:lnTo>
                  <a:lnTo>
                    <a:pt x="3442" y="6607"/>
                  </a:lnTo>
                  <a:lnTo>
                    <a:pt x="3042" y="6668"/>
                  </a:lnTo>
                  <a:lnTo>
                    <a:pt x="2704" y="6760"/>
                  </a:lnTo>
                  <a:lnTo>
                    <a:pt x="2335" y="6883"/>
                  </a:lnTo>
                  <a:lnTo>
                    <a:pt x="1997" y="7037"/>
                  </a:lnTo>
                  <a:lnTo>
                    <a:pt x="1690" y="7221"/>
                  </a:lnTo>
                  <a:lnTo>
                    <a:pt x="1383" y="7467"/>
                  </a:lnTo>
                  <a:lnTo>
                    <a:pt x="1137" y="7713"/>
                  </a:lnTo>
                  <a:lnTo>
                    <a:pt x="891" y="7959"/>
                  </a:lnTo>
                  <a:lnTo>
                    <a:pt x="645" y="8266"/>
                  </a:lnTo>
                  <a:lnTo>
                    <a:pt x="461" y="8573"/>
                  </a:lnTo>
                  <a:lnTo>
                    <a:pt x="308" y="8911"/>
                  </a:lnTo>
                  <a:lnTo>
                    <a:pt x="185" y="9280"/>
                  </a:lnTo>
                  <a:lnTo>
                    <a:pt x="92" y="9618"/>
                  </a:lnTo>
                  <a:lnTo>
                    <a:pt x="31" y="10017"/>
                  </a:lnTo>
                  <a:lnTo>
                    <a:pt x="0" y="10386"/>
                  </a:lnTo>
                  <a:lnTo>
                    <a:pt x="31" y="10785"/>
                  </a:lnTo>
                  <a:lnTo>
                    <a:pt x="92" y="11185"/>
                  </a:lnTo>
                  <a:lnTo>
                    <a:pt x="185" y="11523"/>
                  </a:lnTo>
                  <a:lnTo>
                    <a:pt x="308" y="11891"/>
                  </a:lnTo>
                  <a:lnTo>
                    <a:pt x="461" y="12229"/>
                  </a:lnTo>
                  <a:lnTo>
                    <a:pt x="645" y="12537"/>
                  </a:lnTo>
                  <a:lnTo>
                    <a:pt x="891" y="12844"/>
                  </a:lnTo>
                  <a:lnTo>
                    <a:pt x="1137" y="13090"/>
                  </a:lnTo>
                  <a:lnTo>
                    <a:pt x="1383" y="13336"/>
                  </a:lnTo>
                  <a:lnTo>
                    <a:pt x="1690" y="13581"/>
                  </a:lnTo>
                  <a:lnTo>
                    <a:pt x="1997" y="13766"/>
                  </a:lnTo>
                  <a:lnTo>
                    <a:pt x="2335" y="13919"/>
                  </a:lnTo>
                  <a:lnTo>
                    <a:pt x="2704" y="14042"/>
                  </a:lnTo>
                  <a:lnTo>
                    <a:pt x="3042" y="14134"/>
                  </a:lnTo>
                  <a:lnTo>
                    <a:pt x="3442" y="14196"/>
                  </a:lnTo>
                  <a:lnTo>
                    <a:pt x="3810" y="14227"/>
                  </a:lnTo>
                  <a:lnTo>
                    <a:pt x="25933" y="14227"/>
                  </a:lnTo>
                  <a:lnTo>
                    <a:pt x="26209" y="14288"/>
                  </a:lnTo>
                  <a:lnTo>
                    <a:pt x="26455" y="14350"/>
                  </a:lnTo>
                  <a:lnTo>
                    <a:pt x="26732" y="14442"/>
                  </a:lnTo>
                  <a:lnTo>
                    <a:pt x="26977" y="14565"/>
                  </a:lnTo>
                  <a:lnTo>
                    <a:pt x="27193" y="14688"/>
                  </a:lnTo>
                  <a:lnTo>
                    <a:pt x="27408" y="14841"/>
                  </a:lnTo>
                  <a:lnTo>
                    <a:pt x="27592" y="15026"/>
                  </a:lnTo>
                  <a:lnTo>
                    <a:pt x="27776" y="15241"/>
                  </a:lnTo>
                  <a:lnTo>
                    <a:pt x="27930" y="15456"/>
                  </a:lnTo>
                  <a:lnTo>
                    <a:pt x="28084" y="15671"/>
                  </a:lnTo>
                  <a:lnTo>
                    <a:pt x="28206" y="15917"/>
                  </a:lnTo>
                  <a:lnTo>
                    <a:pt x="28299" y="16162"/>
                  </a:lnTo>
                  <a:lnTo>
                    <a:pt x="28360" y="16439"/>
                  </a:lnTo>
                  <a:lnTo>
                    <a:pt x="28391" y="16715"/>
                  </a:lnTo>
                  <a:lnTo>
                    <a:pt x="28422" y="16992"/>
                  </a:lnTo>
                  <a:lnTo>
                    <a:pt x="28391" y="17269"/>
                  </a:lnTo>
                  <a:lnTo>
                    <a:pt x="28360" y="17545"/>
                  </a:lnTo>
                  <a:lnTo>
                    <a:pt x="28299" y="17822"/>
                  </a:lnTo>
                  <a:lnTo>
                    <a:pt x="28206" y="18067"/>
                  </a:lnTo>
                  <a:lnTo>
                    <a:pt x="28084" y="18313"/>
                  </a:lnTo>
                  <a:lnTo>
                    <a:pt x="27930" y="18528"/>
                  </a:lnTo>
                  <a:lnTo>
                    <a:pt x="27776" y="18743"/>
                  </a:lnTo>
                  <a:lnTo>
                    <a:pt x="27592" y="18958"/>
                  </a:lnTo>
                  <a:lnTo>
                    <a:pt x="27408" y="19143"/>
                  </a:lnTo>
                  <a:lnTo>
                    <a:pt x="27193" y="19296"/>
                  </a:lnTo>
                  <a:lnTo>
                    <a:pt x="26977" y="19419"/>
                  </a:lnTo>
                  <a:lnTo>
                    <a:pt x="26732" y="19542"/>
                  </a:lnTo>
                  <a:lnTo>
                    <a:pt x="26455" y="19634"/>
                  </a:lnTo>
                  <a:lnTo>
                    <a:pt x="26209" y="19696"/>
                  </a:lnTo>
                  <a:lnTo>
                    <a:pt x="25933" y="19757"/>
                  </a:lnTo>
                  <a:lnTo>
                    <a:pt x="3810" y="19757"/>
                  </a:lnTo>
                  <a:lnTo>
                    <a:pt x="3442" y="19788"/>
                  </a:lnTo>
                  <a:lnTo>
                    <a:pt x="3042" y="19849"/>
                  </a:lnTo>
                  <a:lnTo>
                    <a:pt x="2704" y="19942"/>
                  </a:lnTo>
                  <a:lnTo>
                    <a:pt x="2335" y="20065"/>
                  </a:lnTo>
                  <a:lnTo>
                    <a:pt x="1997" y="20218"/>
                  </a:lnTo>
                  <a:lnTo>
                    <a:pt x="1690" y="20403"/>
                  </a:lnTo>
                  <a:lnTo>
                    <a:pt x="1383" y="20648"/>
                  </a:lnTo>
                  <a:lnTo>
                    <a:pt x="1137" y="20894"/>
                  </a:lnTo>
                  <a:lnTo>
                    <a:pt x="891" y="21140"/>
                  </a:lnTo>
                  <a:lnTo>
                    <a:pt x="645" y="21447"/>
                  </a:lnTo>
                  <a:lnTo>
                    <a:pt x="461" y="21754"/>
                  </a:lnTo>
                  <a:lnTo>
                    <a:pt x="308" y="22092"/>
                  </a:lnTo>
                  <a:lnTo>
                    <a:pt x="185" y="22461"/>
                  </a:lnTo>
                  <a:lnTo>
                    <a:pt x="92" y="22799"/>
                  </a:lnTo>
                  <a:lnTo>
                    <a:pt x="31" y="23199"/>
                  </a:lnTo>
                  <a:lnTo>
                    <a:pt x="0" y="23567"/>
                  </a:lnTo>
                  <a:lnTo>
                    <a:pt x="31" y="23967"/>
                  </a:lnTo>
                  <a:lnTo>
                    <a:pt x="92" y="24335"/>
                  </a:lnTo>
                  <a:lnTo>
                    <a:pt x="185" y="24704"/>
                  </a:lnTo>
                  <a:lnTo>
                    <a:pt x="308" y="25073"/>
                  </a:lnTo>
                  <a:lnTo>
                    <a:pt x="461" y="25411"/>
                  </a:lnTo>
                  <a:lnTo>
                    <a:pt x="645" y="25718"/>
                  </a:lnTo>
                  <a:lnTo>
                    <a:pt x="891" y="25995"/>
                  </a:lnTo>
                  <a:lnTo>
                    <a:pt x="1137" y="26271"/>
                  </a:lnTo>
                  <a:lnTo>
                    <a:pt x="1383" y="26517"/>
                  </a:lnTo>
                  <a:lnTo>
                    <a:pt x="1690" y="26732"/>
                  </a:lnTo>
                  <a:lnTo>
                    <a:pt x="1997" y="26947"/>
                  </a:lnTo>
                  <a:lnTo>
                    <a:pt x="2335" y="27101"/>
                  </a:lnTo>
                  <a:lnTo>
                    <a:pt x="2704" y="27224"/>
                  </a:lnTo>
                  <a:lnTo>
                    <a:pt x="3042" y="27316"/>
                  </a:lnTo>
                  <a:lnTo>
                    <a:pt x="3442" y="27377"/>
                  </a:lnTo>
                  <a:lnTo>
                    <a:pt x="3810" y="27408"/>
                  </a:lnTo>
                  <a:lnTo>
                    <a:pt x="25656" y="27408"/>
                  </a:lnTo>
                  <a:lnTo>
                    <a:pt x="25748" y="27377"/>
                  </a:lnTo>
                  <a:lnTo>
                    <a:pt x="25841" y="27347"/>
                  </a:lnTo>
                  <a:lnTo>
                    <a:pt x="25933" y="27316"/>
                  </a:lnTo>
                  <a:lnTo>
                    <a:pt x="26025" y="27254"/>
                  </a:lnTo>
                  <a:lnTo>
                    <a:pt x="26086" y="27162"/>
                  </a:lnTo>
                  <a:lnTo>
                    <a:pt x="26117" y="27070"/>
                  </a:lnTo>
                  <a:lnTo>
                    <a:pt x="26148" y="26978"/>
                  </a:lnTo>
                  <a:lnTo>
                    <a:pt x="26179" y="26886"/>
                  </a:lnTo>
                  <a:lnTo>
                    <a:pt x="26148" y="26763"/>
                  </a:lnTo>
                  <a:lnTo>
                    <a:pt x="26117" y="26671"/>
                  </a:lnTo>
                  <a:lnTo>
                    <a:pt x="26086" y="26578"/>
                  </a:lnTo>
                  <a:lnTo>
                    <a:pt x="26025" y="26517"/>
                  </a:lnTo>
                  <a:lnTo>
                    <a:pt x="25933" y="26456"/>
                  </a:lnTo>
                  <a:lnTo>
                    <a:pt x="25841" y="26394"/>
                  </a:lnTo>
                  <a:lnTo>
                    <a:pt x="25748" y="26363"/>
                  </a:lnTo>
                  <a:lnTo>
                    <a:pt x="3810" y="26363"/>
                  </a:lnTo>
                  <a:lnTo>
                    <a:pt x="3534" y="26333"/>
                  </a:lnTo>
                  <a:lnTo>
                    <a:pt x="3257" y="26302"/>
                  </a:lnTo>
                  <a:lnTo>
                    <a:pt x="3011" y="26240"/>
                  </a:lnTo>
                  <a:lnTo>
                    <a:pt x="2735" y="26148"/>
                  </a:lnTo>
                  <a:lnTo>
                    <a:pt x="2520" y="26025"/>
                  </a:lnTo>
                  <a:lnTo>
                    <a:pt x="2274" y="25872"/>
                  </a:lnTo>
                  <a:lnTo>
                    <a:pt x="2059" y="25718"/>
                  </a:lnTo>
                  <a:lnTo>
                    <a:pt x="1875" y="25534"/>
                  </a:lnTo>
                  <a:lnTo>
                    <a:pt x="1690" y="25349"/>
                  </a:lnTo>
                  <a:lnTo>
                    <a:pt x="1537" y="25134"/>
                  </a:lnTo>
                  <a:lnTo>
                    <a:pt x="1383" y="24889"/>
                  </a:lnTo>
                  <a:lnTo>
                    <a:pt x="1260" y="24673"/>
                  </a:lnTo>
                  <a:lnTo>
                    <a:pt x="1168" y="24397"/>
                  </a:lnTo>
                  <a:lnTo>
                    <a:pt x="1106" y="24151"/>
                  </a:lnTo>
                  <a:lnTo>
                    <a:pt x="1076" y="23875"/>
                  </a:lnTo>
                  <a:lnTo>
                    <a:pt x="1045" y="23567"/>
                  </a:lnTo>
                  <a:lnTo>
                    <a:pt x="1076" y="23291"/>
                  </a:lnTo>
                  <a:lnTo>
                    <a:pt x="1106" y="23014"/>
                  </a:lnTo>
                  <a:lnTo>
                    <a:pt x="1168" y="22768"/>
                  </a:lnTo>
                  <a:lnTo>
                    <a:pt x="1260" y="22492"/>
                  </a:lnTo>
                  <a:lnTo>
                    <a:pt x="1383" y="22246"/>
                  </a:lnTo>
                  <a:lnTo>
                    <a:pt x="1537" y="22031"/>
                  </a:lnTo>
                  <a:lnTo>
                    <a:pt x="1690" y="21816"/>
                  </a:lnTo>
                  <a:lnTo>
                    <a:pt x="1875" y="21632"/>
                  </a:lnTo>
                  <a:lnTo>
                    <a:pt x="2059" y="21447"/>
                  </a:lnTo>
                  <a:lnTo>
                    <a:pt x="2274" y="21294"/>
                  </a:lnTo>
                  <a:lnTo>
                    <a:pt x="2520" y="21140"/>
                  </a:lnTo>
                  <a:lnTo>
                    <a:pt x="2735" y="21017"/>
                  </a:lnTo>
                  <a:lnTo>
                    <a:pt x="3011" y="20925"/>
                  </a:lnTo>
                  <a:lnTo>
                    <a:pt x="3257" y="20863"/>
                  </a:lnTo>
                  <a:lnTo>
                    <a:pt x="3534" y="20833"/>
                  </a:lnTo>
                  <a:lnTo>
                    <a:pt x="3810" y="20802"/>
                  </a:lnTo>
                  <a:lnTo>
                    <a:pt x="26025" y="20802"/>
                  </a:lnTo>
                  <a:lnTo>
                    <a:pt x="26424" y="20741"/>
                  </a:lnTo>
                  <a:lnTo>
                    <a:pt x="26793" y="20648"/>
                  </a:lnTo>
                  <a:lnTo>
                    <a:pt x="27131" y="20495"/>
                  </a:lnTo>
                  <a:lnTo>
                    <a:pt x="27469" y="20341"/>
                  </a:lnTo>
                  <a:lnTo>
                    <a:pt x="27776" y="20157"/>
                  </a:lnTo>
                  <a:lnTo>
                    <a:pt x="28084" y="19942"/>
                  </a:lnTo>
                  <a:lnTo>
                    <a:pt x="28329" y="19696"/>
                  </a:lnTo>
                  <a:lnTo>
                    <a:pt x="28575" y="19419"/>
                  </a:lnTo>
                  <a:lnTo>
                    <a:pt x="28821" y="19112"/>
                  </a:lnTo>
                  <a:lnTo>
                    <a:pt x="29005" y="18805"/>
                  </a:lnTo>
                  <a:lnTo>
                    <a:pt x="29159" y="18467"/>
                  </a:lnTo>
                  <a:lnTo>
                    <a:pt x="29282" y="18129"/>
                  </a:lnTo>
                  <a:lnTo>
                    <a:pt x="29374" y="17760"/>
                  </a:lnTo>
                  <a:lnTo>
                    <a:pt x="29436" y="17391"/>
                  </a:lnTo>
                  <a:lnTo>
                    <a:pt x="29466" y="16992"/>
                  </a:lnTo>
                  <a:lnTo>
                    <a:pt x="29436" y="16593"/>
                  </a:lnTo>
                  <a:lnTo>
                    <a:pt x="29374" y="16224"/>
                  </a:lnTo>
                  <a:lnTo>
                    <a:pt x="29282" y="15855"/>
                  </a:lnTo>
                  <a:lnTo>
                    <a:pt x="29159" y="15517"/>
                  </a:lnTo>
                  <a:lnTo>
                    <a:pt x="29005" y="15179"/>
                  </a:lnTo>
                  <a:lnTo>
                    <a:pt x="28821" y="14872"/>
                  </a:lnTo>
                  <a:lnTo>
                    <a:pt x="28575" y="14565"/>
                  </a:lnTo>
                  <a:lnTo>
                    <a:pt x="28329" y="14288"/>
                  </a:lnTo>
                  <a:lnTo>
                    <a:pt x="28084" y="14042"/>
                  </a:lnTo>
                  <a:lnTo>
                    <a:pt x="27776" y="13827"/>
                  </a:lnTo>
                  <a:lnTo>
                    <a:pt x="27469" y="13643"/>
                  </a:lnTo>
                  <a:lnTo>
                    <a:pt x="27131" y="13459"/>
                  </a:lnTo>
                  <a:lnTo>
                    <a:pt x="26793" y="13336"/>
                  </a:lnTo>
                  <a:lnTo>
                    <a:pt x="26424" y="13243"/>
                  </a:lnTo>
                  <a:lnTo>
                    <a:pt x="26025" y="13182"/>
                  </a:lnTo>
                  <a:lnTo>
                    <a:pt x="3810" y="13182"/>
                  </a:lnTo>
                  <a:lnTo>
                    <a:pt x="3534" y="13151"/>
                  </a:lnTo>
                  <a:lnTo>
                    <a:pt x="3257" y="13121"/>
                  </a:lnTo>
                  <a:lnTo>
                    <a:pt x="3011" y="13059"/>
                  </a:lnTo>
                  <a:lnTo>
                    <a:pt x="2735" y="12967"/>
                  </a:lnTo>
                  <a:lnTo>
                    <a:pt x="2520" y="12844"/>
                  </a:lnTo>
                  <a:lnTo>
                    <a:pt x="2274" y="12690"/>
                  </a:lnTo>
                  <a:lnTo>
                    <a:pt x="2059" y="12537"/>
                  </a:lnTo>
                  <a:lnTo>
                    <a:pt x="1875" y="12352"/>
                  </a:lnTo>
                  <a:lnTo>
                    <a:pt x="1690" y="12168"/>
                  </a:lnTo>
                  <a:lnTo>
                    <a:pt x="1537" y="11953"/>
                  </a:lnTo>
                  <a:lnTo>
                    <a:pt x="1383" y="11707"/>
                  </a:lnTo>
                  <a:lnTo>
                    <a:pt x="1260" y="11492"/>
                  </a:lnTo>
                  <a:lnTo>
                    <a:pt x="1168" y="11216"/>
                  </a:lnTo>
                  <a:lnTo>
                    <a:pt x="1106" y="10970"/>
                  </a:lnTo>
                  <a:lnTo>
                    <a:pt x="1076" y="10693"/>
                  </a:lnTo>
                  <a:lnTo>
                    <a:pt x="1045" y="10386"/>
                  </a:lnTo>
                  <a:lnTo>
                    <a:pt x="1076" y="10109"/>
                  </a:lnTo>
                  <a:lnTo>
                    <a:pt x="1106" y="9833"/>
                  </a:lnTo>
                  <a:lnTo>
                    <a:pt x="1168" y="9587"/>
                  </a:lnTo>
                  <a:lnTo>
                    <a:pt x="1260" y="9311"/>
                  </a:lnTo>
                  <a:lnTo>
                    <a:pt x="1383" y="9095"/>
                  </a:lnTo>
                  <a:lnTo>
                    <a:pt x="1537" y="8850"/>
                  </a:lnTo>
                  <a:lnTo>
                    <a:pt x="1690" y="8635"/>
                  </a:lnTo>
                  <a:lnTo>
                    <a:pt x="1875" y="8450"/>
                  </a:lnTo>
                  <a:lnTo>
                    <a:pt x="2059" y="8266"/>
                  </a:lnTo>
                  <a:lnTo>
                    <a:pt x="2274" y="8112"/>
                  </a:lnTo>
                  <a:lnTo>
                    <a:pt x="2520" y="7959"/>
                  </a:lnTo>
                  <a:lnTo>
                    <a:pt x="2735" y="7836"/>
                  </a:lnTo>
                  <a:lnTo>
                    <a:pt x="3011" y="7744"/>
                  </a:lnTo>
                  <a:lnTo>
                    <a:pt x="3257" y="7682"/>
                  </a:lnTo>
                  <a:lnTo>
                    <a:pt x="3534" y="7651"/>
                  </a:lnTo>
                  <a:lnTo>
                    <a:pt x="3810" y="7621"/>
                  </a:lnTo>
                  <a:lnTo>
                    <a:pt x="26025" y="7621"/>
                  </a:lnTo>
                  <a:lnTo>
                    <a:pt x="26424" y="7559"/>
                  </a:lnTo>
                  <a:lnTo>
                    <a:pt x="26793" y="7467"/>
                  </a:lnTo>
                  <a:lnTo>
                    <a:pt x="27131" y="7344"/>
                  </a:lnTo>
                  <a:lnTo>
                    <a:pt x="27469" y="7160"/>
                  </a:lnTo>
                  <a:lnTo>
                    <a:pt x="27776" y="6975"/>
                  </a:lnTo>
                  <a:lnTo>
                    <a:pt x="28084" y="6760"/>
                  </a:lnTo>
                  <a:lnTo>
                    <a:pt x="28329" y="6514"/>
                  </a:lnTo>
                  <a:lnTo>
                    <a:pt x="28575" y="6238"/>
                  </a:lnTo>
                  <a:lnTo>
                    <a:pt x="28821" y="5931"/>
                  </a:lnTo>
                  <a:lnTo>
                    <a:pt x="29005" y="5623"/>
                  </a:lnTo>
                  <a:lnTo>
                    <a:pt x="29159" y="5285"/>
                  </a:lnTo>
                  <a:lnTo>
                    <a:pt x="29282" y="4947"/>
                  </a:lnTo>
                  <a:lnTo>
                    <a:pt x="29374" y="4579"/>
                  </a:lnTo>
                  <a:lnTo>
                    <a:pt x="29436" y="4210"/>
                  </a:lnTo>
                  <a:lnTo>
                    <a:pt x="29466" y="3811"/>
                  </a:lnTo>
                  <a:lnTo>
                    <a:pt x="29436" y="3411"/>
                  </a:lnTo>
                  <a:lnTo>
                    <a:pt x="29374" y="3042"/>
                  </a:lnTo>
                  <a:lnTo>
                    <a:pt x="29282" y="2674"/>
                  </a:lnTo>
                  <a:lnTo>
                    <a:pt x="29159" y="2336"/>
                  </a:lnTo>
                  <a:lnTo>
                    <a:pt x="29005" y="1998"/>
                  </a:lnTo>
                  <a:lnTo>
                    <a:pt x="28821" y="1691"/>
                  </a:lnTo>
                  <a:lnTo>
                    <a:pt x="28575" y="1383"/>
                  </a:lnTo>
                  <a:lnTo>
                    <a:pt x="28329" y="1107"/>
                  </a:lnTo>
                  <a:lnTo>
                    <a:pt x="28084" y="861"/>
                  </a:lnTo>
                  <a:lnTo>
                    <a:pt x="27776" y="646"/>
                  </a:lnTo>
                  <a:lnTo>
                    <a:pt x="27469" y="461"/>
                  </a:lnTo>
                  <a:lnTo>
                    <a:pt x="27131" y="308"/>
                  </a:lnTo>
                  <a:lnTo>
                    <a:pt x="26793" y="154"/>
                  </a:lnTo>
                  <a:lnTo>
                    <a:pt x="26424" y="62"/>
                  </a:lnTo>
                  <a:lnTo>
                    <a:pt x="26025"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2556825" y="1607000"/>
              <a:ext cx="1335600" cy="1128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5605375" y="4575850"/>
              <a:ext cx="1757700" cy="1128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4" name="Google Shape;1814;p30"/>
          <p:cNvGrpSpPr/>
          <p:nvPr/>
        </p:nvGrpSpPr>
        <p:grpSpPr>
          <a:xfrm>
            <a:off x="925932" y="1102985"/>
            <a:ext cx="1162785" cy="1190700"/>
            <a:chOff x="9334501" y="864691"/>
            <a:chExt cx="1600166" cy="1639729"/>
          </a:xfrm>
        </p:grpSpPr>
        <p:sp>
          <p:nvSpPr>
            <p:cNvPr id="1815" name="Google Shape;1815;p30"/>
            <p:cNvSpPr/>
            <p:nvPr/>
          </p:nvSpPr>
          <p:spPr>
            <a:xfrm>
              <a:off x="9334501" y="1929728"/>
              <a:ext cx="1549154" cy="574691"/>
            </a:xfrm>
            <a:custGeom>
              <a:avLst/>
              <a:gdLst/>
              <a:ahLst/>
              <a:cxnLst/>
              <a:rect l="l" t="t" r="r" b="b"/>
              <a:pathLst>
                <a:path w="197975" h="73443" extrusionOk="0">
                  <a:moveTo>
                    <a:pt x="0" y="1"/>
                  </a:moveTo>
                  <a:lnTo>
                    <a:pt x="0" y="3593"/>
                  </a:lnTo>
                  <a:lnTo>
                    <a:pt x="133" y="4524"/>
                  </a:lnTo>
                  <a:lnTo>
                    <a:pt x="532" y="5323"/>
                  </a:lnTo>
                  <a:lnTo>
                    <a:pt x="1197" y="6121"/>
                  </a:lnTo>
                  <a:lnTo>
                    <a:pt x="2262" y="6919"/>
                  </a:lnTo>
                  <a:lnTo>
                    <a:pt x="115352" y="72113"/>
                  </a:lnTo>
                  <a:lnTo>
                    <a:pt x="116417" y="72645"/>
                  </a:lnTo>
                  <a:lnTo>
                    <a:pt x="116550" y="72778"/>
                  </a:lnTo>
                  <a:lnTo>
                    <a:pt x="117348" y="73044"/>
                  </a:lnTo>
                  <a:lnTo>
                    <a:pt x="117614" y="73044"/>
                  </a:lnTo>
                  <a:lnTo>
                    <a:pt x="118146" y="73177"/>
                  </a:lnTo>
                  <a:lnTo>
                    <a:pt x="118279" y="73177"/>
                  </a:lnTo>
                  <a:lnTo>
                    <a:pt x="118412" y="73310"/>
                  </a:lnTo>
                  <a:lnTo>
                    <a:pt x="119078" y="73310"/>
                  </a:lnTo>
                  <a:lnTo>
                    <a:pt x="119211" y="73443"/>
                  </a:lnTo>
                  <a:lnTo>
                    <a:pt x="122271" y="73443"/>
                  </a:lnTo>
                  <a:lnTo>
                    <a:pt x="123202" y="73310"/>
                  </a:lnTo>
                  <a:lnTo>
                    <a:pt x="123468" y="73177"/>
                  </a:lnTo>
                  <a:lnTo>
                    <a:pt x="123867" y="73177"/>
                  </a:lnTo>
                  <a:lnTo>
                    <a:pt x="124133" y="73044"/>
                  </a:lnTo>
                  <a:lnTo>
                    <a:pt x="124532" y="72911"/>
                  </a:lnTo>
                  <a:lnTo>
                    <a:pt x="124799" y="72911"/>
                  </a:lnTo>
                  <a:lnTo>
                    <a:pt x="125464" y="72645"/>
                  </a:lnTo>
                  <a:lnTo>
                    <a:pt x="125597" y="72512"/>
                  </a:lnTo>
                  <a:lnTo>
                    <a:pt x="126395" y="72113"/>
                  </a:lnTo>
                  <a:lnTo>
                    <a:pt x="197176" y="31001"/>
                  </a:lnTo>
                  <a:lnTo>
                    <a:pt x="197309" y="30868"/>
                  </a:lnTo>
                  <a:lnTo>
                    <a:pt x="197576" y="30735"/>
                  </a:lnTo>
                  <a:lnTo>
                    <a:pt x="197709" y="30602"/>
                  </a:lnTo>
                  <a:lnTo>
                    <a:pt x="197709" y="30469"/>
                  </a:lnTo>
                  <a:lnTo>
                    <a:pt x="197842" y="30469"/>
                  </a:lnTo>
                  <a:lnTo>
                    <a:pt x="197842" y="30336"/>
                  </a:lnTo>
                  <a:lnTo>
                    <a:pt x="197842" y="30203"/>
                  </a:lnTo>
                  <a:lnTo>
                    <a:pt x="197975" y="30203"/>
                  </a:lnTo>
                  <a:lnTo>
                    <a:pt x="197975" y="30069"/>
                  </a:lnTo>
                  <a:lnTo>
                    <a:pt x="197975" y="29936"/>
                  </a:lnTo>
                  <a:lnTo>
                    <a:pt x="197975" y="26477"/>
                  </a:lnTo>
                  <a:lnTo>
                    <a:pt x="197842" y="26743"/>
                  </a:lnTo>
                  <a:lnTo>
                    <a:pt x="197709" y="26876"/>
                  </a:lnTo>
                  <a:lnTo>
                    <a:pt x="197576" y="27009"/>
                  </a:lnTo>
                  <a:lnTo>
                    <a:pt x="197309" y="27142"/>
                  </a:lnTo>
                  <a:lnTo>
                    <a:pt x="197176" y="27275"/>
                  </a:lnTo>
                  <a:lnTo>
                    <a:pt x="126395" y="68520"/>
                  </a:lnTo>
                  <a:lnTo>
                    <a:pt x="125597" y="68786"/>
                  </a:lnTo>
                  <a:lnTo>
                    <a:pt x="125464" y="68919"/>
                  </a:lnTo>
                  <a:lnTo>
                    <a:pt x="124799" y="69185"/>
                  </a:lnTo>
                  <a:lnTo>
                    <a:pt x="124532" y="69185"/>
                  </a:lnTo>
                  <a:lnTo>
                    <a:pt x="124133" y="69319"/>
                  </a:lnTo>
                  <a:lnTo>
                    <a:pt x="123867" y="69452"/>
                  </a:lnTo>
                  <a:lnTo>
                    <a:pt x="123468" y="69585"/>
                  </a:lnTo>
                  <a:lnTo>
                    <a:pt x="123202" y="69585"/>
                  </a:lnTo>
                  <a:lnTo>
                    <a:pt x="122271" y="69718"/>
                  </a:lnTo>
                  <a:lnTo>
                    <a:pt x="121472" y="69718"/>
                  </a:lnTo>
                  <a:lnTo>
                    <a:pt x="121073" y="69851"/>
                  </a:lnTo>
                  <a:lnTo>
                    <a:pt x="120674" y="69851"/>
                  </a:lnTo>
                  <a:lnTo>
                    <a:pt x="120408" y="69718"/>
                  </a:lnTo>
                  <a:lnTo>
                    <a:pt x="119211" y="69718"/>
                  </a:lnTo>
                  <a:lnTo>
                    <a:pt x="118811" y="69585"/>
                  </a:lnTo>
                  <a:lnTo>
                    <a:pt x="118412" y="69585"/>
                  </a:lnTo>
                  <a:lnTo>
                    <a:pt x="118146" y="69452"/>
                  </a:lnTo>
                  <a:lnTo>
                    <a:pt x="117614" y="69319"/>
                  </a:lnTo>
                  <a:lnTo>
                    <a:pt x="117348" y="69319"/>
                  </a:lnTo>
                  <a:lnTo>
                    <a:pt x="116550" y="69052"/>
                  </a:lnTo>
                  <a:lnTo>
                    <a:pt x="116417" y="68919"/>
                  </a:lnTo>
                  <a:lnTo>
                    <a:pt x="115352" y="68520"/>
                  </a:lnTo>
                  <a:lnTo>
                    <a:pt x="2262" y="3194"/>
                  </a:lnTo>
                  <a:lnTo>
                    <a:pt x="1330" y="2396"/>
                  </a:lnTo>
                  <a:lnTo>
                    <a:pt x="532" y="1730"/>
                  </a:lnTo>
                  <a:lnTo>
                    <a:pt x="133" y="799"/>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9334501" y="1578879"/>
              <a:ext cx="1549154" cy="897434"/>
            </a:xfrm>
            <a:custGeom>
              <a:avLst/>
              <a:gdLst/>
              <a:ahLst/>
              <a:cxnLst/>
              <a:rect l="l" t="t" r="r" b="b"/>
              <a:pathLst>
                <a:path w="197975" h="114688" extrusionOk="0">
                  <a:moveTo>
                    <a:pt x="74906" y="1"/>
                  </a:moveTo>
                  <a:lnTo>
                    <a:pt x="73974" y="134"/>
                  </a:lnTo>
                  <a:lnTo>
                    <a:pt x="73043" y="533"/>
                  </a:lnTo>
                  <a:lnTo>
                    <a:pt x="2262" y="41645"/>
                  </a:lnTo>
                  <a:lnTo>
                    <a:pt x="1197" y="42310"/>
                  </a:lnTo>
                  <a:lnTo>
                    <a:pt x="532" y="43108"/>
                  </a:lnTo>
                  <a:lnTo>
                    <a:pt x="133" y="43906"/>
                  </a:lnTo>
                  <a:lnTo>
                    <a:pt x="0" y="44838"/>
                  </a:lnTo>
                  <a:lnTo>
                    <a:pt x="133" y="45636"/>
                  </a:lnTo>
                  <a:lnTo>
                    <a:pt x="532" y="46567"/>
                  </a:lnTo>
                  <a:lnTo>
                    <a:pt x="1330" y="47233"/>
                  </a:lnTo>
                  <a:lnTo>
                    <a:pt x="2262" y="48031"/>
                  </a:lnTo>
                  <a:lnTo>
                    <a:pt x="115352" y="113357"/>
                  </a:lnTo>
                  <a:lnTo>
                    <a:pt x="116683" y="113889"/>
                  </a:lnTo>
                  <a:lnTo>
                    <a:pt x="118013" y="114289"/>
                  </a:lnTo>
                  <a:lnTo>
                    <a:pt x="119344" y="114555"/>
                  </a:lnTo>
                  <a:lnTo>
                    <a:pt x="120940" y="114688"/>
                  </a:lnTo>
                  <a:lnTo>
                    <a:pt x="122404" y="114555"/>
                  </a:lnTo>
                  <a:lnTo>
                    <a:pt x="123867" y="114289"/>
                  </a:lnTo>
                  <a:lnTo>
                    <a:pt x="125198" y="113889"/>
                  </a:lnTo>
                  <a:lnTo>
                    <a:pt x="126395" y="113357"/>
                  </a:lnTo>
                  <a:lnTo>
                    <a:pt x="197176" y="72112"/>
                  </a:lnTo>
                  <a:lnTo>
                    <a:pt x="197576" y="71846"/>
                  </a:lnTo>
                  <a:lnTo>
                    <a:pt x="197842" y="71580"/>
                  </a:lnTo>
                  <a:lnTo>
                    <a:pt x="197975" y="71314"/>
                  </a:lnTo>
                  <a:lnTo>
                    <a:pt x="197975" y="71048"/>
                  </a:lnTo>
                  <a:lnTo>
                    <a:pt x="197975" y="70782"/>
                  </a:lnTo>
                  <a:lnTo>
                    <a:pt x="197842" y="70516"/>
                  </a:lnTo>
                  <a:lnTo>
                    <a:pt x="197576" y="70250"/>
                  </a:lnTo>
                  <a:lnTo>
                    <a:pt x="197176" y="69984"/>
                  </a:lnTo>
                  <a:lnTo>
                    <a:pt x="76768" y="533"/>
                  </a:lnTo>
                  <a:lnTo>
                    <a:pt x="75970" y="134"/>
                  </a:lnTo>
                  <a:lnTo>
                    <a:pt x="749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9935211" y="864691"/>
              <a:ext cx="999456" cy="1258690"/>
            </a:xfrm>
            <a:custGeom>
              <a:avLst/>
              <a:gdLst/>
              <a:ahLst/>
              <a:cxnLst/>
              <a:rect l="l" t="t" r="r" b="b"/>
              <a:pathLst>
                <a:path w="127726" h="160855" extrusionOk="0">
                  <a:moveTo>
                    <a:pt x="3327" y="0"/>
                  </a:moveTo>
                  <a:lnTo>
                    <a:pt x="3194" y="133"/>
                  </a:lnTo>
                  <a:lnTo>
                    <a:pt x="0" y="1996"/>
                  </a:lnTo>
                  <a:lnTo>
                    <a:pt x="267" y="1863"/>
                  </a:lnTo>
                  <a:lnTo>
                    <a:pt x="932" y="1863"/>
                  </a:lnTo>
                  <a:lnTo>
                    <a:pt x="1331" y="2129"/>
                  </a:lnTo>
                  <a:lnTo>
                    <a:pt x="122670" y="72245"/>
                  </a:lnTo>
                  <a:lnTo>
                    <a:pt x="123069" y="72511"/>
                  </a:lnTo>
                  <a:lnTo>
                    <a:pt x="123468" y="72777"/>
                  </a:lnTo>
                  <a:lnTo>
                    <a:pt x="123735" y="73176"/>
                  </a:lnTo>
                  <a:lnTo>
                    <a:pt x="124001" y="73575"/>
                  </a:lnTo>
                  <a:lnTo>
                    <a:pt x="124267" y="74108"/>
                  </a:lnTo>
                  <a:lnTo>
                    <a:pt x="124400" y="74507"/>
                  </a:lnTo>
                  <a:lnTo>
                    <a:pt x="124533" y="75039"/>
                  </a:lnTo>
                  <a:lnTo>
                    <a:pt x="124533" y="75438"/>
                  </a:lnTo>
                  <a:lnTo>
                    <a:pt x="124400" y="157395"/>
                  </a:lnTo>
                  <a:lnTo>
                    <a:pt x="124267" y="157928"/>
                  </a:lnTo>
                  <a:lnTo>
                    <a:pt x="124267" y="158061"/>
                  </a:lnTo>
                  <a:lnTo>
                    <a:pt x="124267" y="158593"/>
                  </a:lnTo>
                  <a:lnTo>
                    <a:pt x="124134" y="159125"/>
                  </a:lnTo>
                  <a:lnTo>
                    <a:pt x="123868" y="159524"/>
                  </a:lnTo>
                  <a:lnTo>
                    <a:pt x="123868" y="159657"/>
                  </a:lnTo>
                  <a:lnTo>
                    <a:pt x="123735" y="160056"/>
                  </a:lnTo>
                  <a:lnTo>
                    <a:pt x="123335" y="160455"/>
                  </a:lnTo>
                  <a:lnTo>
                    <a:pt x="123275" y="160516"/>
                  </a:lnTo>
                  <a:lnTo>
                    <a:pt x="125996" y="158992"/>
                  </a:lnTo>
                  <a:lnTo>
                    <a:pt x="126396" y="158726"/>
                  </a:lnTo>
                  <a:lnTo>
                    <a:pt x="126529" y="158593"/>
                  </a:lnTo>
                  <a:lnTo>
                    <a:pt x="126928" y="158194"/>
                  </a:lnTo>
                  <a:lnTo>
                    <a:pt x="127061" y="157794"/>
                  </a:lnTo>
                  <a:lnTo>
                    <a:pt x="127061" y="157661"/>
                  </a:lnTo>
                  <a:lnTo>
                    <a:pt x="127194" y="157395"/>
                  </a:lnTo>
                  <a:lnTo>
                    <a:pt x="127327" y="157262"/>
                  </a:lnTo>
                  <a:lnTo>
                    <a:pt x="127327" y="157129"/>
                  </a:lnTo>
                  <a:lnTo>
                    <a:pt x="127327" y="156863"/>
                  </a:lnTo>
                  <a:lnTo>
                    <a:pt x="127460" y="156730"/>
                  </a:lnTo>
                  <a:lnTo>
                    <a:pt x="127460" y="156597"/>
                  </a:lnTo>
                  <a:lnTo>
                    <a:pt x="127460" y="156331"/>
                  </a:lnTo>
                  <a:lnTo>
                    <a:pt x="127460" y="156198"/>
                  </a:lnTo>
                  <a:lnTo>
                    <a:pt x="127460" y="156065"/>
                  </a:lnTo>
                  <a:lnTo>
                    <a:pt x="127593" y="155799"/>
                  </a:lnTo>
                  <a:lnTo>
                    <a:pt x="127593" y="155533"/>
                  </a:lnTo>
                  <a:lnTo>
                    <a:pt x="127726" y="73575"/>
                  </a:lnTo>
                  <a:lnTo>
                    <a:pt x="127726" y="73442"/>
                  </a:lnTo>
                  <a:lnTo>
                    <a:pt x="127726" y="73309"/>
                  </a:lnTo>
                  <a:lnTo>
                    <a:pt x="127726" y="73176"/>
                  </a:lnTo>
                  <a:lnTo>
                    <a:pt x="127726" y="73043"/>
                  </a:lnTo>
                  <a:lnTo>
                    <a:pt x="127726" y="72910"/>
                  </a:lnTo>
                  <a:lnTo>
                    <a:pt x="127593" y="72777"/>
                  </a:lnTo>
                  <a:lnTo>
                    <a:pt x="127593" y="72644"/>
                  </a:lnTo>
                  <a:lnTo>
                    <a:pt x="127593" y="72511"/>
                  </a:lnTo>
                  <a:lnTo>
                    <a:pt x="127460" y="72378"/>
                  </a:lnTo>
                  <a:lnTo>
                    <a:pt x="127460" y="72245"/>
                  </a:lnTo>
                  <a:lnTo>
                    <a:pt x="127460" y="72112"/>
                  </a:lnTo>
                  <a:lnTo>
                    <a:pt x="127327" y="71979"/>
                  </a:lnTo>
                  <a:lnTo>
                    <a:pt x="127327" y="71846"/>
                  </a:lnTo>
                  <a:lnTo>
                    <a:pt x="127194" y="71713"/>
                  </a:lnTo>
                  <a:lnTo>
                    <a:pt x="127061" y="71447"/>
                  </a:lnTo>
                  <a:lnTo>
                    <a:pt x="126928" y="71314"/>
                  </a:lnTo>
                  <a:lnTo>
                    <a:pt x="126795" y="71180"/>
                  </a:lnTo>
                  <a:lnTo>
                    <a:pt x="126662" y="71047"/>
                  </a:lnTo>
                  <a:lnTo>
                    <a:pt x="126662" y="70914"/>
                  </a:lnTo>
                  <a:lnTo>
                    <a:pt x="126529" y="70914"/>
                  </a:lnTo>
                  <a:lnTo>
                    <a:pt x="126529" y="70781"/>
                  </a:lnTo>
                  <a:lnTo>
                    <a:pt x="126396" y="70648"/>
                  </a:lnTo>
                  <a:lnTo>
                    <a:pt x="126262" y="70648"/>
                  </a:lnTo>
                  <a:lnTo>
                    <a:pt x="126262" y="70515"/>
                  </a:lnTo>
                  <a:lnTo>
                    <a:pt x="126129" y="70515"/>
                  </a:lnTo>
                  <a:lnTo>
                    <a:pt x="125996" y="70382"/>
                  </a:lnTo>
                  <a:lnTo>
                    <a:pt x="125863" y="70382"/>
                  </a:lnTo>
                  <a:lnTo>
                    <a:pt x="4524" y="266"/>
                  </a:lnTo>
                  <a:lnTo>
                    <a:pt x="4391" y="133"/>
                  </a:lnTo>
                  <a:lnTo>
                    <a:pt x="4258" y="133"/>
                  </a:lnTo>
                  <a:lnTo>
                    <a:pt x="4125" y="0"/>
                  </a:lnTo>
                  <a:close/>
                  <a:moveTo>
                    <a:pt x="123275" y="160516"/>
                  </a:moveTo>
                  <a:lnTo>
                    <a:pt x="122670" y="160855"/>
                  </a:lnTo>
                  <a:lnTo>
                    <a:pt x="123202" y="160588"/>
                  </a:lnTo>
                  <a:lnTo>
                    <a:pt x="123275" y="16051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9928967" y="879261"/>
              <a:ext cx="980715" cy="1247242"/>
            </a:xfrm>
            <a:custGeom>
              <a:avLst/>
              <a:gdLst/>
              <a:ahLst/>
              <a:cxnLst/>
              <a:rect l="l" t="t" r="r" b="b"/>
              <a:pathLst>
                <a:path w="125331" h="159392" extrusionOk="0">
                  <a:moveTo>
                    <a:pt x="1065" y="1"/>
                  </a:moveTo>
                  <a:lnTo>
                    <a:pt x="798" y="134"/>
                  </a:lnTo>
                  <a:lnTo>
                    <a:pt x="532" y="267"/>
                  </a:lnTo>
                  <a:lnTo>
                    <a:pt x="399" y="533"/>
                  </a:lnTo>
                  <a:lnTo>
                    <a:pt x="266" y="932"/>
                  </a:lnTo>
                  <a:lnTo>
                    <a:pt x="266" y="1331"/>
                  </a:lnTo>
                  <a:lnTo>
                    <a:pt x="0" y="83288"/>
                  </a:lnTo>
                  <a:lnTo>
                    <a:pt x="133" y="84619"/>
                  </a:lnTo>
                  <a:lnTo>
                    <a:pt x="399" y="85949"/>
                  </a:lnTo>
                  <a:lnTo>
                    <a:pt x="931" y="87280"/>
                  </a:lnTo>
                  <a:lnTo>
                    <a:pt x="1597" y="88610"/>
                  </a:lnTo>
                  <a:lnTo>
                    <a:pt x="2395" y="89941"/>
                  </a:lnTo>
                  <a:lnTo>
                    <a:pt x="3326" y="91005"/>
                  </a:lnTo>
                  <a:lnTo>
                    <a:pt x="4391" y="91937"/>
                  </a:lnTo>
                  <a:lnTo>
                    <a:pt x="5455" y="92735"/>
                  </a:lnTo>
                  <a:lnTo>
                    <a:pt x="119610" y="158726"/>
                  </a:lnTo>
                  <a:lnTo>
                    <a:pt x="120674" y="159126"/>
                  </a:lnTo>
                  <a:lnTo>
                    <a:pt x="121739" y="159392"/>
                  </a:lnTo>
                  <a:lnTo>
                    <a:pt x="122670" y="159392"/>
                  </a:lnTo>
                  <a:lnTo>
                    <a:pt x="123468" y="159126"/>
                  </a:lnTo>
                  <a:lnTo>
                    <a:pt x="124133" y="158460"/>
                  </a:lnTo>
                  <a:lnTo>
                    <a:pt x="124666" y="157795"/>
                  </a:lnTo>
                  <a:lnTo>
                    <a:pt x="125065" y="156731"/>
                  </a:lnTo>
                  <a:lnTo>
                    <a:pt x="125198" y="155533"/>
                  </a:lnTo>
                  <a:lnTo>
                    <a:pt x="125331" y="73576"/>
                  </a:lnTo>
                  <a:lnTo>
                    <a:pt x="125198" y="72645"/>
                  </a:lnTo>
                  <a:lnTo>
                    <a:pt x="124799" y="71713"/>
                  </a:lnTo>
                  <a:lnTo>
                    <a:pt x="124266" y="70915"/>
                  </a:lnTo>
                  <a:lnTo>
                    <a:pt x="123468" y="70383"/>
                  </a:lnTo>
                  <a:lnTo>
                    <a:pt x="2129" y="267"/>
                  </a:lnTo>
                  <a:lnTo>
                    <a:pt x="17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9945618" y="912580"/>
              <a:ext cx="947412" cy="1180613"/>
            </a:xfrm>
            <a:custGeom>
              <a:avLst/>
              <a:gdLst/>
              <a:ahLst/>
              <a:cxnLst/>
              <a:rect l="l" t="t" r="r" b="b"/>
              <a:pathLst>
                <a:path w="121075" h="150877" extrusionOk="0">
                  <a:moveTo>
                    <a:pt x="1065" y="0"/>
                  </a:moveTo>
                  <a:lnTo>
                    <a:pt x="799" y="133"/>
                  </a:lnTo>
                  <a:lnTo>
                    <a:pt x="533" y="399"/>
                  </a:lnTo>
                  <a:lnTo>
                    <a:pt x="400" y="532"/>
                  </a:lnTo>
                  <a:lnTo>
                    <a:pt x="267" y="932"/>
                  </a:lnTo>
                  <a:lnTo>
                    <a:pt x="267" y="1331"/>
                  </a:lnTo>
                  <a:lnTo>
                    <a:pt x="1" y="77301"/>
                  </a:lnTo>
                  <a:lnTo>
                    <a:pt x="134" y="78631"/>
                  </a:lnTo>
                  <a:lnTo>
                    <a:pt x="400" y="79962"/>
                  </a:lnTo>
                  <a:lnTo>
                    <a:pt x="932" y="81292"/>
                  </a:lnTo>
                  <a:lnTo>
                    <a:pt x="1597" y="82490"/>
                  </a:lnTo>
                  <a:lnTo>
                    <a:pt x="2396" y="83687"/>
                  </a:lnTo>
                  <a:lnTo>
                    <a:pt x="3327" y="84885"/>
                  </a:lnTo>
                  <a:lnTo>
                    <a:pt x="4258" y="85816"/>
                  </a:lnTo>
                  <a:lnTo>
                    <a:pt x="5323" y="86481"/>
                  </a:lnTo>
                  <a:lnTo>
                    <a:pt x="115486" y="150078"/>
                  </a:lnTo>
                  <a:lnTo>
                    <a:pt x="116550" y="150610"/>
                  </a:lnTo>
                  <a:lnTo>
                    <a:pt x="117615" y="150876"/>
                  </a:lnTo>
                  <a:lnTo>
                    <a:pt x="118413" y="150743"/>
                  </a:lnTo>
                  <a:lnTo>
                    <a:pt x="119211" y="150477"/>
                  </a:lnTo>
                  <a:lnTo>
                    <a:pt x="119877" y="149945"/>
                  </a:lnTo>
                  <a:lnTo>
                    <a:pt x="120409" y="149147"/>
                  </a:lnTo>
                  <a:lnTo>
                    <a:pt x="120675" y="148215"/>
                  </a:lnTo>
                  <a:lnTo>
                    <a:pt x="120808" y="147018"/>
                  </a:lnTo>
                  <a:lnTo>
                    <a:pt x="121074" y="71048"/>
                  </a:lnTo>
                  <a:lnTo>
                    <a:pt x="120941" y="70116"/>
                  </a:lnTo>
                  <a:lnTo>
                    <a:pt x="120542" y="69318"/>
                  </a:lnTo>
                  <a:lnTo>
                    <a:pt x="119877" y="68520"/>
                  </a:lnTo>
                  <a:lnTo>
                    <a:pt x="119211" y="67988"/>
                  </a:lnTo>
                  <a:lnTo>
                    <a:pt x="2130" y="266"/>
                  </a:lnTo>
                  <a:lnTo>
                    <a:pt x="1731" y="133"/>
                  </a:lnTo>
                  <a:lnTo>
                    <a:pt x="1331"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9705125" y="1979707"/>
              <a:ext cx="497654" cy="288390"/>
            </a:xfrm>
            <a:custGeom>
              <a:avLst/>
              <a:gdLst/>
              <a:ahLst/>
              <a:cxnLst/>
              <a:rect l="l" t="t" r="r" b="b"/>
              <a:pathLst>
                <a:path w="63598" h="36855" extrusionOk="0">
                  <a:moveTo>
                    <a:pt x="21555" y="0"/>
                  </a:moveTo>
                  <a:lnTo>
                    <a:pt x="1" y="12506"/>
                  </a:lnTo>
                  <a:lnTo>
                    <a:pt x="42044" y="36854"/>
                  </a:lnTo>
                  <a:lnTo>
                    <a:pt x="63598" y="24215"/>
                  </a:lnTo>
                  <a:lnTo>
                    <a:pt x="215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9705125" y="1979707"/>
              <a:ext cx="497654" cy="193645"/>
            </a:xfrm>
            <a:custGeom>
              <a:avLst/>
              <a:gdLst/>
              <a:ahLst/>
              <a:cxnLst/>
              <a:rect l="l" t="t" r="r" b="b"/>
              <a:pathLst>
                <a:path w="63598" h="24747" extrusionOk="0">
                  <a:moveTo>
                    <a:pt x="21555" y="0"/>
                  </a:moveTo>
                  <a:lnTo>
                    <a:pt x="1" y="12506"/>
                  </a:lnTo>
                  <a:lnTo>
                    <a:pt x="932" y="13039"/>
                  </a:lnTo>
                  <a:lnTo>
                    <a:pt x="21555" y="1064"/>
                  </a:lnTo>
                  <a:lnTo>
                    <a:pt x="62666" y="24747"/>
                  </a:lnTo>
                  <a:lnTo>
                    <a:pt x="63598" y="24215"/>
                  </a:lnTo>
                  <a:lnTo>
                    <a:pt x="215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9986222" y="1694438"/>
              <a:ext cx="116616" cy="67686"/>
            </a:xfrm>
            <a:custGeom>
              <a:avLst/>
              <a:gdLst/>
              <a:ahLst/>
              <a:cxnLst/>
              <a:rect l="l" t="t" r="r" b="b"/>
              <a:pathLst>
                <a:path w="14903" h="8650" extrusionOk="0">
                  <a:moveTo>
                    <a:pt x="5323" y="1"/>
                  </a:moveTo>
                  <a:lnTo>
                    <a:pt x="1" y="3061"/>
                  </a:lnTo>
                  <a:lnTo>
                    <a:pt x="9580" y="8649"/>
                  </a:lnTo>
                  <a:lnTo>
                    <a:pt x="14902" y="5589"/>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9889403" y="1638224"/>
              <a:ext cx="115567" cy="67678"/>
            </a:xfrm>
            <a:custGeom>
              <a:avLst/>
              <a:gdLst/>
              <a:ahLst/>
              <a:cxnLst/>
              <a:rect l="l" t="t" r="r" b="b"/>
              <a:pathLst>
                <a:path w="14769" h="8649" extrusionOk="0">
                  <a:moveTo>
                    <a:pt x="5322" y="0"/>
                  </a:moveTo>
                  <a:lnTo>
                    <a:pt x="0" y="3194"/>
                  </a:lnTo>
                  <a:lnTo>
                    <a:pt x="9580" y="8648"/>
                  </a:lnTo>
                  <a:lnTo>
                    <a:pt x="14769" y="5588"/>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10568199" y="2030718"/>
              <a:ext cx="115567" cy="66638"/>
            </a:xfrm>
            <a:custGeom>
              <a:avLst/>
              <a:gdLst/>
              <a:ahLst/>
              <a:cxnLst/>
              <a:rect l="l" t="t" r="r" b="b"/>
              <a:pathLst>
                <a:path w="14769" h="8516" extrusionOk="0">
                  <a:moveTo>
                    <a:pt x="5322" y="0"/>
                  </a:moveTo>
                  <a:lnTo>
                    <a:pt x="0" y="3060"/>
                  </a:lnTo>
                  <a:lnTo>
                    <a:pt x="9447" y="8515"/>
                  </a:lnTo>
                  <a:lnTo>
                    <a:pt x="14769"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10471372" y="1974495"/>
              <a:ext cx="115575" cy="66638"/>
            </a:xfrm>
            <a:custGeom>
              <a:avLst/>
              <a:gdLst/>
              <a:ahLst/>
              <a:cxnLst/>
              <a:rect l="l" t="t" r="r" b="b"/>
              <a:pathLst>
                <a:path w="14770" h="8516" extrusionOk="0">
                  <a:moveTo>
                    <a:pt x="5323" y="1"/>
                  </a:moveTo>
                  <a:lnTo>
                    <a:pt x="1" y="3061"/>
                  </a:lnTo>
                  <a:lnTo>
                    <a:pt x="9447" y="8516"/>
                  </a:lnTo>
                  <a:lnTo>
                    <a:pt x="14769" y="5456"/>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10374553" y="1918280"/>
              <a:ext cx="115567" cy="67678"/>
            </a:xfrm>
            <a:custGeom>
              <a:avLst/>
              <a:gdLst/>
              <a:ahLst/>
              <a:cxnLst/>
              <a:rect l="l" t="t" r="r" b="b"/>
              <a:pathLst>
                <a:path w="14769" h="8649" extrusionOk="0">
                  <a:moveTo>
                    <a:pt x="5189" y="0"/>
                  </a:moveTo>
                  <a:lnTo>
                    <a:pt x="0" y="3060"/>
                  </a:lnTo>
                  <a:lnTo>
                    <a:pt x="9447" y="8648"/>
                  </a:lnTo>
                  <a:lnTo>
                    <a:pt x="14769" y="5588"/>
                  </a:lnTo>
                  <a:lnTo>
                    <a:pt x="51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10217349" y="1897458"/>
              <a:ext cx="115567" cy="66638"/>
            </a:xfrm>
            <a:custGeom>
              <a:avLst/>
              <a:gdLst/>
              <a:ahLst/>
              <a:cxnLst/>
              <a:rect l="l" t="t" r="r" b="b"/>
              <a:pathLst>
                <a:path w="14769" h="8516" extrusionOk="0">
                  <a:moveTo>
                    <a:pt x="5322" y="0"/>
                  </a:moveTo>
                  <a:lnTo>
                    <a:pt x="0" y="3060"/>
                  </a:lnTo>
                  <a:lnTo>
                    <a:pt x="9447" y="8515"/>
                  </a:lnTo>
                  <a:lnTo>
                    <a:pt x="14769"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10314168" y="1953673"/>
              <a:ext cx="115567" cy="66638"/>
            </a:xfrm>
            <a:custGeom>
              <a:avLst/>
              <a:gdLst/>
              <a:ahLst/>
              <a:cxnLst/>
              <a:rect l="l" t="t" r="r" b="b"/>
              <a:pathLst>
                <a:path w="14769" h="8516" extrusionOk="0">
                  <a:moveTo>
                    <a:pt x="5323" y="1"/>
                  </a:moveTo>
                  <a:lnTo>
                    <a:pt x="1" y="3061"/>
                  </a:lnTo>
                  <a:lnTo>
                    <a:pt x="9580" y="8516"/>
                  </a:lnTo>
                  <a:lnTo>
                    <a:pt x="14769" y="5456"/>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9648910" y="1778768"/>
              <a:ext cx="116608" cy="66638"/>
            </a:xfrm>
            <a:custGeom>
              <a:avLst/>
              <a:gdLst/>
              <a:ahLst/>
              <a:cxnLst/>
              <a:rect l="l" t="t" r="r" b="b"/>
              <a:pathLst>
                <a:path w="14902" h="8516" extrusionOk="0">
                  <a:moveTo>
                    <a:pt x="5322" y="1"/>
                  </a:moveTo>
                  <a:lnTo>
                    <a:pt x="0" y="3061"/>
                  </a:lnTo>
                  <a:lnTo>
                    <a:pt x="9580" y="8516"/>
                  </a:lnTo>
                  <a:lnTo>
                    <a:pt x="14902"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9709295" y="1743376"/>
              <a:ext cx="115567" cy="67678"/>
            </a:xfrm>
            <a:custGeom>
              <a:avLst/>
              <a:gdLst/>
              <a:ahLst/>
              <a:cxnLst/>
              <a:rect l="l" t="t" r="r" b="b"/>
              <a:pathLst>
                <a:path w="14769" h="8649" extrusionOk="0">
                  <a:moveTo>
                    <a:pt x="5322" y="0"/>
                  </a:moveTo>
                  <a:lnTo>
                    <a:pt x="0" y="3060"/>
                  </a:lnTo>
                  <a:lnTo>
                    <a:pt x="9580" y="8648"/>
                  </a:lnTo>
                  <a:lnTo>
                    <a:pt x="14768"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9829018" y="1673624"/>
              <a:ext cx="116608" cy="66638"/>
            </a:xfrm>
            <a:custGeom>
              <a:avLst/>
              <a:gdLst/>
              <a:ahLst/>
              <a:cxnLst/>
              <a:rect l="l" t="t" r="r" b="b"/>
              <a:pathLst>
                <a:path w="14902" h="8516" extrusionOk="0">
                  <a:moveTo>
                    <a:pt x="5322" y="0"/>
                  </a:moveTo>
                  <a:lnTo>
                    <a:pt x="1" y="3060"/>
                  </a:lnTo>
                  <a:lnTo>
                    <a:pt x="9580" y="8515"/>
                  </a:lnTo>
                  <a:lnTo>
                    <a:pt x="14902"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9769673" y="1709016"/>
              <a:ext cx="115575" cy="66638"/>
            </a:xfrm>
            <a:custGeom>
              <a:avLst/>
              <a:gdLst/>
              <a:ahLst/>
              <a:cxnLst/>
              <a:rect l="l" t="t" r="r" b="b"/>
              <a:pathLst>
                <a:path w="14770" h="8516" extrusionOk="0">
                  <a:moveTo>
                    <a:pt x="5190" y="1"/>
                  </a:moveTo>
                  <a:lnTo>
                    <a:pt x="1" y="3061"/>
                  </a:lnTo>
                  <a:lnTo>
                    <a:pt x="9447" y="8516"/>
                  </a:lnTo>
                  <a:lnTo>
                    <a:pt x="14769" y="5456"/>
                  </a:lnTo>
                  <a:lnTo>
                    <a:pt x="51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9925837" y="1729839"/>
              <a:ext cx="116616" cy="66638"/>
            </a:xfrm>
            <a:custGeom>
              <a:avLst/>
              <a:gdLst/>
              <a:ahLst/>
              <a:cxnLst/>
              <a:rect l="l" t="t" r="r" b="b"/>
              <a:pathLst>
                <a:path w="14903" h="8516" extrusionOk="0">
                  <a:moveTo>
                    <a:pt x="5323" y="1"/>
                  </a:moveTo>
                  <a:lnTo>
                    <a:pt x="1" y="3061"/>
                  </a:lnTo>
                  <a:lnTo>
                    <a:pt x="9580" y="8516"/>
                  </a:lnTo>
                  <a:lnTo>
                    <a:pt x="14902" y="5456"/>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9866500" y="1764198"/>
              <a:ext cx="115567" cy="67678"/>
            </a:xfrm>
            <a:custGeom>
              <a:avLst/>
              <a:gdLst/>
              <a:ahLst/>
              <a:cxnLst/>
              <a:rect l="l" t="t" r="r" b="b"/>
              <a:pathLst>
                <a:path w="14769" h="8649" extrusionOk="0">
                  <a:moveTo>
                    <a:pt x="5322" y="0"/>
                  </a:moveTo>
                  <a:lnTo>
                    <a:pt x="0" y="3060"/>
                  </a:lnTo>
                  <a:lnTo>
                    <a:pt x="9447" y="8648"/>
                  </a:lnTo>
                  <a:lnTo>
                    <a:pt x="14769" y="5588"/>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0"/>
            <p:cNvSpPr/>
            <p:nvPr/>
          </p:nvSpPr>
          <p:spPr>
            <a:xfrm>
              <a:off x="10023704" y="1786061"/>
              <a:ext cx="115567" cy="66638"/>
            </a:xfrm>
            <a:custGeom>
              <a:avLst/>
              <a:gdLst/>
              <a:ahLst/>
              <a:cxnLst/>
              <a:rect l="l" t="t" r="r" b="b"/>
              <a:pathLst>
                <a:path w="14769" h="8516" extrusionOk="0">
                  <a:moveTo>
                    <a:pt x="5189" y="0"/>
                  </a:moveTo>
                  <a:lnTo>
                    <a:pt x="0" y="3060"/>
                  </a:lnTo>
                  <a:lnTo>
                    <a:pt x="9447" y="8515"/>
                  </a:lnTo>
                  <a:lnTo>
                    <a:pt x="14769" y="5455"/>
                  </a:lnTo>
                  <a:lnTo>
                    <a:pt x="51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0"/>
            <p:cNvSpPr/>
            <p:nvPr/>
          </p:nvSpPr>
          <p:spPr>
            <a:xfrm>
              <a:off x="9963318" y="1820413"/>
              <a:ext cx="115567" cy="66638"/>
            </a:xfrm>
            <a:custGeom>
              <a:avLst/>
              <a:gdLst/>
              <a:ahLst/>
              <a:cxnLst/>
              <a:rect l="l" t="t" r="r" b="b"/>
              <a:pathLst>
                <a:path w="14769" h="8516" extrusionOk="0">
                  <a:moveTo>
                    <a:pt x="5323" y="1"/>
                  </a:moveTo>
                  <a:lnTo>
                    <a:pt x="1" y="3061"/>
                  </a:lnTo>
                  <a:lnTo>
                    <a:pt x="9447" y="8516"/>
                  </a:lnTo>
                  <a:lnTo>
                    <a:pt x="14769" y="5456"/>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0"/>
            <p:cNvSpPr/>
            <p:nvPr/>
          </p:nvSpPr>
          <p:spPr>
            <a:xfrm>
              <a:off x="10120523" y="1841235"/>
              <a:ext cx="115575" cy="67678"/>
            </a:xfrm>
            <a:custGeom>
              <a:avLst/>
              <a:gdLst/>
              <a:ahLst/>
              <a:cxnLst/>
              <a:rect l="l" t="t" r="r" b="b"/>
              <a:pathLst>
                <a:path w="14770" h="8649" extrusionOk="0">
                  <a:moveTo>
                    <a:pt x="5190" y="1"/>
                  </a:moveTo>
                  <a:lnTo>
                    <a:pt x="1" y="3061"/>
                  </a:lnTo>
                  <a:lnTo>
                    <a:pt x="9447" y="8649"/>
                  </a:lnTo>
                  <a:lnTo>
                    <a:pt x="14769" y="5589"/>
                  </a:lnTo>
                  <a:lnTo>
                    <a:pt x="51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0"/>
            <p:cNvSpPr/>
            <p:nvPr/>
          </p:nvSpPr>
          <p:spPr>
            <a:xfrm>
              <a:off x="9902933" y="1855813"/>
              <a:ext cx="116616" cy="66638"/>
            </a:xfrm>
            <a:custGeom>
              <a:avLst/>
              <a:gdLst/>
              <a:ahLst/>
              <a:cxnLst/>
              <a:rect l="l" t="t" r="r" b="b"/>
              <a:pathLst>
                <a:path w="14903" h="8516" extrusionOk="0">
                  <a:moveTo>
                    <a:pt x="5323" y="0"/>
                  </a:moveTo>
                  <a:lnTo>
                    <a:pt x="1" y="3060"/>
                  </a:lnTo>
                  <a:lnTo>
                    <a:pt x="9580" y="8515"/>
                  </a:lnTo>
                  <a:lnTo>
                    <a:pt x="14902" y="5455"/>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0"/>
            <p:cNvSpPr/>
            <p:nvPr/>
          </p:nvSpPr>
          <p:spPr>
            <a:xfrm>
              <a:off x="10060145" y="1876636"/>
              <a:ext cx="115567" cy="66638"/>
            </a:xfrm>
            <a:custGeom>
              <a:avLst/>
              <a:gdLst/>
              <a:ahLst/>
              <a:cxnLst/>
              <a:rect l="l" t="t" r="r" b="b"/>
              <a:pathLst>
                <a:path w="14769" h="8516" extrusionOk="0">
                  <a:moveTo>
                    <a:pt x="5322" y="0"/>
                  </a:moveTo>
                  <a:lnTo>
                    <a:pt x="0" y="3060"/>
                  </a:lnTo>
                  <a:lnTo>
                    <a:pt x="9580" y="8515"/>
                  </a:lnTo>
                  <a:lnTo>
                    <a:pt x="14768"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0"/>
            <p:cNvSpPr/>
            <p:nvPr/>
          </p:nvSpPr>
          <p:spPr>
            <a:xfrm>
              <a:off x="9999759" y="1910987"/>
              <a:ext cx="116608" cy="67678"/>
            </a:xfrm>
            <a:custGeom>
              <a:avLst/>
              <a:gdLst/>
              <a:ahLst/>
              <a:cxnLst/>
              <a:rect l="l" t="t" r="r" b="b"/>
              <a:pathLst>
                <a:path w="14902" h="8649" extrusionOk="0">
                  <a:moveTo>
                    <a:pt x="5322" y="1"/>
                  </a:moveTo>
                  <a:lnTo>
                    <a:pt x="0" y="3061"/>
                  </a:lnTo>
                  <a:lnTo>
                    <a:pt x="9580" y="8649"/>
                  </a:lnTo>
                  <a:lnTo>
                    <a:pt x="14902" y="5589"/>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0"/>
            <p:cNvSpPr/>
            <p:nvPr/>
          </p:nvSpPr>
          <p:spPr>
            <a:xfrm>
              <a:off x="10096578" y="1967210"/>
              <a:ext cx="116616" cy="67678"/>
            </a:xfrm>
            <a:custGeom>
              <a:avLst/>
              <a:gdLst/>
              <a:ahLst/>
              <a:cxnLst/>
              <a:rect l="l" t="t" r="r" b="b"/>
              <a:pathLst>
                <a:path w="14903" h="8649" extrusionOk="0">
                  <a:moveTo>
                    <a:pt x="5323" y="0"/>
                  </a:moveTo>
                  <a:lnTo>
                    <a:pt x="1" y="3061"/>
                  </a:lnTo>
                  <a:lnTo>
                    <a:pt x="9580" y="8649"/>
                  </a:lnTo>
                  <a:lnTo>
                    <a:pt x="14902" y="5455"/>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0"/>
            <p:cNvSpPr/>
            <p:nvPr/>
          </p:nvSpPr>
          <p:spPr>
            <a:xfrm>
              <a:off x="10194445" y="2023433"/>
              <a:ext cx="115567" cy="66638"/>
            </a:xfrm>
            <a:custGeom>
              <a:avLst/>
              <a:gdLst/>
              <a:ahLst/>
              <a:cxnLst/>
              <a:rect l="l" t="t" r="r" b="b"/>
              <a:pathLst>
                <a:path w="14769" h="8516" extrusionOk="0">
                  <a:moveTo>
                    <a:pt x="5189" y="0"/>
                  </a:moveTo>
                  <a:lnTo>
                    <a:pt x="0" y="3060"/>
                  </a:lnTo>
                  <a:lnTo>
                    <a:pt x="9447" y="8515"/>
                  </a:lnTo>
                  <a:lnTo>
                    <a:pt x="14769" y="5455"/>
                  </a:lnTo>
                  <a:lnTo>
                    <a:pt x="51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0"/>
            <p:cNvSpPr/>
            <p:nvPr/>
          </p:nvSpPr>
          <p:spPr>
            <a:xfrm>
              <a:off x="10253782" y="1988032"/>
              <a:ext cx="116616" cy="67678"/>
            </a:xfrm>
            <a:custGeom>
              <a:avLst/>
              <a:gdLst/>
              <a:ahLst/>
              <a:cxnLst/>
              <a:rect l="l" t="t" r="r" b="b"/>
              <a:pathLst>
                <a:path w="14903" h="8649" extrusionOk="0">
                  <a:moveTo>
                    <a:pt x="5323" y="0"/>
                  </a:moveTo>
                  <a:lnTo>
                    <a:pt x="1" y="3060"/>
                  </a:lnTo>
                  <a:lnTo>
                    <a:pt x="9580" y="8648"/>
                  </a:lnTo>
                  <a:lnTo>
                    <a:pt x="14902" y="5588"/>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0"/>
            <p:cNvSpPr/>
            <p:nvPr/>
          </p:nvSpPr>
          <p:spPr>
            <a:xfrm>
              <a:off x="10350609" y="2044247"/>
              <a:ext cx="116608" cy="67686"/>
            </a:xfrm>
            <a:custGeom>
              <a:avLst/>
              <a:gdLst/>
              <a:ahLst/>
              <a:cxnLst/>
              <a:rect l="l" t="t" r="r" b="b"/>
              <a:pathLst>
                <a:path w="14902" h="8650" extrusionOk="0">
                  <a:moveTo>
                    <a:pt x="5322" y="1"/>
                  </a:moveTo>
                  <a:lnTo>
                    <a:pt x="0" y="3061"/>
                  </a:lnTo>
                  <a:lnTo>
                    <a:pt x="9580" y="8649"/>
                  </a:lnTo>
                  <a:lnTo>
                    <a:pt x="14902"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0"/>
            <p:cNvSpPr/>
            <p:nvPr/>
          </p:nvSpPr>
          <p:spPr>
            <a:xfrm>
              <a:off x="10424524" y="2226445"/>
              <a:ext cx="116616" cy="66638"/>
            </a:xfrm>
            <a:custGeom>
              <a:avLst/>
              <a:gdLst/>
              <a:ahLst/>
              <a:cxnLst/>
              <a:rect l="l" t="t" r="r" b="b"/>
              <a:pathLst>
                <a:path w="14903" h="8516" extrusionOk="0">
                  <a:moveTo>
                    <a:pt x="5323" y="0"/>
                  </a:moveTo>
                  <a:lnTo>
                    <a:pt x="1" y="3060"/>
                  </a:lnTo>
                  <a:lnTo>
                    <a:pt x="9580" y="8515"/>
                  </a:lnTo>
                  <a:lnTo>
                    <a:pt x="14902" y="5455"/>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0"/>
            <p:cNvSpPr/>
            <p:nvPr/>
          </p:nvSpPr>
          <p:spPr>
            <a:xfrm>
              <a:off x="10484909" y="2191044"/>
              <a:ext cx="115567" cy="67678"/>
            </a:xfrm>
            <a:custGeom>
              <a:avLst/>
              <a:gdLst/>
              <a:ahLst/>
              <a:cxnLst/>
              <a:rect l="l" t="t" r="r" b="b"/>
              <a:pathLst>
                <a:path w="14769" h="8649" extrusionOk="0">
                  <a:moveTo>
                    <a:pt x="5322" y="1"/>
                  </a:moveTo>
                  <a:lnTo>
                    <a:pt x="0" y="3061"/>
                  </a:lnTo>
                  <a:lnTo>
                    <a:pt x="9447" y="8649"/>
                  </a:lnTo>
                  <a:lnTo>
                    <a:pt x="14769"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0"/>
            <p:cNvSpPr/>
            <p:nvPr/>
          </p:nvSpPr>
          <p:spPr>
            <a:xfrm>
              <a:off x="9745729" y="1833950"/>
              <a:ext cx="116616" cy="67678"/>
            </a:xfrm>
            <a:custGeom>
              <a:avLst/>
              <a:gdLst/>
              <a:ahLst/>
              <a:cxnLst/>
              <a:rect l="l" t="t" r="r" b="b"/>
              <a:pathLst>
                <a:path w="14903" h="8649" extrusionOk="0">
                  <a:moveTo>
                    <a:pt x="5323" y="0"/>
                  </a:moveTo>
                  <a:lnTo>
                    <a:pt x="1" y="3060"/>
                  </a:lnTo>
                  <a:lnTo>
                    <a:pt x="9580" y="8648"/>
                  </a:lnTo>
                  <a:lnTo>
                    <a:pt x="14902" y="5588"/>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0"/>
            <p:cNvSpPr/>
            <p:nvPr/>
          </p:nvSpPr>
          <p:spPr>
            <a:xfrm>
              <a:off x="10291264" y="2079648"/>
              <a:ext cx="115567" cy="66638"/>
            </a:xfrm>
            <a:custGeom>
              <a:avLst/>
              <a:gdLst/>
              <a:ahLst/>
              <a:cxnLst/>
              <a:rect l="l" t="t" r="r" b="b"/>
              <a:pathLst>
                <a:path w="14769" h="8516" extrusionOk="0">
                  <a:moveTo>
                    <a:pt x="5190" y="1"/>
                  </a:moveTo>
                  <a:lnTo>
                    <a:pt x="1" y="3061"/>
                  </a:lnTo>
                  <a:lnTo>
                    <a:pt x="9447" y="8516"/>
                  </a:lnTo>
                  <a:lnTo>
                    <a:pt x="14769" y="5456"/>
                  </a:lnTo>
                  <a:lnTo>
                    <a:pt x="51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0"/>
            <p:cNvSpPr/>
            <p:nvPr/>
          </p:nvSpPr>
          <p:spPr>
            <a:xfrm>
              <a:off x="9843596" y="1890165"/>
              <a:ext cx="502858" cy="291520"/>
            </a:xfrm>
            <a:custGeom>
              <a:avLst/>
              <a:gdLst/>
              <a:ahLst/>
              <a:cxnLst/>
              <a:rect l="l" t="t" r="r" b="b"/>
              <a:pathLst>
                <a:path w="64263" h="37255" extrusionOk="0">
                  <a:moveTo>
                    <a:pt x="5189" y="1"/>
                  </a:moveTo>
                  <a:lnTo>
                    <a:pt x="0" y="3061"/>
                  </a:lnTo>
                  <a:lnTo>
                    <a:pt x="59073" y="37254"/>
                  </a:lnTo>
                  <a:lnTo>
                    <a:pt x="64262" y="34061"/>
                  </a:lnTo>
                  <a:lnTo>
                    <a:pt x="5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0"/>
            <p:cNvSpPr/>
            <p:nvPr/>
          </p:nvSpPr>
          <p:spPr>
            <a:xfrm>
              <a:off x="10388091" y="2134829"/>
              <a:ext cx="115567" cy="67678"/>
            </a:xfrm>
            <a:custGeom>
              <a:avLst/>
              <a:gdLst/>
              <a:ahLst/>
              <a:cxnLst/>
              <a:rect l="l" t="t" r="r" b="b"/>
              <a:pathLst>
                <a:path w="14769" h="8649" extrusionOk="0">
                  <a:moveTo>
                    <a:pt x="5189" y="0"/>
                  </a:moveTo>
                  <a:lnTo>
                    <a:pt x="0" y="3193"/>
                  </a:lnTo>
                  <a:lnTo>
                    <a:pt x="9446" y="8648"/>
                  </a:lnTo>
                  <a:lnTo>
                    <a:pt x="14768" y="5588"/>
                  </a:lnTo>
                  <a:lnTo>
                    <a:pt x="51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0"/>
            <p:cNvSpPr/>
            <p:nvPr/>
          </p:nvSpPr>
          <p:spPr>
            <a:xfrm>
              <a:off x="10327705" y="2170222"/>
              <a:ext cx="115567" cy="66638"/>
            </a:xfrm>
            <a:custGeom>
              <a:avLst/>
              <a:gdLst/>
              <a:ahLst/>
              <a:cxnLst/>
              <a:rect l="l" t="t" r="r" b="b"/>
              <a:pathLst>
                <a:path w="14769" h="8516" extrusionOk="0">
                  <a:moveTo>
                    <a:pt x="5322" y="1"/>
                  </a:moveTo>
                  <a:lnTo>
                    <a:pt x="0" y="3061"/>
                  </a:lnTo>
                  <a:lnTo>
                    <a:pt x="9580" y="8516"/>
                  </a:lnTo>
                  <a:lnTo>
                    <a:pt x="14769"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0"/>
            <p:cNvSpPr/>
            <p:nvPr/>
          </p:nvSpPr>
          <p:spPr>
            <a:xfrm>
              <a:off x="10277735" y="1863098"/>
              <a:ext cx="115567" cy="66638"/>
            </a:xfrm>
            <a:custGeom>
              <a:avLst/>
              <a:gdLst/>
              <a:ahLst/>
              <a:cxnLst/>
              <a:rect l="l" t="t" r="r" b="b"/>
              <a:pathLst>
                <a:path w="14769" h="8516" extrusionOk="0">
                  <a:moveTo>
                    <a:pt x="5189" y="1"/>
                  </a:moveTo>
                  <a:lnTo>
                    <a:pt x="0" y="3061"/>
                  </a:lnTo>
                  <a:lnTo>
                    <a:pt x="9446" y="8516"/>
                  </a:lnTo>
                  <a:lnTo>
                    <a:pt x="14768" y="5456"/>
                  </a:lnTo>
                  <a:lnTo>
                    <a:pt x="5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0"/>
            <p:cNvSpPr/>
            <p:nvPr/>
          </p:nvSpPr>
          <p:spPr>
            <a:xfrm>
              <a:off x="10179867" y="1806884"/>
              <a:ext cx="116608" cy="66638"/>
            </a:xfrm>
            <a:custGeom>
              <a:avLst/>
              <a:gdLst/>
              <a:ahLst/>
              <a:cxnLst/>
              <a:rect l="l" t="t" r="r" b="b"/>
              <a:pathLst>
                <a:path w="14902" h="8516" extrusionOk="0">
                  <a:moveTo>
                    <a:pt x="5322" y="0"/>
                  </a:moveTo>
                  <a:lnTo>
                    <a:pt x="1" y="3060"/>
                  </a:lnTo>
                  <a:lnTo>
                    <a:pt x="9580" y="8515"/>
                  </a:lnTo>
                  <a:lnTo>
                    <a:pt x="14902"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0"/>
            <p:cNvSpPr/>
            <p:nvPr/>
          </p:nvSpPr>
          <p:spPr>
            <a:xfrm>
              <a:off x="10083049" y="1750661"/>
              <a:ext cx="116608" cy="66638"/>
            </a:xfrm>
            <a:custGeom>
              <a:avLst/>
              <a:gdLst/>
              <a:ahLst/>
              <a:cxnLst/>
              <a:rect l="l" t="t" r="r" b="b"/>
              <a:pathLst>
                <a:path w="14902" h="8516" extrusionOk="0">
                  <a:moveTo>
                    <a:pt x="5322" y="1"/>
                  </a:moveTo>
                  <a:lnTo>
                    <a:pt x="0" y="3061"/>
                  </a:lnTo>
                  <a:lnTo>
                    <a:pt x="9580" y="8516"/>
                  </a:lnTo>
                  <a:lnTo>
                    <a:pt x="14901" y="5455"/>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0"/>
            <p:cNvSpPr/>
            <p:nvPr/>
          </p:nvSpPr>
          <p:spPr>
            <a:xfrm>
              <a:off x="10665017" y="2086933"/>
              <a:ext cx="115567" cy="66638"/>
            </a:xfrm>
            <a:custGeom>
              <a:avLst/>
              <a:gdLst/>
              <a:ahLst/>
              <a:cxnLst/>
              <a:rect l="l" t="t" r="r" b="b"/>
              <a:pathLst>
                <a:path w="14769" h="8516" extrusionOk="0">
                  <a:moveTo>
                    <a:pt x="5323" y="1"/>
                  </a:moveTo>
                  <a:lnTo>
                    <a:pt x="1" y="3061"/>
                  </a:lnTo>
                  <a:lnTo>
                    <a:pt x="9580" y="8516"/>
                  </a:lnTo>
                  <a:lnTo>
                    <a:pt x="14769" y="5456"/>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0"/>
            <p:cNvSpPr/>
            <p:nvPr/>
          </p:nvSpPr>
          <p:spPr>
            <a:xfrm>
              <a:off x="10545295" y="2156692"/>
              <a:ext cx="115567" cy="66638"/>
            </a:xfrm>
            <a:custGeom>
              <a:avLst/>
              <a:gdLst/>
              <a:ahLst/>
              <a:cxnLst/>
              <a:rect l="l" t="t" r="r" b="b"/>
              <a:pathLst>
                <a:path w="14769" h="8516" extrusionOk="0">
                  <a:moveTo>
                    <a:pt x="5189" y="0"/>
                  </a:moveTo>
                  <a:lnTo>
                    <a:pt x="0" y="3060"/>
                  </a:lnTo>
                  <a:lnTo>
                    <a:pt x="9447" y="8515"/>
                  </a:lnTo>
                  <a:lnTo>
                    <a:pt x="14769" y="5455"/>
                  </a:lnTo>
                  <a:lnTo>
                    <a:pt x="51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0"/>
            <p:cNvSpPr/>
            <p:nvPr/>
          </p:nvSpPr>
          <p:spPr>
            <a:xfrm>
              <a:off x="10447428" y="2100470"/>
              <a:ext cx="116616" cy="66638"/>
            </a:xfrm>
            <a:custGeom>
              <a:avLst/>
              <a:gdLst/>
              <a:ahLst/>
              <a:cxnLst/>
              <a:rect l="l" t="t" r="r" b="b"/>
              <a:pathLst>
                <a:path w="14903" h="8516" extrusionOk="0">
                  <a:moveTo>
                    <a:pt x="5323" y="1"/>
                  </a:moveTo>
                  <a:lnTo>
                    <a:pt x="1" y="3061"/>
                  </a:lnTo>
                  <a:lnTo>
                    <a:pt x="9580" y="8516"/>
                  </a:lnTo>
                  <a:lnTo>
                    <a:pt x="14902" y="5455"/>
                  </a:lnTo>
                  <a:lnTo>
                    <a:pt x="53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0"/>
            <p:cNvSpPr/>
            <p:nvPr/>
          </p:nvSpPr>
          <p:spPr>
            <a:xfrm>
              <a:off x="10507813" y="2065070"/>
              <a:ext cx="115567" cy="67678"/>
            </a:xfrm>
            <a:custGeom>
              <a:avLst/>
              <a:gdLst/>
              <a:ahLst/>
              <a:cxnLst/>
              <a:rect l="l" t="t" r="r" b="b"/>
              <a:pathLst>
                <a:path w="14769" h="8649" extrusionOk="0">
                  <a:moveTo>
                    <a:pt x="5322" y="1"/>
                  </a:moveTo>
                  <a:lnTo>
                    <a:pt x="1" y="3061"/>
                  </a:lnTo>
                  <a:lnTo>
                    <a:pt x="9580" y="8649"/>
                  </a:lnTo>
                  <a:lnTo>
                    <a:pt x="14769" y="5589"/>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0"/>
            <p:cNvSpPr/>
            <p:nvPr/>
          </p:nvSpPr>
          <p:spPr>
            <a:xfrm>
              <a:off x="10410994" y="2009895"/>
              <a:ext cx="115567" cy="66638"/>
            </a:xfrm>
            <a:custGeom>
              <a:avLst/>
              <a:gdLst/>
              <a:ahLst/>
              <a:cxnLst/>
              <a:rect l="l" t="t" r="r" b="b"/>
              <a:pathLst>
                <a:path w="14769" h="8516" extrusionOk="0">
                  <a:moveTo>
                    <a:pt x="5322" y="0"/>
                  </a:moveTo>
                  <a:lnTo>
                    <a:pt x="0" y="3060"/>
                  </a:lnTo>
                  <a:lnTo>
                    <a:pt x="9580" y="8515"/>
                  </a:lnTo>
                  <a:lnTo>
                    <a:pt x="14768" y="5455"/>
                  </a:lnTo>
                  <a:lnTo>
                    <a:pt x="532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0"/>
            <p:cNvSpPr/>
            <p:nvPr/>
          </p:nvSpPr>
          <p:spPr>
            <a:xfrm>
              <a:off x="10604632" y="2121292"/>
              <a:ext cx="116616" cy="66638"/>
            </a:xfrm>
            <a:custGeom>
              <a:avLst/>
              <a:gdLst/>
              <a:ahLst/>
              <a:cxnLst/>
              <a:rect l="l" t="t" r="r" b="b"/>
              <a:pathLst>
                <a:path w="14903" h="8516" extrusionOk="0">
                  <a:moveTo>
                    <a:pt x="5323" y="0"/>
                  </a:moveTo>
                  <a:lnTo>
                    <a:pt x="1" y="3061"/>
                  </a:lnTo>
                  <a:lnTo>
                    <a:pt x="9580" y="8516"/>
                  </a:lnTo>
                  <a:lnTo>
                    <a:pt x="14902" y="5455"/>
                  </a:lnTo>
                  <a:lnTo>
                    <a:pt x="53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0"/>
            <p:cNvSpPr/>
            <p:nvPr/>
          </p:nvSpPr>
          <p:spPr>
            <a:xfrm>
              <a:off x="10156964" y="1932851"/>
              <a:ext cx="115567" cy="66638"/>
            </a:xfrm>
            <a:custGeom>
              <a:avLst/>
              <a:gdLst/>
              <a:ahLst/>
              <a:cxnLst/>
              <a:rect l="l" t="t" r="r" b="b"/>
              <a:pathLst>
                <a:path w="14769" h="8516" extrusionOk="0">
                  <a:moveTo>
                    <a:pt x="5322" y="1"/>
                  </a:moveTo>
                  <a:lnTo>
                    <a:pt x="1" y="3061"/>
                  </a:lnTo>
                  <a:lnTo>
                    <a:pt x="9580" y="8516"/>
                  </a:lnTo>
                  <a:lnTo>
                    <a:pt x="14769"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0"/>
            <p:cNvSpPr/>
            <p:nvPr/>
          </p:nvSpPr>
          <p:spPr>
            <a:xfrm>
              <a:off x="9806114" y="1799591"/>
              <a:ext cx="115567" cy="66638"/>
            </a:xfrm>
            <a:custGeom>
              <a:avLst/>
              <a:gdLst/>
              <a:ahLst/>
              <a:cxnLst/>
              <a:rect l="l" t="t" r="r" b="b"/>
              <a:pathLst>
                <a:path w="14769" h="8516" extrusionOk="0">
                  <a:moveTo>
                    <a:pt x="5322" y="1"/>
                  </a:moveTo>
                  <a:lnTo>
                    <a:pt x="1" y="3061"/>
                  </a:lnTo>
                  <a:lnTo>
                    <a:pt x="9580" y="8516"/>
                  </a:lnTo>
                  <a:lnTo>
                    <a:pt x="14769" y="5456"/>
                  </a:lnTo>
                  <a:lnTo>
                    <a:pt x="532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3" name="Google Shape;1863;p30"/>
          <p:cNvGrpSpPr/>
          <p:nvPr/>
        </p:nvGrpSpPr>
        <p:grpSpPr>
          <a:xfrm>
            <a:off x="7486876" y="3909975"/>
            <a:ext cx="1199949" cy="983475"/>
            <a:chOff x="7486876" y="3909975"/>
            <a:chExt cx="1199949" cy="983475"/>
          </a:xfrm>
        </p:grpSpPr>
        <p:sp>
          <p:nvSpPr>
            <p:cNvPr id="1864" name="Google Shape;1864;p30"/>
            <p:cNvSpPr/>
            <p:nvPr/>
          </p:nvSpPr>
          <p:spPr>
            <a:xfrm>
              <a:off x="8376368" y="3956932"/>
              <a:ext cx="253055" cy="106992"/>
            </a:xfrm>
            <a:custGeom>
              <a:avLst/>
              <a:gdLst/>
              <a:ahLst/>
              <a:cxnLst/>
              <a:rect l="l" t="t" r="r" b="b"/>
              <a:pathLst>
                <a:path w="4877" h="2062" extrusionOk="0">
                  <a:moveTo>
                    <a:pt x="2614" y="0"/>
                  </a:moveTo>
                  <a:lnTo>
                    <a:pt x="2262" y="101"/>
                  </a:lnTo>
                  <a:lnTo>
                    <a:pt x="1910" y="151"/>
                  </a:lnTo>
                  <a:lnTo>
                    <a:pt x="1508" y="302"/>
                  </a:lnTo>
                  <a:lnTo>
                    <a:pt x="1156" y="503"/>
                  </a:lnTo>
                  <a:lnTo>
                    <a:pt x="553" y="905"/>
                  </a:lnTo>
                  <a:lnTo>
                    <a:pt x="0" y="1408"/>
                  </a:lnTo>
                  <a:lnTo>
                    <a:pt x="1106" y="2061"/>
                  </a:lnTo>
                  <a:lnTo>
                    <a:pt x="1659" y="1559"/>
                  </a:lnTo>
                  <a:lnTo>
                    <a:pt x="2262" y="1157"/>
                  </a:lnTo>
                  <a:lnTo>
                    <a:pt x="2614" y="955"/>
                  </a:lnTo>
                  <a:lnTo>
                    <a:pt x="3016" y="805"/>
                  </a:lnTo>
                  <a:lnTo>
                    <a:pt x="3368" y="704"/>
                  </a:lnTo>
                  <a:lnTo>
                    <a:pt x="3720" y="654"/>
                  </a:lnTo>
                  <a:lnTo>
                    <a:pt x="4022" y="654"/>
                  </a:lnTo>
                  <a:lnTo>
                    <a:pt x="4324" y="704"/>
                  </a:lnTo>
                  <a:lnTo>
                    <a:pt x="4625" y="805"/>
                  </a:lnTo>
                  <a:lnTo>
                    <a:pt x="4877" y="905"/>
                  </a:lnTo>
                  <a:lnTo>
                    <a:pt x="3771" y="252"/>
                  </a:lnTo>
                  <a:lnTo>
                    <a:pt x="3519" y="151"/>
                  </a:lnTo>
                  <a:lnTo>
                    <a:pt x="3218" y="51"/>
                  </a:lnTo>
                  <a:lnTo>
                    <a:pt x="291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0"/>
            <p:cNvSpPr/>
            <p:nvPr/>
          </p:nvSpPr>
          <p:spPr>
            <a:xfrm>
              <a:off x="7486876" y="3909975"/>
              <a:ext cx="873889" cy="965211"/>
            </a:xfrm>
            <a:custGeom>
              <a:avLst/>
              <a:gdLst/>
              <a:ahLst/>
              <a:cxnLst/>
              <a:rect l="l" t="t" r="r" b="b"/>
              <a:pathLst>
                <a:path w="16842" h="18602" extrusionOk="0">
                  <a:moveTo>
                    <a:pt x="13926" y="0"/>
                  </a:moveTo>
                  <a:lnTo>
                    <a:pt x="13373" y="101"/>
                  </a:lnTo>
                  <a:lnTo>
                    <a:pt x="12820" y="252"/>
                  </a:lnTo>
                  <a:lnTo>
                    <a:pt x="12267" y="453"/>
                  </a:lnTo>
                  <a:lnTo>
                    <a:pt x="11714" y="754"/>
                  </a:lnTo>
                  <a:lnTo>
                    <a:pt x="11060" y="1157"/>
                  </a:lnTo>
                  <a:lnTo>
                    <a:pt x="10507" y="1609"/>
                  </a:lnTo>
                  <a:lnTo>
                    <a:pt x="9904" y="2112"/>
                  </a:lnTo>
                  <a:lnTo>
                    <a:pt x="9351" y="2665"/>
                  </a:lnTo>
                  <a:lnTo>
                    <a:pt x="8848" y="3268"/>
                  </a:lnTo>
                  <a:lnTo>
                    <a:pt x="8396" y="3922"/>
                  </a:lnTo>
                  <a:lnTo>
                    <a:pt x="7943" y="4575"/>
                  </a:lnTo>
                  <a:lnTo>
                    <a:pt x="7541" y="5279"/>
                  </a:lnTo>
                  <a:lnTo>
                    <a:pt x="6938" y="5279"/>
                  </a:lnTo>
                  <a:lnTo>
                    <a:pt x="6334" y="5430"/>
                  </a:lnTo>
                  <a:lnTo>
                    <a:pt x="5681" y="5631"/>
                  </a:lnTo>
                  <a:lnTo>
                    <a:pt x="5027" y="5983"/>
                  </a:lnTo>
                  <a:lnTo>
                    <a:pt x="4525" y="6284"/>
                  </a:lnTo>
                  <a:lnTo>
                    <a:pt x="4022" y="6687"/>
                  </a:lnTo>
                  <a:lnTo>
                    <a:pt x="3519" y="7089"/>
                  </a:lnTo>
                  <a:lnTo>
                    <a:pt x="3067" y="7541"/>
                  </a:lnTo>
                  <a:lnTo>
                    <a:pt x="2614" y="8044"/>
                  </a:lnTo>
                  <a:lnTo>
                    <a:pt x="2212" y="8597"/>
                  </a:lnTo>
                  <a:lnTo>
                    <a:pt x="1810" y="9150"/>
                  </a:lnTo>
                  <a:lnTo>
                    <a:pt x="1458" y="9753"/>
                  </a:lnTo>
                  <a:lnTo>
                    <a:pt x="1156" y="10356"/>
                  </a:lnTo>
                  <a:lnTo>
                    <a:pt x="855" y="10960"/>
                  </a:lnTo>
                  <a:lnTo>
                    <a:pt x="603" y="11563"/>
                  </a:lnTo>
                  <a:lnTo>
                    <a:pt x="402" y="12217"/>
                  </a:lnTo>
                  <a:lnTo>
                    <a:pt x="201" y="12820"/>
                  </a:lnTo>
                  <a:lnTo>
                    <a:pt x="101" y="13473"/>
                  </a:lnTo>
                  <a:lnTo>
                    <a:pt x="0" y="14077"/>
                  </a:lnTo>
                  <a:lnTo>
                    <a:pt x="0" y="14680"/>
                  </a:lnTo>
                  <a:lnTo>
                    <a:pt x="0" y="15283"/>
                  </a:lnTo>
                  <a:lnTo>
                    <a:pt x="101" y="15786"/>
                  </a:lnTo>
                  <a:lnTo>
                    <a:pt x="251" y="16289"/>
                  </a:lnTo>
                  <a:lnTo>
                    <a:pt x="402" y="16741"/>
                  </a:lnTo>
                  <a:lnTo>
                    <a:pt x="603" y="17093"/>
                  </a:lnTo>
                  <a:lnTo>
                    <a:pt x="855" y="17445"/>
                  </a:lnTo>
                  <a:lnTo>
                    <a:pt x="1156" y="17696"/>
                  </a:lnTo>
                  <a:lnTo>
                    <a:pt x="1458" y="17948"/>
                  </a:lnTo>
                  <a:lnTo>
                    <a:pt x="2564" y="18601"/>
                  </a:lnTo>
                  <a:lnTo>
                    <a:pt x="2262" y="18350"/>
                  </a:lnTo>
                  <a:lnTo>
                    <a:pt x="1961" y="18098"/>
                  </a:lnTo>
                  <a:lnTo>
                    <a:pt x="1709" y="17747"/>
                  </a:lnTo>
                  <a:lnTo>
                    <a:pt x="1508" y="17395"/>
                  </a:lnTo>
                  <a:lnTo>
                    <a:pt x="1357" y="16942"/>
                  </a:lnTo>
                  <a:lnTo>
                    <a:pt x="1207" y="16439"/>
                  </a:lnTo>
                  <a:lnTo>
                    <a:pt x="1156" y="15937"/>
                  </a:lnTo>
                  <a:lnTo>
                    <a:pt x="1106" y="15333"/>
                  </a:lnTo>
                  <a:lnTo>
                    <a:pt x="1156" y="14730"/>
                  </a:lnTo>
                  <a:lnTo>
                    <a:pt x="1207" y="14127"/>
                  </a:lnTo>
                  <a:lnTo>
                    <a:pt x="1357" y="13473"/>
                  </a:lnTo>
                  <a:lnTo>
                    <a:pt x="1508" y="12870"/>
                  </a:lnTo>
                  <a:lnTo>
                    <a:pt x="1709" y="12217"/>
                  </a:lnTo>
                  <a:lnTo>
                    <a:pt x="1961" y="11613"/>
                  </a:lnTo>
                  <a:lnTo>
                    <a:pt x="2262" y="11010"/>
                  </a:lnTo>
                  <a:lnTo>
                    <a:pt x="2564" y="10407"/>
                  </a:lnTo>
                  <a:lnTo>
                    <a:pt x="2916" y="9803"/>
                  </a:lnTo>
                  <a:lnTo>
                    <a:pt x="3318" y="9250"/>
                  </a:lnTo>
                  <a:lnTo>
                    <a:pt x="3720" y="8697"/>
                  </a:lnTo>
                  <a:lnTo>
                    <a:pt x="4173" y="8195"/>
                  </a:lnTo>
                  <a:lnTo>
                    <a:pt x="4625" y="7742"/>
                  </a:lnTo>
                  <a:lnTo>
                    <a:pt x="5128" y="7340"/>
                  </a:lnTo>
                  <a:lnTo>
                    <a:pt x="5631" y="6938"/>
                  </a:lnTo>
                  <a:lnTo>
                    <a:pt x="6133" y="6636"/>
                  </a:lnTo>
                  <a:lnTo>
                    <a:pt x="6837" y="6284"/>
                  </a:lnTo>
                  <a:lnTo>
                    <a:pt x="7440" y="6083"/>
                  </a:lnTo>
                  <a:lnTo>
                    <a:pt x="8044" y="5933"/>
                  </a:lnTo>
                  <a:lnTo>
                    <a:pt x="8647" y="5933"/>
                  </a:lnTo>
                  <a:lnTo>
                    <a:pt x="9049" y="5229"/>
                  </a:lnTo>
                  <a:lnTo>
                    <a:pt x="9502" y="4575"/>
                  </a:lnTo>
                  <a:lnTo>
                    <a:pt x="9954" y="3922"/>
                  </a:lnTo>
                  <a:lnTo>
                    <a:pt x="10507" y="3318"/>
                  </a:lnTo>
                  <a:lnTo>
                    <a:pt x="11010" y="2765"/>
                  </a:lnTo>
                  <a:lnTo>
                    <a:pt x="11613" y="2263"/>
                  </a:lnTo>
                  <a:lnTo>
                    <a:pt x="12216" y="1810"/>
                  </a:lnTo>
                  <a:lnTo>
                    <a:pt x="12820" y="1408"/>
                  </a:lnTo>
                  <a:lnTo>
                    <a:pt x="13373" y="1106"/>
                  </a:lnTo>
                  <a:lnTo>
                    <a:pt x="13926" y="905"/>
                  </a:lnTo>
                  <a:lnTo>
                    <a:pt x="14479" y="754"/>
                  </a:lnTo>
                  <a:lnTo>
                    <a:pt x="15032" y="654"/>
                  </a:lnTo>
                  <a:lnTo>
                    <a:pt x="15534" y="654"/>
                  </a:lnTo>
                  <a:lnTo>
                    <a:pt x="15987" y="704"/>
                  </a:lnTo>
                  <a:lnTo>
                    <a:pt x="16439" y="805"/>
                  </a:lnTo>
                  <a:lnTo>
                    <a:pt x="16841" y="1006"/>
                  </a:lnTo>
                  <a:lnTo>
                    <a:pt x="16841" y="1006"/>
                  </a:lnTo>
                  <a:lnTo>
                    <a:pt x="15685" y="352"/>
                  </a:lnTo>
                  <a:lnTo>
                    <a:pt x="15283" y="201"/>
                  </a:lnTo>
                  <a:lnTo>
                    <a:pt x="14881" y="51"/>
                  </a:lnTo>
                  <a:lnTo>
                    <a:pt x="1437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0"/>
            <p:cNvSpPr/>
            <p:nvPr/>
          </p:nvSpPr>
          <p:spPr>
            <a:xfrm>
              <a:off x="7544262" y="3943857"/>
              <a:ext cx="1142563" cy="949593"/>
            </a:xfrm>
            <a:custGeom>
              <a:avLst/>
              <a:gdLst/>
              <a:ahLst/>
              <a:cxnLst/>
              <a:rect l="l" t="t" r="r" b="b"/>
              <a:pathLst>
                <a:path w="22020" h="18301" extrusionOk="0">
                  <a:moveTo>
                    <a:pt x="13976" y="1"/>
                  </a:moveTo>
                  <a:lnTo>
                    <a:pt x="13523" y="51"/>
                  </a:lnTo>
                  <a:lnTo>
                    <a:pt x="13071" y="152"/>
                  </a:lnTo>
                  <a:lnTo>
                    <a:pt x="12619" y="303"/>
                  </a:lnTo>
                  <a:lnTo>
                    <a:pt x="12166" y="504"/>
                  </a:lnTo>
                  <a:lnTo>
                    <a:pt x="11714" y="755"/>
                  </a:lnTo>
                  <a:lnTo>
                    <a:pt x="11110" y="1157"/>
                  </a:lnTo>
                  <a:lnTo>
                    <a:pt x="10507" y="1610"/>
                  </a:lnTo>
                  <a:lnTo>
                    <a:pt x="9904" y="2112"/>
                  </a:lnTo>
                  <a:lnTo>
                    <a:pt x="9401" y="2665"/>
                  </a:lnTo>
                  <a:lnTo>
                    <a:pt x="8848" y="3269"/>
                  </a:lnTo>
                  <a:lnTo>
                    <a:pt x="8396" y="3922"/>
                  </a:lnTo>
                  <a:lnTo>
                    <a:pt x="7943" y="4576"/>
                  </a:lnTo>
                  <a:lnTo>
                    <a:pt x="7541" y="5280"/>
                  </a:lnTo>
                  <a:lnTo>
                    <a:pt x="6938" y="5280"/>
                  </a:lnTo>
                  <a:lnTo>
                    <a:pt x="6334" y="5430"/>
                  </a:lnTo>
                  <a:lnTo>
                    <a:pt x="5731" y="5631"/>
                  </a:lnTo>
                  <a:lnTo>
                    <a:pt x="5027" y="5983"/>
                  </a:lnTo>
                  <a:lnTo>
                    <a:pt x="4525" y="6285"/>
                  </a:lnTo>
                  <a:lnTo>
                    <a:pt x="4022" y="6687"/>
                  </a:lnTo>
                  <a:lnTo>
                    <a:pt x="3519" y="7089"/>
                  </a:lnTo>
                  <a:lnTo>
                    <a:pt x="3067" y="7542"/>
                  </a:lnTo>
                  <a:lnTo>
                    <a:pt x="2614" y="8044"/>
                  </a:lnTo>
                  <a:lnTo>
                    <a:pt x="2212" y="8597"/>
                  </a:lnTo>
                  <a:lnTo>
                    <a:pt x="1810" y="9150"/>
                  </a:lnTo>
                  <a:lnTo>
                    <a:pt x="1458" y="9754"/>
                  </a:lnTo>
                  <a:lnTo>
                    <a:pt x="1156" y="10357"/>
                  </a:lnTo>
                  <a:lnTo>
                    <a:pt x="855" y="10960"/>
                  </a:lnTo>
                  <a:lnTo>
                    <a:pt x="603" y="11564"/>
                  </a:lnTo>
                  <a:lnTo>
                    <a:pt x="402" y="12217"/>
                  </a:lnTo>
                  <a:lnTo>
                    <a:pt x="251" y="12820"/>
                  </a:lnTo>
                  <a:lnTo>
                    <a:pt x="101" y="13474"/>
                  </a:lnTo>
                  <a:lnTo>
                    <a:pt x="50" y="14077"/>
                  </a:lnTo>
                  <a:lnTo>
                    <a:pt x="0" y="14680"/>
                  </a:lnTo>
                  <a:lnTo>
                    <a:pt x="50" y="15284"/>
                  </a:lnTo>
                  <a:lnTo>
                    <a:pt x="101" y="15786"/>
                  </a:lnTo>
                  <a:lnTo>
                    <a:pt x="251" y="16289"/>
                  </a:lnTo>
                  <a:lnTo>
                    <a:pt x="402" y="16742"/>
                  </a:lnTo>
                  <a:lnTo>
                    <a:pt x="603" y="17094"/>
                  </a:lnTo>
                  <a:lnTo>
                    <a:pt x="855" y="17445"/>
                  </a:lnTo>
                  <a:lnTo>
                    <a:pt x="1156" y="17747"/>
                  </a:lnTo>
                  <a:lnTo>
                    <a:pt x="1508" y="17948"/>
                  </a:lnTo>
                  <a:lnTo>
                    <a:pt x="1860" y="18099"/>
                  </a:lnTo>
                  <a:lnTo>
                    <a:pt x="2262" y="18250"/>
                  </a:lnTo>
                  <a:lnTo>
                    <a:pt x="2665" y="18300"/>
                  </a:lnTo>
                  <a:lnTo>
                    <a:pt x="3117" y="18250"/>
                  </a:lnTo>
                  <a:lnTo>
                    <a:pt x="3569" y="18200"/>
                  </a:lnTo>
                  <a:lnTo>
                    <a:pt x="4072" y="18049"/>
                  </a:lnTo>
                  <a:lnTo>
                    <a:pt x="4575" y="17848"/>
                  </a:lnTo>
                  <a:lnTo>
                    <a:pt x="5078" y="17596"/>
                  </a:lnTo>
                  <a:lnTo>
                    <a:pt x="18299" y="9955"/>
                  </a:lnTo>
                  <a:lnTo>
                    <a:pt x="18702" y="9703"/>
                  </a:lnTo>
                  <a:lnTo>
                    <a:pt x="19053" y="9452"/>
                  </a:lnTo>
                  <a:lnTo>
                    <a:pt x="19405" y="9100"/>
                  </a:lnTo>
                  <a:lnTo>
                    <a:pt x="19757" y="8799"/>
                  </a:lnTo>
                  <a:lnTo>
                    <a:pt x="20361" y="8044"/>
                  </a:lnTo>
                  <a:lnTo>
                    <a:pt x="20914" y="7190"/>
                  </a:lnTo>
                  <a:lnTo>
                    <a:pt x="21366" y="6285"/>
                  </a:lnTo>
                  <a:lnTo>
                    <a:pt x="21718" y="5380"/>
                  </a:lnTo>
                  <a:lnTo>
                    <a:pt x="21869" y="4928"/>
                  </a:lnTo>
                  <a:lnTo>
                    <a:pt x="21919" y="4425"/>
                  </a:lnTo>
                  <a:lnTo>
                    <a:pt x="21969" y="3972"/>
                  </a:lnTo>
                  <a:lnTo>
                    <a:pt x="22020" y="3520"/>
                  </a:lnTo>
                  <a:lnTo>
                    <a:pt x="21969" y="3118"/>
                  </a:lnTo>
                  <a:lnTo>
                    <a:pt x="21919" y="2716"/>
                  </a:lnTo>
                  <a:lnTo>
                    <a:pt x="21818" y="2364"/>
                  </a:lnTo>
                  <a:lnTo>
                    <a:pt x="21718" y="2062"/>
                  </a:lnTo>
                  <a:lnTo>
                    <a:pt x="21567" y="1760"/>
                  </a:lnTo>
                  <a:lnTo>
                    <a:pt x="21366" y="1509"/>
                  </a:lnTo>
                  <a:lnTo>
                    <a:pt x="21165" y="1308"/>
                  </a:lnTo>
                  <a:lnTo>
                    <a:pt x="20914" y="1157"/>
                  </a:lnTo>
                  <a:lnTo>
                    <a:pt x="20662" y="1057"/>
                  </a:lnTo>
                  <a:lnTo>
                    <a:pt x="20361" y="956"/>
                  </a:lnTo>
                  <a:lnTo>
                    <a:pt x="20059" y="906"/>
                  </a:lnTo>
                  <a:lnTo>
                    <a:pt x="19707" y="906"/>
                  </a:lnTo>
                  <a:lnTo>
                    <a:pt x="19405" y="956"/>
                  </a:lnTo>
                  <a:lnTo>
                    <a:pt x="19053" y="1057"/>
                  </a:lnTo>
                  <a:lnTo>
                    <a:pt x="18651" y="1207"/>
                  </a:lnTo>
                  <a:lnTo>
                    <a:pt x="18299" y="1409"/>
                  </a:lnTo>
                  <a:lnTo>
                    <a:pt x="17696" y="1811"/>
                  </a:lnTo>
                  <a:lnTo>
                    <a:pt x="17143" y="2313"/>
                  </a:lnTo>
                  <a:lnTo>
                    <a:pt x="16992" y="1861"/>
                  </a:lnTo>
                  <a:lnTo>
                    <a:pt x="16791" y="1509"/>
                  </a:lnTo>
                  <a:lnTo>
                    <a:pt x="16590" y="1157"/>
                  </a:lnTo>
                  <a:lnTo>
                    <a:pt x="16339" y="856"/>
                  </a:lnTo>
                  <a:lnTo>
                    <a:pt x="16087" y="604"/>
                  </a:lnTo>
                  <a:lnTo>
                    <a:pt x="15786" y="403"/>
                  </a:lnTo>
                  <a:lnTo>
                    <a:pt x="15484" y="252"/>
                  </a:lnTo>
                  <a:lnTo>
                    <a:pt x="15132" y="101"/>
                  </a:lnTo>
                  <a:lnTo>
                    <a:pt x="147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7" name="Google Shape;1867;p30"/>
          <p:cNvGrpSpPr/>
          <p:nvPr/>
        </p:nvGrpSpPr>
        <p:grpSpPr>
          <a:xfrm>
            <a:off x="3292867" y="4131038"/>
            <a:ext cx="307557" cy="274308"/>
            <a:chOff x="892750" y="267400"/>
            <a:chExt cx="483125" cy="424625"/>
          </a:xfrm>
        </p:grpSpPr>
        <p:sp>
          <p:nvSpPr>
            <p:cNvPr id="1868" name="Google Shape;1868;p30"/>
            <p:cNvSpPr/>
            <p:nvPr/>
          </p:nvSpPr>
          <p:spPr>
            <a:xfrm>
              <a:off x="892750" y="267400"/>
              <a:ext cx="483125" cy="424625"/>
            </a:xfrm>
            <a:custGeom>
              <a:avLst/>
              <a:gdLst/>
              <a:ahLst/>
              <a:cxnLst/>
              <a:rect l="l" t="t" r="r" b="b"/>
              <a:pathLst>
                <a:path w="19325" h="16985" extrusionOk="0">
                  <a:moveTo>
                    <a:pt x="2832" y="1133"/>
                  </a:moveTo>
                  <a:cubicBezTo>
                    <a:pt x="3143" y="1133"/>
                    <a:pt x="3397" y="1383"/>
                    <a:pt x="3397" y="1697"/>
                  </a:cubicBezTo>
                  <a:lnTo>
                    <a:pt x="3397" y="2265"/>
                  </a:lnTo>
                  <a:lnTo>
                    <a:pt x="2265" y="2265"/>
                  </a:lnTo>
                  <a:lnTo>
                    <a:pt x="2265" y="1697"/>
                  </a:lnTo>
                  <a:cubicBezTo>
                    <a:pt x="2265" y="1383"/>
                    <a:pt x="2518" y="1133"/>
                    <a:pt x="2832" y="1133"/>
                  </a:cubicBezTo>
                  <a:close/>
                  <a:moveTo>
                    <a:pt x="11927" y="1133"/>
                  </a:moveTo>
                  <a:cubicBezTo>
                    <a:pt x="12241" y="1133"/>
                    <a:pt x="12494" y="1383"/>
                    <a:pt x="12494" y="1697"/>
                  </a:cubicBezTo>
                  <a:lnTo>
                    <a:pt x="12494" y="2265"/>
                  </a:lnTo>
                  <a:lnTo>
                    <a:pt x="6833" y="2265"/>
                  </a:lnTo>
                  <a:lnTo>
                    <a:pt x="6833" y="1697"/>
                  </a:lnTo>
                  <a:cubicBezTo>
                    <a:pt x="6833" y="1383"/>
                    <a:pt x="7084" y="1133"/>
                    <a:pt x="7398" y="1133"/>
                  </a:cubicBezTo>
                  <a:close/>
                  <a:moveTo>
                    <a:pt x="17628" y="3397"/>
                  </a:moveTo>
                  <a:cubicBezTo>
                    <a:pt x="17939" y="3397"/>
                    <a:pt x="18192" y="3648"/>
                    <a:pt x="18192" y="3962"/>
                  </a:cubicBezTo>
                  <a:lnTo>
                    <a:pt x="18192" y="4530"/>
                  </a:lnTo>
                  <a:lnTo>
                    <a:pt x="17628" y="4530"/>
                  </a:lnTo>
                  <a:cubicBezTo>
                    <a:pt x="16688" y="4530"/>
                    <a:pt x="15928" y="5288"/>
                    <a:pt x="15928" y="6227"/>
                  </a:cubicBezTo>
                  <a:lnTo>
                    <a:pt x="15928" y="9059"/>
                  </a:lnTo>
                  <a:lnTo>
                    <a:pt x="13584" y="9059"/>
                  </a:lnTo>
                  <a:cubicBezTo>
                    <a:pt x="13304" y="7108"/>
                    <a:pt x="11631" y="5662"/>
                    <a:pt x="9662" y="5662"/>
                  </a:cubicBezTo>
                  <a:cubicBezTo>
                    <a:pt x="7694" y="5662"/>
                    <a:pt x="6021" y="7108"/>
                    <a:pt x="5740" y="9059"/>
                  </a:cubicBezTo>
                  <a:lnTo>
                    <a:pt x="3397" y="9059"/>
                  </a:lnTo>
                  <a:lnTo>
                    <a:pt x="3397" y="6227"/>
                  </a:lnTo>
                  <a:cubicBezTo>
                    <a:pt x="3397" y="5288"/>
                    <a:pt x="2636" y="4530"/>
                    <a:pt x="1700" y="4530"/>
                  </a:cubicBezTo>
                  <a:lnTo>
                    <a:pt x="1132" y="4530"/>
                  </a:lnTo>
                  <a:lnTo>
                    <a:pt x="1132" y="3962"/>
                  </a:lnTo>
                  <a:cubicBezTo>
                    <a:pt x="1132" y="3648"/>
                    <a:pt x="1386" y="3397"/>
                    <a:pt x="1700" y="3397"/>
                  </a:cubicBezTo>
                  <a:close/>
                  <a:moveTo>
                    <a:pt x="9663" y="6793"/>
                  </a:moveTo>
                  <a:cubicBezTo>
                    <a:pt x="10399" y="6793"/>
                    <a:pt x="11123" y="7080"/>
                    <a:pt x="11664" y="7622"/>
                  </a:cubicBezTo>
                  <a:cubicBezTo>
                    <a:pt x="12473" y="8431"/>
                    <a:pt x="12715" y="9648"/>
                    <a:pt x="12277" y="10708"/>
                  </a:cubicBezTo>
                  <a:cubicBezTo>
                    <a:pt x="11839" y="11764"/>
                    <a:pt x="10807" y="12456"/>
                    <a:pt x="9662" y="12456"/>
                  </a:cubicBezTo>
                  <a:cubicBezTo>
                    <a:pt x="8098" y="12453"/>
                    <a:pt x="6833" y="11188"/>
                    <a:pt x="6833" y="9624"/>
                  </a:cubicBezTo>
                  <a:cubicBezTo>
                    <a:pt x="6833" y="8479"/>
                    <a:pt x="7521" y="7447"/>
                    <a:pt x="8578" y="7009"/>
                  </a:cubicBezTo>
                  <a:cubicBezTo>
                    <a:pt x="8929" y="6864"/>
                    <a:pt x="9298" y="6793"/>
                    <a:pt x="9663" y="6793"/>
                  </a:cubicBezTo>
                  <a:close/>
                  <a:moveTo>
                    <a:pt x="1700" y="5662"/>
                  </a:moveTo>
                  <a:cubicBezTo>
                    <a:pt x="2011" y="5662"/>
                    <a:pt x="2265" y="5913"/>
                    <a:pt x="2265" y="6227"/>
                  </a:cubicBezTo>
                  <a:lnTo>
                    <a:pt x="2265" y="13020"/>
                  </a:lnTo>
                  <a:cubicBezTo>
                    <a:pt x="2265" y="13334"/>
                    <a:pt x="2011" y="13588"/>
                    <a:pt x="1700" y="13588"/>
                  </a:cubicBezTo>
                  <a:lnTo>
                    <a:pt x="1132" y="13588"/>
                  </a:lnTo>
                  <a:lnTo>
                    <a:pt x="1132" y="5662"/>
                  </a:lnTo>
                  <a:close/>
                  <a:moveTo>
                    <a:pt x="18192" y="5662"/>
                  </a:moveTo>
                  <a:lnTo>
                    <a:pt x="18192" y="13588"/>
                  </a:lnTo>
                  <a:lnTo>
                    <a:pt x="17628" y="13588"/>
                  </a:lnTo>
                  <a:cubicBezTo>
                    <a:pt x="17314" y="13588"/>
                    <a:pt x="17060" y="13334"/>
                    <a:pt x="17060" y="13020"/>
                  </a:cubicBezTo>
                  <a:lnTo>
                    <a:pt x="17060" y="6227"/>
                  </a:lnTo>
                  <a:cubicBezTo>
                    <a:pt x="17060" y="5913"/>
                    <a:pt x="17314" y="5662"/>
                    <a:pt x="17628" y="5662"/>
                  </a:cubicBezTo>
                  <a:close/>
                  <a:moveTo>
                    <a:pt x="15928" y="10191"/>
                  </a:moveTo>
                  <a:lnTo>
                    <a:pt x="15928" y="13020"/>
                  </a:lnTo>
                  <a:cubicBezTo>
                    <a:pt x="15928" y="13959"/>
                    <a:pt x="16688" y="14717"/>
                    <a:pt x="17628" y="14720"/>
                  </a:cubicBezTo>
                  <a:lnTo>
                    <a:pt x="18192" y="14720"/>
                  </a:lnTo>
                  <a:lnTo>
                    <a:pt x="18192" y="15285"/>
                  </a:lnTo>
                  <a:cubicBezTo>
                    <a:pt x="18192" y="15599"/>
                    <a:pt x="17939" y="15853"/>
                    <a:pt x="17628" y="15853"/>
                  </a:cubicBezTo>
                  <a:lnTo>
                    <a:pt x="1700" y="15853"/>
                  </a:lnTo>
                  <a:cubicBezTo>
                    <a:pt x="1386" y="15853"/>
                    <a:pt x="1132" y="15599"/>
                    <a:pt x="1132" y="15285"/>
                  </a:cubicBezTo>
                  <a:lnTo>
                    <a:pt x="1132" y="14720"/>
                  </a:lnTo>
                  <a:lnTo>
                    <a:pt x="1700" y="14720"/>
                  </a:lnTo>
                  <a:cubicBezTo>
                    <a:pt x="2636" y="14717"/>
                    <a:pt x="3397" y="13959"/>
                    <a:pt x="3397" y="13020"/>
                  </a:cubicBezTo>
                  <a:lnTo>
                    <a:pt x="3397" y="10191"/>
                  </a:lnTo>
                  <a:lnTo>
                    <a:pt x="5740" y="10191"/>
                  </a:lnTo>
                  <a:cubicBezTo>
                    <a:pt x="6021" y="12139"/>
                    <a:pt x="7694" y="13585"/>
                    <a:pt x="9662" y="13585"/>
                  </a:cubicBezTo>
                  <a:cubicBezTo>
                    <a:pt x="11631" y="13585"/>
                    <a:pt x="13304" y="12139"/>
                    <a:pt x="13584" y="10191"/>
                  </a:cubicBezTo>
                  <a:close/>
                  <a:moveTo>
                    <a:pt x="2832" y="1"/>
                  </a:moveTo>
                  <a:cubicBezTo>
                    <a:pt x="1893" y="1"/>
                    <a:pt x="1132" y="758"/>
                    <a:pt x="1132" y="1697"/>
                  </a:cubicBezTo>
                  <a:lnTo>
                    <a:pt x="1132" y="2362"/>
                  </a:lnTo>
                  <a:cubicBezTo>
                    <a:pt x="453" y="2600"/>
                    <a:pt x="0" y="3243"/>
                    <a:pt x="0" y="3962"/>
                  </a:cubicBezTo>
                  <a:lnTo>
                    <a:pt x="0" y="15285"/>
                  </a:lnTo>
                  <a:cubicBezTo>
                    <a:pt x="0" y="16224"/>
                    <a:pt x="761" y="16982"/>
                    <a:pt x="1700" y="16985"/>
                  </a:cubicBezTo>
                  <a:lnTo>
                    <a:pt x="17628" y="16985"/>
                  </a:lnTo>
                  <a:cubicBezTo>
                    <a:pt x="18564" y="16982"/>
                    <a:pt x="19324" y="16224"/>
                    <a:pt x="19324" y="15285"/>
                  </a:cubicBezTo>
                  <a:lnTo>
                    <a:pt x="19324" y="3962"/>
                  </a:lnTo>
                  <a:cubicBezTo>
                    <a:pt x="19324" y="3023"/>
                    <a:pt x="18564" y="2265"/>
                    <a:pt x="17628" y="2265"/>
                  </a:cubicBezTo>
                  <a:lnTo>
                    <a:pt x="13627" y="2265"/>
                  </a:lnTo>
                  <a:lnTo>
                    <a:pt x="13627" y="1697"/>
                  </a:lnTo>
                  <a:cubicBezTo>
                    <a:pt x="13624" y="758"/>
                    <a:pt x="12866" y="1"/>
                    <a:pt x="11927" y="1"/>
                  </a:cubicBezTo>
                  <a:lnTo>
                    <a:pt x="7398" y="1"/>
                  </a:lnTo>
                  <a:cubicBezTo>
                    <a:pt x="6459" y="1"/>
                    <a:pt x="5701" y="758"/>
                    <a:pt x="5701" y="1697"/>
                  </a:cubicBezTo>
                  <a:lnTo>
                    <a:pt x="5701" y="2265"/>
                  </a:lnTo>
                  <a:lnTo>
                    <a:pt x="4529" y="2265"/>
                  </a:lnTo>
                  <a:lnTo>
                    <a:pt x="4529" y="1697"/>
                  </a:lnTo>
                  <a:cubicBezTo>
                    <a:pt x="4529" y="758"/>
                    <a:pt x="3768" y="1"/>
                    <a:pt x="28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69" name="Google Shape;1869;p30"/>
            <p:cNvSpPr/>
            <p:nvPr/>
          </p:nvSpPr>
          <p:spPr>
            <a:xfrm>
              <a:off x="1091875" y="465500"/>
              <a:ext cx="88275" cy="85000"/>
            </a:xfrm>
            <a:custGeom>
              <a:avLst/>
              <a:gdLst/>
              <a:ahLst/>
              <a:cxnLst/>
              <a:rect l="l" t="t" r="r" b="b"/>
              <a:pathLst>
                <a:path w="3531" h="3400" extrusionOk="0">
                  <a:moveTo>
                    <a:pt x="1697" y="1135"/>
                  </a:moveTo>
                  <a:cubicBezTo>
                    <a:pt x="2201"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2"/>
                    <a:pt x="1048" y="129"/>
                  </a:cubicBezTo>
                  <a:cubicBezTo>
                    <a:pt x="414" y="392"/>
                    <a:pt x="0" y="1011"/>
                    <a:pt x="0" y="1700"/>
                  </a:cubicBezTo>
                  <a:cubicBezTo>
                    <a:pt x="0" y="2639"/>
                    <a:pt x="758" y="3396"/>
                    <a:pt x="1697" y="3399"/>
                  </a:cubicBezTo>
                  <a:cubicBezTo>
                    <a:pt x="2386" y="3399"/>
                    <a:pt x="3005" y="2983"/>
                    <a:pt x="3267" y="2349"/>
                  </a:cubicBezTo>
                  <a:cubicBezTo>
                    <a:pt x="3530" y="1715"/>
                    <a:pt x="3385" y="984"/>
                    <a:pt x="2899" y="498"/>
                  </a:cubicBezTo>
                  <a:cubicBezTo>
                    <a:pt x="2574" y="173"/>
                    <a:pt x="2139" y="0"/>
                    <a:pt x="16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70" name="Google Shape;1870;p30"/>
            <p:cNvSpPr/>
            <p:nvPr/>
          </p:nvSpPr>
          <p:spPr>
            <a:xfrm>
              <a:off x="1005975" y="380625"/>
              <a:ext cx="28325" cy="28350"/>
            </a:xfrm>
            <a:custGeom>
              <a:avLst/>
              <a:gdLst/>
              <a:ahLst/>
              <a:cxnLst/>
              <a:rect l="l" t="t" r="r" b="b"/>
              <a:pathLst>
                <a:path w="1133" h="1134" extrusionOk="0">
                  <a:moveTo>
                    <a:pt x="568" y="1"/>
                  </a:moveTo>
                  <a:cubicBezTo>
                    <a:pt x="254" y="1"/>
                    <a:pt x="0" y="251"/>
                    <a:pt x="0" y="565"/>
                  </a:cubicBezTo>
                  <a:cubicBezTo>
                    <a:pt x="0" y="879"/>
                    <a:pt x="254" y="1133"/>
                    <a:pt x="568" y="1133"/>
                  </a:cubicBezTo>
                  <a:cubicBezTo>
                    <a:pt x="879" y="1133"/>
                    <a:pt x="1132" y="879"/>
                    <a:pt x="1132" y="565"/>
                  </a:cubicBezTo>
                  <a:cubicBezTo>
                    <a:pt x="1132" y="251"/>
                    <a:pt x="879" y="1"/>
                    <a:pt x="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871" name="Google Shape;1871;p30"/>
          <p:cNvSpPr/>
          <p:nvPr/>
        </p:nvSpPr>
        <p:spPr>
          <a:xfrm>
            <a:off x="5702026" y="3384472"/>
            <a:ext cx="289131" cy="274338"/>
          </a:xfrm>
          <a:custGeom>
            <a:avLst/>
            <a:gdLst/>
            <a:ahLst/>
            <a:cxnLst/>
            <a:rect l="l" t="t" r="r" b="b"/>
            <a:pathLst>
              <a:path w="20089" h="19323" extrusionOk="0">
                <a:moveTo>
                  <a:pt x="4477" y="1134"/>
                </a:moveTo>
                <a:cubicBezTo>
                  <a:pt x="4624" y="1134"/>
                  <a:pt x="4765" y="1194"/>
                  <a:pt x="4868" y="1300"/>
                </a:cubicBezTo>
                <a:lnTo>
                  <a:pt x="7268" y="3694"/>
                </a:lnTo>
                <a:cubicBezTo>
                  <a:pt x="7489" y="3915"/>
                  <a:pt x="7489" y="4271"/>
                  <a:pt x="7268" y="4494"/>
                </a:cubicBezTo>
                <a:lnTo>
                  <a:pt x="6870" y="4893"/>
                </a:lnTo>
                <a:lnTo>
                  <a:pt x="3669" y="1692"/>
                </a:lnTo>
                <a:lnTo>
                  <a:pt x="4068" y="1300"/>
                </a:lnTo>
                <a:cubicBezTo>
                  <a:pt x="4173" y="1191"/>
                  <a:pt x="4315" y="1134"/>
                  <a:pt x="4466" y="1134"/>
                </a:cubicBezTo>
                <a:cubicBezTo>
                  <a:pt x="4470" y="1134"/>
                  <a:pt x="4473" y="1134"/>
                  <a:pt x="4477" y="1134"/>
                </a:cubicBezTo>
                <a:close/>
                <a:moveTo>
                  <a:pt x="15822" y="12484"/>
                </a:moveTo>
                <a:cubicBezTo>
                  <a:pt x="15973" y="12484"/>
                  <a:pt x="16118" y="12544"/>
                  <a:pt x="16224" y="12650"/>
                </a:cubicBezTo>
                <a:lnTo>
                  <a:pt x="18624" y="15053"/>
                </a:lnTo>
                <a:cubicBezTo>
                  <a:pt x="18845" y="15274"/>
                  <a:pt x="18845" y="15633"/>
                  <a:pt x="18624" y="15854"/>
                </a:cubicBezTo>
                <a:lnTo>
                  <a:pt x="18226" y="16255"/>
                </a:lnTo>
                <a:lnTo>
                  <a:pt x="15022" y="13051"/>
                </a:lnTo>
                <a:lnTo>
                  <a:pt x="15421" y="12650"/>
                </a:lnTo>
                <a:cubicBezTo>
                  <a:pt x="15526" y="12544"/>
                  <a:pt x="15671" y="12484"/>
                  <a:pt x="15822" y="12484"/>
                </a:cubicBezTo>
                <a:close/>
                <a:moveTo>
                  <a:pt x="2881" y="2508"/>
                </a:moveTo>
                <a:lnTo>
                  <a:pt x="6073" y="5699"/>
                </a:lnTo>
                <a:cubicBezTo>
                  <a:pt x="5227" y="6656"/>
                  <a:pt x="5275" y="8103"/>
                  <a:pt x="6175" y="9005"/>
                </a:cubicBezTo>
                <a:lnTo>
                  <a:pt x="10910" y="13743"/>
                </a:lnTo>
                <a:cubicBezTo>
                  <a:pt x="11379" y="14214"/>
                  <a:pt x="11998" y="14451"/>
                  <a:pt x="12618" y="14451"/>
                </a:cubicBezTo>
                <a:cubicBezTo>
                  <a:pt x="13188" y="14451"/>
                  <a:pt x="13758" y="14252"/>
                  <a:pt x="14216" y="13849"/>
                </a:cubicBezTo>
                <a:lnTo>
                  <a:pt x="17408" y="17040"/>
                </a:lnTo>
                <a:cubicBezTo>
                  <a:pt x="16480" y="17810"/>
                  <a:pt x="15350" y="18190"/>
                  <a:pt x="14222" y="18190"/>
                </a:cubicBezTo>
                <a:cubicBezTo>
                  <a:pt x="12939" y="18190"/>
                  <a:pt x="11660" y="17697"/>
                  <a:pt x="10689" y="16726"/>
                </a:cubicBezTo>
                <a:lnTo>
                  <a:pt x="10692" y="16726"/>
                </a:lnTo>
                <a:lnTo>
                  <a:pt x="3192" y="9226"/>
                </a:lnTo>
                <a:cubicBezTo>
                  <a:pt x="1371" y="7402"/>
                  <a:pt x="1235" y="4491"/>
                  <a:pt x="2881" y="2508"/>
                </a:cubicBezTo>
                <a:close/>
                <a:moveTo>
                  <a:pt x="4468" y="1"/>
                </a:moveTo>
                <a:cubicBezTo>
                  <a:pt x="4034" y="1"/>
                  <a:pt x="3600" y="166"/>
                  <a:pt x="3267" y="497"/>
                </a:cubicBezTo>
                <a:lnTo>
                  <a:pt x="2473" y="1285"/>
                </a:lnTo>
                <a:lnTo>
                  <a:pt x="2464" y="1294"/>
                </a:lnTo>
                <a:lnTo>
                  <a:pt x="2458" y="1300"/>
                </a:lnTo>
                <a:lnTo>
                  <a:pt x="2392" y="1366"/>
                </a:lnTo>
                <a:cubicBezTo>
                  <a:pt x="0" y="3758"/>
                  <a:pt x="0" y="7635"/>
                  <a:pt x="2392" y="10026"/>
                </a:cubicBezTo>
                <a:lnTo>
                  <a:pt x="9889" y="17529"/>
                </a:lnTo>
                <a:cubicBezTo>
                  <a:pt x="11086" y="18725"/>
                  <a:pt x="12654" y="19323"/>
                  <a:pt x="14222" y="19323"/>
                </a:cubicBezTo>
                <a:cubicBezTo>
                  <a:pt x="15789" y="19323"/>
                  <a:pt x="17356" y="18725"/>
                  <a:pt x="18552" y="17529"/>
                </a:cubicBezTo>
                <a:lnTo>
                  <a:pt x="18624" y="17457"/>
                </a:lnTo>
                <a:lnTo>
                  <a:pt x="19425" y="16657"/>
                </a:lnTo>
                <a:cubicBezTo>
                  <a:pt x="20089" y="15992"/>
                  <a:pt x="20089" y="14917"/>
                  <a:pt x="19425" y="14253"/>
                </a:cubicBezTo>
                <a:lnTo>
                  <a:pt x="17024" y="11850"/>
                </a:lnTo>
                <a:cubicBezTo>
                  <a:pt x="16692" y="11518"/>
                  <a:pt x="16257" y="11352"/>
                  <a:pt x="15822" y="11352"/>
                </a:cubicBezTo>
                <a:cubicBezTo>
                  <a:pt x="15388" y="11352"/>
                  <a:pt x="14953" y="11518"/>
                  <a:pt x="14621" y="11850"/>
                </a:cubicBezTo>
                <a:lnTo>
                  <a:pt x="13820" y="12650"/>
                </a:lnTo>
                <a:lnTo>
                  <a:pt x="13531" y="12943"/>
                </a:lnTo>
                <a:cubicBezTo>
                  <a:pt x="13278" y="13193"/>
                  <a:pt x="12949" y="13319"/>
                  <a:pt x="12620" y="13319"/>
                </a:cubicBezTo>
                <a:cubicBezTo>
                  <a:pt x="12291" y="13319"/>
                  <a:pt x="11962" y="13193"/>
                  <a:pt x="11710" y="12943"/>
                </a:cubicBezTo>
                <a:lnTo>
                  <a:pt x="6978" y="8205"/>
                </a:lnTo>
                <a:cubicBezTo>
                  <a:pt x="6474" y="7704"/>
                  <a:pt x="6474" y="6889"/>
                  <a:pt x="6978" y="6385"/>
                </a:cubicBezTo>
                <a:lnTo>
                  <a:pt x="7268" y="6095"/>
                </a:lnTo>
                <a:lnTo>
                  <a:pt x="8068" y="5294"/>
                </a:lnTo>
                <a:cubicBezTo>
                  <a:pt x="8733" y="4630"/>
                  <a:pt x="8733" y="3555"/>
                  <a:pt x="8068" y="2891"/>
                </a:cubicBezTo>
                <a:lnTo>
                  <a:pt x="5668" y="497"/>
                </a:lnTo>
                <a:cubicBezTo>
                  <a:pt x="5336" y="166"/>
                  <a:pt x="4902" y="1"/>
                  <a:pt x="44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872" name="Google Shape;1872;p30"/>
          <p:cNvGrpSpPr/>
          <p:nvPr/>
        </p:nvGrpSpPr>
        <p:grpSpPr>
          <a:xfrm>
            <a:off x="5750206" y="1905593"/>
            <a:ext cx="192780" cy="274333"/>
            <a:chOff x="3342275" y="2615925"/>
            <a:chExt cx="339700" cy="483150"/>
          </a:xfrm>
        </p:grpSpPr>
        <p:sp>
          <p:nvSpPr>
            <p:cNvPr id="1873" name="Google Shape;1873;p30"/>
            <p:cNvSpPr/>
            <p:nvPr/>
          </p:nvSpPr>
          <p:spPr>
            <a:xfrm>
              <a:off x="3342275" y="2615925"/>
              <a:ext cx="339700" cy="483150"/>
            </a:xfrm>
            <a:custGeom>
              <a:avLst/>
              <a:gdLst/>
              <a:ahLst/>
              <a:cxnLst/>
              <a:rect l="l" t="t" r="r" b="b"/>
              <a:pathLst>
                <a:path w="13588" h="19326" extrusionOk="0">
                  <a:moveTo>
                    <a:pt x="11891" y="1133"/>
                  </a:moveTo>
                  <a:cubicBezTo>
                    <a:pt x="12202" y="1133"/>
                    <a:pt x="12455" y="1387"/>
                    <a:pt x="12455" y="1701"/>
                  </a:cubicBezTo>
                  <a:lnTo>
                    <a:pt x="12455" y="2265"/>
                  </a:lnTo>
                  <a:lnTo>
                    <a:pt x="1132" y="2265"/>
                  </a:lnTo>
                  <a:lnTo>
                    <a:pt x="1132" y="1701"/>
                  </a:lnTo>
                  <a:cubicBezTo>
                    <a:pt x="1132" y="1387"/>
                    <a:pt x="1386" y="1133"/>
                    <a:pt x="1700" y="1133"/>
                  </a:cubicBezTo>
                  <a:close/>
                  <a:moveTo>
                    <a:pt x="12455" y="3398"/>
                  </a:moveTo>
                  <a:lnTo>
                    <a:pt x="12455" y="14796"/>
                  </a:lnTo>
                  <a:lnTo>
                    <a:pt x="1132" y="14796"/>
                  </a:lnTo>
                  <a:lnTo>
                    <a:pt x="1132" y="3398"/>
                  </a:lnTo>
                  <a:close/>
                  <a:moveTo>
                    <a:pt x="12455" y="15928"/>
                  </a:moveTo>
                  <a:lnTo>
                    <a:pt x="12455" y="17628"/>
                  </a:lnTo>
                  <a:cubicBezTo>
                    <a:pt x="12455" y="17939"/>
                    <a:pt x="12202" y="18193"/>
                    <a:pt x="11891" y="18193"/>
                  </a:cubicBezTo>
                  <a:lnTo>
                    <a:pt x="1700" y="18193"/>
                  </a:lnTo>
                  <a:cubicBezTo>
                    <a:pt x="1386" y="18193"/>
                    <a:pt x="1132" y="17939"/>
                    <a:pt x="1132" y="17628"/>
                  </a:cubicBezTo>
                  <a:lnTo>
                    <a:pt x="1132" y="15928"/>
                  </a:lnTo>
                  <a:close/>
                  <a:moveTo>
                    <a:pt x="1700" y="1"/>
                  </a:moveTo>
                  <a:cubicBezTo>
                    <a:pt x="761" y="1"/>
                    <a:pt x="0" y="762"/>
                    <a:pt x="0" y="1701"/>
                  </a:cubicBezTo>
                  <a:lnTo>
                    <a:pt x="0" y="17628"/>
                  </a:lnTo>
                  <a:cubicBezTo>
                    <a:pt x="0" y="18564"/>
                    <a:pt x="761" y="19325"/>
                    <a:pt x="1700" y="19325"/>
                  </a:cubicBezTo>
                  <a:lnTo>
                    <a:pt x="11891" y="19325"/>
                  </a:lnTo>
                  <a:cubicBezTo>
                    <a:pt x="12827" y="19325"/>
                    <a:pt x="13588" y="18564"/>
                    <a:pt x="13588" y="17628"/>
                  </a:cubicBezTo>
                  <a:lnTo>
                    <a:pt x="13588" y="1701"/>
                  </a:lnTo>
                  <a:cubicBezTo>
                    <a:pt x="13588" y="762"/>
                    <a:pt x="12827" y="1"/>
                    <a:pt x="118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74" name="Google Shape;1874;p30"/>
            <p:cNvSpPr/>
            <p:nvPr/>
          </p:nvSpPr>
          <p:spPr>
            <a:xfrm>
              <a:off x="3461600" y="3030200"/>
              <a:ext cx="101025" cy="28325"/>
            </a:xfrm>
            <a:custGeom>
              <a:avLst/>
              <a:gdLst/>
              <a:ahLst/>
              <a:cxnLst/>
              <a:rect l="l" t="t" r="r" b="b"/>
              <a:pathLst>
                <a:path w="4041" h="1133" extrusionOk="0">
                  <a:moveTo>
                    <a:pt x="568" y="1"/>
                  </a:moveTo>
                  <a:cubicBezTo>
                    <a:pt x="254" y="1"/>
                    <a:pt x="1" y="251"/>
                    <a:pt x="1" y="565"/>
                  </a:cubicBezTo>
                  <a:cubicBezTo>
                    <a:pt x="1" y="879"/>
                    <a:pt x="254" y="1133"/>
                    <a:pt x="568" y="1133"/>
                  </a:cubicBezTo>
                  <a:lnTo>
                    <a:pt x="3473" y="1133"/>
                  </a:lnTo>
                  <a:cubicBezTo>
                    <a:pt x="3787" y="1133"/>
                    <a:pt x="4041" y="879"/>
                    <a:pt x="4041" y="565"/>
                  </a:cubicBezTo>
                  <a:cubicBezTo>
                    <a:pt x="4041" y="251"/>
                    <a:pt x="3787" y="1"/>
                    <a:pt x="34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875" name="Google Shape;1875;p30"/>
          <p:cNvSpPr/>
          <p:nvPr/>
        </p:nvSpPr>
        <p:spPr>
          <a:xfrm>
            <a:off x="3301646" y="2653093"/>
            <a:ext cx="289987" cy="274307"/>
          </a:xfrm>
          <a:custGeom>
            <a:avLst/>
            <a:gdLst/>
            <a:ahLst/>
            <a:cxnLst/>
            <a:rect l="l" t="t" r="r" b="b"/>
            <a:pathLst>
              <a:path w="19326" h="18118" extrusionOk="0">
                <a:moveTo>
                  <a:pt x="17628" y="6794"/>
                </a:moveTo>
                <a:cubicBezTo>
                  <a:pt x="17939" y="6794"/>
                  <a:pt x="18193" y="7048"/>
                  <a:pt x="18193" y="7362"/>
                </a:cubicBezTo>
                <a:lnTo>
                  <a:pt x="18193" y="7927"/>
                </a:lnTo>
                <a:lnTo>
                  <a:pt x="12532" y="7927"/>
                </a:lnTo>
                <a:lnTo>
                  <a:pt x="12532" y="7362"/>
                </a:lnTo>
                <a:cubicBezTo>
                  <a:pt x="12532" y="7048"/>
                  <a:pt x="12785" y="6794"/>
                  <a:pt x="13099" y="6794"/>
                </a:cubicBezTo>
                <a:close/>
                <a:moveTo>
                  <a:pt x="17628" y="1133"/>
                </a:moveTo>
                <a:cubicBezTo>
                  <a:pt x="17939" y="1133"/>
                  <a:pt x="18193" y="1387"/>
                  <a:pt x="18193" y="1701"/>
                </a:cubicBezTo>
                <a:lnTo>
                  <a:pt x="18193" y="5759"/>
                </a:lnTo>
                <a:cubicBezTo>
                  <a:pt x="18012" y="5695"/>
                  <a:pt x="17819" y="5662"/>
                  <a:pt x="17628" y="5662"/>
                </a:cubicBezTo>
                <a:lnTo>
                  <a:pt x="13099" y="5662"/>
                </a:lnTo>
                <a:cubicBezTo>
                  <a:pt x="12160" y="5662"/>
                  <a:pt x="11399" y="6423"/>
                  <a:pt x="11399" y="7362"/>
                </a:cubicBezTo>
                <a:lnTo>
                  <a:pt x="11399" y="11324"/>
                </a:lnTo>
                <a:lnTo>
                  <a:pt x="1133" y="11324"/>
                </a:lnTo>
                <a:lnTo>
                  <a:pt x="1133" y="1701"/>
                </a:lnTo>
                <a:cubicBezTo>
                  <a:pt x="1133" y="1387"/>
                  <a:pt x="1387" y="1133"/>
                  <a:pt x="1701" y="1133"/>
                </a:cubicBezTo>
                <a:close/>
                <a:moveTo>
                  <a:pt x="11399" y="12456"/>
                </a:moveTo>
                <a:lnTo>
                  <a:pt x="11399" y="13588"/>
                </a:lnTo>
                <a:lnTo>
                  <a:pt x="1701" y="13588"/>
                </a:lnTo>
                <a:cubicBezTo>
                  <a:pt x="1387" y="13588"/>
                  <a:pt x="1133" y="13335"/>
                  <a:pt x="1133" y="13024"/>
                </a:cubicBezTo>
                <a:lnTo>
                  <a:pt x="1133" y="12456"/>
                </a:lnTo>
                <a:close/>
                <a:moveTo>
                  <a:pt x="18193" y="9059"/>
                </a:moveTo>
                <a:lnTo>
                  <a:pt x="18193" y="14720"/>
                </a:lnTo>
                <a:lnTo>
                  <a:pt x="12532" y="14720"/>
                </a:lnTo>
                <a:lnTo>
                  <a:pt x="12532" y="9059"/>
                </a:lnTo>
                <a:close/>
                <a:moveTo>
                  <a:pt x="11399" y="14720"/>
                </a:moveTo>
                <a:lnTo>
                  <a:pt x="11399" y="16420"/>
                </a:lnTo>
                <a:cubicBezTo>
                  <a:pt x="11399" y="16611"/>
                  <a:pt x="11432" y="16804"/>
                  <a:pt x="11496" y="16985"/>
                </a:cubicBezTo>
                <a:lnTo>
                  <a:pt x="7051" y="16985"/>
                </a:lnTo>
                <a:lnTo>
                  <a:pt x="7806" y="14720"/>
                </a:lnTo>
                <a:close/>
                <a:moveTo>
                  <a:pt x="18193" y="15853"/>
                </a:moveTo>
                <a:lnTo>
                  <a:pt x="18193" y="16420"/>
                </a:lnTo>
                <a:cubicBezTo>
                  <a:pt x="18193" y="16731"/>
                  <a:pt x="17939" y="16985"/>
                  <a:pt x="17628" y="16985"/>
                </a:cubicBezTo>
                <a:lnTo>
                  <a:pt x="13099" y="16985"/>
                </a:lnTo>
                <a:cubicBezTo>
                  <a:pt x="12785" y="16985"/>
                  <a:pt x="12532" y="16731"/>
                  <a:pt x="12532" y="16420"/>
                </a:cubicBezTo>
                <a:lnTo>
                  <a:pt x="12532" y="15853"/>
                </a:lnTo>
                <a:close/>
                <a:moveTo>
                  <a:pt x="1701" y="1"/>
                </a:moveTo>
                <a:cubicBezTo>
                  <a:pt x="762" y="1"/>
                  <a:pt x="1" y="762"/>
                  <a:pt x="1" y="1701"/>
                </a:cubicBezTo>
                <a:lnTo>
                  <a:pt x="1" y="13024"/>
                </a:lnTo>
                <a:cubicBezTo>
                  <a:pt x="1" y="13960"/>
                  <a:pt x="762" y="14720"/>
                  <a:pt x="1701" y="14720"/>
                </a:cubicBezTo>
                <a:lnTo>
                  <a:pt x="6613" y="14720"/>
                </a:lnTo>
                <a:lnTo>
                  <a:pt x="5859" y="16985"/>
                </a:lnTo>
                <a:lnTo>
                  <a:pt x="4002" y="16985"/>
                </a:lnTo>
                <a:cubicBezTo>
                  <a:pt x="3688" y="16985"/>
                  <a:pt x="3437" y="17239"/>
                  <a:pt x="3437" y="17553"/>
                </a:cubicBezTo>
                <a:cubicBezTo>
                  <a:pt x="3437" y="17864"/>
                  <a:pt x="3688" y="18117"/>
                  <a:pt x="4002" y="18117"/>
                </a:cubicBezTo>
                <a:lnTo>
                  <a:pt x="17628" y="18117"/>
                </a:lnTo>
                <a:cubicBezTo>
                  <a:pt x="18564" y="18117"/>
                  <a:pt x="19325" y="17356"/>
                  <a:pt x="19325" y="16420"/>
                </a:cubicBezTo>
                <a:lnTo>
                  <a:pt x="19325" y="1701"/>
                </a:lnTo>
                <a:cubicBezTo>
                  <a:pt x="19325" y="762"/>
                  <a:pt x="18564" y="1"/>
                  <a:pt x="17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84" name="Grupo 83">
            <a:extLst>
              <a:ext uri="{FF2B5EF4-FFF2-40B4-BE49-F238E27FC236}">
                <a16:creationId xmlns:a16="http://schemas.microsoft.com/office/drawing/2014/main" id="{6981DD8A-AE75-4EED-BA54-40DF0258A5FF}"/>
              </a:ext>
            </a:extLst>
          </p:cNvPr>
          <p:cNvGrpSpPr/>
          <p:nvPr/>
        </p:nvGrpSpPr>
        <p:grpSpPr>
          <a:xfrm>
            <a:off x="194063" y="284812"/>
            <a:ext cx="8763146" cy="803827"/>
            <a:chOff x="-3275791" y="-61425"/>
            <a:chExt cx="12001498" cy="1100875"/>
          </a:xfrm>
        </p:grpSpPr>
        <p:grpSp>
          <p:nvGrpSpPr>
            <p:cNvPr id="85" name="Grupo 84">
              <a:extLst>
                <a:ext uri="{FF2B5EF4-FFF2-40B4-BE49-F238E27FC236}">
                  <a16:creationId xmlns:a16="http://schemas.microsoft.com/office/drawing/2014/main" id="{7F4509A3-12ED-4EB3-93C4-94308B3442FE}"/>
                </a:ext>
              </a:extLst>
            </p:cNvPr>
            <p:cNvGrpSpPr/>
            <p:nvPr/>
          </p:nvGrpSpPr>
          <p:grpSpPr>
            <a:xfrm>
              <a:off x="7760062" y="-61425"/>
              <a:ext cx="965645" cy="1100875"/>
              <a:chOff x="628650" y="296863"/>
              <a:chExt cx="4511675" cy="5143500"/>
            </a:xfrm>
            <a:solidFill>
              <a:srgbClr val="0070C0"/>
            </a:solidFill>
          </p:grpSpPr>
          <p:sp>
            <p:nvSpPr>
              <p:cNvPr id="87" name="Freeform 6">
                <a:extLst>
                  <a:ext uri="{FF2B5EF4-FFF2-40B4-BE49-F238E27FC236}">
                    <a16:creationId xmlns:a16="http://schemas.microsoft.com/office/drawing/2014/main" id="{4EA7E51E-379F-4D82-BF76-89B0F47AA1CE}"/>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8" name="Freeform 7">
                <a:extLst>
                  <a:ext uri="{FF2B5EF4-FFF2-40B4-BE49-F238E27FC236}">
                    <a16:creationId xmlns:a16="http://schemas.microsoft.com/office/drawing/2014/main" id="{008647EC-45EB-4246-8D05-4882E4D2338E}"/>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9" name="Freeform 8">
                <a:extLst>
                  <a:ext uri="{FF2B5EF4-FFF2-40B4-BE49-F238E27FC236}">
                    <a16:creationId xmlns:a16="http://schemas.microsoft.com/office/drawing/2014/main" id="{923E832A-E428-4CE3-9761-2EE494967F9F}"/>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0" name="Freeform 9">
                <a:extLst>
                  <a:ext uri="{FF2B5EF4-FFF2-40B4-BE49-F238E27FC236}">
                    <a16:creationId xmlns:a16="http://schemas.microsoft.com/office/drawing/2014/main" id="{CBDC41AD-678C-4797-83D2-A9496F84DB2E}"/>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1" name="Freeform 10">
                <a:extLst>
                  <a:ext uri="{FF2B5EF4-FFF2-40B4-BE49-F238E27FC236}">
                    <a16:creationId xmlns:a16="http://schemas.microsoft.com/office/drawing/2014/main" id="{5D408EAF-DA97-4A2D-94A3-BB6798B7CF77}"/>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2" name="Freeform 11">
                <a:extLst>
                  <a:ext uri="{FF2B5EF4-FFF2-40B4-BE49-F238E27FC236}">
                    <a16:creationId xmlns:a16="http://schemas.microsoft.com/office/drawing/2014/main" id="{D56959ED-1E4C-497C-8831-B7B46617F8C0}"/>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3" name="Freeform 12">
                <a:extLst>
                  <a:ext uri="{FF2B5EF4-FFF2-40B4-BE49-F238E27FC236}">
                    <a16:creationId xmlns:a16="http://schemas.microsoft.com/office/drawing/2014/main" id="{977562B3-AA98-460B-8499-C2A71353AD74}"/>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4" name="Freeform 13">
                <a:extLst>
                  <a:ext uri="{FF2B5EF4-FFF2-40B4-BE49-F238E27FC236}">
                    <a16:creationId xmlns:a16="http://schemas.microsoft.com/office/drawing/2014/main" id="{9893A004-853D-4DCF-A8A7-FB7DDCD96068}"/>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5" name="Freeform 14">
                <a:extLst>
                  <a:ext uri="{FF2B5EF4-FFF2-40B4-BE49-F238E27FC236}">
                    <a16:creationId xmlns:a16="http://schemas.microsoft.com/office/drawing/2014/main" id="{E75A28C4-B226-43D1-964C-43AC9CCB199F}"/>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6" name="Freeform 15">
                <a:extLst>
                  <a:ext uri="{FF2B5EF4-FFF2-40B4-BE49-F238E27FC236}">
                    <a16:creationId xmlns:a16="http://schemas.microsoft.com/office/drawing/2014/main" id="{11CE792C-D85F-4B92-B87A-C7AA293C2A2F}"/>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7" name="Freeform 16">
                <a:extLst>
                  <a:ext uri="{FF2B5EF4-FFF2-40B4-BE49-F238E27FC236}">
                    <a16:creationId xmlns:a16="http://schemas.microsoft.com/office/drawing/2014/main" id="{649A5A71-A9C3-46E8-8F66-DE0C7AB298E5}"/>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86" name="Rectángulo 85">
              <a:extLst>
                <a:ext uri="{FF2B5EF4-FFF2-40B4-BE49-F238E27FC236}">
                  <a16:creationId xmlns:a16="http://schemas.microsoft.com/office/drawing/2014/main" id="{BD22BCB2-C6BB-4628-AA4E-FF1596B0A3F1}"/>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55"/>
          <p:cNvSpPr txBox="1">
            <a:spLocks noGrp="1"/>
          </p:cNvSpPr>
          <p:nvPr>
            <p:ph type="title"/>
          </p:nvPr>
        </p:nvSpPr>
        <p:spPr>
          <a:xfrm>
            <a:off x="758850" y="196330"/>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tx1"/>
                </a:solidFill>
              </a:rPr>
              <a:t>TABLE OF CONTENTS</a:t>
            </a:r>
            <a:endParaRPr dirty="0">
              <a:solidFill>
                <a:schemeClr val="tx1"/>
              </a:solidFill>
            </a:endParaRPr>
          </a:p>
        </p:txBody>
      </p:sp>
      <p:sp>
        <p:nvSpPr>
          <p:cNvPr id="307" name="Google Shape;307;p55"/>
          <p:cNvSpPr txBox="1">
            <a:spLocks noGrp="1"/>
          </p:cNvSpPr>
          <p:nvPr>
            <p:ph type="title" idx="2"/>
          </p:nvPr>
        </p:nvSpPr>
        <p:spPr>
          <a:xfrm>
            <a:off x="1164554" y="1498017"/>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00B0F0"/>
                </a:solidFill>
              </a:rPr>
              <a:t>01</a:t>
            </a:r>
            <a:endParaRPr dirty="0">
              <a:solidFill>
                <a:srgbClr val="00B0F0"/>
              </a:solidFill>
            </a:endParaRPr>
          </a:p>
        </p:txBody>
      </p:sp>
      <p:sp>
        <p:nvSpPr>
          <p:cNvPr id="308" name="Google Shape;308;p55"/>
          <p:cNvSpPr txBox="1">
            <a:spLocks noGrp="1"/>
          </p:cNvSpPr>
          <p:nvPr>
            <p:ph type="title" idx="3"/>
          </p:nvPr>
        </p:nvSpPr>
        <p:spPr>
          <a:xfrm>
            <a:off x="541454" y="1961992"/>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OBJECTIVES</a:t>
            </a:r>
            <a:endParaRPr/>
          </a:p>
        </p:txBody>
      </p:sp>
      <p:sp>
        <p:nvSpPr>
          <p:cNvPr id="309" name="Google Shape;309;p55"/>
          <p:cNvSpPr txBox="1">
            <a:spLocks noGrp="1"/>
          </p:cNvSpPr>
          <p:nvPr>
            <p:ph type="title" idx="4"/>
          </p:nvPr>
        </p:nvSpPr>
        <p:spPr>
          <a:xfrm>
            <a:off x="541454" y="2385861"/>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0" name="Google Shape;310;p55"/>
          <p:cNvSpPr txBox="1">
            <a:spLocks noGrp="1"/>
          </p:cNvSpPr>
          <p:nvPr>
            <p:ph type="title" idx="5"/>
          </p:nvPr>
        </p:nvSpPr>
        <p:spPr>
          <a:xfrm>
            <a:off x="3972079" y="1498017"/>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B0F0"/>
                </a:solidFill>
              </a:rPr>
              <a:t>02</a:t>
            </a:r>
            <a:endParaRPr>
              <a:solidFill>
                <a:srgbClr val="00B0F0"/>
              </a:solidFill>
            </a:endParaRPr>
          </a:p>
        </p:txBody>
      </p:sp>
      <p:sp>
        <p:nvSpPr>
          <p:cNvPr id="311" name="Google Shape;311;p55"/>
          <p:cNvSpPr txBox="1">
            <a:spLocks noGrp="1"/>
          </p:cNvSpPr>
          <p:nvPr>
            <p:ph type="title" idx="6"/>
          </p:nvPr>
        </p:nvSpPr>
        <p:spPr>
          <a:xfrm>
            <a:off x="3348929" y="1961992"/>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METHODOLOGY</a:t>
            </a:r>
            <a:endParaRPr/>
          </a:p>
        </p:txBody>
      </p:sp>
      <p:sp>
        <p:nvSpPr>
          <p:cNvPr id="312" name="Google Shape;312;p55"/>
          <p:cNvSpPr txBox="1">
            <a:spLocks noGrp="1"/>
          </p:cNvSpPr>
          <p:nvPr>
            <p:ph type="title" idx="7"/>
          </p:nvPr>
        </p:nvSpPr>
        <p:spPr>
          <a:xfrm>
            <a:off x="3348929" y="2385861"/>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3" name="Google Shape;313;p55"/>
          <p:cNvSpPr txBox="1">
            <a:spLocks noGrp="1"/>
          </p:cNvSpPr>
          <p:nvPr>
            <p:ph type="title" idx="8"/>
          </p:nvPr>
        </p:nvSpPr>
        <p:spPr>
          <a:xfrm>
            <a:off x="1164554" y="3004764"/>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B0F0"/>
                </a:solidFill>
              </a:rPr>
              <a:t>03</a:t>
            </a:r>
            <a:endParaRPr>
              <a:solidFill>
                <a:srgbClr val="00B0F0"/>
              </a:solidFill>
            </a:endParaRPr>
          </a:p>
        </p:txBody>
      </p:sp>
      <p:sp>
        <p:nvSpPr>
          <p:cNvPr id="314" name="Google Shape;314;p55"/>
          <p:cNvSpPr txBox="1">
            <a:spLocks noGrp="1"/>
          </p:cNvSpPr>
          <p:nvPr>
            <p:ph type="title" idx="9"/>
          </p:nvPr>
        </p:nvSpPr>
        <p:spPr>
          <a:xfrm>
            <a:off x="541454" y="3475492"/>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RESULTS ANALYSIS</a:t>
            </a:r>
            <a:endParaRPr/>
          </a:p>
        </p:txBody>
      </p:sp>
      <p:sp>
        <p:nvSpPr>
          <p:cNvPr id="315" name="Google Shape;315;p55"/>
          <p:cNvSpPr txBox="1">
            <a:spLocks noGrp="1"/>
          </p:cNvSpPr>
          <p:nvPr>
            <p:ph type="title" idx="13"/>
          </p:nvPr>
        </p:nvSpPr>
        <p:spPr>
          <a:xfrm>
            <a:off x="541454" y="3899361"/>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6" name="Google Shape;316;p55"/>
          <p:cNvSpPr txBox="1">
            <a:spLocks noGrp="1"/>
          </p:cNvSpPr>
          <p:nvPr>
            <p:ph type="title" idx="14"/>
          </p:nvPr>
        </p:nvSpPr>
        <p:spPr>
          <a:xfrm>
            <a:off x="3972079" y="3004764"/>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B0F0"/>
                </a:solidFill>
              </a:rPr>
              <a:t>04</a:t>
            </a:r>
            <a:endParaRPr>
              <a:solidFill>
                <a:srgbClr val="00B0F0"/>
              </a:solidFill>
            </a:endParaRPr>
          </a:p>
        </p:txBody>
      </p:sp>
      <p:sp>
        <p:nvSpPr>
          <p:cNvPr id="317" name="Google Shape;317;p55"/>
          <p:cNvSpPr txBox="1">
            <a:spLocks noGrp="1"/>
          </p:cNvSpPr>
          <p:nvPr>
            <p:ph type="title" idx="15"/>
          </p:nvPr>
        </p:nvSpPr>
        <p:spPr>
          <a:xfrm>
            <a:off x="3348929" y="3475492"/>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CONCLUSIONS</a:t>
            </a:r>
            <a:endParaRPr/>
          </a:p>
        </p:txBody>
      </p:sp>
      <p:sp>
        <p:nvSpPr>
          <p:cNvPr id="318" name="Google Shape;318;p55"/>
          <p:cNvSpPr txBox="1">
            <a:spLocks noGrp="1"/>
          </p:cNvSpPr>
          <p:nvPr>
            <p:ph type="title" idx="16"/>
          </p:nvPr>
        </p:nvSpPr>
        <p:spPr>
          <a:xfrm>
            <a:off x="3348929" y="3899361"/>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grpSp>
        <p:nvGrpSpPr>
          <p:cNvPr id="319" name="Google Shape;319;p55"/>
          <p:cNvGrpSpPr/>
          <p:nvPr/>
        </p:nvGrpSpPr>
        <p:grpSpPr>
          <a:xfrm>
            <a:off x="548381" y="1814308"/>
            <a:ext cx="5383671" cy="1514884"/>
            <a:chOff x="2426459" y="1580025"/>
            <a:chExt cx="4313493" cy="1586433"/>
          </a:xfrm>
        </p:grpSpPr>
        <p:cxnSp>
          <p:nvCxnSpPr>
            <p:cNvPr id="320" name="Google Shape;320;p55"/>
            <p:cNvCxnSpPr/>
            <p:nvPr/>
          </p:nvCxnSpPr>
          <p:spPr>
            <a:xfrm>
              <a:off x="3910304" y="1586737"/>
              <a:ext cx="1323300" cy="0"/>
            </a:xfrm>
            <a:prstGeom prst="straightConnector1">
              <a:avLst/>
            </a:prstGeom>
            <a:noFill/>
            <a:ln w="9525" cap="flat" cmpd="sng">
              <a:solidFill>
                <a:srgbClr val="00B0F0"/>
              </a:solidFill>
              <a:prstDash val="solid"/>
              <a:round/>
              <a:headEnd type="none" w="med" len="med"/>
              <a:tailEnd type="none" w="med" len="med"/>
            </a:ln>
          </p:spPr>
        </p:cxnSp>
        <p:sp>
          <p:nvSpPr>
            <p:cNvPr id="321" name="Google Shape;321;p55"/>
            <p:cNvSpPr/>
            <p:nvPr/>
          </p:nvSpPr>
          <p:spPr>
            <a:xfrm>
              <a:off x="2426459" y="1580025"/>
              <a:ext cx="551325" cy="1580025"/>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rgbClr val="00B0F0"/>
              </a:solidFill>
              <a:prstDash val="solid"/>
              <a:round/>
              <a:headEnd type="none" w="med" len="med"/>
              <a:tailEnd type="none" w="med" len="med"/>
            </a:ln>
          </p:spPr>
        </p:sp>
        <p:sp>
          <p:nvSpPr>
            <p:cNvPr id="322" name="Google Shape;322;p55"/>
            <p:cNvSpPr/>
            <p:nvPr/>
          </p:nvSpPr>
          <p:spPr>
            <a:xfrm flipH="1">
              <a:off x="6188627" y="1580025"/>
              <a:ext cx="551325" cy="1580025"/>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rgbClr val="00B0F0"/>
              </a:solidFill>
              <a:prstDash val="solid"/>
              <a:round/>
              <a:headEnd type="none" w="med" len="med"/>
              <a:tailEnd type="none" w="med" len="med"/>
            </a:ln>
          </p:spPr>
        </p:sp>
        <p:cxnSp>
          <p:nvCxnSpPr>
            <p:cNvPr id="323" name="Google Shape;323;p55"/>
            <p:cNvCxnSpPr/>
            <p:nvPr/>
          </p:nvCxnSpPr>
          <p:spPr>
            <a:xfrm>
              <a:off x="3910304" y="3166458"/>
              <a:ext cx="1323300" cy="0"/>
            </a:xfrm>
            <a:prstGeom prst="straightConnector1">
              <a:avLst/>
            </a:prstGeom>
            <a:noFill/>
            <a:ln w="9525" cap="flat" cmpd="sng">
              <a:solidFill>
                <a:srgbClr val="00B0F0"/>
              </a:solidFill>
              <a:prstDash val="solid"/>
              <a:round/>
              <a:headEnd type="none" w="med" len="med"/>
              <a:tailEnd type="none" w="med" len="med"/>
            </a:ln>
          </p:spPr>
        </p:cxnSp>
      </p:grpSp>
      <p:grpSp>
        <p:nvGrpSpPr>
          <p:cNvPr id="3" name="Grupo 2">
            <a:extLst>
              <a:ext uri="{FF2B5EF4-FFF2-40B4-BE49-F238E27FC236}">
                <a16:creationId xmlns:a16="http://schemas.microsoft.com/office/drawing/2014/main" id="{B25D54A5-16ED-829A-91F4-1CBDC0EEA248}"/>
              </a:ext>
            </a:extLst>
          </p:cNvPr>
          <p:cNvGrpSpPr/>
          <p:nvPr/>
        </p:nvGrpSpPr>
        <p:grpSpPr>
          <a:xfrm>
            <a:off x="6188076" y="1754188"/>
            <a:ext cx="2641599" cy="2368550"/>
            <a:chOff x="6188076" y="1754188"/>
            <a:chExt cx="2641599" cy="2368550"/>
          </a:xfrm>
        </p:grpSpPr>
        <p:sp>
          <p:nvSpPr>
            <p:cNvPr id="7" name="Freeform 5">
              <a:extLst>
                <a:ext uri="{FF2B5EF4-FFF2-40B4-BE49-F238E27FC236}">
                  <a16:creationId xmlns:a16="http://schemas.microsoft.com/office/drawing/2014/main" id="{26315F15-19EB-4640-A0CA-2BE74C6612BC}"/>
                </a:ext>
              </a:extLst>
            </p:cNvPr>
            <p:cNvSpPr>
              <a:spLocks/>
            </p:cNvSpPr>
            <p:nvPr/>
          </p:nvSpPr>
          <p:spPr bwMode="auto">
            <a:xfrm>
              <a:off x="6188076" y="1754188"/>
              <a:ext cx="2641599" cy="1784350"/>
            </a:xfrm>
            <a:custGeom>
              <a:avLst/>
              <a:gdLst>
                <a:gd name="T0" fmla="*/ 274 w 344"/>
                <a:gd name="T1" fmla="*/ 232 h 232"/>
                <a:gd name="T2" fmla="*/ 175 w 344"/>
                <a:gd name="T3" fmla="*/ 132 h 232"/>
                <a:gd name="T4" fmla="*/ 70 w 344"/>
                <a:gd name="T5" fmla="*/ 230 h 232"/>
                <a:gd name="T6" fmla="*/ 7 w 344"/>
                <a:gd name="T7" fmla="*/ 168 h 232"/>
                <a:gd name="T8" fmla="*/ 75 w 344"/>
                <a:gd name="T9" fmla="*/ 76 h 232"/>
                <a:gd name="T10" fmla="*/ 124 w 344"/>
                <a:gd name="T11" fmla="*/ 10 h 232"/>
                <a:gd name="T12" fmla="*/ 202 w 344"/>
                <a:gd name="T13" fmla="*/ 33 h 232"/>
                <a:gd name="T14" fmla="*/ 251 w 344"/>
                <a:gd name="T15" fmla="*/ 23 h 232"/>
                <a:gd name="T16" fmla="*/ 302 w 344"/>
                <a:gd name="T17" fmla="*/ 93 h 232"/>
                <a:gd name="T18" fmla="*/ 309 w 344"/>
                <a:gd name="T19" fmla="*/ 108 h 232"/>
                <a:gd name="T20" fmla="*/ 336 w 344"/>
                <a:gd name="T21" fmla="*/ 183 h 232"/>
                <a:gd name="T22" fmla="*/ 274 w 344"/>
                <a:gd name="T23"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4" h="232">
                  <a:moveTo>
                    <a:pt x="274" y="232"/>
                  </a:moveTo>
                  <a:cubicBezTo>
                    <a:pt x="261" y="167"/>
                    <a:pt x="226" y="133"/>
                    <a:pt x="175" y="132"/>
                  </a:cubicBezTo>
                  <a:cubicBezTo>
                    <a:pt x="119" y="131"/>
                    <a:pt x="86" y="162"/>
                    <a:pt x="70" y="230"/>
                  </a:cubicBezTo>
                  <a:cubicBezTo>
                    <a:pt x="43" y="231"/>
                    <a:pt x="11" y="200"/>
                    <a:pt x="7" y="168"/>
                  </a:cubicBezTo>
                  <a:cubicBezTo>
                    <a:pt x="0" y="123"/>
                    <a:pt x="23" y="91"/>
                    <a:pt x="75" y="76"/>
                  </a:cubicBezTo>
                  <a:cubicBezTo>
                    <a:pt x="78" y="45"/>
                    <a:pt x="92" y="20"/>
                    <a:pt x="124" y="10"/>
                  </a:cubicBezTo>
                  <a:cubicBezTo>
                    <a:pt x="154" y="0"/>
                    <a:pt x="181" y="9"/>
                    <a:pt x="202" y="33"/>
                  </a:cubicBezTo>
                  <a:cubicBezTo>
                    <a:pt x="217" y="24"/>
                    <a:pt x="233" y="20"/>
                    <a:pt x="251" y="23"/>
                  </a:cubicBezTo>
                  <a:cubicBezTo>
                    <a:pt x="284" y="29"/>
                    <a:pt x="307" y="60"/>
                    <a:pt x="302" y="93"/>
                  </a:cubicBezTo>
                  <a:cubicBezTo>
                    <a:pt x="300" y="101"/>
                    <a:pt x="303" y="104"/>
                    <a:pt x="309" y="108"/>
                  </a:cubicBezTo>
                  <a:cubicBezTo>
                    <a:pt x="333" y="125"/>
                    <a:pt x="344" y="156"/>
                    <a:pt x="336" y="183"/>
                  </a:cubicBezTo>
                  <a:cubicBezTo>
                    <a:pt x="327" y="212"/>
                    <a:pt x="302" y="232"/>
                    <a:pt x="274" y="23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8AAFDC7B-AB8A-45AC-AB07-C825F1F02186}"/>
                </a:ext>
              </a:extLst>
            </p:cNvPr>
            <p:cNvSpPr>
              <a:spLocks noEditPoints="1"/>
            </p:cNvSpPr>
            <p:nvPr/>
          </p:nvSpPr>
          <p:spPr bwMode="auto">
            <a:xfrm>
              <a:off x="6932613" y="2976563"/>
              <a:ext cx="1144587" cy="1146175"/>
            </a:xfrm>
            <a:custGeom>
              <a:avLst/>
              <a:gdLst>
                <a:gd name="T0" fmla="*/ 74 w 149"/>
                <a:gd name="T1" fmla="*/ 0 h 149"/>
                <a:gd name="T2" fmla="*/ 149 w 149"/>
                <a:gd name="T3" fmla="*/ 74 h 149"/>
                <a:gd name="T4" fmla="*/ 76 w 149"/>
                <a:gd name="T5" fmla="*/ 148 h 149"/>
                <a:gd name="T6" fmla="*/ 0 w 149"/>
                <a:gd name="T7" fmla="*/ 75 h 149"/>
                <a:gd name="T8" fmla="*/ 74 w 149"/>
                <a:gd name="T9" fmla="*/ 0 h 149"/>
                <a:gd name="T10" fmla="*/ 67 w 149"/>
                <a:gd name="T11" fmla="*/ 72 h 149"/>
                <a:gd name="T12" fmla="*/ 61 w 149"/>
                <a:gd name="T13" fmla="*/ 65 h 149"/>
                <a:gd name="T14" fmla="*/ 44 w 149"/>
                <a:gd name="T15" fmla="*/ 62 h 149"/>
                <a:gd name="T16" fmla="*/ 44 w 149"/>
                <a:gd name="T17" fmla="*/ 78 h 149"/>
                <a:gd name="T18" fmla="*/ 55 w 149"/>
                <a:gd name="T19" fmla="*/ 92 h 149"/>
                <a:gd name="T20" fmla="*/ 73 w 149"/>
                <a:gd name="T21" fmla="*/ 94 h 149"/>
                <a:gd name="T22" fmla="*/ 102 w 149"/>
                <a:gd name="T23" fmla="*/ 71 h 149"/>
                <a:gd name="T24" fmla="*/ 107 w 149"/>
                <a:gd name="T25" fmla="*/ 54 h 149"/>
                <a:gd name="T26" fmla="*/ 89 w 149"/>
                <a:gd name="T27" fmla="*/ 55 h 149"/>
                <a:gd name="T28" fmla="*/ 67 w 149"/>
                <a:gd name="T29" fmla="*/ 7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149">
                  <a:moveTo>
                    <a:pt x="74" y="0"/>
                  </a:moveTo>
                  <a:cubicBezTo>
                    <a:pt x="116" y="0"/>
                    <a:pt x="149" y="33"/>
                    <a:pt x="149" y="74"/>
                  </a:cubicBezTo>
                  <a:cubicBezTo>
                    <a:pt x="149" y="114"/>
                    <a:pt x="116" y="148"/>
                    <a:pt x="76" y="148"/>
                  </a:cubicBezTo>
                  <a:cubicBezTo>
                    <a:pt x="35" y="149"/>
                    <a:pt x="1" y="115"/>
                    <a:pt x="0" y="75"/>
                  </a:cubicBezTo>
                  <a:cubicBezTo>
                    <a:pt x="0" y="34"/>
                    <a:pt x="33" y="0"/>
                    <a:pt x="74" y="0"/>
                  </a:cubicBezTo>
                  <a:close/>
                  <a:moveTo>
                    <a:pt x="67" y="72"/>
                  </a:moveTo>
                  <a:cubicBezTo>
                    <a:pt x="64" y="69"/>
                    <a:pt x="62" y="67"/>
                    <a:pt x="61" y="65"/>
                  </a:cubicBezTo>
                  <a:cubicBezTo>
                    <a:pt x="56" y="60"/>
                    <a:pt x="51" y="57"/>
                    <a:pt x="44" y="62"/>
                  </a:cubicBezTo>
                  <a:cubicBezTo>
                    <a:pt x="39" y="67"/>
                    <a:pt x="40" y="73"/>
                    <a:pt x="44" y="78"/>
                  </a:cubicBezTo>
                  <a:cubicBezTo>
                    <a:pt x="48" y="83"/>
                    <a:pt x="51" y="87"/>
                    <a:pt x="55" y="92"/>
                  </a:cubicBezTo>
                  <a:cubicBezTo>
                    <a:pt x="60" y="98"/>
                    <a:pt x="66" y="100"/>
                    <a:pt x="73" y="94"/>
                  </a:cubicBezTo>
                  <a:cubicBezTo>
                    <a:pt x="83" y="86"/>
                    <a:pt x="93" y="79"/>
                    <a:pt x="102" y="71"/>
                  </a:cubicBezTo>
                  <a:cubicBezTo>
                    <a:pt x="109" y="67"/>
                    <a:pt x="112" y="61"/>
                    <a:pt x="107" y="54"/>
                  </a:cubicBezTo>
                  <a:cubicBezTo>
                    <a:pt x="101" y="47"/>
                    <a:pt x="95" y="50"/>
                    <a:pt x="89" y="55"/>
                  </a:cubicBezTo>
                  <a:cubicBezTo>
                    <a:pt x="82" y="60"/>
                    <a:pt x="75" y="66"/>
                    <a:pt x="67" y="7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8" name="Grupo 17">
            <a:extLst>
              <a:ext uri="{FF2B5EF4-FFF2-40B4-BE49-F238E27FC236}">
                <a16:creationId xmlns:a16="http://schemas.microsoft.com/office/drawing/2014/main" id="{D7045FDD-1BF6-4795-831E-9BA264D7516A}"/>
              </a:ext>
            </a:extLst>
          </p:cNvPr>
          <p:cNvGrpSpPr/>
          <p:nvPr/>
        </p:nvGrpSpPr>
        <p:grpSpPr>
          <a:xfrm>
            <a:off x="228601" y="145064"/>
            <a:ext cx="8763146" cy="803827"/>
            <a:chOff x="228601" y="145064"/>
            <a:chExt cx="8763146" cy="803827"/>
          </a:xfrm>
        </p:grpSpPr>
        <p:grpSp>
          <p:nvGrpSpPr>
            <p:cNvPr id="10" name="Grupo 9">
              <a:extLst>
                <a:ext uri="{FF2B5EF4-FFF2-40B4-BE49-F238E27FC236}">
                  <a16:creationId xmlns:a16="http://schemas.microsoft.com/office/drawing/2014/main" id="{17E47C19-790D-4B27-8763-DA036AEE84EF}"/>
                </a:ext>
              </a:extLst>
            </p:cNvPr>
            <p:cNvGrpSpPr/>
            <p:nvPr/>
          </p:nvGrpSpPr>
          <p:grpSpPr>
            <a:xfrm>
              <a:off x="228601" y="145064"/>
              <a:ext cx="8763146" cy="803827"/>
              <a:chOff x="-3275791" y="-61425"/>
              <a:chExt cx="12001498" cy="1100875"/>
            </a:xfrm>
          </p:grpSpPr>
          <p:grpSp>
            <p:nvGrpSpPr>
              <p:cNvPr id="38" name="Grupo 37">
                <a:extLst>
                  <a:ext uri="{FF2B5EF4-FFF2-40B4-BE49-F238E27FC236}">
                    <a16:creationId xmlns:a16="http://schemas.microsoft.com/office/drawing/2014/main" id="{3F2ADA36-9738-4B7A-8BEF-10FC1490CA4A}"/>
                  </a:ext>
                </a:extLst>
              </p:cNvPr>
              <p:cNvGrpSpPr/>
              <p:nvPr/>
            </p:nvGrpSpPr>
            <p:grpSpPr>
              <a:xfrm>
                <a:off x="7760062" y="-61425"/>
                <a:ext cx="965645" cy="1100875"/>
                <a:chOff x="628650" y="296863"/>
                <a:chExt cx="4511675" cy="5143500"/>
              </a:xfrm>
              <a:solidFill>
                <a:srgbClr val="0070C0"/>
              </a:solidFill>
            </p:grpSpPr>
            <p:sp>
              <p:nvSpPr>
                <p:cNvPr id="39" name="Freeform 6">
                  <a:extLst>
                    <a:ext uri="{FF2B5EF4-FFF2-40B4-BE49-F238E27FC236}">
                      <a16:creationId xmlns:a16="http://schemas.microsoft.com/office/drawing/2014/main" id="{AF100257-D4B6-49B1-89FE-C1B7F49B6B77}"/>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7">
                  <a:extLst>
                    <a:ext uri="{FF2B5EF4-FFF2-40B4-BE49-F238E27FC236}">
                      <a16:creationId xmlns:a16="http://schemas.microsoft.com/office/drawing/2014/main" id="{3CADDF62-9674-4867-A58F-2A30BBE4F930}"/>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8">
                  <a:extLst>
                    <a:ext uri="{FF2B5EF4-FFF2-40B4-BE49-F238E27FC236}">
                      <a16:creationId xmlns:a16="http://schemas.microsoft.com/office/drawing/2014/main" id="{14B5BC7E-E55B-467B-BFFE-9F3D401AA697}"/>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9">
                  <a:extLst>
                    <a:ext uri="{FF2B5EF4-FFF2-40B4-BE49-F238E27FC236}">
                      <a16:creationId xmlns:a16="http://schemas.microsoft.com/office/drawing/2014/main" id="{79080A59-B81F-46A9-A8C3-8FE38ADB7F9A}"/>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0">
                  <a:extLst>
                    <a:ext uri="{FF2B5EF4-FFF2-40B4-BE49-F238E27FC236}">
                      <a16:creationId xmlns:a16="http://schemas.microsoft.com/office/drawing/2014/main" id="{E187886E-6F4E-4325-85B6-8CEC780F87FD}"/>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1">
                  <a:extLst>
                    <a:ext uri="{FF2B5EF4-FFF2-40B4-BE49-F238E27FC236}">
                      <a16:creationId xmlns:a16="http://schemas.microsoft.com/office/drawing/2014/main" id="{FDC35459-B6AE-4324-AF11-E46740C329F8}"/>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2">
                  <a:extLst>
                    <a:ext uri="{FF2B5EF4-FFF2-40B4-BE49-F238E27FC236}">
                      <a16:creationId xmlns:a16="http://schemas.microsoft.com/office/drawing/2014/main" id="{90584A8C-3A79-4FB1-9018-0655133155C3}"/>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13">
                  <a:extLst>
                    <a:ext uri="{FF2B5EF4-FFF2-40B4-BE49-F238E27FC236}">
                      <a16:creationId xmlns:a16="http://schemas.microsoft.com/office/drawing/2014/main" id="{C8212F1F-C42E-4B83-B319-0E438DD9EBB6}"/>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14">
                  <a:extLst>
                    <a:ext uri="{FF2B5EF4-FFF2-40B4-BE49-F238E27FC236}">
                      <a16:creationId xmlns:a16="http://schemas.microsoft.com/office/drawing/2014/main" id="{1256BCE6-5F4E-4A40-9CDD-3201042B5B4D}"/>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5">
                  <a:extLst>
                    <a:ext uri="{FF2B5EF4-FFF2-40B4-BE49-F238E27FC236}">
                      <a16:creationId xmlns:a16="http://schemas.microsoft.com/office/drawing/2014/main" id="{20ABB34A-CEF7-46B3-88FF-6C8DCA2BC2BC}"/>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16">
                  <a:extLst>
                    <a:ext uri="{FF2B5EF4-FFF2-40B4-BE49-F238E27FC236}">
                      <a16:creationId xmlns:a16="http://schemas.microsoft.com/office/drawing/2014/main" id="{DABF80D8-B089-4AB1-9D20-88549072F2FE}"/>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9" name="Rectángulo 8">
                <a:extLst>
                  <a:ext uri="{FF2B5EF4-FFF2-40B4-BE49-F238E27FC236}">
                    <a16:creationId xmlns:a16="http://schemas.microsoft.com/office/drawing/2014/main" id="{F6FA1A58-47F9-4DED-8C42-FF86468BF9AC}"/>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14" name="Conector recto 13">
              <a:extLst>
                <a:ext uri="{FF2B5EF4-FFF2-40B4-BE49-F238E27FC236}">
                  <a16:creationId xmlns:a16="http://schemas.microsoft.com/office/drawing/2014/main" id="{48B4FB0B-1628-4743-9A72-FAF620AD8FB6}"/>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9130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7"/>
        <p:cNvGrpSpPr/>
        <p:nvPr/>
      </p:nvGrpSpPr>
      <p:grpSpPr>
        <a:xfrm>
          <a:off x="0" y="0"/>
          <a:ext cx="0" cy="0"/>
          <a:chOff x="0" y="0"/>
          <a:chExt cx="0" cy="0"/>
        </a:xfrm>
      </p:grpSpPr>
      <p:sp>
        <p:nvSpPr>
          <p:cNvPr id="1948" name="Google Shape;1948;p32"/>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grpSp>
        <p:nvGrpSpPr>
          <p:cNvPr id="1965" name="Google Shape;1965;p32"/>
          <p:cNvGrpSpPr/>
          <p:nvPr/>
        </p:nvGrpSpPr>
        <p:grpSpPr>
          <a:xfrm>
            <a:off x="8132667" y="1183722"/>
            <a:ext cx="566856" cy="824856"/>
            <a:chOff x="8681361" y="1078975"/>
            <a:chExt cx="745569" cy="1085193"/>
          </a:xfrm>
        </p:grpSpPr>
        <p:sp>
          <p:nvSpPr>
            <p:cNvPr id="1966" name="Google Shape;1966;p32"/>
            <p:cNvSpPr/>
            <p:nvPr/>
          </p:nvSpPr>
          <p:spPr>
            <a:xfrm>
              <a:off x="8681361" y="1131470"/>
              <a:ext cx="655484" cy="1032698"/>
            </a:xfrm>
            <a:custGeom>
              <a:avLst/>
              <a:gdLst/>
              <a:ahLst/>
              <a:cxnLst/>
              <a:rect l="l" t="t" r="r" b="b"/>
              <a:pathLst>
                <a:path w="22564" h="35549" extrusionOk="0">
                  <a:moveTo>
                    <a:pt x="2028" y="0"/>
                  </a:moveTo>
                  <a:lnTo>
                    <a:pt x="1875" y="17"/>
                  </a:lnTo>
                  <a:lnTo>
                    <a:pt x="1722" y="34"/>
                  </a:lnTo>
                  <a:lnTo>
                    <a:pt x="1568" y="68"/>
                  </a:lnTo>
                  <a:lnTo>
                    <a:pt x="1432" y="119"/>
                  </a:lnTo>
                  <a:lnTo>
                    <a:pt x="1296" y="170"/>
                  </a:lnTo>
                  <a:lnTo>
                    <a:pt x="1159" y="239"/>
                  </a:lnTo>
                  <a:lnTo>
                    <a:pt x="1040" y="324"/>
                  </a:lnTo>
                  <a:lnTo>
                    <a:pt x="921" y="409"/>
                  </a:lnTo>
                  <a:lnTo>
                    <a:pt x="801" y="511"/>
                  </a:lnTo>
                  <a:lnTo>
                    <a:pt x="699" y="614"/>
                  </a:lnTo>
                  <a:lnTo>
                    <a:pt x="597" y="733"/>
                  </a:lnTo>
                  <a:lnTo>
                    <a:pt x="512" y="869"/>
                  </a:lnTo>
                  <a:lnTo>
                    <a:pt x="426" y="1006"/>
                  </a:lnTo>
                  <a:lnTo>
                    <a:pt x="358" y="1159"/>
                  </a:lnTo>
                  <a:lnTo>
                    <a:pt x="290" y="1312"/>
                  </a:lnTo>
                  <a:lnTo>
                    <a:pt x="222" y="1483"/>
                  </a:lnTo>
                  <a:lnTo>
                    <a:pt x="171" y="1653"/>
                  </a:lnTo>
                  <a:lnTo>
                    <a:pt x="137" y="1841"/>
                  </a:lnTo>
                  <a:lnTo>
                    <a:pt x="103" y="2028"/>
                  </a:lnTo>
                  <a:lnTo>
                    <a:pt x="69" y="2232"/>
                  </a:lnTo>
                  <a:lnTo>
                    <a:pt x="51" y="2659"/>
                  </a:lnTo>
                  <a:lnTo>
                    <a:pt x="0" y="19904"/>
                  </a:lnTo>
                  <a:lnTo>
                    <a:pt x="17" y="20347"/>
                  </a:lnTo>
                  <a:lnTo>
                    <a:pt x="86" y="20808"/>
                  </a:lnTo>
                  <a:lnTo>
                    <a:pt x="171" y="21285"/>
                  </a:lnTo>
                  <a:lnTo>
                    <a:pt x="290" y="21745"/>
                  </a:lnTo>
                  <a:lnTo>
                    <a:pt x="460" y="22222"/>
                  </a:lnTo>
                  <a:lnTo>
                    <a:pt x="631" y="22682"/>
                  </a:lnTo>
                  <a:lnTo>
                    <a:pt x="852" y="23142"/>
                  </a:lnTo>
                  <a:lnTo>
                    <a:pt x="1091" y="23585"/>
                  </a:lnTo>
                  <a:lnTo>
                    <a:pt x="1364" y="24011"/>
                  </a:lnTo>
                  <a:lnTo>
                    <a:pt x="1653" y="24437"/>
                  </a:lnTo>
                  <a:lnTo>
                    <a:pt x="1960" y="24829"/>
                  </a:lnTo>
                  <a:lnTo>
                    <a:pt x="2284" y="25187"/>
                  </a:lnTo>
                  <a:lnTo>
                    <a:pt x="2625" y="25545"/>
                  </a:lnTo>
                  <a:lnTo>
                    <a:pt x="2983" y="25852"/>
                  </a:lnTo>
                  <a:lnTo>
                    <a:pt x="3358" y="26142"/>
                  </a:lnTo>
                  <a:lnTo>
                    <a:pt x="3749" y="26380"/>
                  </a:lnTo>
                  <a:lnTo>
                    <a:pt x="18746" y="35037"/>
                  </a:lnTo>
                  <a:lnTo>
                    <a:pt x="19138" y="35242"/>
                  </a:lnTo>
                  <a:lnTo>
                    <a:pt x="19325" y="35327"/>
                  </a:lnTo>
                  <a:lnTo>
                    <a:pt x="19513" y="35395"/>
                  </a:lnTo>
                  <a:lnTo>
                    <a:pt x="19683" y="35446"/>
                  </a:lnTo>
                  <a:lnTo>
                    <a:pt x="19871" y="35497"/>
                  </a:lnTo>
                  <a:lnTo>
                    <a:pt x="20041" y="35514"/>
                  </a:lnTo>
                  <a:lnTo>
                    <a:pt x="20211" y="35548"/>
                  </a:lnTo>
                  <a:lnTo>
                    <a:pt x="20535" y="35548"/>
                  </a:lnTo>
                  <a:lnTo>
                    <a:pt x="20689" y="35531"/>
                  </a:lnTo>
                  <a:lnTo>
                    <a:pt x="20842" y="35514"/>
                  </a:lnTo>
                  <a:lnTo>
                    <a:pt x="20995" y="35480"/>
                  </a:lnTo>
                  <a:lnTo>
                    <a:pt x="21132" y="35429"/>
                  </a:lnTo>
                  <a:lnTo>
                    <a:pt x="21268" y="35378"/>
                  </a:lnTo>
                  <a:lnTo>
                    <a:pt x="21404" y="35310"/>
                  </a:lnTo>
                  <a:lnTo>
                    <a:pt x="21524" y="35225"/>
                  </a:lnTo>
                  <a:lnTo>
                    <a:pt x="21643" y="35139"/>
                  </a:lnTo>
                  <a:lnTo>
                    <a:pt x="21762" y="35037"/>
                  </a:lnTo>
                  <a:lnTo>
                    <a:pt x="21864" y="34935"/>
                  </a:lnTo>
                  <a:lnTo>
                    <a:pt x="21967" y="34816"/>
                  </a:lnTo>
                  <a:lnTo>
                    <a:pt x="22052" y="34679"/>
                  </a:lnTo>
                  <a:lnTo>
                    <a:pt x="22137" y="34543"/>
                  </a:lnTo>
                  <a:lnTo>
                    <a:pt x="22205" y="34407"/>
                  </a:lnTo>
                  <a:lnTo>
                    <a:pt x="22273" y="34253"/>
                  </a:lnTo>
                  <a:lnTo>
                    <a:pt x="22342" y="34083"/>
                  </a:lnTo>
                  <a:lnTo>
                    <a:pt x="22393" y="33895"/>
                  </a:lnTo>
                  <a:lnTo>
                    <a:pt x="22427" y="33725"/>
                  </a:lnTo>
                  <a:lnTo>
                    <a:pt x="22461" y="33520"/>
                  </a:lnTo>
                  <a:lnTo>
                    <a:pt x="22495" y="33333"/>
                  </a:lnTo>
                  <a:lnTo>
                    <a:pt x="22512" y="32890"/>
                  </a:lnTo>
                  <a:lnTo>
                    <a:pt x="22563" y="15644"/>
                  </a:lnTo>
                  <a:lnTo>
                    <a:pt x="22546" y="15201"/>
                  </a:lnTo>
                  <a:lnTo>
                    <a:pt x="22478" y="14741"/>
                  </a:lnTo>
                  <a:lnTo>
                    <a:pt x="22393" y="14281"/>
                  </a:lnTo>
                  <a:lnTo>
                    <a:pt x="22273" y="13804"/>
                  </a:lnTo>
                  <a:lnTo>
                    <a:pt x="22120" y="13343"/>
                  </a:lnTo>
                  <a:lnTo>
                    <a:pt x="21933" y="12866"/>
                  </a:lnTo>
                  <a:lnTo>
                    <a:pt x="21711" y="12423"/>
                  </a:lnTo>
                  <a:lnTo>
                    <a:pt x="21473" y="11963"/>
                  </a:lnTo>
                  <a:lnTo>
                    <a:pt x="21200" y="11537"/>
                  </a:lnTo>
                  <a:lnTo>
                    <a:pt x="20910" y="11128"/>
                  </a:lnTo>
                  <a:lnTo>
                    <a:pt x="20603" y="10736"/>
                  </a:lnTo>
                  <a:lnTo>
                    <a:pt x="20280" y="10361"/>
                  </a:lnTo>
                  <a:lnTo>
                    <a:pt x="19939" y="10020"/>
                  </a:lnTo>
                  <a:lnTo>
                    <a:pt x="19581" y="9697"/>
                  </a:lnTo>
                  <a:lnTo>
                    <a:pt x="19206" y="9424"/>
                  </a:lnTo>
                  <a:lnTo>
                    <a:pt x="18814" y="9185"/>
                  </a:lnTo>
                  <a:lnTo>
                    <a:pt x="3818" y="511"/>
                  </a:lnTo>
                  <a:lnTo>
                    <a:pt x="3443" y="324"/>
                  </a:lnTo>
                  <a:lnTo>
                    <a:pt x="3255" y="239"/>
                  </a:lnTo>
                  <a:lnTo>
                    <a:pt x="3068" y="170"/>
                  </a:lnTo>
                  <a:lnTo>
                    <a:pt x="2880" y="102"/>
                  </a:lnTo>
                  <a:lnTo>
                    <a:pt x="2710" y="68"/>
                  </a:lnTo>
                  <a:lnTo>
                    <a:pt x="2522" y="34"/>
                  </a:lnTo>
                  <a:lnTo>
                    <a:pt x="2352" y="17"/>
                  </a:lnTo>
                  <a:lnTo>
                    <a:pt x="2199"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2"/>
            <p:cNvSpPr/>
            <p:nvPr/>
          </p:nvSpPr>
          <p:spPr>
            <a:xfrm>
              <a:off x="8714538" y="1078975"/>
              <a:ext cx="712393" cy="1077755"/>
            </a:xfrm>
            <a:custGeom>
              <a:avLst/>
              <a:gdLst/>
              <a:ahLst/>
              <a:cxnLst/>
              <a:rect l="l" t="t" r="r" b="b"/>
              <a:pathLst>
                <a:path w="24523" h="37100" extrusionOk="0">
                  <a:moveTo>
                    <a:pt x="3988" y="1"/>
                  </a:moveTo>
                  <a:lnTo>
                    <a:pt x="3817" y="18"/>
                  </a:lnTo>
                  <a:lnTo>
                    <a:pt x="3664" y="52"/>
                  </a:lnTo>
                  <a:lnTo>
                    <a:pt x="3528" y="86"/>
                  </a:lnTo>
                  <a:lnTo>
                    <a:pt x="3374" y="137"/>
                  </a:lnTo>
                  <a:lnTo>
                    <a:pt x="3238" y="188"/>
                  </a:lnTo>
                  <a:lnTo>
                    <a:pt x="3119" y="256"/>
                  </a:lnTo>
                  <a:lnTo>
                    <a:pt x="0" y="2063"/>
                  </a:lnTo>
                  <a:lnTo>
                    <a:pt x="136" y="1995"/>
                  </a:lnTo>
                  <a:lnTo>
                    <a:pt x="273" y="1926"/>
                  </a:lnTo>
                  <a:lnTo>
                    <a:pt x="409" y="1892"/>
                  </a:lnTo>
                  <a:lnTo>
                    <a:pt x="562" y="1858"/>
                  </a:lnTo>
                  <a:lnTo>
                    <a:pt x="716" y="1824"/>
                  </a:lnTo>
                  <a:lnTo>
                    <a:pt x="869" y="1807"/>
                  </a:lnTo>
                  <a:lnTo>
                    <a:pt x="1040" y="1807"/>
                  </a:lnTo>
                  <a:lnTo>
                    <a:pt x="1210" y="1824"/>
                  </a:lnTo>
                  <a:lnTo>
                    <a:pt x="1380" y="1841"/>
                  </a:lnTo>
                  <a:lnTo>
                    <a:pt x="1551" y="1875"/>
                  </a:lnTo>
                  <a:lnTo>
                    <a:pt x="1738" y="1909"/>
                  </a:lnTo>
                  <a:lnTo>
                    <a:pt x="1909" y="1977"/>
                  </a:lnTo>
                  <a:lnTo>
                    <a:pt x="2096" y="2046"/>
                  </a:lnTo>
                  <a:lnTo>
                    <a:pt x="2284" y="2131"/>
                  </a:lnTo>
                  <a:lnTo>
                    <a:pt x="2676" y="2318"/>
                  </a:lnTo>
                  <a:lnTo>
                    <a:pt x="17672" y="10992"/>
                  </a:lnTo>
                  <a:lnTo>
                    <a:pt x="18064" y="11231"/>
                  </a:lnTo>
                  <a:lnTo>
                    <a:pt x="18439" y="11504"/>
                  </a:lnTo>
                  <a:lnTo>
                    <a:pt x="18797" y="11827"/>
                  </a:lnTo>
                  <a:lnTo>
                    <a:pt x="19138" y="12168"/>
                  </a:lnTo>
                  <a:lnTo>
                    <a:pt x="19461" y="12543"/>
                  </a:lnTo>
                  <a:lnTo>
                    <a:pt x="19768" y="12935"/>
                  </a:lnTo>
                  <a:lnTo>
                    <a:pt x="20058" y="13344"/>
                  </a:lnTo>
                  <a:lnTo>
                    <a:pt x="20331" y="13770"/>
                  </a:lnTo>
                  <a:lnTo>
                    <a:pt x="20569" y="14230"/>
                  </a:lnTo>
                  <a:lnTo>
                    <a:pt x="20791" y="14673"/>
                  </a:lnTo>
                  <a:lnTo>
                    <a:pt x="20978" y="15150"/>
                  </a:lnTo>
                  <a:lnTo>
                    <a:pt x="21131" y="15611"/>
                  </a:lnTo>
                  <a:lnTo>
                    <a:pt x="21251" y="16088"/>
                  </a:lnTo>
                  <a:lnTo>
                    <a:pt x="21336" y="16548"/>
                  </a:lnTo>
                  <a:lnTo>
                    <a:pt x="21404" y="17008"/>
                  </a:lnTo>
                  <a:lnTo>
                    <a:pt x="21421" y="17451"/>
                  </a:lnTo>
                  <a:lnTo>
                    <a:pt x="21370" y="34697"/>
                  </a:lnTo>
                  <a:lnTo>
                    <a:pt x="21353" y="35123"/>
                  </a:lnTo>
                  <a:lnTo>
                    <a:pt x="21285" y="35515"/>
                  </a:lnTo>
                  <a:lnTo>
                    <a:pt x="21251" y="35702"/>
                  </a:lnTo>
                  <a:lnTo>
                    <a:pt x="21200" y="35873"/>
                  </a:lnTo>
                  <a:lnTo>
                    <a:pt x="21148" y="36043"/>
                  </a:lnTo>
                  <a:lnTo>
                    <a:pt x="21080" y="36197"/>
                  </a:lnTo>
                  <a:lnTo>
                    <a:pt x="20995" y="36350"/>
                  </a:lnTo>
                  <a:lnTo>
                    <a:pt x="20910" y="36486"/>
                  </a:lnTo>
                  <a:lnTo>
                    <a:pt x="20825" y="36623"/>
                  </a:lnTo>
                  <a:lnTo>
                    <a:pt x="20722" y="36725"/>
                  </a:lnTo>
                  <a:lnTo>
                    <a:pt x="20620" y="36844"/>
                  </a:lnTo>
                  <a:lnTo>
                    <a:pt x="20518" y="36946"/>
                  </a:lnTo>
                  <a:lnTo>
                    <a:pt x="20403" y="37028"/>
                  </a:lnTo>
                  <a:lnTo>
                    <a:pt x="20403" y="37028"/>
                  </a:lnTo>
                  <a:lnTo>
                    <a:pt x="23381" y="35310"/>
                  </a:lnTo>
                  <a:lnTo>
                    <a:pt x="23500" y="35225"/>
                  </a:lnTo>
                  <a:lnTo>
                    <a:pt x="23619" y="35140"/>
                  </a:lnTo>
                  <a:lnTo>
                    <a:pt x="23739" y="35038"/>
                  </a:lnTo>
                  <a:lnTo>
                    <a:pt x="23841" y="34936"/>
                  </a:lnTo>
                  <a:lnTo>
                    <a:pt x="23926" y="34816"/>
                  </a:lnTo>
                  <a:lnTo>
                    <a:pt x="24028" y="34680"/>
                  </a:lnTo>
                  <a:lnTo>
                    <a:pt x="24097" y="34544"/>
                  </a:lnTo>
                  <a:lnTo>
                    <a:pt x="24182" y="34390"/>
                  </a:lnTo>
                  <a:lnTo>
                    <a:pt x="24250" y="34237"/>
                  </a:lnTo>
                  <a:lnTo>
                    <a:pt x="24301" y="34066"/>
                  </a:lnTo>
                  <a:lnTo>
                    <a:pt x="24352" y="33896"/>
                  </a:lnTo>
                  <a:lnTo>
                    <a:pt x="24403" y="33709"/>
                  </a:lnTo>
                  <a:lnTo>
                    <a:pt x="24437" y="33521"/>
                  </a:lnTo>
                  <a:lnTo>
                    <a:pt x="24455" y="33317"/>
                  </a:lnTo>
                  <a:lnTo>
                    <a:pt x="24472" y="32891"/>
                  </a:lnTo>
                  <a:lnTo>
                    <a:pt x="24523" y="15662"/>
                  </a:lnTo>
                  <a:lnTo>
                    <a:pt x="24506" y="15202"/>
                  </a:lnTo>
                  <a:lnTo>
                    <a:pt x="24455" y="14741"/>
                  </a:lnTo>
                  <a:lnTo>
                    <a:pt x="24352" y="14281"/>
                  </a:lnTo>
                  <a:lnTo>
                    <a:pt x="24233" y="13804"/>
                  </a:lnTo>
                  <a:lnTo>
                    <a:pt x="24080" y="13344"/>
                  </a:lnTo>
                  <a:lnTo>
                    <a:pt x="23892" y="12884"/>
                  </a:lnTo>
                  <a:lnTo>
                    <a:pt x="23671" y="12424"/>
                  </a:lnTo>
                  <a:lnTo>
                    <a:pt x="23432" y="11981"/>
                  </a:lnTo>
                  <a:lnTo>
                    <a:pt x="23176" y="11538"/>
                  </a:lnTo>
                  <a:lnTo>
                    <a:pt x="22887" y="11129"/>
                  </a:lnTo>
                  <a:lnTo>
                    <a:pt x="22580" y="10737"/>
                  </a:lnTo>
                  <a:lnTo>
                    <a:pt x="22239" y="10362"/>
                  </a:lnTo>
                  <a:lnTo>
                    <a:pt x="21898" y="10021"/>
                  </a:lnTo>
                  <a:lnTo>
                    <a:pt x="21540" y="9697"/>
                  </a:lnTo>
                  <a:lnTo>
                    <a:pt x="21166" y="9425"/>
                  </a:lnTo>
                  <a:lnTo>
                    <a:pt x="20791" y="9186"/>
                  </a:lnTo>
                  <a:lnTo>
                    <a:pt x="5777" y="512"/>
                  </a:lnTo>
                  <a:lnTo>
                    <a:pt x="5402" y="324"/>
                  </a:lnTo>
                  <a:lnTo>
                    <a:pt x="5215" y="239"/>
                  </a:lnTo>
                  <a:lnTo>
                    <a:pt x="5027" y="171"/>
                  </a:lnTo>
                  <a:lnTo>
                    <a:pt x="4840" y="103"/>
                  </a:lnTo>
                  <a:lnTo>
                    <a:pt x="4652" y="69"/>
                  </a:lnTo>
                  <a:lnTo>
                    <a:pt x="4482" y="35"/>
                  </a:lnTo>
                  <a:lnTo>
                    <a:pt x="4312" y="18"/>
                  </a:lnTo>
                  <a:lnTo>
                    <a:pt x="4141" y="1"/>
                  </a:lnTo>
                  <a:close/>
                  <a:moveTo>
                    <a:pt x="20403" y="37028"/>
                  </a:moveTo>
                  <a:lnTo>
                    <a:pt x="20279" y="37100"/>
                  </a:lnTo>
                  <a:lnTo>
                    <a:pt x="20279" y="37100"/>
                  </a:lnTo>
                  <a:lnTo>
                    <a:pt x="20399" y="37032"/>
                  </a:lnTo>
                  <a:lnTo>
                    <a:pt x="20403" y="37028"/>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2"/>
            <p:cNvSpPr/>
            <p:nvPr/>
          </p:nvSpPr>
          <p:spPr>
            <a:xfrm>
              <a:off x="8946714" y="1713651"/>
              <a:ext cx="142606" cy="183218"/>
            </a:xfrm>
            <a:custGeom>
              <a:avLst/>
              <a:gdLst/>
              <a:ahLst/>
              <a:cxnLst/>
              <a:rect l="l" t="t" r="r" b="b"/>
              <a:pathLst>
                <a:path w="4909" h="6307" extrusionOk="0">
                  <a:moveTo>
                    <a:pt x="1193" y="1"/>
                  </a:moveTo>
                  <a:lnTo>
                    <a:pt x="1006" y="52"/>
                  </a:lnTo>
                  <a:lnTo>
                    <a:pt x="819" y="103"/>
                  </a:lnTo>
                  <a:lnTo>
                    <a:pt x="648" y="205"/>
                  </a:lnTo>
                  <a:lnTo>
                    <a:pt x="495" y="325"/>
                  </a:lnTo>
                  <a:lnTo>
                    <a:pt x="358" y="478"/>
                  </a:lnTo>
                  <a:lnTo>
                    <a:pt x="256" y="648"/>
                  </a:lnTo>
                  <a:lnTo>
                    <a:pt x="154" y="836"/>
                  </a:lnTo>
                  <a:lnTo>
                    <a:pt x="86" y="1057"/>
                  </a:lnTo>
                  <a:lnTo>
                    <a:pt x="35" y="1313"/>
                  </a:lnTo>
                  <a:lnTo>
                    <a:pt x="1" y="1569"/>
                  </a:lnTo>
                  <a:lnTo>
                    <a:pt x="1" y="1858"/>
                  </a:lnTo>
                  <a:lnTo>
                    <a:pt x="18" y="2148"/>
                  </a:lnTo>
                  <a:lnTo>
                    <a:pt x="69" y="2455"/>
                  </a:lnTo>
                  <a:lnTo>
                    <a:pt x="137" y="2744"/>
                  </a:lnTo>
                  <a:lnTo>
                    <a:pt x="222" y="3051"/>
                  </a:lnTo>
                  <a:lnTo>
                    <a:pt x="324" y="3341"/>
                  </a:lnTo>
                  <a:lnTo>
                    <a:pt x="444" y="3648"/>
                  </a:lnTo>
                  <a:lnTo>
                    <a:pt x="597" y="3937"/>
                  </a:lnTo>
                  <a:lnTo>
                    <a:pt x="750" y="4210"/>
                  </a:lnTo>
                  <a:lnTo>
                    <a:pt x="921" y="4483"/>
                  </a:lnTo>
                  <a:lnTo>
                    <a:pt x="1108" y="4755"/>
                  </a:lnTo>
                  <a:lnTo>
                    <a:pt x="1313" y="4994"/>
                  </a:lnTo>
                  <a:lnTo>
                    <a:pt x="1517" y="5232"/>
                  </a:lnTo>
                  <a:lnTo>
                    <a:pt x="1739" y="5437"/>
                  </a:lnTo>
                  <a:lnTo>
                    <a:pt x="1960" y="5641"/>
                  </a:lnTo>
                  <a:lnTo>
                    <a:pt x="2199" y="5812"/>
                  </a:lnTo>
                  <a:lnTo>
                    <a:pt x="2437" y="5965"/>
                  </a:lnTo>
                  <a:lnTo>
                    <a:pt x="2557" y="6033"/>
                  </a:lnTo>
                  <a:lnTo>
                    <a:pt x="2812" y="6153"/>
                  </a:lnTo>
                  <a:lnTo>
                    <a:pt x="3051" y="6238"/>
                  </a:lnTo>
                  <a:lnTo>
                    <a:pt x="3290" y="6289"/>
                  </a:lnTo>
                  <a:lnTo>
                    <a:pt x="3511" y="6306"/>
                  </a:lnTo>
                  <a:lnTo>
                    <a:pt x="3716" y="6306"/>
                  </a:lnTo>
                  <a:lnTo>
                    <a:pt x="3903" y="6272"/>
                  </a:lnTo>
                  <a:lnTo>
                    <a:pt x="4090" y="6204"/>
                  </a:lnTo>
                  <a:lnTo>
                    <a:pt x="4261" y="6102"/>
                  </a:lnTo>
                  <a:lnTo>
                    <a:pt x="4414" y="5982"/>
                  </a:lnTo>
                  <a:lnTo>
                    <a:pt x="4551" y="5846"/>
                  </a:lnTo>
                  <a:lnTo>
                    <a:pt x="4653" y="5658"/>
                  </a:lnTo>
                  <a:lnTo>
                    <a:pt x="4755" y="5471"/>
                  </a:lnTo>
                  <a:lnTo>
                    <a:pt x="4823" y="5249"/>
                  </a:lnTo>
                  <a:lnTo>
                    <a:pt x="4874" y="4994"/>
                  </a:lnTo>
                  <a:lnTo>
                    <a:pt x="4908" y="4738"/>
                  </a:lnTo>
                  <a:lnTo>
                    <a:pt x="4908" y="4449"/>
                  </a:lnTo>
                  <a:lnTo>
                    <a:pt x="4891" y="4159"/>
                  </a:lnTo>
                  <a:lnTo>
                    <a:pt x="4840" y="3852"/>
                  </a:lnTo>
                  <a:lnTo>
                    <a:pt x="4772" y="3562"/>
                  </a:lnTo>
                  <a:lnTo>
                    <a:pt x="4687" y="3256"/>
                  </a:lnTo>
                  <a:lnTo>
                    <a:pt x="4585" y="2966"/>
                  </a:lnTo>
                  <a:lnTo>
                    <a:pt x="4465" y="2676"/>
                  </a:lnTo>
                  <a:lnTo>
                    <a:pt x="4312" y="2387"/>
                  </a:lnTo>
                  <a:lnTo>
                    <a:pt x="4159" y="2097"/>
                  </a:lnTo>
                  <a:lnTo>
                    <a:pt x="3988" y="1824"/>
                  </a:lnTo>
                  <a:lnTo>
                    <a:pt x="3801" y="1569"/>
                  </a:lnTo>
                  <a:lnTo>
                    <a:pt x="3613" y="1313"/>
                  </a:lnTo>
                  <a:lnTo>
                    <a:pt x="3392" y="1091"/>
                  </a:lnTo>
                  <a:lnTo>
                    <a:pt x="3170" y="870"/>
                  </a:lnTo>
                  <a:lnTo>
                    <a:pt x="2949" y="665"/>
                  </a:lnTo>
                  <a:lnTo>
                    <a:pt x="2710" y="495"/>
                  </a:lnTo>
                  <a:lnTo>
                    <a:pt x="2472" y="342"/>
                  </a:lnTo>
                  <a:lnTo>
                    <a:pt x="2352" y="273"/>
                  </a:lnTo>
                  <a:lnTo>
                    <a:pt x="2097" y="154"/>
                  </a:lnTo>
                  <a:lnTo>
                    <a:pt x="1858" y="69"/>
                  </a:lnTo>
                  <a:lnTo>
                    <a:pt x="1637" y="18"/>
                  </a:lnTo>
                  <a:lnTo>
                    <a:pt x="1415"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2"/>
            <p:cNvSpPr/>
            <p:nvPr/>
          </p:nvSpPr>
          <p:spPr>
            <a:xfrm>
              <a:off x="8861565" y="1575542"/>
              <a:ext cx="316354" cy="228740"/>
            </a:xfrm>
            <a:custGeom>
              <a:avLst/>
              <a:gdLst/>
              <a:ahLst/>
              <a:cxnLst/>
              <a:rect l="l" t="t" r="r" b="b"/>
              <a:pathLst>
                <a:path w="10890" h="7874" extrusionOk="0">
                  <a:moveTo>
                    <a:pt x="2488" y="0"/>
                  </a:moveTo>
                  <a:lnTo>
                    <a:pt x="2148" y="17"/>
                  </a:lnTo>
                  <a:lnTo>
                    <a:pt x="1824" y="85"/>
                  </a:lnTo>
                  <a:lnTo>
                    <a:pt x="1517" y="171"/>
                  </a:lnTo>
                  <a:lnTo>
                    <a:pt x="1227" y="307"/>
                  </a:lnTo>
                  <a:lnTo>
                    <a:pt x="938" y="460"/>
                  </a:lnTo>
                  <a:lnTo>
                    <a:pt x="682" y="648"/>
                  </a:lnTo>
                  <a:lnTo>
                    <a:pt x="426" y="869"/>
                  </a:lnTo>
                  <a:lnTo>
                    <a:pt x="205" y="1108"/>
                  </a:lnTo>
                  <a:lnTo>
                    <a:pt x="0" y="1398"/>
                  </a:lnTo>
                  <a:lnTo>
                    <a:pt x="1909" y="3698"/>
                  </a:lnTo>
                  <a:lnTo>
                    <a:pt x="2045" y="3528"/>
                  </a:lnTo>
                  <a:lnTo>
                    <a:pt x="2182" y="3357"/>
                  </a:lnTo>
                  <a:lnTo>
                    <a:pt x="2352" y="3221"/>
                  </a:lnTo>
                  <a:lnTo>
                    <a:pt x="2523" y="3102"/>
                  </a:lnTo>
                  <a:lnTo>
                    <a:pt x="2693" y="2999"/>
                  </a:lnTo>
                  <a:lnTo>
                    <a:pt x="2880" y="2914"/>
                  </a:lnTo>
                  <a:lnTo>
                    <a:pt x="3085" y="2846"/>
                  </a:lnTo>
                  <a:lnTo>
                    <a:pt x="3289" y="2812"/>
                  </a:lnTo>
                  <a:lnTo>
                    <a:pt x="3511" y="2795"/>
                  </a:lnTo>
                  <a:lnTo>
                    <a:pt x="3732" y="2795"/>
                  </a:lnTo>
                  <a:lnTo>
                    <a:pt x="3971" y="2812"/>
                  </a:lnTo>
                  <a:lnTo>
                    <a:pt x="4210" y="2863"/>
                  </a:lnTo>
                  <a:lnTo>
                    <a:pt x="4465" y="2931"/>
                  </a:lnTo>
                  <a:lnTo>
                    <a:pt x="4704" y="3017"/>
                  </a:lnTo>
                  <a:lnTo>
                    <a:pt x="4959" y="3119"/>
                  </a:lnTo>
                  <a:lnTo>
                    <a:pt x="5232" y="3238"/>
                  </a:lnTo>
                  <a:lnTo>
                    <a:pt x="5403" y="3340"/>
                  </a:lnTo>
                  <a:lnTo>
                    <a:pt x="5675" y="3511"/>
                  </a:lnTo>
                  <a:lnTo>
                    <a:pt x="5948" y="3698"/>
                  </a:lnTo>
                  <a:lnTo>
                    <a:pt x="6221" y="3903"/>
                  </a:lnTo>
                  <a:lnTo>
                    <a:pt x="6476" y="4141"/>
                  </a:lnTo>
                  <a:lnTo>
                    <a:pt x="6732" y="4380"/>
                  </a:lnTo>
                  <a:lnTo>
                    <a:pt x="6987" y="4652"/>
                  </a:lnTo>
                  <a:lnTo>
                    <a:pt x="7243" y="4925"/>
                  </a:lnTo>
                  <a:lnTo>
                    <a:pt x="7465" y="5215"/>
                  </a:lnTo>
                  <a:lnTo>
                    <a:pt x="7703" y="5505"/>
                  </a:lnTo>
                  <a:lnTo>
                    <a:pt x="7908" y="5828"/>
                  </a:lnTo>
                  <a:lnTo>
                    <a:pt x="8112" y="6152"/>
                  </a:lnTo>
                  <a:lnTo>
                    <a:pt x="8317" y="6476"/>
                  </a:lnTo>
                  <a:lnTo>
                    <a:pt x="8487" y="6817"/>
                  </a:lnTo>
                  <a:lnTo>
                    <a:pt x="8657" y="7175"/>
                  </a:lnTo>
                  <a:lnTo>
                    <a:pt x="8811" y="7515"/>
                  </a:lnTo>
                  <a:lnTo>
                    <a:pt x="8947" y="7873"/>
                  </a:lnTo>
                  <a:lnTo>
                    <a:pt x="10890" y="7856"/>
                  </a:lnTo>
                  <a:lnTo>
                    <a:pt x="10668" y="7311"/>
                  </a:lnTo>
                  <a:lnTo>
                    <a:pt x="10447" y="6766"/>
                  </a:lnTo>
                  <a:lnTo>
                    <a:pt x="10191" y="6220"/>
                  </a:lnTo>
                  <a:lnTo>
                    <a:pt x="9901" y="5692"/>
                  </a:lnTo>
                  <a:lnTo>
                    <a:pt x="9612" y="5181"/>
                  </a:lnTo>
                  <a:lnTo>
                    <a:pt x="9305" y="4687"/>
                  </a:lnTo>
                  <a:lnTo>
                    <a:pt x="8964" y="4192"/>
                  </a:lnTo>
                  <a:lnTo>
                    <a:pt x="8623" y="3732"/>
                  </a:lnTo>
                  <a:lnTo>
                    <a:pt x="8248" y="3289"/>
                  </a:lnTo>
                  <a:lnTo>
                    <a:pt x="7874" y="2863"/>
                  </a:lnTo>
                  <a:lnTo>
                    <a:pt x="7482" y="2454"/>
                  </a:lnTo>
                  <a:lnTo>
                    <a:pt x="7090" y="2079"/>
                  </a:lnTo>
                  <a:lnTo>
                    <a:pt x="6681" y="1721"/>
                  </a:lnTo>
                  <a:lnTo>
                    <a:pt x="6272" y="1398"/>
                  </a:lnTo>
                  <a:lnTo>
                    <a:pt x="5846" y="1108"/>
                  </a:lnTo>
                  <a:lnTo>
                    <a:pt x="5420" y="835"/>
                  </a:lnTo>
                  <a:lnTo>
                    <a:pt x="5147" y="699"/>
                  </a:lnTo>
                  <a:lnTo>
                    <a:pt x="4738" y="494"/>
                  </a:lnTo>
                  <a:lnTo>
                    <a:pt x="4346" y="324"/>
                  </a:lnTo>
                  <a:lnTo>
                    <a:pt x="3954" y="188"/>
                  </a:lnTo>
                  <a:lnTo>
                    <a:pt x="3562" y="102"/>
                  </a:lnTo>
                  <a:lnTo>
                    <a:pt x="3204" y="34"/>
                  </a:lnTo>
                  <a:lnTo>
                    <a:pt x="2829"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2"/>
            <p:cNvSpPr/>
            <p:nvPr/>
          </p:nvSpPr>
          <p:spPr>
            <a:xfrm>
              <a:off x="8766510" y="1447312"/>
              <a:ext cx="503495" cy="365885"/>
            </a:xfrm>
            <a:custGeom>
              <a:avLst/>
              <a:gdLst/>
              <a:ahLst/>
              <a:cxnLst/>
              <a:rect l="l" t="t" r="r" b="b"/>
              <a:pathLst>
                <a:path w="17332" h="12595" extrusionOk="0">
                  <a:moveTo>
                    <a:pt x="4210" y="0"/>
                  </a:moveTo>
                  <a:lnTo>
                    <a:pt x="3920" y="18"/>
                  </a:lnTo>
                  <a:lnTo>
                    <a:pt x="3647" y="35"/>
                  </a:lnTo>
                  <a:lnTo>
                    <a:pt x="3375" y="86"/>
                  </a:lnTo>
                  <a:lnTo>
                    <a:pt x="3119" y="137"/>
                  </a:lnTo>
                  <a:lnTo>
                    <a:pt x="2846" y="205"/>
                  </a:lnTo>
                  <a:lnTo>
                    <a:pt x="2608" y="290"/>
                  </a:lnTo>
                  <a:lnTo>
                    <a:pt x="2352" y="392"/>
                  </a:lnTo>
                  <a:lnTo>
                    <a:pt x="2114" y="512"/>
                  </a:lnTo>
                  <a:lnTo>
                    <a:pt x="1892" y="631"/>
                  </a:lnTo>
                  <a:lnTo>
                    <a:pt x="1653" y="767"/>
                  </a:lnTo>
                  <a:lnTo>
                    <a:pt x="1449" y="921"/>
                  </a:lnTo>
                  <a:lnTo>
                    <a:pt x="1227" y="1091"/>
                  </a:lnTo>
                  <a:lnTo>
                    <a:pt x="1040" y="1262"/>
                  </a:lnTo>
                  <a:lnTo>
                    <a:pt x="836" y="1449"/>
                  </a:lnTo>
                  <a:lnTo>
                    <a:pt x="648" y="1653"/>
                  </a:lnTo>
                  <a:lnTo>
                    <a:pt x="478" y="1875"/>
                  </a:lnTo>
                  <a:lnTo>
                    <a:pt x="307" y="2114"/>
                  </a:lnTo>
                  <a:lnTo>
                    <a:pt x="154" y="2352"/>
                  </a:lnTo>
                  <a:lnTo>
                    <a:pt x="0" y="2608"/>
                  </a:lnTo>
                  <a:lnTo>
                    <a:pt x="1977" y="4823"/>
                  </a:lnTo>
                  <a:lnTo>
                    <a:pt x="2080" y="4619"/>
                  </a:lnTo>
                  <a:lnTo>
                    <a:pt x="2216" y="4431"/>
                  </a:lnTo>
                  <a:lnTo>
                    <a:pt x="2335" y="4261"/>
                  </a:lnTo>
                  <a:lnTo>
                    <a:pt x="2471" y="4090"/>
                  </a:lnTo>
                  <a:lnTo>
                    <a:pt x="2625" y="3920"/>
                  </a:lnTo>
                  <a:lnTo>
                    <a:pt x="2761" y="3784"/>
                  </a:lnTo>
                  <a:lnTo>
                    <a:pt x="2915" y="3647"/>
                  </a:lnTo>
                  <a:lnTo>
                    <a:pt x="3085" y="3511"/>
                  </a:lnTo>
                  <a:lnTo>
                    <a:pt x="3255" y="3392"/>
                  </a:lnTo>
                  <a:lnTo>
                    <a:pt x="3426" y="3289"/>
                  </a:lnTo>
                  <a:lnTo>
                    <a:pt x="3596" y="3187"/>
                  </a:lnTo>
                  <a:lnTo>
                    <a:pt x="3784" y="3102"/>
                  </a:lnTo>
                  <a:lnTo>
                    <a:pt x="3971" y="3034"/>
                  </a:lnTo>
                  <a:lnTo>
                    <a:pt x="4176" y="2966"/>
                  </a:lnTo>
                  <a:lnTo>
                    <a:pt x="4380" y="2915"/>
                  </a:lnTo>
                  <a:lnTo>
                    <a:pt x="4585" y="2863"/>
                  </a:lnTo>
                  <a:lnTo>
                    <a:pt x="4789" y="2829"/>
                  </a:lnTo>
                  <a:lnTo>
                    <a:pt x="4994" y="2812"/>
                  </a:lnTo>
                  <a:lnTo>
                    <a:pt x="5215" y="2795"/>
                  </a:lnTo>
                  <a:lnTo>
                    <a:pt x="5437" y="2795"/>
                  </a:lnTo>
                  <a:lnTo>
                    <a:pt x="5675" y="2812"/>
                  </a:lnTo>
                  <a:lnTo>
                    <a:pt x="5897" y="2829"/>
                  </a:lnTo>
                  <a:lnTo>
                    <a:pt x="6135" y="2863"/>
                  </a:lnTo>
                  <a:lnTo>
                    <a:pt x="6374" y="2897"/>
                  </a:lnTo>
                  <a:lnTo>
                    <a:pt x="6851" y="3017"/>
                  </a:lnTo>
                  <a:lnTo>
                    <a:pt x="7345" y="3170"/>
                  </a:lnTo>
                  <a:lnTo>
                    <a:pt x="7840" y="3392"/>
                  </a:lnTo>
                  <a:lnTo>
                    <a:pt x="8351" y="3630"/>
                  </a:lnTo>
                  <a:lnTo>
                    <a:pt x="8692" y="3818"/>
                  </a:lnTo>
                  <a:lnTo>
                    <a:pt x="9220" y="4142"/>
                  </a:lnTo>
                  <a:lnTo>
                    <a:pt x="9748" y="4516"/>
                  </a:lnTo>
                  <a:lnTo>
                    <a:pt x="10259" y="4908"/>
                  </a:lnTo>
                  <a:lnTo>
                    <a:pt x="10771" y="5351"/>
                  </a:lnTo>
                  <a:lnTo>
                    <a:pt x="11265" y="5829"/>
                  </a:lnTo>
                  <a:lnTo>
                    <a:pt x="11742" y="6323"/>
                  </a:lnTo>
                  <a:lnTo>
                    <a:pt x="12202" y="6851"/>
                  </a:lnTo>
                  <a:lnTo>
                    <a:pt x="12645" y="7413"/>
                  </a:lnTo>
                  <a:lnTo>
                    <a:pt x="13054" y="7993"/>
                  </a:lnTo>
                  <a:lnTo>
                    <a:pt x="13463" y="8589"/>
                  </a:lnTo>
                  <a:lnTo>
                    <a:pt x="13855" y="9203"/>
                  </a:lnTo>
                  <a:lnTo>
                    <a:pt x="14213" y="9850"/>
                  </a:lnTo>
                  <a:lnTo>
                    <a:pt x="14537" y="10498"/>
                  </a:lnTo>
                  <a:lnTo>
                    <a:pt x="14844" y="11163"/>
                  </a:lnTo>
                  <a:lnTo>
                    <a:pt x="15116" y="11844"/>
                  </a:lnTo>
                  <a:lnTo>
                    <a:pt x="15372" y="12526"/>
                  </a:lnTo>
                  <a:lnTo>
                    <a:pt x="17332" y="12594"/>
                  </a:lnTo>
                  <a:lnTo>
                    <a:pt x="17332" y="12594"/>
                  </a:lnTo>
                  <a:lnTo>
                    <a:pt x="17178" y="12151"/>
                  </a:lnTo>
                  <a:lnTo>
                    <a:pt x="17008" y="11708"/>
                  </a:lnTo>
                  <a:lnTo>
                    <a:pt x="16650" y="10822"/>
                  </a:lnTo>
                  <a:lnTo>
                    <a:pt x="16258" y="9970"/>
                  </a:lnTo>
                  <a:lnTo>
                    <a:pt x="15832" y="9118"/>
                  </a:lnTo>
                  <a:lnTo>
                    <a:pt x="15372" y="8300"/>
                  </a:lnTo>
                  <a:lnTo>
                    <a:pt x="14878" y="7482"/>
                  </a:lnTo>
                  <a:lnTo>
                    <a:pt x="14349" y="6715"/>
                  </a:lnTo>
                  <a:lnTo>
                    <a:pt x="13804" y="5965"/>
                  </a:lnTo>
                  <a:lnTo>
                    <a:pt x="13225" y="5249"/>
                  </a:lnTo>
                  <a:lnTo>
                    <a:pt x="12628" y="4568"/>
                  </a:lnTo>
                  <a:lnTo>
                    <a:pt x="12015" y="3920"/>
                  </a:lnTo>
                  <a:lnTo>
                    <a:pt x="11708" y="3613"/>
                  </a:lnTo>
                  <a:lnTo>
                    <a:pt x="11384" y="3306"/>
                  </a:lnTo>
                  <a:lnTo>
                    <a:pt x="11060" y="3017"/>
                  </a:lnTo>
                  <a:lnTo>
                    <a:pt x="10737" y="2744"/>
                  </a:lnTo>
                  <a:lnTo>
                    <a:pt x="10396" y="2471"/>
                  </a:lnTo>
                  <a:lnTo>
                    <a:pt x="10072" y="2216"/>
                  </a:lnTo>
                  <a:lnTo>
                    <a:pt x="9731" y="1977"/>
                  </a:lnTo>
                  <a:lnTo>
                    <a:pt x="9390" y="1739"/>
                  </a:lnTo>
                  <a:lnTo>
                    <a:pt x="9049" y="1517"/>
                  </a:lnTo>
                  <a:lnTo>
                    <a:pt x="8709" y="1313"/>
                  </a:lnTo>
                  <a:lnTo>
                    <a:pt x="8266" y="1074"/>
                  </a:lnTo>
                  <a:lnTo>
                    <a:pt x="7942" y="904"/>
                  </a:lnTo>
                  <a:lnTo>
                    <a:pt x="7618" y="750"/>
                  </a:lnTo>
                  <a:lnTo>
                    <a:pt x="7277" y="614"/>
                  </a:lnTo>
                  <a:lnTo>
                    <a:pt x="6953" y="495"/>
                  </a:lnTo>
                  <a:lnTo>
                    <a:pt x="6630" y="375"/>
                  </a:lnTo>
                  <a:lnTo>
                    <a:pt x="6323" y="290"/>
                  </a:lnTo>
                  <a:lnTo>
                    <a:pt x="5999" y="205"/>
                  </a:lnTo>
                  <a:lnTo>
                    <a:pt x="5692" y="137"/>
                  </a:lnTo>
                  <a:lnTo>
                    <a:pt x="5386" y="69"/>
                  </a:lnTo>
                  <a:lnTo>
                    <a:pt x="5079" y="35"/>
                  </a:lnTo>
                  <a:lnTo>
                    <a:pt x="4789"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1" name="Google Shape;1971;p32"/>
          <p:cNvGrpSpPr/>
          <p:nvPr/>
        </p:nvGrpSpPr>
        <p:grpSpPr>
          <a:xfrm>
            <a:off x="457207" y="1183755"/>
            <a:ext cx="588643" cy="832740"/>
            <a:chOff x="7561007" y="1678005"/>
            <a:chExt cx="588643" cy="832740"/>
          </a:xfrm>
        </p:grpSpPr>
        <p:sp>
          <p:nvSpPr>
            <p:cNvPr id="1972" name="Google Shape;1972;p32"/>
            <p:cNvSpPr/>
            <p:nvPr/>
          </p:nvSpPr>
          <p:spPr>
            <a:xfrm>
              <a:off x="8020944" y="2372584"/>
              <a:ext cx="39130" cy="138162"/>
            </a:xfrm>
            <a:custGeom>
              <a:avLst/>
              <a:gdLst/>
              <a:ahLst/>
              <a:cxnLst/>
              <a:rect l="l" t="t" r="r" b="b"/>
              <a:pathLst>
                <a:path w="1347" h="4756" extrusionOk="0">
                  <a:moveTo>
                    <a:pt x="1346" y="1"/>
                  </a:moveTo>
                  <a:lnTo>
                    <a:pt x="17" y="768"/>
                  </a:lnTo>
                  <a:lnTo>
                    <a:pt x="0" y="4755"/>
                  </a:lnTo>
                  <a:lnTo>
                    <a:pt x="1329" y="3988"/>
                  </a:lnTo>
                  <a:lnTo>
                    <a:pt x="1346"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2"/>
            <p:cNvSpPr/>
            <p:nvPr/>
          </p:nvSpPr>
          <p:spPr>
            <a:xfrm>
              <a:off x="7561007" y="1700781"/>
              <a:ext cx="550527" cy="809943"/>
            </a:xfrm>
            <a:custGeom>
              <a:avLst/>
              <a:gdLst/>
              <a:ahLst/>
              <a:cxnLst/>
              <a:rect l="l" t="t" r="r" b="b"/>
              <a:pathLst>
                <a:path w="18951" h="27881" extrusionOk="0">
                  <a:moveTo>
                    <a:pt x="4977" y="1"/>
                  </a:moveTo>
                  <a:lnTo>
                    <a:pt x="4585" y="35"/>
                  </a:lnTo>
                  <a:lnTo>
                    <a:pt x="4193" y="86"/>
                  </a:lnTo>
                  <a:lnTo>
                    <a:pt x="3818" y="188"/>
                  </a:lnTo>
                  <a:lnTo>
                    <a:pt x="3460" y="290"/>
                  </a:lnTo>
                  <a:lnTo>
                    <a:pt x="3119" y="444"/>
                  </a:lnTo>
                  <a:lnTo>
                    <a:pt x="2795" y="614"/>
                  </a:lnTo>
                  <a:lnTo>
                    <a:pt x="2472" y="802"/>
                  </a:lnTo>
                  <a:lnTo>
                    <a:pt x="2182" y="1023"/>
                  </a:lnTo>
                  <a:lnTo>
                    <a:pt x="1892" y="1279"/>
                  </a:lnTo>
                  <a:lnTo>
                    <a:pt x="1637" y="1551"/>
                  </a:lnTo>
                  <a:lnTo>
                    <a:pt x="1381" y="1858"/>
                  </a:lnTo>
                  <a:lnTo>
                    <a:pt x="1160" y="2182"/>
                  </a:lnTo>
                  <a:lnTo>
                    <a:pt x="938" y="2523"/>
                  </a:lnTo>
                  <a:lnTo>
                    <a:pt x="751" y="2898"/>
                  </a:lnTo>
                  <a:lnTo>
                    <a:pt x="580" y="3290"/>
                  </a:lnTo>
                  <a:lnTo>
                    <a:pt x="427" y="3716"/>
                  </a:lnTo>
                  <a:lnTo>
                    <a:pt x="307" y="4159"/>
                  </a:lnTo>
                  <a:lnTo>
                    <a:pt x="188" y="4619"/>
                  </a:lnTo>
                  <a:lnTo>
                    <a:pt x="103" y="5113"/>
                  </a:lnTo>
                  <a:lnTo>
                    <a:pt x="52" y="5624"/>
                  </a:lnTo>
                  <a:lnTo>
                    <a:pt x="1" y="6153"/>
                  </a:lnTo>
                  <a:lnTo>
                    <a:pt x="1" y="6698"/>
                  </a:lnTo>
                  <a:lnTo>
                    <a:pt x="1" y="7277"/>
                  </a:lnTo>
                  <a:lnTo>
                    <a:pt x="35" y="7840"/>
                  </a:lnTo>
                  <a:lnTo>
                    <a:pt x="103" y="8419"/>
                  </a:lnTo>
                  <a:lnTo>
                    <a:pt x="188" y="9016"/>
                  </a:lnTo>
                  <a:lnTo>
                    <a:pt x="290" y="9595"/>
                  </a:lnTo>
                  <a:lnTo>
                    <a:pt x="410" y="10191"/>
                  </a:lnTo>
                  <a:lnTo>
                    <a:pt x="563" y="10788"/>
                  </a:lnTo>
                  <a:lnTo>
                    <a:pt x="733" y="11367"/>
                  </a:lnTo>
                  <a:lnTo>
                    <a:pt x="921" y="11964"/>
                  </a:lnTo>
                  <a:lnTo>
                    <a:pt x="1125" y="12560"/>
                  </a:lnTo>
                  <a:lnTo>
                    <a:pt x="1347" y="13140"/>
                  </a:lnTo>
                  <a:lnTo>
                    <a:pt x="1603" y="13719"/>
                  </a:lnTo>
                  <a:lnTo>
                    <a:pt x="1858" y="14298"/>
                  </a:lnTo>
                  <a:lnTo>
                    <a:pt x="2131" y="14878"/>
                  </a:lnTo>
                  <a:lnTo>
                    <a:pt x="2438" y="15440"/>
                  </a:lnTo>
                  <a:lnTo>
                    <a:pt x="2744" y="16003"/>
                  </a:lnTo>
                  <a:lnTo>
                    <a:pt x="3068" y="16548"/>
                  </a:lnTo>
                  <a:lnTo>
                    <a:pt x="3426" y="17093"/>
                  </a:lnTo>
                  <a:lnTo>
                    <a:pt x="3784" y="17621"/>
                  </a:lnTo>
                  <a:lnTo>
                    <a:pt x="4142" y="18150"/>
                  </a:lnTo>
                  <a:lnTo>
                    <a:pt x="4534" y="18644"/>
                  </a:lnTo>
                  <a:lnTo>
                    <a:pt x="4926" y="19138"/>
                  </a:lnTo>
                  <a:lnTo>
                    <a:pt x="5335" y="19615"/>
                  </a:lnTo>
                  <a:lnTo>
                    <a:pt x="5761" y="20075"/>
                  </a:lnTo>
                  <a:lnTo>
                    <a:pt x="6187" y="20518"/>
                  </a:lnTo>
                  <a:lnTo>
                    <a:pt x="6630" y="20944"/>
                  </a:lnTo>
                  <a:lnTo>
                    <a:pt x="7073" y="21353"/>
                  </a:lnTo>
                  <a:lnTo>
                    <a:pt x="7533" y="21745"/>
                  </a:lnTo>
                  <a:lnTo>
                    <a:pt x="7993" y="22103"/>
                  </a:lnTo>
                  <a:lnTo>
                    <a:pt x="8470" y="22444"/>
                  </a:lnTo>
                  <a:lnTo>
                    <a:pt x="8947" y="22768"/>
                  </a:lnTo>
                  <a:lnTo>
                    <a:pt x="9442" y="23058"/>
                  </a:lnTo>
                  <a:lnTo>
                    <a:pt x="9868" y="23296"/>
                  </a:lnTo>
                  <a:lnTo>
                    <a:pt x="10294" y="23501"/>
                  </a:lnTo>
                  <a:lnTo>
                    <a:pt x="10703" y="23688"/>
                  </a:lnTo>
                  <a:lnTo>
                    <a:pt x="11112" y="23859"/>
                  </a:lnTo>
                  <a:lnTo>
                    <a:pt x="11521" y="23995"/>
                  </a:lnTo>
                  <a:lnTo>
                    <a:pt x="11913" y="24114"/>
                  </a:lnTo>
                  <a:lnTo>
                    <a:pt x="12305" y="24216"/>
                  </a:lnTo>
                  <a:lnTo>
                    <a:pt x="12697" y="24285"/>
                  </a:lnTo>
                  <a:lnTo>
                    <a:pt x="15832" y="27880"/>
                  </a:lnTo>
                  <a:lnTo>
                    <a:pt x="15849" y="23893"/>
                  </a:lnTo>
                  <a:lnTo>
                    <a:pt x="16190" y="23705"/>
                  </a:lnTo>
                  <a:lnTo>
                    <a:pt x="16514" y="23501"/>
                  </a:lnTo>
                  <a:lnTo>
                    <a:pt x="16838" y="23262"/>
                  </a:lnTo>
                  <a:lnTo>
                    <a:pt x="17127" y="22989"/>
                  </a:lnTo>
                  <a:lnTo>
                    <a:pt x="17400" y="22683"/>
                  </a:lnTo>
                  <a:lnTo>
                    <a:pt x="17656" y="22359"/>
                  </a:lnTo>
                  <a:lnTo>
                    <a:pt x="17894" y="22001"/>
                  </a:lnTo>
                  <a:lnTo>
                    <a:pt x="18099" y="21626"/>
                  </a:lnTo>
                  <a:lnTo>
                    <a:pt x="18286" y="21217"/>
                  </a:lnTo>
                  <a:lnTo>
                    <a:pt x="18457" y="20774"/>
                  </a:lnTo>
                  <a:lnTo>
                    <a:pt x="18610" y="20314"/>
                  </a:lnTo>
                  <a:lnTo>
                    <a:pt x="18729" y="19837"/>
                  </a:lnTo>
                  <a:lnTo>
                    <a:pt x="18814" y="19326"/>
                  </a:lnTo>
                  <a:lnTo>
                    <a:pt x="18883" y="18780"/>
                  </a:lnTo>
                  <a:lnTo>
                    <a:pt x="18934" y="18235"/>
                  </a:lnTo>
                  <a:lnTo>
                    <a:pt x="18951" y="17638"/>
                  </a:lnTo>
                  <a:lnTo>
                    <a:pt x="18934" y="17076"/>
                  </a:lnTo>
                  <a:lnTo>
                    <a:pt x="18900" y="16497"/>
                  </a:lnTo>
                  <a:lnTo>
                    <a:pt x="18831" y="15917"/>
                  </a:lnTo>
                  <a:lnTo>
                    <a:pt x="18763" y="15338"/>
                  </a:lnTo>
                  <a:lnTo>
                    <a:pt x="18644" y="14758"/>
                  </a:lnTo>
                  <a:lnTo>
                    <a:pt x="18525" y="14162"/>
                  </a:lnTo>
                  <a:lnTo>
                    <a:pt x="18371" y="13566"/>
                  </a:lnTo>
                  <a:lnTo>
                    <a:pt x="18218" y="12969"/>
                  </a:lnTo>
                  <a:lnTo>
                    <a:pt x="18013" y="12390"/>
                  </a:lnTo>
                  <a:lnTo>
                    <a:pt x="17809" y="11793"/>
                  </a:lnTo>
                  <a:lnTo>
                    <a:pt x="17587" y="11214"/>
                  </a:lnTo>
                  <a:lnTo>
                    <a:pt x="17349" y="10617"/>
                  </a:lnTo>
                  <a:lnTo>
                    <a:pt x="17076" y="10038"/>
                  </a:lnTo>
                  <a:lnTo>
                    <a:pt x="16804" y="9476"/>
                  </a:lnTo>
                  <a:lnTo>
                    <a:pt x="16497" y="8913"/>
                  </a:lnTo>
                  <a:lnTo>
                    <a:pt x="16190" y="8351"/>
                  </a:lnTo>
                  <a:lnTo>
                    <a:pt x="15866" y="7789"/>
                  </a:lnTo>
                  <a:lnTo>
                    <a:pt x="15525" y="7260"/>
                  </a:lnTo>
                  <a:lnTo>
                    <a:pt x="15168" y="6732"/>
                  </a:lnTo>
                  <a:lnTo>
                    <a:pt x="14793" y="6204"/>
                  </a:lnTo>
                  <a:lnTo>
                    <a:pt x="14401" y="5710"/>
                  </a:lnTo>
                  <a:lnTo>
                    <a:pt x="14009" y="5215"/>
                  </a:lnTo>
                  <a:lnTo>
                    <a:pt x="13600" y="4738"/>
                  </a:lnTo>
                  <a:lnTo>
                    <a:pt x="13191" y="4278"/>
                  </a:lnTo>
                  <a:lnTo>
                    <a:pt x="12748" y="3835"/>
                  </a:lnTo>
                  <a:lnTo>
                    <a:pt x="12322" y="3409"/>
                  </a:lnTo>
                  <a:lnTo>
                    <a:pt x="11862" y="3000"/>
                  </a:lnTo>
                  <a:lnTo>
                    <a:pt x="11401" y="2608"/>
                  </a:lnTo>
                  <a:lnTo>
                    <a:pt x="10941" y="2250"/>
                  </a:lnTo>
                  <a:lnTo>
                    <a:pt x="10464" y="1909"/>
                  </a:lnTo>
                  <a:lnTo>
                    <a:pt x="9987" y="1585"/>
                  </a:lnTo>
                  <a:lnTo>
                    <a:pt x="9493" y="1296"/>
                  </a:lnTo>
                  <a:lnTo>
                    <a:pt x="9016" y="1023"/>
                  </a:lnTo>
                  <a:lnTo>
                    <a:pt x="8538" y="785"/>
                  </a:lnTo>
                  <a:lnTo>
                    <a:pt x="8061" y="580"/>
                  </a:lnTo>
                  <a:lnTo>
                    <a:pt x="7584" y="410"/>
                  </a:lnTo>
                  <a:lnTo>
                    <a:pt x="7124" y="273"/>
                  </a:lnTo>
                  <a:lnTo>
                    <a:pt x="6681" y="154"/>
                  </a:lnTo>
                  <a:lnTo>
                    <a:pt x="6238" y="69"/>
                  </a:lnTo>
                  <a:lnTo>
                    <a:pt x="5812" y="18"/>
                  </a:lnTo>
                  <a:lnTo>
                    <a:pt x="5386" y="1"/>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2"/>
            <p:cNvSpPr/>
            <p:nvPr/>
          </p:nvSpPr>
          <p:spPr>
            <a:xfrm>
              <a:off x="7641217" y="1678005"/>
              <a:ext cx="508433" cy="711928"/>
            </a:xfrm>
            <a:custGeom>
              <a:avLst/>
              <a:gdLst/>
              <a:ahLst/>
              <a:cxnLst/>
              <a:rect l="l" t="t" r="r" b="b"/>
              <a:pathLst>
                <a:path w="17502" h="24507" extrusionOk="0">
                  <a:moveTo>
                    <a:pt x="3937" y="1"/>
                  </a:moveTo>
                  <a:lnTo>
                    <a:pt x="3511" y="18"/>
                  </a:lnTo>
                  <a:lnTo>
                    <a:pt x="3119" y="52"/>
                  </a:lnTo>
                  <a:lnTo>
                    <a:pt x="2727" y="103"/>
                  </a:lnTo>
                  <a:lnTo>
                    <a:pt x="2352" y="205"/>
                  </a:lnTo>
                  <a:lnTo>
                    <a:pt x="1994" y="325"/>
                  </a:lnTo>
                  <a:lnTo>
                    <a:pt x="1653" y="461"/>
                  </a:lnTo>
                  <a:lnTo>
                    <a:pt x="1330" y="648"/>
                  </a:lnTo>
                  <a:lnTo>
                    <a:pt x="0" y="1415"/>
                  </a:lnTo>
                  <a:lnTo>
                    <a:pt x="0" y="1415"/>
                  </a:lnTo>
                  <a:lnTo>
                    <a:pt x="324" y="1245"/>
                  </a:lnTo>
                  <a:lnTo>
                    <a:pt x="665" y="1091"/>
                  </a:lnTo>
                  <a:lnTo>
                    <a:pt x="1040" y="972"/>
                  </a:lnTo>
                  <a:lnTo>
                    <a:pt x="1398" y="887"/>
                  </a:lnTo>
                  <a:lnTo>
                    <a:pt x="1790" y="819"/>
                  </a:lnTo>
                  <a:lnTo>
                    <a:pt x="2199" y="785"/>
                  </a:lnTo>
                  <a:lnTo>
                    <a:pt x="2608" y="785"/>
                  </a:lnTo>
                  <a:lnTo>
                    <a:pt x="3034" y="802"/>
                  </a:lnTo>
                  <a:lnTo>
                    <a:pt x="3460" y="853"/>
                  </a:lnTo>
                  <a:lnTo>
                    <a:pt x="3903" y="938"/>
                  </a:lnTo>
                  <a:lnTo>
                    <a:pt x="4363" y="1040"/>
                  </a:lnTo>
                  <a:lnTo>
                    <a:pt x="4823" y="1194"/>
                  </a:lnTo>
                  <a:lnTo>
                    <a:pt x="5283" y="1364"/>
                  </a:lnTo>
                  <a:lnTo>
                    <a:pt x="5760" y="1569"/>
                  </a:lnTo>
                  <a:lnTo>
                    <a:pt x="6255" y="1807"/>
                  </a:lnTo>
                  <a:lnTo>
                    <a:pt x="6732" y="2080"/>
                  </a:lnTo>
                  <a:lnTo>
                    <a:pt x="7226" y="2369"/>
                  </a:lnTo>
                  <a:lnTo>
                    <a:pt x="7703" y="2693"/>
                  </a:lnTo>
                  <a:lnTo>
                    <a:pt x="8180" y="3034"/>
                  </a:lnTo>
                  <a:lnTo>
                    <a:pt x="8640" y="3392"/>
                  </a:lnTo>
                  <a:lnTo>
                    <a:pt x="9101" y="3784"/>
                  </a:lnTo>
                  <a:lnTo>
                    <a:pt x="9561" y="4193"/>
                  </a:lnTo>
                  <a:lnTo>
                    <a:pt x="9987" y="4619"/>
                  </a:lnTo>
                  <a:lnTo>
                    <a:pt x="10430" y="5062"/>
                  </a:lnTo>
                  <a:lnTo>
                    <a:pt x="10839" y="5522"/>
                  </a:lnTo>
                  <a:lnTo>
                    <a:pt x="11248" y="5999"/>
                  </a:lnTo>
                  <a:lnTo>
                    <a:pt x="11640" y="6494"/>
                  </a:lnTo>
                  <a:lnTo>
                    <a:pt x="12032" y="6988"/>
                  </a:lnTo>
                  <a:lnTo>
                    <a:pt x="12407" y="7516"/>
                  </a:lnTo>
                  <a:lnTo>
                    <a:pt x="12764" y="8044"/>
                  </a:lnTo>
                  <a:lnTo>
                    <a:pt x="13105" y="8573"/>
                  </a:lnTo>
                  <a:lnTo>
                    <a:pt x="13429" y="9135"/>
                  </a:lnTo>
                  <a:lnTo>
                    <a:pt x="13736" y="9697"/>
                  </a:lnTo>
                  <a:lnTo>
                    <a:pt x="14043" y="10260"/>
                  </a:lnTo>
                  <a:lnTo>
                    <a:pt x="14315" y="10822"/>
                  </a:lnTo>
                  <a:lnTo>
                    <a:pt x="14588" y="11401"/>
                  </a:lnTo>
                  <a:lnTo>
                    <a:pt x="14826" y="11998"/>
                  </a:lnTo>
                  <a:lnTo>
                    <a:pt x="15048" y="12577"/>
                  </a:lnTo>
                  <a:lnTo>
                    <a:pt x="15252" y="13174"/>
                  </a:lnTo>
                  <a:lnTo>
                    <a:pt x="15457" y="13753"/>
                  </a:lnTo>
                  <a:lnTo>
                    <a:pt x="15610" y="14350"/>
                  </a:lnTo>
                  <a:lnTo>
                    <a:pt x="15764" y="14946"/>
                  </a:lnTo>
                  <a:lnTo>
                    <a:pt x="15883" y="15542"/>
                  </a:lnTo>
                  <a:lnTo>
                    <a:pt x="16002" y="16122"/>
                  </a:lnTo>
                  <a:lnTo>
                    <a:pt x="16070" y="16701"/>
                  </a:lnTo>
                  <a:lnTo>
                    <a:pt x="16139" y="17281"/>
                  </a:lnTo>
                  <a:lnTo>
                    <a:pt x="16173" y="17860"/>
                  </a:lnTo>
                  <a:lnTo>
                    <a:pt x="16190" y="18422"/>
                  </a:lnTo>
                  <a:lnTo>
                    <a:pt x="16173" y="18985"/>
                  </a:lnTo>
                  <a:lnTo>
                    <a:pt x="16122" y="19513"/>
                  </a:lnTo>
                  <a:lnTo>
                    <a:pt x="16070" y="20007"/>
                  </a:lnTo>
                  <a:lnTo>
                    <a:pt x="15985" y="20502"/>
                  </a:lnTo>
                  <a:lnTo>
                    <a:pt x="15883" y="20962"/>
                  </a:lnTo>
                  <a:lnTo>
                    <a:pt x="15747" y="21405"/>
                  </a:lnTo>
                  <a:lnTo>
                    <a:pt x="15610" y="21814"/>
                  </a:lnTo>
                  <a:lnTo>
                    <a:pt x="15440" y="22223"/>
                  </a:lnTo>
                  <a:lnTo>
                    <a:pt x="15252" y="22581"/>
                  </a:lnTo>
                  <a:lnTo>
                    <a:pt x="15031" y="22938"/>
                  </a:lnTo>
                  <a:lnTo>
                    <a:pt x="14809" y="23262"/>
                  </a:lnTo>
                  <a:lnTo>
                    <a:pt x="14571" y="23552"/>
                  </a:lnTo>
                  <a:lnTo>
                    <a:pt x="14298" y="23825"/>
                  </a:lnTo>
                  <a:lnTo>
                    <a:pt x="14025" y="24080"/>
                  </a:lnTo>
                  <a:lnTo>
                    <a:pt x="13736" y="24302"/>
                  </a:lnTo>
                  <a:lnTo>
                    <a:pt x="13412" y="24506"/>
                  </a:lnTo>
                  <a:lnTo>
                    <a:pt x="14741" y="23739"/>
                  </a:lnTo>
                  <a:lnTo>
                    <a:pt x="15065" y="23535"/>
                  </a:lnTo>
                  <a:lnTo>
                    <a:pt x="15355" y="23313"/>
                  </a:lnTo>
                  <a:lnTo>
                    <a:pt x="15627" y="23058"/>
                  </a:lnTo>
                  <a:lnTo>
                    <a:pt x="15900" y="22785"/>
                  </a:lnTo>
                  <a:lnTo>
                    <a:pt x="16139" y="22478"/>
                  </a:lnTo>
                  <a:lnTo>
                    <a:pt x="16360" y="22155"/>
                  </a:lnTo>
                  <a:lnTo>
                    <a:pt x="16565" y="21814"/>
                  </a:lnTo>
                  <a:lnTo>
                    <a:pt x="16769" y="21439"/>
                  </a:lnTo>
                  <a:lnTo>
                    <a:pt x="16922" y="21047"/>
                  </a:lnTo>
                  <a:lnTo>
                    <a:pt x="17076" y="20638"/>
                  </a:lnTo>
                  <a:lnTo>
                    <a:pt x="17212" y="20195"/>
                  </a:lnTo>
                  <a:lnTo>
                    <a:pt x="17314" y="19735"/>
                  </a:lnTo>
                  <a:lnTo>
                    <a:pt x="17400" y="19240"/>
                  </a:lnTo>
                  <a:lnTo>
                    <a:pt x="17451" y="18729"/>
                  </a:lnTo>
                  <a:lnTo>
                    <a:pt x="17502" y="18201"/>
                  </a:lnTo>
                  <a:lnTo>
                    <a:pt x="17502" y="17656"/>
                  </a:lnTo>
                  <a:lnTo>
                    <a:pt x="17502" y="17093"/>
                  </a:lnTo>
                  <a:lnTo>
                    <a:pt x="17468" y="16514"/>
                  </a:lnTo>
                  <a:lnTo>
                    <a:pt x="17400" y="15934"/>
                  </a:lnTo>
                  <a:lnTo>
                    <a:pt x="17314" y="15355"/>
                  </a:lnTo>
                  <a:lnTo>
                    <a:pt x="17212" y="14759"/>
                  </a:lnTo>
                  <a:lnTo>
                    <a:pt x="17093" y="14179"/>
                  </a:lnTo>
                  <a:lnTo>
                    <a:pt x="16940" y="13583"/>
                  </a:lnTo>
                  <a:lnTo>
                    <a:pt x="16769" y="12986"/>
                  </a:lnTo>
                  <a:lnTo>
                    <a:pt x="16582" y="12407"/>
                  </a:lnTo>
                  <a:lnTo>
                    <a:pt x="16377" y="11810"/>
                  </a:lnTo>
                  <a:lnTo>
                    <a:pt x="16156" y="11214"/>
                  </a:lnTo>
                  <a:lnTo>
                    <a:pt x="15900" y="10635"/>
                  </a:lnTo>
                  <a:lnTo>
                    <a:pt x="15644" y="10055"/>
                  </a:lnTo>
                  <a:lnTo>
                    <a:pt x="15372" y="9493"/>
                  </a:lnTo>
                  <a:lnTo>
                    <a:pt x="15065" y="8913"/>
                  </a:lnTo>
                  <a:lnTo>
                    <a:pt x="14758" y="8351"/>
                  </a:lnTo>
                  <a:lnTo>
                    <a:pt x="14434" y="7806"/>
                  </a:lnTo>
                  <a:lnTo>
                    <a:pt x="14077" y="7260"/>
                  </a:lnTo>
                  <a:lnTo>
                    <a:pt x="13719" y="6732"/>
                  </a:lnTo>
                  <a:lnTo>
                    <a:pt x="13361" y="6221"/>
                  </a:lnTo>
                  <a:lnTo>
                    <a:pt x="12969" y="5710"/>
                  </a:lnTo>
                  <a:lnTo>
                    <a:pt x="12577" y="5232"/>
                  </a:lnTo>
                  <a:lnTo>
                    <a:pt x="12168" y="4755"/>
                  </a:lnTo>
                  <a:lnTo>
                    <a:pt x="11742" y="4295"/>
                  </a:lnTo>
                  <a:lnTo>
                    <a:pt x="11316" y="3852"/>
                  </a:lnTo>
                  <a:lnTo>
                    <a:pt x="10873" y="3426"/>
                  </a:lnTo>
                  <a:lnTo>
                    <a:pt x="10430" y="3017"/>
                  </a:lnTo>
                  <a:lnTo>
                    <a:pt x="9970" y="2625"/>
                  </a:lnTo>
                  <a:lnTo>
                    <a:pt x="9509" y="2267"/>
                  </a:lnTo>
                  <a:lnTo>
                    <a:pt x="9032" y="1926"/>
                  </a:lnTo>
                  <a:lnTo>
                    <a:pt x="8555" y="1603"/>
                  </a:lnTo>
                  <a:lnTo>
                    <a:pt x="8061" y="1296"/>
                  </a:lnTo>
                  <a:lnTo>
                    <a:pt x="7567" y="1040"/>
                  </a:lnTo>
                  <a:lnTo>
                    <a:pt x="7090" y="802"/>
                  </a:lnTo>
                  <a:lnTo>
                    <a:pt x="6612" y="597"/>
                  </a:lnTo>
                  <a:lnTo>
                    <a:pt x="6135" y="427"/>
                  </a:lnTo>
                  <a:lnTo>
                    <a:pt x="5675" y="273"/>
                  </a:lnTo>
                  <a:lnTo>
                    <a:pt x="5232" y="171"/>
                  </a:lnTo>
                  <a:lnTo>
                    <a:pt x="4789" y="86"/>
                  </a:lnTo>
                  <a:lnTo>
                    <a:pt x="4346" y="35"/>
                  </a:lnTo>
                  <a:lnTo>
                    <a:pt x="3937"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2"/>
            <p:cNvSpPr/>
            <p:nvPr/>
          </p:nvSpPr>
          <p:spPr>
            <a:xfrm>
              <a:off x="7682789" y="1951781"/>
              <a:ext cx="76779" cy="98044"/>
            </a:xfrm>
            <a:custGeom>
              <a:avLst/>
              <a:gdLst/>
              <a:ahLst/>
              <a:cxnLst/>
              <a:rect l="l" t="t" r="r" b="b"/>
              <a:pathLst>
                <a:path w="2643" h="3375" extrusionOk="0">
                  <a:moveTo>
                    <a:pt x="580" y="1"/>
                  </a:moveTo>
                  <a:lnTo>
                    <a:pt x="478" y="35"/>
                  </a:lnTo>
                  <a:lnTo>
                    <a:pt x="393" y="86"/>
                  </a:lnTo>
                  <a:lnTo>
                    <a:pt x="308" y="137"/>
                  </a:lnTo>
                  <a:lnTo>
                    <a:pt x="222" y="205"/>
                  </a:lnTo>
                  <a:lnTo>
                    <a:pt x="154" y="290"/>
                  </a:lnTo>
                  <a:lnTo>
                    <a:pt x="103" y="393"/>
                  </a:lnTo>
                  <a:lnTo>
                    <a:pt x="69" y="512"/>
                  </a:lnTo>
                  <a:lnTo>
                    <a:pt x="35" y="631"/>
                  </a:lnTo>
                  <a:lnTo>
                    <a:pt x="1" y="767"/>
                  </a:lnTo>
                  <a:lnTo>
                    <a:pt x="1" y="921"/>
                  </a:lnTo>
                  <a:lnTo>
                    <a:pt x="1" y="1091"/>
                  </a:lnTo>
                  <a:lnTo>
                    <a:pt x="18" y="1245"/>
                  </a:lnTo>
                  <a:lnTo>
                    <a:pt x="52" y="1415"/>
                  </a:lnTo>
                  <a:lnTo>
                    <a:pt x="103" y="1568"/>
                  </a:lnTo>
                  <a:lnTo>
                    <a:pt x="154" y="1739"/>
                  </a:lnTo>
                  <a:lnTo>
                    <a:pt x="222" y="1909"/>
                  </a:lnTo>
                  <a:lnTo>
                    <a:pt x="376" y="2216"/>
                  </a:lnTo>
                  <a:lnTo>
                    <a:pt x="580" y="2523"/>
                  </a:lnTo>
                  <a:lnTo>
                    <a:pt x="683" y="2659"/>
                  </a:lnTo>
                  <a:lnTo>
                    <a:pt x="802" y="2795"/>
                  </a:lnTo>
                  <a:lnTo>
                    <a:pt x="921" y="2915"/>
                  </a:lnTo>
                  <a:lnTo>
                    <a:pt x="1057" y="3017"/>
                  </a:lnTo>
                  <a:lnTo>
                    <a:pt x="1177" y="3119"/>
                  </a:lnTo>
                  <a:lnTo>
                    <a:pt x="1313" y="3204"/>
                  </a:lnTo>
                  <a:lnTo>
                    <a:pt x="1449" y="3273"/>
                  </a:lnTo>
                  <a:lnTo>
                    <a:pt x="1586" y="3324"/>
                  </a:lnTo>
                  <a:lnTo>
                    <a:pt x="1705" y="3358"/>
                  </a:lnTo>
                  <a:lnTo>
                    <a:pt x="1824" y="3375"/>
                  </a:lnTo>
                  <a:lnTo>
                    <a:pt x="2046" y="3375"/>
                  </a:lnTo>
                  <a:lnTo>
                    <a:pt x="2148" y="3341"/>
                  </a:lnTo>
                  <a:lnTo>
                    <a:pt x="2250" y="3290"/>
                  </a:lnTo>
                  <a:lnTo>
                    <a:pt x="2336" y="3238"/>
                  </a:lnTo>
                  <a:lnTo>
                    <a:pt x="2404" y="3170"/>
                  </a:lnTo>
                  <a:lnTo>
                    <a:pt x="2472" y="3085"/>
                  </a:lnTo>
                  <a:lnTo>
                    <a:pt x="2540" y="2983"/>
                  </a:lnTo>
                  <a:lnTo>
                    <a:pt x="2574" y="2864"/>
                  </a:lnTo>
                  <a:lnTo>
                    <a:pt x="2608" y="2744"/>
                  </a:lnTo>
                  <a:lnTo>
                    <a:pt x="2625" y="2608"/>
                  </a:lnTo>
                  <a:lnTo>
                    <a:pt x="2642" y="2455"/>
                  </a:lnTo>
                  <a:lnTo>
                    <a:pt x="2625" y="2284"/>
                  </a:lnTo>
                  <a:lnTo>
                    <a:pt x="2608" y="2131"/>
                  </a:lnTo>
                  <a:lnTo>
                    <a:pt x="2574" y="1960"/>
                  </a:lnTo>
                  <a:lnTo>
                    <a:pt x="2540" y="1807"/>
                  </a:lnTo>
                  <a:lnTo>
                    <a:pt x="2489" y="1637"/>
                  </a:lnTo>
                  <a:lnTo>
                    <a:pt x="2421" y="1466"/>
                  </a:lnTo>
                  <a:lnTo>
                    <a:pt x="2250" y="1159"/>
                  </a:lnTo>
                  <a:lnTo>
                    <a:pt x="2063" y="853"/>
                  </a:lnTo>
                  <a:lnTo>
                    <a:pt x="1944" y="716"/>
                  </a:lnTo>
                  <a:lnTo>
                    <a:pt x="1841" y="580"/>
                  </a:lnTo>
                  <a:lnTo>
                    <a:pt x="1722" y="461"/>
                  </a:lnTo>
                  <a:lnTo>
                    <a:pt x="1586" y="358"/>
                  </a:lnTo>
                  <a:lnTo>
                    <a:pt x="1466" y="256"/>
                  </a:lnTo>
                  <a:lnTo>
                    <a:pt x="1330" y="171"/>
                  </a:lnTo>
                  <a:lnTo>
                    <a:pt x="1194" y="103"/>
                  </a:lnTo>
                  <a:lnTo>
                    <a:pt x="1057" y="52"/>
                  </a:lnTo>
                  <a:lnTo>
                    <a:pt x="938" y="18"/>
                  </a:lnTo>
                  <a:lnTo>
                    <a:pt x="8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2"/>
            <p:cNvSpPr/>
            <p:nvPr/>
          </p:nvSpPr>
          <p:spPr>
            <a:xfrm>
              <a:off x="7777845" y="2005758"/>
              <a:ext cx="76779" cy="98538"/>
            </a:xfrm>
            <a:custGeom>
              <a:avLst/>
              <a:gdLst/>
              <a:ahLst/>
              <a:cxnLst/>
              <a:rect l="l" t="t" r="r" b="b"/>
              <a:pathLst>
                <a:path w="2643" h="3392" extrusionOk="0">
                  <a:moveTo>
                    <a:pt x="682" y="0"/>
                  </a:moveTo>
                  <a:lnTo>
                    <a:pt x="580" y="17"/>
                  </a:lnTo>
                  <a:lnTo>
                    <a:pt x="478" y="34"/>
                  </a:lnTo>
                  <a:lnTo>
                    <a:pt x="393" y="85"/>
                  </a:lnTo>
                  <a:lnTo>
                    <a:pt x="308" y="136"/>
                  </a:lnTo>
                  <a:lnTo>
                    <a:pt x="222" y="222"/>
                  </a:lnTo>
                  <a:lnTo>
                    <a:pt x="154" y="307"/>
                  </a:lnTo>
                  <a:lnTo>
                    <a:pt x="103" y="409"/>
                  </a:lnTo>
                  <a:lnTo>
                    <a:pt x="52" y="511"/>
                  </a:lnTo>
                  <a:lnTo>
                    <a:pt x="18" y="648"/>
                  </a:lnTo>
                  <a:lnTo>
                    <a:pt x="1" y="784"/>
                  </a:lnTo>
                  <a:lnTo>
                    <a:pt x="1" y="937"/>
                  </a:lnTo>
                  <a:lnTo>
                    <a:pt x="1" y="1091"/>
                  </a:lnTo>
                  <a:lnTo>
                    <a:pt x="18" y="1261"/>
                  </a:lnTo>
                  <a:lnTo>
                    <a:pt x="52" y="1415"/>
                  </a:lnTo>
                  <a:lnTo>
                    <a:pt x="103" y="1585"/>
                  </a:lnTo>
                  <a:lnTo>
                    <a:pt x="154" y="1755"/>
                  </a:lnTo>
                  <a:lnTo>
                    <a:pt x="222" y="1909"/>
                  </a:lnTo>
                  <a:lnTo>
                    <a:pt x="376" y="2233"/>
                  </a:lnTo>
                  <a:lnTo>
                    <a:pt x="580" y="2522"/>
                  </a:lnTo>
                  <a:lnTo>
                    <a:pt x="682" y="2659"/>
                  </a:lnTo>
                  <a:lnTo>
                    <a:pt x="802" y="2795"/>
                  </a:lnTo>
                  <a:lnTo>
                    <a:pt x="921" y="2914"/>
                  </a:lnTo>
                  <a:lnTo>
                    <a:pt x="1040" y="3034"/>
                  </a:lnTo>
                  <a:lnTo>
                    <a:pt x="1177" y="3119"/>
                  </a:lnTo>
                  <a:lnTo>
                    <a:pt x="1313" y="3204"/>
                  </a:lnTo>
                  <a:lnTo>
                    <a:pt x="1449" y="3272"/>
                  </a:lnTo>
                  <a:lnTo>
                    <a:pt x="1569" y="3340"/>
                  </a:lnTo>
                  <a:lnTo>
                    <a:pt x="1705" y="3374"/>
                  </a:lnTo>
                  <a:lnTo>
                    <a:pt x="1824" y="3391"/>
                  </a:lnTo>
                  <a:lnTo>
                    <a:pt x="1944" y="3391"/>
                  </a:lnTo>
                  <a:lnTo>
                    <a:pt x="2046" y="3374"/>
                  </a:lnTo>
                  <a:lnTo>
                    <a:pt x="2148" y="3340"/>
                  </a:lnTo>
                  <a:lnTo>
                    <a:pt x="2250" y="3306"/>
                  </a:lnTo>
                  <a:lnTo>
                    <a:pt x="2335" y="3238"/>
                  </a:lnTo>
                  <a:lnTo>
                    <a:pt x="2404" y="3170"/>
                  </a:lnTo>
                  <a:lnTo>
                    <a:pt x="2472" y="3085"/>
                  </a:lnTo>
                  <a:lnTo>
                    <a:pt x="2523" y="2982"/>
                  </a:lnTo>
                  <a:lnTo>
                    <a:pt x="2574" y="2880"/>
                  </a:lnTo>
                  <a:lnTo>
                    <a:pt x="2608" y="2744"/>
                  </a:lnTo>
                  <a:lnTo>
                    <a:pt x="2625" y="2607"/>
                  </a:lnTo>
                  <a:lnTo>
                    <a:pt x="2642" y="2454"/>
                  </a:lnTo>
                  <a:lnTo>
                    <a:pt x="2625" y="2301"/>
                  </a:lnTo>
                  <a:lnTo>
                    <a:pt x="2608" y="2130"/>
                  </a:lnTo>
                  <a:lnTo>
                    <a:pt x="2574" y="1977"/>
                  </a:lnTo>
                  <a:lnTo>
                    <a:pt x="2540" y="1807"/>
                  </a:lnTo>
                  <a:lnTo>
                    <a:pt x="2472" y="1636"/>
                  </a:lnTo>
                  <a:lnTo>
                    <a:pt x="2404" y="1483"/>
                  </a:lnTo>
                  <a:lnTo>
                    <a:pt x="2250" y="1159"/>
                  </a:lnTo>
                  <a:lnTo>
                    <a:pt x="2063" y="869"/>
                  </a:lnTo>
                  <a:lnTo>
                    <a:pt x="1944" y="733"/>
                  </a:lnTo>
                  <a:lnTo>
                    <a:pt x="1824" y="597"/>
                  </a:lnTo>
                  <a:lnTo>
                    <a:pt x="1705" y="477"/>
                  </a:lnTo>
                  <a:lnTo>
                    <a:pt x="1586" y="358"/>
                  </a:lnTo>
                  <a:lnTo>
                    <a:pt x="1449" y="273"/>
                  </a:lnTo>
                  <a:lnTo>
                    <a:pt x="1313" y="171"/>
                  </a:lnTo>
                  <a:lnTo>
                    <a:pt x="1177" y="102"/>
                  </a:lnTo>
                  <a:lnTo>
                    <a:pt x="1057" y="51"/>
                  </a:lnTo>
                  <a:lnTo>
                    <a:pt x="921" y="17"/>
                  </a:lnTo>
                  <a:lnTo>
                    <a:pt x="8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2"/>
            <p:cNvSpPr/>
            <p:nvPr/>
          </p:nvSpPr>
          <p:spPr>
            <a:xfrm>
              <a:off x="7873393" y="2061681"/>
              <a:ext cx="76779" cy="98567"/>
            </a:xfrm>
            <a:custGeom>
              <a:avLst/>
              <a:gdLst/>
              <a:ahLst/>
              <a:cxnLst/>
              <a:rect l="l" t="t" r="r" b="b"/>
              <a:pathLst>
                <a:path w="2643" h="3393" extrusionOk="0">
                  <a:moveTo>
                    <a:pt x="700" y="1"/>
                  </a:moveTo>
                  <a:lnTo>
                    <a:pt x="597" y="18"/>
                  </a:lnTo>
                  <a:lnTo>
                    <a:pt x="495" y="52"/>
                  </a:lnTo>
                  <a:lnTo>
                    <a:pt x="393" y="86"/>
                  </a:lnTo>
                  <a:lnTo>
                    <a:pt x="308" y="154"/>
                  </a:lnTo>
                  <a:lnTo>
                    <a:pt x="239" y="222"/>
                  </a:lnTo>
                  <a:lnTo>
                    <a:pt x="171" y="308"/>
                  </a:lnTo>
                  <a:lnTo>
                    <a:pt x="120" y="410"/>
                  </a:lnTo>
                  <a:lnTo>
                    <a:pt x="69" y="529"/>
                  </a:lnTo>
                  <a:lnTo>
                    <a:pt x="35" y="648"/>
                  </a:lnTo>
                  <a:lnTo>
                    <a:pt x="18" y="785"/>
                  </a:lnTo>
                  <a:lnTo>
                    <a:pt x="1" y="938"/>
                  </a:lnTo>
                  <a:lnTo>
                    <a:pt x="18" y="1091"/>
                  </a:lnTo>
                  <a:lnTo>
                    <a:pt x="35" y="1262"/>
                  </a:lnTo>
                  <a:lnTo>
                    <a:pt x="69" y="1432"/>
                  </a:lnTo>
                  <a:lnTo>
                    <a:pt x="103" y="1586"/>
                  </a:lnTo>
                  <a:lnTo>
                    <a:pt x="171" y="1756"/>
                  </a:lnTo>
                  <a:lnTo>
                    <a:pt x="239" y="1909"/>
                  </a:lnTo>
                  <a:lnTo>
                    <a:pt x="393" y="2233"/>
                  </a:lnTo>
                  <a:lnTo>
                    <a:pt x="580" y="2540"/>
                  </a:lnTo>
                  <a:lnTo>
                    <a:pt x="700" y="2676"/>
                  </a:lnTo>
                  <a:lnTo>
                    <a:pt x="802" y="2796"/>
                  </a:lnTo>
                  <a:lnTo>
                    <a:pt x="938" y="2915"/>
                  </a:lnTo>
                  <a:lnTo>
                    <a:pt x="1057" y="3034"/>
                  </a:lnTo>
                  <a:lnTo>
                    <a:pt x="1194" y="3136"/>
                  </a:lnTo>
                  <a:lnTo>
                    <a:pt x="1330" y="3222"/>
                  </a:lnTo>
                  <a:lnTo>
                    <a:pt x="1466" y="3290"/>
                  </a:lnTo>
                  <a:lnTo>
                    <a:pt x="1586" y="3341"/>
                  </a:lnTo>
                  <a:lnTo>
                    <a:pt x="1722" y="3375"/>
                  </a:lnTo>
                  <a:lnTo>
                    <a:pt x="1841" y="3392"/>
                  </a:lnTo>
                  <a:lnTo>
                    <a:pt x="1961" y="3392"/>
                  </a:lnTo>
                  <a:lnTo>
                    <a:pt x="2063" y="3375"/>
                  </a:lnTo>
                  <a:lnTo>
                    <a:pt x="2165" y="3358"/>
                  </a:lnTo>
                  <a:lnTo>
                    <a:pt x="2250" y="3307"/>
                  </a:lnTo>
                  <a:lnTo>
                    <a:pt x="2335" y="3256"/>
                  </a:lnTo>
                  <a:lnTo>
                    <a:pt x="2421" y="3188"/>
                  </a:lnTo>
                  <a:lnTo>
                    <a:pt x="2489" y="3085"/>
                  </a:lnTo>
                  <a:lnTo>
                    <a:pt x="2540" y="3000"/>
                  </a:lnTo>
                  <a:lnTo>
                    <a:pt x="2591" y="2881"/>
                  </a:lnTo>
                  <a:lnTo>
                    <a:pt x="2625" y="2744"/>
                  </a:lnTo>
                  <a:lnTo>
                    <a:pt x="2642" y="2608"/>
                  </a:lnTo>
                  <a:lnTo>
                    <a:pt x="2642" y="2455"/>
                  </a:lnTo>
                  <a:lnTo>
                    <a:pt x="2642" y="2301"/>
                  </a:lnTo>
                  <a:lnTo>
                    <a:pt x="2625" y="2148"/>
                  </a:lnTo>
                  <a:lnTo>
                    <a:pt x="2591" y="1978"/>
                  </a:lnTo>
                  <a:lnTo>
                    <a:pt x="2540" y="1807"/>
                  </a:lnTo>
                  <a:lnTo>
                    <a:pt x="2489" y="1654"/>
                  </a:lnTo>
                  <a:lnTo>
                    <a:pt x="2421" y="1483"/>
                  </a:lnTo>
                  <a:lnTo>
                    <a:pt x="2267" y="1160"/>
                  </a:lnTo>
                  <a:lnTo>
                    <a:pt x="2063" y="870"/>
                  </a:lnTo>
                  <a:lnTo>
                    <a:pt x="1961" y="734"/>
                  </a:lnTo>
                  <a:lnTo>
                    <a:pt x="1841" y="597"/>
                  </a:lnTo>
                  <a:lnTo>
                    <a:pt x="1722" y="478"/>
                  </a:lnTo>
                  <a:lnTo>
                    <a:pt x="1603" y="376"/>
                  </a:lnTo>
                  <a:lnTo>
                    <a:pt x="1466" y="273"/>
                  </a:lnTo>
                  <a:lnTo>
                    <a:pt x="1330" y="188"/>
                  </a:lnTo>
                  <a:lnTo>
                    <a:pt x="1194" y="120"/>
                  </a:lnTo>
                  <a:lnTo>
                    <a:pt x="1074" y="69"/>
                  </a:lnTo>
                  <a:lnTo>
                    <a:pt x="938" y="35"/>
                  </a:lnTo>
                  <a:lnTo>
                    <a:pt x="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8" name="Google Shape;1978;p32"/>
          <p:cNvGrpSpPr/>
          <p:nvPr/>
        </p:nvGrpSpPr>
        <p:grpSpPr>
          <a:xfrm>
            <a:off x="457201" y="3126541"/>
            <a:ext cx="831230" cy="734677"/>
            <a:chOff x="9649226" y="2033966"/>
            <a:chExt cx="831230" cy="734677"/>
          </a:xfrm>
        </p:grpSpPr>
        <p:sp>
          <p:nvSpPr>
            <p:cNvPr id="1979" name="Google Shape;1979;p32"/>
            <p:cNvSpPr/>
            <p:nvPr/>
          </p:nvSpPr>
          <p:spPr>
            <a:xfrm>
              <a:off x="9676941" y="2143372"/>
              <a:ext cx="211920" cy="100542"/>
            </a:xfrm>
            <a:custGeom>
              <a:avLst/>
              <a:gdLst/>
              <a:ahLst/>
              <a:cxnLst/>
              <a:rect l="l" t="t" r="r" b="b"/>
              <a:pathLst>
                <a:path w="7295" h="3461" extrusionOk="0">
                  <a:moveTo>
                    <a:pt x="159" y="2550"/>
                  </a:moveTo>
                  <a:lnTo>
                    <a:pt x="103" y="2574"/>
                  </a:lnTo>
                  <a:lnTo>
                    <a:pt x="1" y="2642"/>
                  </a:lnTo>
                  <a:lnTo>
                    <a:pt x="159" y="2550"/>
                  </a:lnTo>
                  <a:close/>
                  <a:moveTo>
                    <a:pt x="1" y="2642"/>
                  </a:moveTo>
                  <a:lnTo>
                    <a:pt x="1" y="2642"/>
                  </a:lnTo>
                  <a:lnTo>
                    <a:pt x="1" y="2642"/>
                  </a:lnTo>
                  <a:close/>
                  <a:moveTo>
                    <a:pt x="4909" y="1"/>
                  </a:moveTo>
                  <a:lnTo>
                    <a:pt x="4772" y="18"/>
                  </a:lnTo>
                  <a:lnTo>
                    <a:pt x="4636" y="35"/>
                  </a:lnTo>
                  <a:lnTo>
                    <a:pt x="4517" y="69"/>
                  </a:lnTo>
                  <a:lnTo>
                    <a:pt x="4397" y="120"/>
                  </a:lnTo>
                  <a:lnTo>
                    <a:pt x="4278" y="171"/>
                  </a:lnTo>
                  <a:lnTo>
                    <a:pt x="4159" y="222"/>
                  </a:lnTo>
                  <a:lnTo>
                    <a:pt x="159" y="2550"/>
                  </a:lnTo>
                  <a:lnTo>
                    <a:pt x="159" y="2550"/>
                  </a:lnTo>
                  <a:lnTo>
                    <a:pt x="222" y="2523"/>
                  </a:lnTo>
                  <a:lnTo>
                    <a:pt x="358" y="2489"/>
                  </a:lnTo>
                  <a:lnTo>
                    <a:pt x="478" y="2455"/>
                  </a:lnTo>
                  <a:lnTo>
                    <a:pt x="614" y="2438"/>
                  </a:lnTo>
                  <a:lnTo>
                    <a:pt x="750" y="2421"/>
                  </a:lnTo>
                  <a:lnTo>
                    <a:pt x="1040" y="2438"/>
                  </a:lnTo>
                  <a:lnTo>
                    <a:pt x="1347" y="2472"/>
                  </a:lnTo>
                  <a:lnTo>
                    <a:pt x="1654" y="2557"/>
                  </a:lnTo>
                  <a:lnTo>
                    <a:pt x="1994" y="2693"/>
                  </a:lnTo>
                  <a:lnTo>
                    <a:pt x="2318" y="2864"/>
                  </a:lnTo>
                  <a:lnTo>
                    <a:pt x="2540" y="3000"/>
                  </a:lnTo>
                  <a:lnTo>
                    <a:pt x="2744" y="3136"/>
                  </a:lnTo>
                  <a:lnTo>
                    <a:pt x="2932" y="3290"/>
                  </a:lnTo>
                  <a:lnTo>
                    <a:pt x="3136" y="3460"/>
                  </a:lnTo>
                  <a:lnTo>
                    <a:pt x="7294" y="1040"/>
                  </a:lnTo>
                  <a:lnTo>
                    <a:pt x="7090" y="870"/>
                  </a:lnTo>
                  <a:lnTo>
                    <a:pt x="6902" y="716"/>
                  </a:lnTo>
                  <a:lnTo>
                    <a:pt x="6698" y="580"/>
                  </a:lnTo>
                  <a:lnTo>
                    <a:pt x="6493" y="461"/>
                  </a:lnTo>
                  <a:lnTo>
                    <a:pt x="6153" y="273"/>
                  </a:lnTo>
                  <a:lnTo>
                    <a:pt x="5829" y="154"/>
                  </a:lnTo>
                  <a:lnTo>
                    <a:pt x="5505" y="52"/>
                  </a:lnTo>
                  <a:lnTo>
                    <a:pt x="5198" y="18"/>
                  </a:lnTo>
                  <a:lnTo>
                    <a:pt x="4909"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2"/>
            <p:cNvSpPr/>
            <p:nvPr/>
          </p:nvSpPr>
          <p:spPr>
            <a:xfrm>
              <a:off x="9906154" y="2381008"/>
              <a:ext cx="120819" cy="157945"/>
            </a:xfrm>
            <a:custGeom>
              <a:avLst/>
              <a:gdLst/>
              <a:ahLst/>
              <a:cxnLst/>
              <a:rect l="l" t="t" r="r" b="b"/>
              <a:pathLst>
                <a:path w="4159" h="5437" extrusionOk="0">
                  <a:moveTo>
                    <a:pt x="4159" y="0"/>
                  </a:moveTo>
                  <a:lnTo>
                    <a:pt x="1" y="2420"/>
                  </a:lnTo>
                  <a:lnTo>
                    <a:pt x="1" y="5437"/>
                  </a:lnTo>
                  <a:lnTo>
                    <a:pt x="4159" y="3017"/>
                  </a:lnTo>
                  <a:lnTo>
                    <a:pt x="4159" y="0"/>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2"/>
            <p:cNvSpPr/>
            <p:nvPr/>
          </p:nvSpPr>
          <p:spPr>
            <a:xfrm>
              <a:off x="10029447" y="2452299"/>
              <a:ext cx="142577" cy="79742"/>
            </a:xfrm>
            <a:custGeom>
              <a:avLst/>
              <a:gdLst/>
              <a:ahLst/>
              <a:cxnLst/>
              <a:rect l="l" t="t" r="r" b="b"/>
              <a:pathLst>
                <a:path w="4908" h="2745" extrusionOk="0">
                  <a:moveTo>
                    <a:pt x="4175" y="0"/>
                  </a:moveTo>
                  <a:lnTo>
                    <a:pt x="0" y="2420"/>
                  </a:lnTo>
                  <a:lnTo>
                    <a:pt x="511" y="2710"/>
                  </a:lnTo>
                  <a:lnTo>
                    <a:pt x="579" y="2744"/>
                  </a:lnTo>
                  <a:lnTo>
                    <a:pt x="699" y="2744"/>
                  </a:lnTo>
                  <a:lnTo>
                    <a:pt x="750" y="2727"/>
                  </a:lnTo>
                  <a:lnTo>
                    <a:pt x="4908" y="307"/>
                  </a:lnTo>
                  <a:lnTo>
                    <a:pt x="4908" y="307"/>
                  </a:lnTo>
                  <a:lnTo>
                    <a:pt x="4857" y="324"/>
                  </a:lnTo>
                  <a:lnTo>
                    <a:pt x="4806" y="341"/>
                  </a:lnTo>
                  <a:lnTo>
                    <a:pt x="4738" y="324"/>
                  </a:lnTo>
                  <a:lnTo>
                    <a:pt x="4669" y="290"/>
                  </a:lnTo>
                  <a:lnTo>
                    <a:pt x="4175" y="0"/>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2"/>
            <p:cNvSpPr/>
            <p:nvPr/>
          </p:nvSpPr>
          <p:spPr>
            <a:xfrm>
              <a:off x="9881402" y="2291909"/>
              <a:ext cx="200038" cy="159426"/>
            </a:xfrm>
            <a:custGeom>
              <a:avLst/>
              <a:gdLst/>
              <a:ahLst/>
              <a:cxnLst/>
              <a:rect l="l" t="t" r="r" b="b"/>
              <a:pathLst>
                <a:path w="6886" h="5488" extrusionOk="0">
                  <a:moveTo>
                    <a:pt x="6885" y="0"/>
                  </a:moveTo>
                  <a:lnTo>
                    <a:pt x="2727" y="2420"/>
                  </a:lnTo>
                  <a:lnTo>
                    <a:pt x="86" y="4380"/>
                  </a:lnTo>
                  <a:lnTo>
                    <a:pt x="52" y="4414"/>
                  </a:lnTo>
                  <a:lnTo>
                    <a:pt x="35" y="4448"/>
                  </a:lnTo>
                  <a:lnTo>
                    <a:pt x="1" y="4550"/>
                  </a:lnTo>
                  <a:lnTo>
                    <a:pt x="18" y="4652"/>
                  </a:lnTo>
                  <a:lnTo>
                    <a:pt x="35" y="4772"/>
                  </a:lnTo>
                  <a:lnTo>
                    <a:pt x="86" y="4891"/>
                  </a:lnTo>
                  <a:lnTo>
                    <a:pt x="154" y="5010"/>
                  </a:lnTo>
                  <a:lnTo>
                    <a:pt x="239" y="5112"/>
                  </a:lnTo>
                  <a:lnTo>
                    <a:pt x="359" y="5198"/>
                  </a:lnTo>
                  <a:lnTo>
                    <a:pt x="853" y="5487"/>
                  </a:lnTo>
                  <a:lnTo>
                    <a:pt x="5011" y="3067"/>
                  </a:lnTo>
                  <a:lnTo>
                    <a:pt x="4517" y="2778"/>
                  </a:lnTo>
                  <a:lnTo>
                    <a:pt x="4414" y="2693"/>
                  </a:lnTo>
                  <a:lnTo>
                    <a:pt x="4312" y="2590"/>
                  </a:lnTo>
                  <a:lnTo>
                    <a:pt x="4244" y="2488"/>
                  </a:lnTo>
                  <a:lnTo>
                    <a:pt x="4193" y="2352"/>
                  </a:lnTo>
                  <a:lnTo>
                    <a:pt x="4176" y="2232"/>
                  </a:lnTo>
                  <a:lnTo>
                    <a:pt x="4176" y="2130"/>
                  </a:lnTo>
                  <a:lnTo>
                    <a:pt x="4193" y="2028"/>
                  </a:lnTo>
                  <a:lnTo>
                    <a:pt x="4210" y="1994"/>
                  </a:lnTo>
                  <a:lnTo>
                    <a:pt x="4244" y="1960"/>
                  </a:lnTo>
                  <a:lnTo>
                    <a:pt x="6885" y="0"/>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2"/>
            <p:cNvSpPr/>
            <p:nvPr/>
          </p:nvSpPr>
          <p:spPr>
            <a:xfrm>
              <a:off x="9960625" y="2291909"/>
              <a:ext cx="121313" cy="70301"/>
            </a:xfrm>
            <a:custGeom>
              <a:avLst/>
              <a:gdLst/>
              <a:ahLst/>
              <a:cxnLst/>
              <a:rect l="l" t="t" r="r" b="b"/>
              <a:pathLst>
                <a:path w="4176" h="2420" extrusionOk="0">
                  <a:moveTo>
                    <a:pt x="4158" y="0"/>
                  </a:moveTo>
                  <a:lnTo>
                    <a:pt x="0" y="2420"/>
                  </a:lnTo>
                  <a:lnTo>
                    <a:pt x="17" y="2420"/>
                  </a:lnTo>
                  <a:lnTo>
                    <a:pt x="41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2"/>
            <p:cNvSpPr/>
            <p:nvPr/>
          </p:nvSpPr>
          <p:spPr>
            <a:xfrm>
              <a:off x="9820018" y="2033966"/>
              <a:ext cx="422794" cy="349036"/>
            </a:xfrm>
            <a:custGeom>
              <a:avLst/>
              <a:gdLst/>
              <a:ahLst/>
              <a:cxnLst/>
              <a:rect l="l" t="t" r="r" b="b"/>
              <a:pathLst>
                <a:path w="14554" h="12015" extrusionOk="0">
                  <a:moveTo>
                    <a:pt x="5607" y="0"/>
                  </a:moveTo>
                  <a:lnTo>
                    <a:pt x="5352" y="35"/>
                  </a:lnTo>
                  <a:lnTo>
                    <a:pt x="5096" y="69"/>
                  </a:lnTo>
                  <a:lnTo>
                    <a:pt x="4840" y="137"/>
                  </a:lnTo>
                  <a:lnTo>
                    <a:pt x="4602" y="205"/>
                  </a:lnTo>
                  <a:lnTo>
                    <a:pt x="4380" y="307"/>
                  </a:lnTo>
                  <a:lnTo>
                    <a:pt x="4159" y="427"/>
                  </a:lnTo>
                  <a:lnTo>
                    <a:pt x="1" y="2846"/>
                  </a:lnTo>
                  <a:lnTo>
                    <a:pt x="222" y="2727"/>
                  </a:lnTo>
                  <a:lnTo>
                    <a:pt x="444" y="2625"/>
                  </a:lnTo>
                  <a:lnTo>
                    <a:pt x="682" y="2557"/>
                  </a:lnTo>
                  <a:lnTo>
                    <a:pt x="938" y="2489"/>
                  </a:lnTo>
                  <a:lnTo>
                    <a:pt x="1176" y="2454"/>
                  </a:lnTo>
                  <a:lnTo>
                    <a:pt x="1449" y="2420"/>
                  </a:lnTo>
                  <a:lnTo>
                    <a:pt x="1722" y="2420"/>
                  </a:lnTo>
                  <a:lnTo>
                    <a:pt x="1994" y="2437"/>
                  </a:lnTo>
                  <a:lnTo>
                    <a:pt x="2267" y="2471"/>
                  </a:lnTo>
                  <a:lnTo>
                    <a:pt x="2557" y="2523"/>
                  </a:lnTo>
                  <a:lnTo>
                    <a:pt x="2864" y="2591"/>
                  </a:lnTo>
                  <a:lnTo>
                    <a:pt x="3170" y="2693"/>
                  </a:lnTo>
                  <a:lnTo>
                    <a:pt x="3477" y="2812"/>
                  </a:lnTo>
                  <a:lnTo>
                    <a:pt x="3784" y="2949"/>
                  </a:lnTo>
                  <a:lnTo>
                    <a:pt x="4108" y="3102"/>
                  </a:lnTo>
                  <a:lnTo>
                    <a:pt x="4414" y="3272"/>
                  </a:lnTo>
                  <a:lnTo>
                    <a:pt x="4687" y="3426"/>
                  </a:lnTo>
                  <a:lnTo>
                    <a:pt x="4960" y="3613"/>
                  </a:lnTo>
                  <a:lnTo>
                    <a:pt x="5215" y="3784"/>
                  </a:lnTo>
                  <a:lnTo>
                    <a:pt x="5471" y="3988"/>
                  </a:lnTo>
                  <a:lnTo>
                    <a:pt x="5982" y="4397"/>
                  </a:lnTo>
                  <a:lnTo>
                    <a:pt x="6476" y="4857"/>
                  </a:lnTo>
                  <a:lnTo>
                    <a:pt x="6936" y="5334"/>
                  </a:lnTo>
                  <a:lnTo>
                    <a:pt x="7397" y="5863"/>
                  </a:lnTo>
                  <a:lnTo>
                    <a:pt x="7823" y="6408"/>
                  </a:lnTo>
                  <a:lnTo>
                    <a:pt x="8232" y="6970"/>
                  </a:lnTo>
                  <a:lnTo>
                    <a:pt x="8606" y="7567"/>
                  </a:lnTo>
                  <a:lnTo>
                    <a:pt x="8964" y="8163"/>
                  </a:lnTo>
                  <a:lnTo>
                    <a:pt x="9288" y="8794"/>
                  </a:lnTo>
                  <a:lnTo>
                    <a:pt x="9578" y="9424"/>
                  </a:lnTo>
                  <a:lnTo>
                    <a:pt x="9833" y="10072"/>
                  </a:lnTo>
                  <a:lnTo>
                    <a:pt x="10055" y="10720"/>
                  </a:lnTo>
                  <a:lnTo>
                    <a:pt x="10242" y="11367"/>
                  </a:lnTo>
                  <a:lnTo>
                    <a:pt x="10396" y="12015"/>
                  </a:lnTo>
                  <a:lnTo>
                    <a:pt x="14554" y="9595"/>
                  </a:lnTo>
                  <a:lnTo>
                    <a:pt x="14401" y="8947"/>
                  </a:lnTo>
                  <a:lnTo>
                    <a:pt x="14213" y="8300"/>
                  </a:lnTo>
                  <a:lnTo>
                    <a:pt x="13992" y="7652"/>
                  </a:lnTo>
                  <a:lnTo>
                    <a:pt x="13736" y="7004"/>
                  </a:lnTo>
                  <a:lnTo>
                    <a:pt x="13446" y="6374"/>
                  </a:lnTo>
                  <a:lnTo>
                    <a:pt x="13122" y="5760"/>
                  </a:lnTo>
                  <a:lnTo>
                    <a:pt x="12765" y="5147"/>
                  </a:lnTo>
                  <a:lnTo>
                    <a:pt x="12390" y="4551"/>
                  </a:lnTo>
                  <a:lnTo>
                    <a:pt x="11981" y="3988"/>
                  </a:lnTo>
                  <a:lnTo>
                    <a:pt x="11555" y="3443"/>
                  </a:lnTo>
                  <a:lnTo>
                    <a:pt x="11095" y="2915"/>
                  </a:lnTo>
                  <a:lnTo>
                    <a:pt x="10634" y="2437"/>
                  </a:lnTo>
                  <a:lnTo>
                    <a:pt x="10140" y="1977"/>
                  </a:lnTo>
                  <a:lnTo>
                    <a:pt x="9629" y="1568"/>
                  </a:lnTo>
                  <a:lnTo>
                    <a:pt x="9373" y="1364"/>
                  </a:lnTo>
                  <a:lnTo>
                    <a:pt x="9118" y="1193"/>
                  </a:lnTo>
                  <a:lnTo>
                    <a:pt x="8845" y="1023"/>
                  </a:lnTo>
                  <a:lnTo>
                    <a:pt x="8572" y="853"/>
                  </a:lnTo>
                  <a:lnTo>
                    <a:pt x="8266" y="682"/>
                  </a:lnTo>
                  <a:lnTo>
                    <a:pt x="7942" y="529"/>
                  </a:lnTo>
                  <a:lnTo>
                    <a:pt x="7635" y="392"/>
                  </a:lnTo>
                  <a:lnTo>
                    <a:pt x="7328" y="273"/>
                  </a:lnTo>
                  <a:lnTo>
                    <a:pt x="7022" y="188"/>
                  </a:lnTo>
                  <a:lnTo>
                    <a:pt x="6732" y="103"/>
                  </a:lnTo>
                  <a:lnTo>
                    <a:pt x="6442" y="52"/>
                  </a:lnTo>
                  <a:lnTo>
                    <a:pt x="6152" y="18"/>
                  </a:lnTo>
                  <a:lnTo>
                    <a:pt x="5880" y="0"/>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2"/>
            <p:cNvSpPr/>
            <p:nvPr/>
          </p:nvSpPr>
          <p:spPr>
            <a:xfrm>
              <a:off x="10122003" y="2312681"/>
              <a:ext cx="271821" cy="270339"/>
            </a:xfrm>
            <a:custGeom>
              <a:avLst/>
              <a:gdLst/>
              <a:ahLst/>
              <a:cxnLst/>
              <a:rect l="l" t="t" r="r" b="b"/>
              <a:pathLst>
                <a:path w="9357" h="9306" extrusionOk="0">
                  <a:moveTo>
                    <a:pt x="4159" y="1"/>
                  </a:moveTo>
                  <a:lnTo>
                    <a:pt x="1" y="2421"/>
                  </a:lnTo>
                  <a:lnTo>
                    <a:pt x="256" y="2506"/>
                  </a:lnTo>
                  <a:lnTo>
                    <a:pt x="512" y="2608"/>
                  </a:lnTo>
                  <a:lnTo>
                    <a:pt x="768" y="2727"/>
                  </a:lnTo>
                  <a:lnTo>
                    <a:pt x="1023" y="2864"/>
                  </a:lnTo>
                  <a:lnTo>
                    <a:pt x="1415" y="3119"/>
                  </a:lnTo>
                  <a:lnTo>
                    <a:pt x="1790" y="3392"/>
                  </a:lnTo>
                  <a:lnTo>
                    <a:pt x="2148" y="3699"/>
                  </a:lnTo>
                  <a:lnTo>
                    <a:pt x="2506" y="4040"/>
                  </a:lnTo>
                  <a:lnTo>
                    <a:pt x="2847" y="4397"/>
                  </a:lnTo>
                  <a:lnTo>
                    <a:pt x="3171" y="4772"/>
                  </a:lnTo>
                  <a:lnTo>
                    <a:pt x="3477" y="5181"/>
                  </a:lnTo>
                  <a:lnTo>
                    <a:pt x="3767" y="5607"/>
                  </a:lnTo>
                  <a:lnTo>
                    <a:pt x="4023" y="6050"/>
                  </a:lnTo>
                  <a:lnTo>
                    <a:pt x="4278" y="6494"/>
                  </a:lnTo>
                  <a:lnTo>
                    <a:pt x="4500" y="6954"/>
                  </a:lnTo>
                  <a:lnTo>
                    <a:pt x="4687" y="7414"/>
                  </a:lnTo>
                  <a:lnTo>
                    <a:pt x="4858" y="7891"/>
                  </a:lnTo>
                  <a:lnTo>
                    <a:pt x="5011" y="8368"/>
                  </a:lnTo>
                  <a:lnTo>
                    <a:pt x="5113" y="8845"/>
                  </a:lnTo>
                  <a:lnTo>
                    <a:pt x="5198" y="9305"/>
                  </a:lnTo>
                  <a:lnTo>
                    <a:pt x="9357" y="6886"/>
                  </a:lnTo>
                  <a:lnTo>
                    <a:pt x="9271" y="6425"/>
                  </a:lnTo>
                  <a:lnTo>
                    <a:pt x="9169" y="5948"/>
                  </a:lnTo>
                  <a:lnTo>
                    <a:pt x="9016" y="5471"/>
                  </a:lnTo>
                  <a:lnTo>
                    <a:pt x="8845" y="4994"/>
                  </a:lnTo>
                  <a:lnTo>
                    <a:pt x="8658" y="4534"/>
                  </a:lnTo>
                  <a:lnTo>
                    <a:pt x="8436" y="4074"/>
                  </a:lnTo>
                  <a:lnTo>
                    <a:pt x="8198" y="3631"/>
                  </a:lnTo>
                  <a:lnTo>
                    <a:pt x="7925" y="3188"/>
                  </a:lnTo>
                  <a:lnTo>
                    <a:pt x="7635" y="2761"/>
                  </a:lnTo>
                  <a:lnTo>
                    <a:pt x="7329" y="2352"/>
                  </a:lnTo>
                  <a:lnTo>
                    <a:pt x="7005" y="1978"/>
                  </a:lnTo>
                  <a:lnTo>
                    <a:pt x="6664" y="1620"/>
                  </a:lnTo>
                  <a:lnTo>
                    <a:pt x="6323" y="1279"/>
                  </a:lnTo>
                  <a:lnTo>
                    <a:pt x="5948" y="972"/>
                  </a:lnTo>
                  <a:lnTo>
                    <a:pt x="5573" y="699"/>
                  </a:lnTo>
                  <a:lnTo>
                    <a:pt x="5181" y="444"/>
                  </a:lnTo>
                  <a:lnTo>
                    <a:pt x="4926" y="308"/>
                  </a:lnTo>
                  <a:lnTo>
                    <a:pt x="4670" y="188"/>
                  </a:lnTo>
                  <a:lnTo>
                    <a:pt x="4415" y="86"/>
                  </a:lnTo>
                  <a:lnTo>
                    <a:pt x="4159"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2"/>
            <p:cNvSpPr/>
            <p:nvPr/>
          </p:nvSpPr>
          <p:spPr>
            <a:xfrm>
              <a:off x="10273011" y="2512696"/>
              <a:ext cx="207446" cy="251021"/>
            </a:xfrm>
            <a:custGeom>
              <a:avLst/>
              <a:gdLst/>
              <a:ahLst/>
              <a:cxnLst/>
              <a:rect l="l" t="t" r="r" b="b"/>
              <a:pathLst>
                <a:path w="7141" h="8641" extrusionOk="0">
                  <a:moveTo>
                    <a:pt x="4159" y="1"/>
                  </a:moveTo>
                  <a:lnTo>
                    <a:pt x="0" y="2420"/>
                  </a:lnTo>
                  <a:lnTo>
                    <a:pt x="222" y="2523"/>
                  </a:lnTo>
                  <a:lnTo>
                    <a:pt x="461" y="2642"/>
                  </a:lnTo>
                  <a:lnTo>
                    <a:pt x="716" y="2812"/>
                  </a:lnTo>
                  <a:lnTo>
                    <a:pt x="972" y="3000"/>
                  </a:lnTo>
                  <a:lnTo>
                    <a:pt x="1210" y="3204"/>
                  </a:lnTo>
                  <a:lnTo>
                    <a:pt x="1449" y="3443"/>
                  </a:lnTo>
                  <a:lnTo>
                    <a:pt x="1670" y="3681"/>
                  </a:lnTo>
                  <a:lnTo>
                    <a:pt x="1875" y="3954"/>
                  </a:lnTo>
                  <a:lnTo>
                    <a:pt x="2062" y="4227"/>
                  </a:lnTo>
                  <a:lnTo>
                    <a:pt x="2250" y="4534"/>
                  </a:lnTo>
                  <a:lnTo>
                    <a:pt x="2420" y="4823"/>
                  </a:lnTo>
                  <a:lnTo>
                    <a:pt x="2557" y="5130"/>
                  </a:lnTo>
                  <a:lnTo>
                    <a:pt x="2676" y="5454"/>
                  </a:lnTo>
                  <a:lnTo>
                    <a:pt x="2795" y="5760"/>
                  </a:lnTo>
                  <a:lnTo>
                    <a:pt x="2880" y="6084"/>
                  </a:lnTo>
                  <a:lnTo>
                    <a:pt x="2932" y="6391"/>
                  </a:lnTo>
                  <a:lnTo>
                    <a:pt x="2966" y="6715"/>
                  </a:lnTo>
                  <a:lnTo>
                    <a:pt x="2983" y="7005"/>
                  </a:lnTo>
                  <a:lnTo>
                    <a:pt x="2966" y="7294"/>
                  </a:lnTo>
                  <a:lnTo>
                    <a:pt x="2932" y="7567"/>
                  </a:lnTo>
                  <a:lnTo>
                    <a:pt x="2863" y="7805"/>
                  </a:lnTo>
                  <a:lnTo>
                    <a:pt x="2778" y="8027"/>
                  </a:lnTo>
                  <a:lnTo>
                    <a:pt x="2676" y="8214"/>
                  </a:lnTo>
                  <a:lnTo>
                    <a:pt x="2557" y="8385"/>
                  </a:lnTo>
                  <a:lnTo>
                    <a:pt x="2403" y="8521"/>
                  </a:lnTo>
                  <a:lnTo>
                    <a:pt x="2250" y="8640"/>
                  </a:lnTo>
                  <a:lnTo>
                    <a:pt x="6408" y="6221"/>
                  </a:lnTo>
                  <a:lnTo>
                    <a:pt x="6561" y="6101"/>
                  </a:lnTo>
                  <a:lnTo>
                    <a:pt x="6715" y="5965"/>
                  </a:lnTo>
                  <a:lnTo>
                    <a:pt x="6834" y="5795"/>
                  </a:lnTo>
                  <a:lnTo>
                    <a:pt x="6953" y="5607"/>
                  </a:lnTo>
                  <a:lnTo>
                    <a:pt x="7039" y="5386"/>
                  </a:lnTo>
                  <a:lnTo>
                    <a:pt x="7090" y="5147"/>
                  </a:lnTo>
                  <a:lnTo>
                    <a:pt x="7124" y="4874"/>
                  </a:lnTo>
                  <a:lnTo>
                    <a:pt x="7141" y="4602"/>
                  </a:lnTo>
                  <a:lnTo>
                    <a:pt x="7141" y="4295"/>
                  </a:lnTo>
                  <a:lnTo>
                    <a:pt x="7090" y="3971"/>
                  </a:lnTo>
                  <a:lnTo>
                    <a:pt x="7039" y="3664"/>
                  </a:lnTo>
                  <a:lnTo>
                    <a:pt x="6953" y="3341"/>
                  </a:lnTo>
                  <a:lnTo>
                    <a:pt x="6851" y="3034"/>
                  </a:lnTo>
                  <a:lnTo>
                    <a:pt x="6715" y="2710"/>
                  </a:lnTo>
                  <a:lnTo>
                    <a:pt x="6578" y="2403"/>
                  </a:lnTo>
                  <a:lnTo>
                    <a:pt x="6408" y="2114"/>
                  </a:lnTo>
                  <a:lnTo>
                    <a:pt x="6238" y="1824"/>
                  </a:lnTo>
                  <a:lnTo>
                    <a:pt x="6033" y="1534"/>
                  </a:lnTo>
                  <a:lnTo>
                    <a:pt x="5829" y="1279"/>
                  </a:lnTo>
                  <a:lnTo>
                    <a:pt x="5607" y="1023"/>
                  </a:lnTo>
                  <a:lnTo>
                    <a:pt x="5368" y="784"/>
                  </a:lnTo>
                  <a:lnTo>
                    <a:pt x="5130" y="580"/>
                  </a:lnTo>
                  <a:lnTo>
                    <a:pt x="4874" y="392"/>
                  </a:lnTo>
                  <a:lnTo>
                    <a:pt x="4619" y="222"/>
                  </a:lnTo>
                  <a:lnTo>
                    <a:pt x="4397" y="103"/>
                  </a:lnTo>
                  <a:lnTo>
                    <a:pt x="4159"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2"/>
            <p:cNvSpPr/>
            <p:nvPr/>
          </p:nvSpPr>
          <p:spPr>
            <a:xfrm>
              <a:off x="9649226" y="2104269"/>
              <a:ext cx="710418" cy="664374"/>
            </a:xfrm>
            <a:custGeom>
              <a:avLst/>
              <a:gdLst/>
              <a:ahLst/>
              <a:cxnLst/>
              <a:rect l="l" t="t" r="r" b="b"/>
              <a:pathLst>
                <a:path w="24455" h="22870" extrusionOk="0">
                  <a:moveTo>
                    <a:pt x="7345" y="0"/>
                  </a:moveTo>
                  <a:lnTo>
                    <a:pt x="7072" y="34"/>
                  </a:lnTo>
                  <a:lnTo>
                    <a:pt x="6834" y="69"/>
                  </a:lnTo>
                  <a:lnTo>
                    <a:pt x="6578" y="120"/>
                  </a:lnTo>
                  <a:lnTo>
                    <a:pt x="6357" y="205"/>
                  </a:lnTo>
                  <a:lnTo>
                    <a:pt x="6118" y="290"/>
                  </a:lnTo>
                  <a:lnTo>
                    <a:pt x="5914" y="409"/>
                  </a:lnTo>
                  <a:lnTo>
                    <a:pt x="5709" y="529"/>
                  </a:lnTo>
                  <a:lnTo>
                    <a:pt x="5505" y="682"/>
                  </a:lnTo>
                  <a:lnTo>
                    <a:pt x="5317" y="852"/>
                  </a:lnTo>
                  <a:lnTo>
                    <a:pt x="5147" y="1023"/>
                  </a:lnTo>
                  <a:lnTo>
                    <a:pt x="4993" y="1227"/>
                  </a:lnTo>
                  <a:lnTo>
                    <a:pt x="4840" y="1432"/>
                  </a:lnTo>
                  <a:lnTo>
                    <a:pt x="4704" y="1653"/>
                  </a:lnTo>
                  <a:lnTo>
                    <a:pt x="4567" y="1909"/>
                  </a:lnTo>
                  <a:lnTo>
                    <a:pt x="4465" y="2165"/>
                  </a:lnTo>
                  <a:lnTo>
                    <a:pt x="4363" y="2437"/>
                  </a:lnTo>
                  <a:lnTo>
                    <a:pt x="4278" y="2727"/>
                  </a:lnTo>
                  <a:lnTo>
                    <a:pt x="4209" y="3034"/>
                  </a:lnTo>
                  <a:lnTo>
                    <a:pt x="4158" y="3358"/>
                  </a:lnTo>
                  <a:lnTo>
                    <a:pt x="4107" y="3681"/>
                  </a:lnTo>
                  <a:lnTo>
                    <a:pt x="4090" y="4039"/>
                  </a:lnTo>
                  <a:lnTo>
                    <a:pt x="4073" y="4397"/>
                  </a:lnTo>
                  <a:lnTo>
                    <a:pt x="4090" y="4806"/>
                  </a:lnTo>
                  <a:lnTo>
                    <a:pt x="4090" y="4806"/>
                  </a:lnTo>
                  <a:lnTo>
                    <a:pt x="3886" y="4636"/>
                  </a:lnTo>
                  <a:lnTo>
                    <a:pt x="3698" y="4482"/>
                  </a:lnTo>
                  <a:lnTo>
                    <a:pt x="3494" y="4346"/>
                  </a:lnTo>
                  <a:lnTo>
                    <a:pt x="3272" y="4210"/>
                  </a:lnTo>
                  <a:lnTo>
                    <a:pt x="2948" y="4039"/>
                  </a:lnTo>
                  <a:lnTo>
                    <a:pt x="2625" y="3920"/>
                  </a:lnTo>
                  <a:lnTo>
                    <a:pt x="2301" y="3818"/>
                  </a:lnTo>
                  <a:lnTo>
                    <a:pt x="2011" y="3784"/>
                  </a:lnTo>
                  <a:lnTo>
                    <a:pt x="1721" y="3767"/>
                  </a:lnTo>
                  <a:lnTo>
                    <a:pt x="1449" y="3801"/>
                  </a:lnTo>
                  <a:lnTo>
                    <a:pt x="1312" y="3835"/>
                  </a:lnTo>
                  <a:lnTo>
                    <a:pt x="1193" y="3869"/>
                  </a:lnTo>
                  <a:lnTo>
                    <a:pt x="1074" y="3920"/>
                  </a:lnTo>
                  <a:lnTo>
                    <a:pt x="955" y="3988"/>
                  </a:lnTo>
                  <a:lnTo>
                    <a:pt x="852" y="4056"/>
                  </a:lnTo>
                  <a:lnTo>
                    <a:pt x="750" y="4124"/>
                  </a:lnTo>
                  <a:lnTo>
                    <a:pt x="648" y="4210"/>
                  </a:lnTo>
                  <a:lnTo>
                    <a:pt x="563" y="4312"/>
                  </a:lnTo>
                  <a:lnTo>
                    <a:pt x="477" y="4414"/>
                  </a:lnTo>
                  <a:lnTo>
                    <a:pt x="392" y="4516"/>
                  </a:lnTo>
                  <a:lnTo>
                    <a:pt x="256" y="4772"/>
                  </a:lnTo>
                  <a:lnTo>
                    <a:pt x="154" y="5045"/>
                  </a:lnTo>
                  <a:lnTo>
                    <a:pt x="68" y="5368"/>
                  </a:lnTo>
                  <a:lnTo>
                    <a:pt x="17" y="5709"/>
                  </a:lnTo>
                  <a:lnTo>
                    <a:pt x="0" y="6084"/>
                  </a:lnTo>
                  <a:lnTo>
                    <a:pt x="17" y="6476"/>
                  </a:lnTo>
                  <a:lnTo>
                    <a:pt x="51" y="6885"/>
                  </a:lnTo>
                  <a:lnTo>
                    <a:pt x="137" y="7294"/>
                  </a:lnTo>
                  <a:lnTo>
                    <a:pt x="256" y="7703"/>
                  </a:lnTo>
                  <a:lnTo>
                    <a:pt x="392" y="8112"/>
                  </a:lnTo>
                  <a:lnTo>
                    <a:pt x="546" y="8504"/>
                  </a:lnTo>
                  <a:lnTo>
                    <a:pt x="733" y="8913"/>
                  </a:lnTo>
                  <a:lnTo>
                    <a:pt x="955" y="9305"/>
                  </a:lnTo>
                  <a:lnTo>
                    <a:pt x="1176" y="9680"/>
                  </a:lnTo>
                  <a:lnTo>
                    <a:pt x="1432" y="10038"/>
                  </a:lnTo>
                  <a:lnTo>
                    <a:pt x="1704" y="10379"/>
                  </a:lnTo>
                  <a:lnTo>
                    <a:pt x="1977" y="10702"/>
                  </a:lnTo>
                  <a:lnTo>
                    <a:pt x="2284" y="11009"/>
                  </a:lnTo>
                  <a:lnTo>
                    <a:pt x="2608" y="11282"/>
                  </a:lnTo>
                  <a:lnTo>
                    <a:pt x="2931" y="11520"/>
                  </a:lnTo>
                  <a:lnTo>
                    <a:pt x="3255" y="11742"/>
                  </a:lnTo>
                  <a:lnTo>
                    <a:pt x="7124" y="13974"/>
                  </a:lnTo>
                  <a:lnTo>
                    <a:pt x="8845" y="14963"/>
                  </a:lnTo>
                  <a:lnTo>
                    <a:pt x="8845" y="11946"/>
                  </a:lnTo>
                  <a:lnTo>
                    <a:pt x="8351" y="11657"/>
                  </a:lnTo>
                  <a:lnTo>
                    <a:pt x="8231" y="11571"/>
                  </a:lnTo>
                  <a:lnTo>
                    <a:pt x="8146" y="11469"/>
                  </a:lnTo>
                  <a:lnTo>
                    <a:pt x="8078" y="11350"/>
                  </a:lnTo>
                  <a:lnTo>
                    <a:pt x="8027" y="11231"/>
                  </a:lnTo>
                  <a:lnTo>
                    <a:pt x="8010" y="11111"/>
                  </a:lnTo>
                  <a:lnTo>
                    <a:pt x="7993" y="11009"/>
                  </a:lnTo>
                  <a:lnTo>
                    <a:pt x="8027" y="10907"/>
                  </a:lnTo>
                  <a:lnTo>
                    <a:pt x="8044" y="10873"/>
                  </a:lnTo>
                  <a:lnTo>
                    <a:pt x="8078" y="10839"/>
                  </a:lnTo>
                  <a:lnTo>
                    <a:pt x="10719" y="8879"/>
                  </a:lnTo>
                  <a:lnTo>
                    <a:pt x="10770" y="8862"/>
                  </a:lnTo>
                  <a:lnTo>
                    <a:pt x="10839" y="8845"/>
                  </a:lnTo>
                  <a:lnTo>
                    <a:pt x="10907" y="8862"/>
                  </a:lnTo>
                  <a:lnTo>
                    <a:pt x="10975" y="8896"/>
                  </a:lnTo>
                  <a:lnTo>
                    <a:pt x="11060" y="8947"/>
                  </a:lnTo>
                  <a:lnTo>
                    <a:pt x="11128" y="9015"/>
                  </a:lnTo>
                  <a:lnTo>
                    <a:pt x="11179" y="9100"/>
                  </a:lnTo>
                  <a:lnTo>
                    <a:pt x="11248" y="9186"/>
                  </a:lnTo>
                  <a:lnTo>
                    <a:pt x="13855" y="14179"/>
                  </a:lnTo>
                  <a:lnTo>
                    <a:pt x="13923" y="14315"/>
                  </a:lnTo>
                  <a:lnTo>
                    <a:pt x="13940" y="14434"/>
                  </a:lnTo>
                  <a:lnTo>
                    <a:pt x="13940" y="14537"/>
                  </a:lnTo>
                  <a:lnTo>
                    <a:pt x="13906" y="14639"/>
                  </a:lnTo>
                  <a:lnTo>
                    <a:pt x="13855" y="14690"/>
                  </a:lnTo>
                  <a:lnTo>
                    <a:pt x="13787" y="14724"/>
                  </a:lnTo>
                  <a:lnTo>
                    <a:pt x="13702" y="14724"/>
                  </a:lnTo>
                  <a:lnTo>
                    <a:pt x="13599" y="14690"/>
                  </a:lnTo>
                  <a:lnTo>
                    <a:pt x="13088" y="14400"/>
                  </a:lnTo>
                  <a:lnTo>
                    <a:pt x="13088" y="17417"/>
                  </a:lnTo>
                  <a:lnTo>
                    <a:pt x="21950" y="22546"/>
                  </a:lnTo>
                  <a:lnTo>
                    <a:pt x="22205" y="22665"/>
                  </a:lnTo>
                  <a:lnTo>
                    <a:pt x="22461" y="22768"/>
                  </a:lnTo>
                  <a:lnTo>
                    <a:pt x="22699" y="22836"/>
                  </a:lnTo>
                  <a:lnTo>
                    <a:pt x="22921" y="22853"/>
                  </a:lnTo>
                  <a:lnTo>
                    <a:pt x="23142" y="22870"/>
                  </a:lnTo>
                  <a:lnTo>
                    <a:pt x="23347" y="22836"/>
                  </a:lnTo>
                  <a:lnTo>
                    <a:pt x="23551" y="22785"/>
                  </a:lnTo>
                  <a:lnTo>
                    <a:pt x="23722" y="22699"/>
                  </a:lnTo>
                  <a:lnTo>
                    <a:pt x="23875" y="22580"/>
                  </a:lnTo>
                  <a:lnTo>
                    <a:pt x="24029" y="22444"/>
                  </a:lnTo>
                  <a:lnTo>
                    <a:pt x="24148" y="22273"/>
                  </a:lnTo>
                  <a:lnTo>
                    <a:pt x="24267" y="22086"/>
                  </a:lnTo>
                  <a:lnTo>
                    <a:pt x="24335" y="21864"/>
                  </a:lnTo>
                  <a:lnTo>
                    <a:pt x="24404" y="21626"/>
                  </a:lnTo>
                  <a:lnTo>
                    <a:pt x="24438" y="21353"/>
                  </a:lnTo>
                  <a:lnTo>
                    <a:pt x="24455" y="21064"/>
                  </a:lnTo>
                  <a:lnTo>
                    <a:pt x="24438" y="20774"/>
                  </a:lnTo>
                  <a:lnTo>
                    <a:pt x="24404" y="20450"/>
                  </a:lnTo>
                  <a:lnTo>
                    <a:pt x="24352" y="20143"/>
                  </a:lnTo>
                  <a:lnTo>
                    <a:pt x="24267" y="19819"/>
                  </a:lnTo>
                  <a:lnTo>
                    <a:pt x="24148" y="19513"/>
                  </a:lnTo>
                  <a:lnTo>
                    <a:pt x="24029" y="19189"/>
                  </a:lnTo>
                  <a:lnTo>
                    <a:pt x="23892" y="18882"/>
                  </a:lnTo>
                  <a:lnTo>
                    <a:pt x="23722" y="18593"/>
                  </a:lnTo>
                  <a:lnTo>
                    <a:pt x="23534" y="18286"/>
                  </a:lnTo>
                  <a:lnTo>
                    <a:pt x="23347" y="18013"/>
                  </a:lnTo>
                  <a:lnTo>
                    <a:pt x="23142" y="17740"/>
                  </a:lnTo>
                  <a:lnTo>
                    <a:pt x="22921" y="17502"/>
                  </a:lnTo>
                  <a:lnTo>
                    <a:pt x="22682" y="17263"/>
                  </a:lnTo>
                  <a:lnTo>
                    <a:pt x="22444" y="17059"/>
                  </a:lnTo>
                  <a:lnTo>
                    <a:pt x="22188" y="16871"/>
                  </a:lnTo>
                  <a:lnTo>
                    <a:pt x="21933" y="16701"/>
                  </a:lnTo>
                  <a:lnTo>
                    <a:pt x="21694" y="16582"/>
                  </a:lnTo>
                  <a:lnTo>
                    <a:pt x="21472" y="16479"/>
                  </a:lnTo>
                  <a:lnTo>
                    <a:pt x="21387" y="16019"/>
                  </a:lnTo>
                  <a:lnTo>
                    <a:pt x="21285" y="15542"/>
                  </a:lnTo>
                  <a:lnTo>
                    <a:pt x="21132" y="15065"/>
                  </a:lnTo>
                  <a:lnTo>
                    <a:pt x="20961" y="14588"/>
                  </a:lnTo>
                  <a:lnTo>
                    <a:pt x="20774" y="14128"/>
                  </a:lnTo>
                  <a:lnTo>
                    <a:pt x="20552" y="13668"/>
                  </a:lnTo>
                  <a:lnTo>
                    <a:pt x="20297" y="13224"/>
                  </a:lnTo>
                  <a:lnTo>
                    <a:pt x="20041" y="12781"/>
                  </a:lnTo>
                  <a:lnTo>
                    <a:pt x="19751" y="12355"/>
                  </a:lnTo>
                  <a:lnTo>
                    <a:pt x="19445" y="11946"/>
                  </a:lnTo>
                  <a:lnTo>
                    <a:pt x="19121" y="11571"/>
                  </a:lnTo>
                  <a:lnTo>
                    <a:pt x="18780" y="11214"/>
                  </a:lnTo>
                  <a:lnTo>
                    <a:pt x="18422" y="10873"/>
                  </a:lnTo>
                  <a:lnTo>
                    <a:pt x="18064" y="10566"/>
                  </a:lnTo>
                  <a:lnTo>
                    <a:pt x="17689" y="10293"/>
                  </a:lnTo>
                  <a:lnTo>
                    <a:pt x="17297" y="10038"/>
                  </a:lnTo>
                  <a:lnTo>
                    <a:pt x="17042" y="9901"/>
                  </a:lnTo>
                  <a:lnTo>
                    <a:pt x="16786" y="9782"/>
                  </a:lnTo>
                  <a:lnTo>
                    <a:pt x="16530" y="9680"/>
                  </a:lnTo>
                  <a:lnTo>
                    <a:pt x="16275" y="9595"/>
                  </a:lnTo>
                  <a:lnTo>
                    <a:pt x="16121" y="8947"/>
                  </a:lnTo>
                  <a:lnTo>
                    <a:pt x="15934" y="8300"/>
                  </a:lnTo>
                  <a:lnTo>
                    <a:pt x="15712" y="7652"/>
                  </a:lnTo>
                  <a:lnTo>
                    <a:pt x="15457" y="7004"/>
                  </a:lnTo>
                  <a:lnTo>
                    <a:pt x="15167" y="6374"/>
                  </a:lnTo>
                  <a:lnTo>
                    <a:pt x="14843" y="5743"/>
                  </a:lnTo>
                  <a:lnTo>
                    <a:pt x="14485" y="5147"/>
                  </a:lnTo>
                  <a:lnTo>
                    <a:pt x="14111" y="4550"/>
                  </a:lnTo>
                  <a:lnTo>
                    <a:pt x="13702" y="3988"/>
                  </a:lnTo>
                  <a:lnTo>
                    <a:pt x="13276" y="3443"/>
                  </a:lnTo>
                  <a:lnTo>
                    <a:pt x="12815" y="2914"/>
                  </a:lnTo>
                  <a:lnTo>
                    <a:pt x="12355" y="2437"/>
                  </a:lnTo>
                  <a:lnTo>
                    <a:pt x="11861" y="1977"/>
                  </a:lnTo>
                  <a:lnTo>
                    <a:pt x="11350" y="1568"/>
                  </a:lnTo>
                  <a:lnTo>
                    <a:pt x="11094" y="1364"/>
                  </a:lnTo>
                  <a:lnTo>
                    <a:pt x="10839" y="1193"/>
                  </a:lnTo>
                  <a:lnTo>
                    <a:pt x="10566" y="1006"/>
                  </a:lnTo>
                  <a:lnTo>
                    <a:pt x="10293" y="852"/>
                  </a:lnTo>
                  <a:lnTo>
                    <a:pt x="9987" y="682"/>
                  </a:lnTo>
                  <a:lnTo>
                    <a:pt x="9663" y="529"/>
                  </a:lnTo>
                  <a:lnTo>
                    <a:pt x="9356" y="392"/>
                  </a:lnTo>
                  <a:lnTo>
                    <a:pt x="9049" y="273"/>
                  </a:lnTo>
                  <a:lnTo>
                    <a:pt x="8743" y="188"/>
                  </a:lnTo>
                  <a:lnTo>
                    <a:pt x="8453" y="103"/>
                  </a:lnTo>
                  <a:lnTo>
                    <a:pt x="8163" y="51"/>
                  </a:lnTo>
                  <a:lnTo>
                    <a:pt x="7890" y="17"/>
                  </a:lnTo>
                  <a:lnTo>
                    <a:pt x="76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8" name="Google Shape;1988;p32"/>
          <p:cNvGrpSpPr/>
          <p:nvPr/>
        </p:nvGrpSpPr>
        <p:grpSpPr>
          <a:xfrm>
            <a:off x="8177373" y="3149311"/>
            <a:ext cx="509423" cy="689155"/>
            <a:chOff x="8177373" y="3023086"/>
            <a:chExt cx="509423" cy="689155"/>
          </a:xfrm>
        </p:grpSpPr>
        <p:sp>
          <p:nvSpPr>
            <p:cNvPr id="1989" name="Google Shape;1989;p32"/>
            <p:cNvSpPr/>
            <p:nvPr/>
          </p:nvSpPr>
          <p:spPr>
            <a:xfrm>
              <a:off x="8236289" y="3023086"/>
              <a:ext cx="450507" cy="689153"/>
            </a:xfrm>
            <a:custGeom>
              <a:avLst/>
              <a:gdLst/>
              <a:ahLst/>
              <a:cxnLst/>
              <a:rect l="l" t="t" r="r" b="b"/>
              <a:pathLst>
                <a:path w="15508" h="23723" extrusionOk="0">
                  <a:moveTo>
                    <a:pt x="5232" y="1"/>
                  </a:moveTo>
                  <a:lnTo>
                    <a:pt x="4942" y="35"/>
                  </a:lnTo>
                  <a:lnTo>
                    <a:pt x="4653" y="69"/>
                  </a:lnTo>
                  <a:lnTo>
                    <a:pt x="4380" y="137"/>
                  </a:lnTo>
                  <a:lnTo>
                    <a:pt x="4124" y="239"/>
                  </a:lnTo>
                  <a:lnTo>
                    <a:pt x="3869" y="341"/>
                  </a:lnTo>
                  <a:lnTo>
                    <a:pt x="3613" y="461"/>
                  </a:lnTo>
                  <a:lnTo>
                    <a:pt x="0" y="2574"/>
                  </a:lnTo>
                  <a:lnTo>
                    <a:pt x="239" y="2455"/>
                  </a:lnTo>
                  <a:lnTo>
                    <a:pt x="495" y="2335"/>
                  </a:lnTo>
                  <a:lnTo>
                    <a:pt x="750" y="2250"/>
                  </a:lnTo>
                  <a:lnTo>
                    <a:pt x="1023" y="2182"/>
                  </a:lnTo>
                  <a:lnTo>
                    <a:pt x="1313" y="2131"/>
                  </a:lnTo>
                  <a:lnTo>
                    <a:pt x="1602" y="2114"/>
                  </a:lnTo>
                  <a:lnTo>
                    <a:pt x="1909" y="2114"/>
                  </a:lnTo>
                  <a:lnTo>
                    <a:pt x="2216" y="2131"/>
                  </a:lnTo>
                  <a:lnTo>
                    <a:pt x="2540" y="2165"/>
                  </a:lnTo>
                  <a:lnTo>
                    <a:pt x="2863" y="2216"/>
                  </a:lnTo>
                  <a:lnTo>
                    <a:pt x="3187" y="2301"/>
                  </a:lnTo>
                  <a:lnTo>
                    <a:pt x="3528" y="2403"/>
                  </a:lnTo>
                  <a:lnTo>
                    <a:pt x="3886" y="2540"/>
                  </a:lnTo>
                  <a:lnTo>
                    <a:pt x="4227" y="2693"/>
                  </a:lnTo>
                  <a:lnTo>
                    <a:pt x="4584" y="2864"/>
                  </a:lnTo>
                  <a:lnTo>
                    <a:pt x="4942" y="3068"/>
                  </a:lnTo>
                  <a:lnTo>
                    <a:pt x="5300" y="3273"/>
                  </a:lnTo>
                  <a:lnTo>
                    <a:pt x="5658" y="3511"/>
                  </a:lnTo>
                  <a:lnTo>
                    <a:pt x="5999" y="3767"/>
                  </a:lnTo>
                  <a:lnTo>
                    <a:pt x="6340" y="4039"/>
                  </a:lnTo>
                  <a:lnTo>
                    <a:pt x="6681" y="4312"/>
                  </a:lnTo>
                  <a:lnTo>
                    <a:pt x="7021" y="4619"/>
                  </a:lnTo>
                  <a:lnTo>
                    <a:pt x="7345" y="4926"/>
                  </a:lnTo>
                  <a:lnTo>
                    <a:pt x="7652" y="5249"/>
                  </a:lnTo>
                  <a:lnTo>
                    <a:pt x="7959" y="5590"/>
                  </a:lnTo>
                  <a:lnTo>
                    <a:pt x="8265" y="5948"/>
                  </a:lnTo>
                  <a:lnTo>
                    <a:pt x="8555" y="6306"/>
                  </a:lnTo>
                  <a:lnTo>
                    <a:pt x="8828" y="6664"/>
                  </a:lnTo>
                  <a:lnTo>
                    <a:pt x="9100" y="7056"/>
                  </a:lnTo>
                  <a:lnTo>
                    <a:pt x="9373" y="7448"/>
                  </a:lnTo>
                  <a:lnTo>
                    <a:pt x="9612" y="7840"/>
                  </a:lnTo>
                  <a:lnTo>
                    <a:pt x="9867" y="8249"/>
                  </a:lnTo>
                  <a:lnTo>
                    <a:pt x="10089" y="8658"/>
                  </a:lnTo>
                  <a:lnTo>
                    <a:pt x="10310" y="9067"/>
                  </a:lnTo>
                  <a:lnTo>
                    <a:pt x="10515" y="9493"/>
                  </a:lnTo>
                  <a:lnTo>
                    <a:pt x="10702" y="9919"/>
                  </a:lnTo>
                  <a:lnTo>
                    <a:pt x="10890" y="10345"/>
                  </a:lnTo>
                  <a:lnTo>
                    <a:pt x="11060" y="10771"/>
                  </a:lnTo>
                  <a:lnTo>
                    <a:pt x="11197" y="11214"/>
                  </a:lnTo>
                  <a:lnTo>
                    <a:pt x="11350" y="11640"/>
                  </a:lnTo>
                  <a:lnTo>
                    <a:pt x="11469" y="12083"/>
                  </a:lnTo>
                  <a:lnTo>
                    <a:pt x="11571" y="12509"/>
                  </a:lnTo>
                  <a:lnTo>
                    <a:pt x="11674" y="12952"/>
                  </a:lnTo>
                  <a:lnTo>
                    <a:pt x="11742" y="13378"/>
                  </a:lnTo>
                  <a:lnTo>
                    <a:pt x="11810" y="13804"/>
                  </a:lnTo>
                  <a:lnTo>
                    <a:pt x="11844" y="14230"/>
                  </a:lnTo>
                  <a:lnTo>
                    <a:pt x="11878" y="14656"/>
                  </a:lnTo>
                  <a:lnTo>
                    <a:pt x="11878" y="15082"/>
                  </a:lnTo>
                  <a:lnTo>
                    <a:pt x="11861" y="15525"/>
                  </a:lnTo>
                  <a:lnTo>
                    <a:pt x="11827" y="15968"/>
                  </a:lnTo>
                  <a:lnTo>
                    <a:pt x="11776" y="16377"/>
                  </a:lnTo>
                  <a:lnTo>
                    <a:pt x="11691" y="16769"/>
                  </a:lnTo>
                  <a:lnTo>
                    <a:pt x="11588" y="17144"/>
                  </a:lnTo>
                  <a:lnTo>
                    <a:pt x="11469" y="17502"/>
                  </a:lnTo>
                  <a:lnTo>
                    <a:pt x="11333" y="17826"/>
                  </a:lnTo>
                  <a:lnTo>
                    <a:pt x="11180" y="18133"/>
                  </a:lnTo>
                  <a:lnTo>
                    <a:pt x="10276" y="19240"/>
                  </a:lnTo>
                  <a:lnTo>
                    <a:pt x="4891" y="23722"/>
                  </a:lnTo>
                  <a:lnTo>
                    <a:pt x="8521" y="21626"/>
                  </a:lnTo>
                  <a:lnTo>
                    <a:pt x="13906" y="17144"/>
                  </a:lnTo>
                  <a:lnTo>
                    <a:pt x="13974" y="17076"/>
                  </a:lnTo>
                  <a:lnTo>
                    <a:pt x="14145" y="16923"/>
                  </a:lnTo>
                  <a:lnTo>
                    <a:pt x="14315" y="16752"/>
                  </a:lnTo>
                  <a:lnTo>
                    <a:pt x="14468" y="16565"/>
                  </a:lnTo>
                  <a:lnTo>
                    <a:pt x="14605" y="16360"/>
                  </a:lnTo>
                  <a:lnTo>
                    <a:pt x="14741" y="16139"/>
                  </a:lnTo>
                  <a:lnTo>
                    <a:pt x="14877" y="15917"/>
                  </a:lnTo>
                  <a:lnTo>
                    <a:pt x="14997" y="15679"/>
                  </a:lnTo>
                  <a:lnTo>
                    <a:pt x="15099" y="15423"/>
                  </a:lnTo>
                  <a:lnTo>
                    <a:pt x="15184" y="15167"/>
                  </a:lnTo>
                  <a:lnTo>
                    <a:pt x="15269" y="14878"/>
                  </a:lnTo>
                  <a:lnTo>
                    <a:pt x="15338" y="14588"/>
                  </a:lnTo>
                  <a:lnTo>
                    <a:pt x="15406" y="14298"/>
                  </a:lnTo>
                  <a:lnTo>
                    <a:pt x="15440" y="13975"/>
                  </a:lnTo>
                  <a:lnTo>
                    <a:pt x="15474" y="13651"/>
                  </a:lnTo>
                  <a:lnTo>
                    <a:pt x="15508" y="13310"/>
                  </a:lnTo>
                  <a:lnTo>
                    <a:pt x="15508" y="12969"/>
                  </a:lnTo>
                  <a:lnTo>
                    <a:pt x="15508" y="12543"/>
                  </a:lnTo>
                  <a:lnTo>
                    <a:pt x="15474" y="12134"/>
                  </a:lnTo>
                  <a:lnTo>
                    <a:pt x="15423" y="11708"/>
                  </a:lnTo>
                  <a:lnTo>
                    <a:pt x="15372" y="11265"/>
                  </a:lnTo>
                  <a:lnTo>
                    <a:pt x="15286" y="10839"/>
                  </a:lnTo>
                  <a:lnTo>
                    <a:pt x="15201" y="10413"/>
                  </a:lnTo>
                  <a:lnTo>
                    <a:pt x="15099" y="9970"/>
                  </a:lnTo>
                  <a:lnTo>
                    <a:pt x="14963" y="9544"/>
                  </a:lnTo>
                  <a:lnTo>
                    <a:pt x="14826" y="9101"/>
                  </a:lnTo>
                  <a:lnTo>
                    <a:pt x="14673" y="8675"/>
                  </a:lnTo>
                  <a:lnTo>
                    <a:pt x="14520" y="8232"/>
                  </a:lnTo>
                  <a:lnTo>
                    <a:pt x="14332" y="7806"/>
                  </a:lnTo>
                  <a:lnTo>
                    <a:pt x="14145" y="7379"/>
                  </a:lnTo>
                  <a:lnTo>
                    <a:pt x="13940" y="6970"/>
                  </a:lnTo>
                  <a:lnTo>
                    <a:pt x="13719" y="6544"/>
                  </a:lnTo>
                  <a:lnTo>
                    <a:pt x="13480" y="6135"/>
                  </a:lnTo>
                  <a:lnTo>
                    <a:pt x="13242" y="5726"/>
                  </a:lnTo>
                  <a:lnTo>
                    <a:pt x="12986" y="5335"/>
                  </a:lnTo>
                  <a:lnTo>
                    <a:pt x="12730" y="4943"/>
                  </a:lnTo>
                  <a:lnTo>
                    <a:pt x="12458" y="4568"/>
                  </a:lnTo>
                  <a:lnTo>
                    <a:pt x="12185" y="4193"/>
                  </a:lnTo>
                  <a:lnTo>
                    <a:pt x="11878" y="3835"/>
                  </a:lnTo>
                  <a:lnTo>
                    <a:pt x="11588" y="3477"/>
                  </a:lnTo>
                  <a:lnTo>
                    <a:pt x="11282" y="3153"/>
                  </a:lnTo>
                  <a:lnTo>
                    <a:pt x="10958" y="2812"/>
                  </a:lnTo>
                  <a:lnTo>
                    <a:pt x="10634" y="2506"/>
                  </a:lnTo>
                  <a:lnTo>
                    <a:pt x="10310" y="2216"/>
                  </a:lnTo>
                  <a:lnTo>
                    <a:pt x="9970" y="1926"/>
                  </a:lnTo>
                  <a:lnTo>
                    <a:pt x="9629" y="1654"/>
                  </a:lnTo>
                  <a:lnTo>
                    <a:pt x="9288" y="1398"/>
                  </a:lnTo>
                  <a:lnTo>
                    <a:pt x="8930" y="1176"/>
                  </a:lnTo>
                  <a:lnTo>
                    <a:pt x="8572" y="955"/>
                  </a:lnTo>
                  <a:lnTo>
                    <a:pt x="8214" y="750"/>
                  </a:lnTo>
                  <a:lnTo>
                    <a:pt x="7856" y="580"/>
                  </a:lnTo>
                  <a:lnTo>
                    <a:pt x="7499" y="427"/>
                  </a:lnTo>
                  <a:lnTo>
                    <a:pt x="7158" y="307"/>
                  </a:lnTo>
                  <a:lnTo>
                    <a:pt x="6817" y="205"/>
                  </a:lnTo>
                  <a:lnTo>
                    <a:pt x="6493" y="120"/>
                  </a:lnTo>
                  <a:lnTo>
                    <a:pt x="6169" y="52"/>
                  </a:lnTo>
                  <a:lnTo>
                    <a:pt x="5846" y="18"/>
                  </a:lnTo>
                  <a:lnTo>
                    <a:pt x="5539"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2"/>
            <p:cNvSpPr/>
            <p:nvPr/>
          </p:nvSpPr>
          <p:spPr>
            <a:xfrm>
              <a:off x="8177373" y="3084471"/>
              <a:ext cx="403998" cy="627770"/>
            </a:xfrm>
            <a:custGeom>
              <a:avLst/>
              <a:gdLst/>
              <a:ahLst/>
              <a:cxnLst/>
              <a:rect l="l" t="t" r="r" b="b"/>
              <a:pathLst>
                <a:path w="13907" h="21610" extrusionOk="0">
                  <a:moveTo>
                    <a:pt x="6186" y="5164"/>
                  </a:moveTo>
                  <a:lnTo>
                    <a:pt x="6374" y="5249"/>
                  </a:lnTo>
                  <a:lnTo>
                    <a:pt x="6561" y="5335"/>
                  </a:lnTo>
                  <a:lnTo>
                    <a:pt x="6851" y="5522"/>
                  </a:lnTo>
                  <a:lnTo>
                    <a:pt x="7124" y="5744"/>
                  </a:lnTo>
                  <a:lnTo>
                    <a:pt x="7396" y="5965"/>
                  </a:lnTo>
                  <a:lnTo>
                    <a:pt x="7652" y="6238"/>
                  </a:lnTo>
                  <a:lnTo>
                    <a:pt x="7891" y="6511"/>
                  </a:lnTo>
                  <a:lnTo>
                    <a:pt x="8129" y="6800"/>
                  </a:lnTo>
                  <a:lnTo>
                    <a:pt x="8351" y="7124"/>
                  </a:lnTo>
                  <a:lnTo>
                    <a:pt x="8555" y="7448"/>
                  </a:lnTo>
                  <a:lnTo>
                    <a:pt x="8726" y="7772"/>
                  </a:lnTo>
                  <a:lnTo>
                    <a:pt x="8896" y="8112"/>
                  </a:lnTo>
                  <a:lnTo>
                    <a:pt x="9032" y="8470"/>
                  </a:lnTo>
                  <a:lnTo>
                    <a:pt x="9152" y="8811"/>
                  </a:lnTo>
                  <a:lnTo>
                    <a:pt x="9237" y="9169"/>
                  </a:lnTo>
                  <a:lnTo>
                    <a:pt x="9305" y="9527"/>
                  </a:lnTo>
                  <a:lnTo>
                    <a:pt x="9356" y="9868"/>
                  </a:lnTo>
                  <a:lnTo>
                    <a:pt x="9373" y="10208"/>
                  </a:lnTo>
                  <a:lnTo>
                    <a:pt x="9356" y="10396"/>
                  </a:lnTo>
                  <a:lnTo>
                    <a:pt x="9169" y="10311"/>
                  </a:lnTo>
                  <a:lnTo>
                    <a:pt x="8981" y="10208"/>
                  </a:lnTo>
                  <a:lnTo>
                    <a:pt x="8692" y="10038"/>
                  </a:lnTo>
                  <a:lnTo>
                    <a:pt x="8419" y="9817"/>
                  </a:lnTo>
                  <a:lnTo>
                    <a:pt x="8146" y="9578"/>
                  </a:lnTo>
                  <a:lnTo>
                    <a:pt x="7891" y="9322"/>
                  </a:lnTo>
                  <a:lnTo>
                    <a:pt x="7635" y="9050"/>
                  </a:lnTo>
                  <a:lnTo>
                    <a:pt x="7413" y="8743"/>
                  </a:lnTo>
                  <a:lnTo>
                    <a:pt x="7192" y="8436"/>
                  </a:lnTo>
                  <a:lnTo>
                    <a:pt x="6987" y="8112"/>
                  </a:lnTo>
                  <a:lnTo>
                    <a:pt x="6800" y="7772"/>
                  </a:lnTo>
                  <a:lnTo>
                    <a:pt x="6647" y="7431"/>
                  </a:lnTo>
                  <a:lnTo>
                    <a:pt x="6510" y="7090"/>
                  </a:lnTo>
                  <a:lnTo>
                    <a:pt x="6391" y="6732"/>
                  </a:lnTo>
                  <a:lnTo>
                    <a:pt x="6289" y="6374"/>
                  </a:lnTo>
                  <a:lnTo>
                    <a:pt x="6221" y="6033"/>
                  </a:lnTo>
                  <a:lnTo>
                    <a:pt x="6186" y="5693"/>
                  </a:lnTo>
                  <a:lnTo>
                    <a:pt x="6169" y="5352"/>
                  </a:lnTo>
                  <a:lnTo>
                    <a:pt x="6186" y="5164"/>
                  </a:lnTo>
                  <a:close/>
                  <a:moveTo>
                    <a:pt x="3647" y="1"/>
                  </a:moveTo>
                  <a:lnTo>
                    <a:pt x="3358" y="18"/>
                  </a:lnTo>
                  <a:lnTo>
                    <a:pt x="3085" y="69"/>
                  </a:lnTo>
                  <a:lnTo>
                    <a:pt x="2812" y="137"/>
                  </a:lnTo>
                  <a:lnTo>
                    <a:pt x="2540" y="222"/>
                  </a:lnTo>
                  <a:lnTo>
                    <a:pt x="2284" y="324"/>
                  </a:lnTo>
                  <a:lnTo>
                    <a:pt x="2045" y="444"/>
                  </a:lnTo>
                  <a:lnTo>
                    <a:pt x="1807" y="597"/>
                  </a:lnTo>
                  <a:lnTo>
                    <a:pt x="1602" y="751"/>
                  </a:lnTo>
                  <a:lnTo>
                    <a:pt x="1381" y="938"/>
                  </a:lnTo>
                  <a:lnTo>
                    <a:pt x="1193" y="1142"/>
                  </a:lnTo>
                  <a:lnTo>
                    <a:pt x="1006" y="1364"/>
                  </a:lnTo>
                  <a:lnTo>
                    <a:pt x="835" y="1603"/>
                  </a:lnTo>
                  <a:lnTo>
                    <a:pt x="682" y="1858"/>
                  </a:lnTo>
                  <a:lnTo>
                    <a:pt x="546" y="2131"/>
                  </a:lnTo>
                  <a:lnTo>
                    <a:pt x="426" y="2421"/>
                  </a:lnTo>
                  <a:lnTo>
                    <a:pt x="307" y="2727"/>
                  </a:lnTo>
                  <a:lnTo>
                    <a:pt x="222" y="3051"/>
                  </a:lnTo>
                  <a:lnTo>
                    <a:pt x="137" y="3392"/>
                  </a:lnTo>
                  <a:lnTo>
                    <a:pt x="69" y="3750"/>
                  </a:lnTo>
                  <a:lnTo>
                    <a:pt x="35" y="4125"/>
                  </a:lnTo>
                  <a:lnTo>
                    <a:pt x="0" y="4517"/>
                  </a:lnTo>
                  <a:lnTo>
                    <a:pt x="0" y="4926"/>
                  </a:lnTo>
                  <a:lnTo>
                    <a:pt x="0" y="5284"/>
                  </a:lnTo>
                  <a:lnTo>
                    <a:pt x="17" y="5624"/>
                  </a:lnTo>
                  <a:lnTo>
                    <a:pt x="52" y="5982"/>
                  </a:lnTo>
                  <a:lnTo>
                    <a:pt x="86" y="6340"/>
                  </a:lnTo>
                  <a:lnTo>
                    <a:pt x="137" y="6698"/>
                  </a:lnTo>
                  <a:lnTo>
                    <a:pt x="205" y="7073"/>
                  </a:lnTo>
                  <a:lnTo>
                    <a:pt x="290" y="7431"/>
                  </a:lnTo>
                  <a:lnTo>
                    <a:pt x="375" y="7789"/>
                  </a:lnTo>
                  <a:lnTo>
                    <a:pt x="580" y="8521"/>
                  </a:lnTo>
                  <a:lnTo>
                    <a:pt x="835" y="9254"/>
                  </a:lnTo>
                  <a:lnTo>
                    <a:pt x="1125" y="9987"/>
                  </a:lnTo>
                  <a:lnTo>
                    <a:pt x="1449" y="10703"/>
                  </a:lnTo>
                  <a:lnTo>
                    <a:pt x="1653" y="11078"/>
                  </a:lnTo>
                  <a:lnTo>
                    <a:pt x="6919" y="21609"/>
                  </a:lnTo>
                  <a:lnTo>
                    <a:pt x="12304" y="17127"/>
                  </a:lnTo>
                  <a:lnTo>
                    <a:pt x="12372" y="17076"/>
                  </a:lnTo>
                  <a:lnTo>
                    <a:pt x="12543" y="16923"/>
                  </a:lnTo>
                  <a:lnTo>
                    <a:pt x="12713" y="16735"/>
                  </a:lnTo>
                  <a:lnTo>
                    <a:pt x="12867" y="16548"/>
                  </a:lnTo>
                  <a:lnTo>
                    <a:pt x="13003" y="16360"/>
                  </a:lnTo>
                  <a:lnTo>
                    <a:pt x="13139" y="16139"/>
                  </a:lnTo>
                  <a:lnTo>
                    <a:pt x="13276" y="15917"/>
                  </a:lnTo>
                  <a:lnTo>
                    <a:pt x="13395" y="15679"/>
                  </a:lnTo>
                  <a:lnTo>
                    <a:pt x="13497" y="15423"/>
                  </a:lnTo>
                  <a:lnTo>
                    <a:pt x="13582" y="15150"/>
                  </a:lnTo>
                  <a:lnTo>
                    <a:pt x="13668" y="14878"/>
                  </a:lnTo>
                  <a:lnTo>
                    <a:pt x="13736" y="14588"/>
                  </a:lnTo>
                  <a:lnTo>
                    <a:pt x="13804" y="14281"/>
                  </a:lnTo>
                  <a:lnTo>
                    <a:pt x="13855" y="13975"/>
                  </a:lnTo>
                  <a:lnTo>
                    <a:pt x="13889" y="13651"/>
                  </a:lnTo>
                  <a:lnTo>
                    <a:pt x="13906" y="13310"/>
                  </a:lnTo>
                  <a:lnTo>
                    <a:pt x="13906" y="12969"/>
                  </a:lnTo>
                  <a:lnTo>
                    <a:pt x="13906" y="12543"/>
                  </a:lnTo>
                  <a:lnTo>
                    <a:pt x="13872" y="12117"/>
                  </a:lnTo>
                  <a:lnTo>
                    <a:pt x="13838" y="11691"/>
                  </a:lnTo>
                  <a:lnTo>
                    <a:pt x="13770" y="11265"/>
                  </a:lnTo>
                  <a:lnTo>
                    <a:pt x="13702" y="10839"/>
                  </a:lnTo>
                  <a:lnTo>
                    <a:pt x="13599" y="10396"/>
                  </a:lnTo>
                  <a:lnTo>
                    <a:pt x="13497" y="9970"/>
                  </a:lnTo>
                  <a:lnTo>
                    <a:pt x="13378" y="9527"/>
                  </a:lnTo>
                  <a:lnTo>
                    <a:pt x="13225" y="9101"/>
                  </a:lnTo>
                  <a:lnTo>
                    <a:pt x="13088" y="8658"/>
                  </a:lnTo>
                  <a:lnTo>
                    <a:pt x="12918" y="8232"/>
                  </a:lnTo>
                  <a:lnTo>
                    <a:pt x="12730" y="7806"/>
                  </a:lnTo>
                  <a:lnTo>
                    <a:pt x="12543" y="7380"/>
                  </a:lnTo>
                  <a:lnTo>
                    <a:pt x="12338" y="6954"/>
                  </a:lnTo>
                  <a:lnTo>
                    <a:pt x="12117" y="6545"/>
                  </a:lnTo>
                  <a:lnTo>
                    <a:pt x="11895" y="6136"/>
                  </a:lnTo>
                  <a:lnTo>
                    <a:pt x="11640" y="5727"/>
                  </a:lnTo>
                  <a:lnTo>
                    <a:pt x="11401" y="5335"/>
                  </a:lnTo>
                  <a:lnTo>
                    <a:pt x="11128" y="4943"/>
                  </a:lnTo>
                  <a:lnTo>
                    <a:pt x="10856" y="4551"/>
                  </a:lnTo>
                  <a:lnTo>
                    <a:pt x="10583" y="4193"/>
                  </a:lnTo>
                  <a:lnTo>
                    <a:pt x="10293" y="3835"/>
                  </a:lnTo>
                  <a:lnTo>
                    <a:pt x="9987" y="3477"/>
                  </a:lnTo>
                  <a:lnTo>
                    <a:pt x="9680" y="3136"/>
                  </a:lnTo>
                  <a:lnTo>
                    <a:pt x="9373" y="2813"/>
                  </a:lnTo>
                  <a:lnTo>
                    <a:pt x="9049" y="2506"/>
                  </a:lnTo>
                  <a:lnTo>
                    <a:pt x="8709" y="2199"/>
                  </a:lnTo>
                  <a:lnTo>
                    <a:pt x="8368" y="1926"/>
                  </a:lnTo>
                  <a:lnTo>
                    <a:pt x="8027" y="1654"/>
                  </a:lnTo>
                  <a:lnTo>
                    <a:pt x="7686" y="1398"/>
                  </a:lnTo>
                  <a:lnTo>
                    <a:pt x="7328" y="1160"/>
                  </a:lnTo>
                  <a:lnTo>
                    <a:pt x="6970" y="955"/>
                  </a:lnTo>
                  <a:lnTo>
                    <a:pt x="6612" y="751"/>
                  </a:lnTo>
                  <a:lnTo>
                    <a:pt x="6255" y="580"/>
                  </a:lnTo>
                  <a:lnTo>
                    <a:pt x="5914" y="427"/>
                  </a:lnTo>
                  <a:lnTo>
                    <a:pt x="5573" y="307"/>
                  </a:lnTo>
                  <a:lnTo>
                    <a:pt x="5232" y="188"/>
                  </a:lnTo>
                  <a:lnTo>
                    <a:pt x="4908" y="120"/>
                  </a:lnTo>
                  <a:lnTo>
                    <a:pt x="4585" y="52"/>
                  </a:lnTo>
                  <a:lnTo>
                    <a:pt x="4261" y="18"/>
                  </a:lnTo>
                  <a:lnTo>
                    <a:pt x="3954" y="1"/>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2"/>
            <p:cNvSpPr/>
            <p:nvPr/>
          </p:nvSpPr>
          <p:spPr>
            <a:xfrm>
              <a:off x="8285792" y="3228534"/>
              <a:ext cx="163406" cy="210438"/>
            </a:xfrm>
            <a:custGeom>
              <a:avLst/>
              <a:gdLst/>
              <a:ahLst/>
              <a:cxnLst/>
              <a:rect l="l" t="t" r="r" b="b"/>
              <a:pathLst>
                <a:path w="5625" h="7244" extrusionOk="0">
                  <a:moveTo>
                    <a:pt x="1483" y="1"/>
                  </a:moveTo>
                  <a:lnTo>
                    <a:pt x="1262" y="18"/>
                  </a:lnTo>
                  <a:lnTo>
                    <a:pt x="1074" y="69"/>
                  </a:lnTo>
                  <a:lnTo>
                    <a:pt x="887" y="154"/>
                  </a:lnTo>
                  <a:lnTo>
                    <a:pt x="699" y="256"/>
                  </a:lnTo>
                  <a:lnTo>
                    <a:pt x="546" y="393"/>
                  </a:lnTo>
                  <a:lnTo>
                    <a:pt x="409" y="546"/>
                  </a:lnTo>
                  <a:lnTo>
                    <a:pt x="290" y="734"/>
                  </a:lnTo>
                  <a:lnTo>
                    <a:pt x="188" y="938"/>
                  </a:lnTo>
                  <a:lnTo>
                    <a:pt x="103" y="1160"/>
                  </a:lnTo>
                  <a:lnTo>
                    <a:pt x="52" y="1415"/>
                  </a:lnTo>
                  <a:lnTo>
                    <a:pt x="0" y="1688"/>
                  </a:lnTo>
                  <a:lnTo>
                    <a:pt x="0" y="1995"/>
                  </a:lnTo>
                  <a:lnTo>
                    <a:pt x="0" y="2335"/>
                  </a:lnTo>
                  <a:lnTo>
                    <a:pt x="52" y="2676"/>
                  </a:lnTo>
                  <a:lnTo>
                    <a:pt x="120" y="3034"/>
                  </a:lnTo>
                  <a:lnTo>
                    <a:pt x="205" y="3375"/>
                  </a:lnTo>
                  <a:lnTo>
                    <a:pt x="324" y="3733"/>
                  </a:lnTo>
                  <a:lnTo>
                    <a:pt x="478" y="4091"/>
                  </a:lnTo>
                  <a:lnTo>
                    <a:pt x="631" y="4432"/>
                  </a:lnTo>
                  <a:lnTo>
                    <a:pt x="818" y="4755"/>
                  </a:lnTo>
                  <a:lnTo>
                    <a:pt x="1006" y="5079"/>
                  </a:lnTo>
                  <a:lnTo>
                    <a:pt x="1227" y="5403"/>
                  </a:lnTo>
                  <a:lnTo>
                    <a:pt x="1466" y="5693"/>
                  </a:lnTo>
                  <a:lnTo>
                    <a:pt x="1705" y="5982"/>
                  </a:lnTo>
                  <a:lnTo>
                    <a:pt x="1960" y="6238"/>
                  </a:lnTo>
                  <a:lnTo>
                    <a:pt x="2233" y="6476"/>
                  </a:lnTo>
                  <a:lnTo>
                    <a:pt x="2523" y="6681"/>
                  </a:lnTo>
                  <a:lnTo>
                    <a:pt x="2812" y="6868"/>
                  </a:lnTo>
                  <a:lnTo>
                    <a:pt x="3085" y="7005"/>
                  </a:lnTo>
                  <a:lnTo>
                    <a:pt x="3358" y="7124"/>
                  </a:lnTo>
                  <a:lnTo>
                    <a:pt x="3613" y="7192"/>
                  </a:lnTo>
                  <a:lnTo>
                    <a:pt x="3869" y="7243"/>
                  </a:lnTo>
                  <a:lnTo>
                    <a:pt x="4107" y="7243"/>
                  </a:lnTo>
                  <a:lnTo>
                    <a:pt x="4329" y="7226"/>
                  </a:lnTo>
                  <a:lnTo>
                    <a:pt x="4551" y="7175"/>
                  </a:lnTo>
                  <a:lnTo>
                    <a:pt x="4738" y="7090"/>
                  </a:lnTo>
                  <a:lnTo>
                    <a:pt x="4925" y="6988"/>
                  </a:lnTo>
                  <a:lnTo>
                    <a:pt x="5096" y="6851"/>
                  </a:lnTo>
                  <a:lnTo>
                    <a:pt x="5232" y="6681"/>
                  </a:lnTo>
                  <a:lnTo>
                    <a:pt x="5351" y="6476"/>
                  </a:lnTo>
                  <a:lnTo>
                    <a:pt x="5454" y="6255"/>
                  </a:lnTo>
                  <a:lnTo>
                    <a:pt x="5539" y="6016"/>
                  </a:lnTo>
                  <a:lnTo>
                    <a:pt x="5590" y="5744"/>
                  </a:lnTo>
                  <a:lnTo>
                    <a:pt x="5624" y="5437"/>
                  </a:lnTo>
                  <a:lnTo>
                    <a:pt x="5437" y="5352"/>
                  </a:lnTo>
                  <a:lnTo>
                    <a:pt x="5249" y="5249"/>
                  </a:lnTo>
                  <a:lnTo>
                    <a:pt x="4960" y="5079"/>
                  </a:lnTo>
                  <a:lnTo>
                    <a:pt x="4687" y="4858"/>
                  </a:lnTo>
                  <a:lnTo>
                    <a:pt x="4414" y="4619"/>
                  </a:lnTo>
                  <a:lnTo>
                    <a:pt x="4159" y="4363"/>
                  </a:lnTo>
                  <a:lnTo>
                    <a:pt x="3903" y="4091"/>
                  </a:lnTo>
                  <a:lnTo>
                    <a:pt x="3681" y="3784"/>
                  </a:lnTo>
                  <a:lnTo>
                    <a:pt x="3460" y="3477"/>
                  </a:lnTo>
                  <a:lnTo>
                    <a:pt x="3255" y="3153"/>
                  </a:lnTo>
                  <a:lnTo>
                    <a:pt x="3068" y="2813"/>
                  </a:lnTo>
                  <a:lnTo>
                    <a:pt x="2915" y="2472"/>
                  </a:lnTo>
                  <a:lnTo>
                    <a:pt x="2778" y="2131"/>
                  </a:lnTo>
                  <a:lnTo>
                    <a:pt x="2659" y="1773"/>
                  </a:lnTo>
                  <a:lnTo>
                    <a:pt x="2557" y="1415"/>
                  </a:lnTo>
                  <a:lnTo>
                    <a:pt x="2489" y="1074"/>
                  </a:lnTo>
                  <a:lnTo>
                    <a:pt x="2454" y="734"/>
                  </a:lnTo>
                  <a:lnTo>
                    <a:pt x="2437" y="393"/>
                  </a:lnTo>
                  <a:lnTo>
                    <a:pt x="2454" y="205"/>
                  </a:lnTo>
                  <a:lnTo>
                    <a:pt x="2199" y="103"/>
                  </a:lnTo>
                  <a:lnTo>
                    <a:pt x="1943" y="35"/>
                  </a:lnTo>
                  <a:lnTo>
                    <a:pt x="1705"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2" name="Google Shape;1992;p32"/>
          <p:cNvSpPr txBox="1"/>
          <p:nvPr/>
        </p:nvSpPr>
        <p:spPr>
          <a:xfrm>
            <a:off x="457200" y="2350175"/>
            <a:ext cx="2338200" cy="56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Mercury is the closest planet to the Sun and the smallest one in the Solar System</a:t>
            </a:r>
            <a:endParaRPr sz="1200">
              <a:latin typeface="Roboto"/>
              <a:ea typeface="Roboto"/>
              <a:cs typeface="Roboto"/>
              <a:sym typeface="Roboto"/>
            </a:endParaRPr>
          </a:p>
        </p:txBody>
      </p:sp>
      <p:sp>
        <p:nvSpPr>
          <p:cNvPr id="1993" name="Google Shape;1993;p32"/>
          <p:cNvSpPr txBox="1"/>
          <p:nvPr/>
        </p:nvSpPr>
        <p:spPr>
          <a:xfrm>
            <a:off x="457200" y="2025088"/>
            <a:ext cx="2338200" cy="29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Mercury</a:t>
            </a:r>
            <a:endParaRPr sz="1800" b="1">
              <a:solidFill>
                <a:schemeClr val="dk1"/>
              </a:solidFill>
              <a:latin typeface="Fira Sans Extra Condensed"/>
              <a:ea typeface="Fira Sans Extra Condensed"/>
              <a:cs typeface="Fira Sans Extra Condensed"/>
              <a:sym typeface="Fira Sans Extra Condensed"/>
            </a:endParaRPr>
          </a:p>
        </p:txBody>
      </p:sp>
      <p:sp>
        <p:nvSpPr>
          <p:cNvPr id="1994" name="Google Shape;1994;p32"/>
          <p:cNvSpPr txBox="1"/>
          <p:nvPr/>
        </p:nvSpPr>
        <p:spPr>
          <a:xfrm>
            <a:off x="457200" y="3861222"/>
            <a:ext cx="2338200" cy="29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Mars</a:t>
            </a:r>
            <a:endParaRPr sz="1800" b="1">
              <a:solidFill>
                <a:schemeClr val="dk1"/>
              </a:solidFill>
              <a:latin typeface="Fira Sans Extra Condensed"/>
              <a:ea typeface="Fira Sans Extra Condensed"/>
              <a:cs typeface="Fira Sans Extra Condensed"/>
              <a:sym typeface="Fira Sans Extra Condensed"/>
            </a:endParaRPr>
          </a:p>
        </p:txBody>
      </p:sp>
      <p:sp>
        <p:nvSpPr>
          <p:cNvPr id="1995" name="Google Shape;1995;p32"/>
          <p:cNvSpPr txBox="1"/>
          <p:nvPr/>
        </p:nvSpPr>
        <p:spPr>
          <a:xfrm>
            <a:off x="457200" y="4162975"/>
            <a:ext cx="2338200" cy="569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 very cold place. The planet is full of iron oxide dust</a:t>
            </a:r>
            <a:endParaRPr sz="1200">
              <a:latin typeface="Roboto"/>
              <a:ea typeface="Roboto"/>
              <a:cs typeface="Roboto"/>
              <a:sym typeface="Roboto"/>
            </a:endParaRPr>
          </a:p>
        </p:txBody>
      </p:sp>
      <p:sp>
        <p:nvSpPr>
          <p:cNvPr id="1996" name="Google Shape;1996;p32"/>
          <p:cNvSpPr txBox="1"/>
          <p:nvPr/>
        </p:nvSpPr>
        <p:spPr>
          <a:xfrm>
            <a:off x="6325050" y="2025088"/>
            <a:ext cx="2361900" cy="299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Neptune</a:t>
            </a:r>
            <a:endParaRPr sz="1800" b="1">
              <a:solidFill>
                <a:schemeClr val="dk1"/>
              </a:solidFill>
              <a:latin typeface="Fira Sans Extra Condensed"/>
              <a:ea typeface="Fira Sans Extra Condensed"/>
              <a:cs typeface="Fira Sans Extra Condensed"/>
              <a:sym typeface="Fira Sans Extra Condensed"/>
            </a:endParaRPr>
          </a:p>
        </p:txBody>
      </p:sp>
      <p:sp>
        <p:nvSpPr>
          <p:cNvPr id="1997" name="Google Shape;1997;p32"/>
          <p:cNvSpPr txBox="1"/>
          <p:nvPr/>
        </p:nvSpPr>
        <p:spPr>
          <a:xfrm>
            <a:off x="6325050" y="2350175"/>
            <a:ext cx="2361900" cy="569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Neptune is the farthest planet from the Sun and also the fourth-largest of them all</a:t>
            </a:r>
            <a:endParaRPr sz="1200">
              <a:latin typeface="Roboto"/>
              <a:ea typeface="Roboto"/>
              <a:cs typeface="Roboto"/>
              <a:sym typeface="Roboto"/>
            </a:endParaRPr>
          </a:p>
        </p:txBody>
      </p:sp>
      <p:sp>
        <p:nvSpPr>
          <p:cNvPr id="1998" name="Google Shape;1998;p32"/>
          <p:cNvSpPr txBox="1"/>
          <p:nvPr/>
        </p:nvSpPr>
        <p:spPr>
          <a:xfrm>
            <a:off x="6325050" y="3861222"/>
            <a:ext cx="2361900" cy="299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Saturn</a:t>
            </a:r>
            <a:endParaRPr sz="1800" b="1">
              <a:solidFill>
                <a:schemeClr val="dk1"/>
              </a:solidFill>
              <a:latin typeface="Fira Sans Extra Condensed"/>
              <a:ea typeface="Fira Sans Extra Condensed"/>
              <a:cs typeface="Fira Sans Extra Condensed"/>
              <a:sym typeface="Fira Sans Extra Condensed"/>
            </a:endParaRPr>
          </a:p>
        </p:txBody>
      </p:sp>
      <p:sp>
        <p:nvSpPr>
          <p:cNvPr id="1999" name="Google Shape;1999;p32"/>
          <p:cNvSpPr txBox="1"/>
          <p:nvPr/>
        </p:nvSpPr>
        <p:spPr>
          <a:xfrm>
            <a:off x="6325050" y="4162975"/>
            <a:ext cx="2361900" cy="569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Earth is the third planet from the Sun and, apparently, the only one that harbors life</a:t>
            </a:r>
            <a:endParaRPr sz="1200">
              <a:latin typeface="Roboto"/>
              <a:ea typeface="Roboto"/>
              <a:cs typeface="Roboto"/>
              <a:sym typeface="Roboto"/>
            </a:endParaRPr>
          </a:p>
        </p:txBody>
      </p:sp>
      <p:sp>
        <p:nvSpPr>
          <p:cNvPr id="54" name="Google Shape;1217;p74">
            <a:extLst>
              <a:ext uri="{FF2B5EF4-FFF2-40B4-BE49-F238E27FC236}">
                <a16:creationId xmlns:a16="http://schemas.microsoft.com/office/drawing/2014/main" id="{1C4E5666-FECF-4230-89C8-71B8DD012C3F}"/>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55" name="Google Shape;1217;p74">
            <a:extLst>
              <a:ext uri="{FF2B5EF4-FFF2-40B4-BE49-F238E27FC236}">
                <a16:creationId xmlns:a16="http://schemas.microsoft.com/office/drawing/2014/main" id="{B542D774-AFBE-425F-BFF4-2BEBC964CE84}"/>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4" name="Freeform 5">
            <a:extLst>
              <a:ext uri="{FF2B5EF4-FFF2-40B4-BE49-F238E27FC236}">
                <a16:creationId xmlns:a16="http://schemas.microsoft.com/office/drawing/2014/main" id="{35568A64-F0F5-43BE-B556-101CF31AABB4}"/>
              </a:ext>
            </a:extLst>
          </p:cNvPr>
          <p:cNvSpPr>
            <a:spLocks noEditPoints="1"/>
          </p:cNvSpPr>
          <p:nvPr/>
        </p:nvSpPr>
        <p:spPr bwMode="auto">
          <a:xfrm>
            <a:off x="2976563" y="1641475"/>
            <a:ext cx="1371600" cy="2763838"/>
          </a:xfrm>
          <a:custGeom>
            <a:avLst/>
            <a:gdLst>
              <a:gd name="T0" fmla="*/ 1 w 138"/>
              <a:gd name="T1" fmla="*/ 140 h 278"/>
              <a:gd name="T2" fmla="*/ 1 w 138"/>
              <a:gd name="T3" fmla="*/ 14 h 278"/>
              <a:gd name="T4" fmla="*/ 14 w 138"/>
              <a:gd name="T5" fmla="*/ 0 h 278"/>
              <a:gd name="T6" fmla="*/ 125 w 138"/>
              <a:gd name="T7" fmla="*/ 0 h 278"/>
              <a:gd name="T8" fmla="*/ 138 w 138"/>
              <a:gd name="T9" fmla="*/ 12 h 278"/>
              <a:gd name="T10" fmla="*/ 138 w 138"/>
              <a:gd name="T11" fmla="*/ 265 h 278"/>
              <a:gd name="T12" fmla="*/ 125 w 138"/>
              <a:gd name="T13" fmla="*/ 278 h 278"/>
              <a:gd name="T14" fmla="*/ 12 w 138"/>
              <a:gd name="T15" fmla="*/ 278 h 278"/>
              <a:gd name="T16" fmla="*/ 0 w 138"/>
              <a:gd name="T17" fmla="*/ 266 h 278"/>
              <a:gd name="T18" fmla="*/ 1 w 138"/>
              <a:gd name="T19" fmla="*/ 140 h 278"/>
              <a:gd name="T20" fmla="*/ 69 w 138"/>
              <a:gd name="T21" fmla="*/ 23 h 278"/>
              <a:gd name="T22" fmla="*/ 38 w 138"/>
              <a:gd name="T23" fmla="*/ 23 h 278"/>
              <a:gd name="T24" fmla="*/ 18 w 138"/>
              <a:gd name="T25" fmla="*/ 44 h 278"/>
              <a:gd name="T26" fmla="*/ 29 w 138"/>
              <a:gd name="T27" fmla="*/ 56 h 278"/>
              <a:gd name="T28" fmla="*/ 99 w 138"/>
              <a:gd name="T29" fmla="*/ 56 h 278"/>
              <a:gd name="T30" fmla="*/ 121 w 138"/>
              <a:gd name="T31" fmla="*/ 34 h 278"/>
              <a:gd name="T32" fmla="*/ 110 w 138"/>
              <a:gd name="T33" fmla="*/ 23 h 278"/>
              <a:gd name="T34" fmla="*/ 69 w 138"/>
              <a:gd name="T35" fmla="*/ 23 h 278"/>
              <a:gd name="T36" fmla="*/ 70 w 138"/>
              <a:gd name="T37" fmla="*/ 68 h 278"/>
              <a:gd name="T38" fmla="*/ 38 w 138"/>
              <a:gd name="T39" fmla="*/ 68 h 278"/>
              <a:gd name="T40" fmla="*/ 18 w 138"/>
              <a:gd name="T41" fmla="*/ 88 h 278"/>
              <a:gd name="T42" fmla="*/ 29 w 138"/>
              <a:gd name="T43" fmla="*/ 100 h 278"/>
              <a:gd name="T44" fmla="*/ 99 w 138"/>
              <a:gd name="T45" fmla="*/ 100 h 278"/>
              <a:gd name="T46" fmla="*/ 121 w 138"/>
              <a:gd name="T47" fmla="*/ 76 h 278"/>
              <a:gd name="T48" fmla="*/ 111 w 138"/>
              <a:gd name="T49" fmla="*/ 67 h 278"/>
              <a:gd name="T50" fmla="*/ 70 w 138"/>
              <a:gd name="T51" fmla="*/ 68 h 278"/>
              <a:gd name="T52" fmla="*/ 18 w 138"/>
              <a:gd name="T53" fmla="*/ 222 h 278"/>
              <a:gd name="T54" fmla="*/ 18 w 138"/>
              <a:gd name="T55" fmla="*/ 226 h 278"/>
              <a:gd name="T56" fmla="*/ 26 w 138"/>
              <a:gd name="T57" fmla="*/ 228 h 278"/>
              <a:gd name="T58" fmla="*/ 113 w 138"/>
              <a:gd name="T59" fmla="*/ 228 h 278"/>
              <a:gd name="T60" fmla="*/ 121 w 138"/>
              <a:gd name="T61" fmla="*/ 226 h 278"/>
              <a:gd name="T62" fmla="*/ 120 w 138"/>
              <a:gd name="T63" fmla="*/ 222 h 278"/>
              <a:gd name="T64" fmla="*/ 18 w 138"/>
              <a:gd name="T65" fmla="*/ 22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8" h="278">
                <a:moveTo>
                  <a:pt x="1" y="140"/>
                </a:moveTo>
                <a:cubicBezTo>
                  <a:pt x="1" y="98"/>
                  <a:pt x="1" y="56"/>
                  <a:pt x="1" y="14"/>
                </a:cubicBezTo>
                <a:cubicBezTo>
                  <a:pt x="1" y="0"/>
                  <a:pt x="1" y="0"/>
                  <a:pt x="14" y="0"/>
                </a:cubicBezTo>
                <a:cubicBezTo>
                  <a:pt x="51" y="0"/>
                  <a:pt x="88" y="0"/>
                  <a:pt x="125" y="0"/>
                </a:cubicBezTo>
                <a:cubicBezTo>
                  <a:pt x="137" y="0"/>
                  <a:pt x="138" y="1"/>
                  <a:pt x="138" y="12"/>
                </a:cubicBezTo>
                <a:cubicBezTo>
                  <a:pt x="138" y="97"/>
                  <a:pt x="138" y="181"/>
                  <a:pt x="138" y="265"/>
                </a:cubicBezTo>
                <a:cubicBezTo>
                  <a:pt x="138" y="278"/>
                  <a:pt x="137" y="278"/>
                  <a:pt x="125" y="278"/>
                </a:cubicBezTo>
                <a:cubicBezTo>
                  <a:pt x="88" y="278"/>
                  <a:pt x="50" y="278"/>
                  <a:pt x="12" y="278"/>
                </a:cubicBezTo>
                <a:cubicBezTo>
                  <a:pt x="3" y="278"/>
                  <a:pt x="0" y="276"/>
                  <a:pt x="0" y="266"/>
                </a:cubicBezTo>
                <a:cubicBezTo>
                  <a:pt x="1" y="224"/>
                  <a:pt x="1" y="182"/>
                  <a:pt x="1" y="140"/>
                </a:cubicBezTo>
                <a:close/>
                <a:moveTo>
                  <a:pt x="69" y="23"/>
                </a:moveTo>
                <a:cubicBezTo>
                  <a:pt x="59" y="23"/>
                  <a:pt x="48" y="23"/>
                  <a:pt x="38" y="23"/>
                </a:cubicBezTo>
                <a:cubicBezTo>
                  <a:pt x="17" y="23"/>
                  <a:pt x="18" y="23"/>
                  <a:pt x="18" y="44"/>
                </a:cubicBezTo>
                <a:cubicBezTo>
                  <a:pt x="18" y="53"/>
                  <a:pt x="20" y="56"/>
                  <a:pt x="29" y="56"/>
                </a:cubicBezTo>
                <a:cubicBezTo>
                  <a:pt x="52" y="56"/>
                  <a:pt x="76" y="56"/>
                  <a:pt x="99" y="56"/>
                </a:cubicBezTo>
                <a:cubicBezTo>
                  <a:pt x="123" y="56"/>
                  <a:pt x="120" y="57"/>
                  <a:pt x="121" y="34"/>
                </a:cubicBezTo>
                <a:cubicBezTo>
                  <a:pt x="121" y="26"/>
                  <a:pt x="118" y="23"/>
                  <a:pt x="110" y="23"/>
                </a:cubicBezTo>
                <a:cubicBezTo>
                  <a:pt x="97" y="23"/>
                  <a:pt x="83" y="23"/>
                  <a:pt x="69" y="23"/>
                </a:cubicBezTo>
                <a:close/>
                <a:moveTo>
                  <a:pt x="70" y="68"/>
                </a:moveTo>
                <a:cubicBezTo>
                  <a:pt x="59" y="68"/>
                  <a:pt x="49" y="68"/>
                  <a:pt x="38" y="68"/>
                </a:cubicBezTo>
                <a:cubicBezTo>
                  <a:pt x="17" y="68"/>
                  <a:pt x="18" y="65"/>
                  <a:pt x="18" y="88"/>
                </a:cubicBezTo>
                <a:cubicBezTo>
                  <a:pt x="17" y="97"/>
                  <a:pt x="20" y="100"/>
                  <a:pt x="29" y="100"/>
                </a:cubicBezTo>
                <a:cubicBezTo>
                  <a:pt x="52" y="99"/>
                  <a:pt x="76" y="100"/>
                  <a:pt x="99" y="100"/>
                </a:cubicBezTo>
                <a:cubicBezTo>
                  <a:pt x="123" y="100"/>
                  <a:pt x="120" y="103"/>
                  <a:pt x="121" y="76"/>
                </a:cubicBezTo>
                <a:cubicBezTo>
                  <a:pt x="121" y="70"/>
                  <a:pt x="118" y="67"/>
                  <a:pt x="111" y="67"/>
                </a:cubicBezTo>
                <a:cubicBezTo>
                  <a:pt x="98" y="68"/>
                  <a:pt x="84" y="68"/>
                  <a:pt x="70" y="68"/>
                </a:cubicBezTo>
                <a:close/>
                <a:moveTo>
                  <a:pt x="18" y="222"/>
                </a:moveTo>
                <a:cubicBezTo>
                  <a:pt x="18" y="223"/>
                  <a:pt x="18" y="225"/>
                  <a:pt x="18" y="226"/>
                </a:cubicBezTo>
                <a:cubicBezTo>
                  <a:pt x="21" y="227"/>
                  <a:pt x="23" y="228"/>
                  <a:pt x="26" y="228"/>
                </a:cubicBezTo>
                <a:cubicBezTo>
                  <a:pt x="55" y="228"/>
                  <a:pt x="84" y="228"/>
                  <a:pt x="113" y="228"/>
                </a:cubicBezTo>
                <a:cubicBezTo>
                  <a:pt x="116" y="228"/>
                  <a:pt x="118" y="226"/>
                  <a:pt x="121" y="226"/>
                </a:cubicBezTo>
                <a:cubicBezTo>
                  <a:pt x="120" y="224"/>
                  <a:pt x="120" y="223"/>
                  <a:pt x="120" y="222"/>
                </a:cubicBezTo>
                <a:cubicBezTo>
                  <a:pt x="86" y="222"/>
                  <a:pt x="52" y="221"/>
                  <a:pt x="18" y="22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5" name="Freeform 6">
            <a:extLst>
              <a:ext uri="{FF2B5EF4-FFF2-40B4-BE49-F238E27FC236}">
                <a16:creationId xmlns:a16="http://schemas.microsoft.com/office/drawing/2014/main" id="{967DE0C2-8648-4585-A5AC-26C97BF142E4}"/>
              </a:ext>
            </a:extLst>
          </p:cNvPr>
          <p:cNvSpPr>
            <a:spLocks/>
          </p:cNvSpPr>
          <p:nvPr/>
        </p:nvSpPr>
        <p:spPr bwMode="auto">
          <a:xfrm>
            <a:off x="4476751" y="1333500"/>
            <a:ext cx="577850" cy="3359150"/>
          </a:xfrm>
          <a:custGeom>
            <a:avLst/>
            <a:gdLst>
              <a:gd name="T0" fmla="*/ 21 w 58"/>
              <a:gd name="T1" fmla="*/ 234 h 338"/>
              <a:gd name="T2" fmla="*/ 21 w 58"/>
              <a:gd name="T3" fmla="*/ 190 h 338"/>
              <a:gd name="T4" fmla="*/ 9 w 58"/>
              <a:gd name="T5" fmla="*/ 176 h 338"/>
              <a:gd name="T6" fmla="*/ 0 w 58"/>
              <a:gd name="T7" fmla="*/ 170 h 338"/>
              <a:gd name="T8" fmla="*/ 9 w 58"/>
              <a:gd name="T9" fmla="*/ 163 h 338"/>
              <a:gd name="T10" fmla="*/ 21 w 58"/>
              <a:gd name="T11" fmla="*/ 149 h 338"/>
              <a:gd name="T12" fmla="*/ 21 w 58"/>
              <a:gd name="T13" fmla="*/ 58 h 338"/>
              <a:gd name="T14" fmla="*/ 17 w 58"/>
              <a:gd name="T15" fmla="*/ 48 h 338"/>
              <a:gd name="T16" fmla="*/ 16 w 58"/>
              <a:gd name="T17" fmla="*/ 31 h 338"/>
              <a:gd name="T18" fmla="*/ 21 w 58"/>
              <a:gd name="T19" fmla="*/ 14 h 338"/>
              <a:gd name="T20" fmla="*/ 21 w 58"/>
              <a:gd name="T21" fmla="*/ 7 h 338"/>
              <a:gd name="T22" fmla="*/ 27 w 58"/>
              <a:gd name="T23" fmla="*/ 0 h 338"/>
              <a:gd name="T24" fmla="*/ 32 w 58"/>
              <a:gd name="T25" fmla="*/ 7 h 338"/>
              <a:gd name="T26" fmla="*/ 33 w 58"/>
              <a:gd name="T27" fmla="*/ 19 h 338"/>
              <a:gd name="T28" fmla="*/ 46 w 58"/>
              <a:gd name="T29" fmla="*/ 32 h 338"/>
              <a:gd name="T30" fmla="*/ 50 w 58"/>
              <a:gd name="T31" fmla="*/ 32 h 338"/>
              <a:gd name="T32" fmla="*/ 58 w 58"/>
              <a:gd name="T33" fmla="*/ 39 h 338"/>
              <a:gd name="T34" fmla="*/ 51 w 58"/>
              <a:gd name="T35" fmla="*/ 44 h 338"/>
              <a:gd name="T36" fmla="*/ 44 w 58"/>
              <a:gd name="T37" fmla="*/ 45 h 338"/>
              <a:gd name="T38" fmla="*/ 33 w 58"/>
              <a:gd name="T39" fmla="*/ 56 h 338"/>
              <a:gd name="T40" fmla="*/ 33 w 58"/>
              <a:gd name="T41" fmla="*/ 151 h 338"/>
              <a:gd name="T42" fmla="*/ 44 w 58"/>
              <a:gd name="T43" fmla="*/ 162 h 338"/>
              <a:gd name="T44" fmla="*/ 51 w 58"/>
              <a:gd name="T45" fmla="*/ 163 h 338"/>
              <a:gd name="T46" fmla="*/ 57 w 58"/>
              <a:gd name="T47" fmla="*/ 169 h 338"/>
              <a:gd name="T48" fmla="*/ 50 w 58"/>
              <a:gd name="T49" fmla="*/ 176 h 338"/>
              <a:gd name="T50" fmla="*/ 44 w 58"/>
              <a:gd name="T51" fmla="*/ 176 h 338"/>
              <a:gd name="T52" fmla="*/ 33 w 58"/>
              <a:gd name="T53" fmla="*/ 187 h 338"/>
              <a:gd name="T54" fmla="*/ 33 w 58"/>
              <a:gd name="T55" fmla="*/ 282 h 338"/>
              <a:gd name="T56" fmla="*/ 44 w 58"/>
              <a:gd name="T57" fmla="*/ 294 h 338"/>
              <a:gd name="T58" fmla="*/ 52 w 58"/>
              <a:gd name="T59" fmla="*/ 294 h 338"/>
              <a:gd name="T60" fmla="*/ 58 w 58"/>
              <a:gd name="T61" fmla="*/ 300 h 338"/>
              <a:gd name="T62" fmla="*/ 52 w 58"/>
              <a:gd name="T63" fmla="*/ 306 h 338"/>
              <a:gd name="T64" fmla="*/ 44 w 58"/>
              <a:gd name="T65" fmla="*/ 307 h 338"/>
              <a:gd name="T66" fmla="*/ 33 w 58"/>
              <a:gd name="T67" fmla="*/ 319 h 338"/>
              <a:gd name="T68" fmla="*/ 32 w 58"/>
              <a:gd name="T69" fmla="*/ 334 h 338"/>
              <a:gd name="T70" fmla="*/ 27 w 58"/>
              <a:gd name="T71" fmla="*/ 338 h 338"/>
              <a:gd name="T72" fmla="*/ 22 w 58"/>
              <a:gd name="T73" fmla="*/ 334 h 338"/>
              <a:gd name="T74" fmla="*/ 21 w 58"/>
              <a:gd name="T75" fmla="*/ 327 h 338"/>
              <a:gd name="T76" fmla="*/ 16 w 58"/>
              <a:gd name="T77" fmla="*/ 307 h 338"/>
              <a:gd name="T78" fmla="*/ 17 w 58"/>
              <a:gd name="T79" fmla="*/ 291 h 338"/>
              <a:gd name="T80" fmla="*/ 21 w 58"/>
              <a:gd name="T81" fmla="*/ 279 h 338"/>
              <a:gd name="T82" fmla="*/ 21 w 58"/>
              <a:gd name="T83" fmla="*/ 234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338">
                <a:moveTo>
                  <a:pt x="21" y="234"/>
                </a:moveTo>
                <a:cubicBezTo>
                  <a:pt x="21" y="219"/>
                  <a:pt x="21" y="204"/>
                  <a:pt x="21" y="190"/>
                </a:cubicBezTo>
                <a:cubicBezTo>
                  <a:pt x="21" y="181"/>
                  <a:pt x="18" y="177"/>
                  <a:pt x="9" y="176"/>
                </a:cubicBezTo>
                <a:cubicBezTo>
                  <a:pt x="6" y="175"/>
                  <a:pt x="3" y="172"/>
                  <a:pt x="0" y="170"/>
                </a:cubicBezTo>
                <a:cubicBezTo>
                  <a:pt x="3" y="167"/>
                  <a:pt x="6" y="163"/>
                  <a:pt x="9" y="163"/>
                </a:cubicBezTo>
                <a:cubicBezTo>
                  <a:pt x="18" y="162"/>
                  <a:pt x="21" y="158"/>
                  <a:pt x="21" y="149"/>
                </a:cubicBezTo>
                <a:cubicBezTo>
                  <a:pt x="21" y="119"/>
                  <a:pt x="21" y="89"/>
                  <a:pt x="21" y="58"/>
                </a:cubicBezTo>
                <a:cubicBezTo>
                  <a:pt x="21" y="55"/>
                  <a:pt x="19" y="51"/>
                  <a:pt x="17" y="48"/>
                </a:cubicBezTo>
                <a:cubicBezTo>
                  <a:pt x="13" y="42"/>
                  <a:pt x="11" y="36"/>
                  <a:pt x="16" y="31"/>
                </a:cubicBezTo>
                <a:cubicBezTo>
                  <a:pt x="21" y="26"/>
                  <a:pt x="21" y="20"/>
                  <a:pt x="21" y="14"/>
                </a:cubicBezTo>
                <a:cubicBezTo>
                  <a:pt x="21" y="12"/>
                  <a:pt x="21" y="9"/>
                  <a:pt x="21" y="7"/>
                </a:cubicBezTo>
                <a:cubicBezTo>
                  <a:pt x="23" y="4"/>
                  <a:pt x="25" y="2"/>
                  <a:pt x="27" y="0"/>
                </a:cubicBezTo>
                <a:cubicBezTo>
                  <a:pt x="29" y="3"/>
                  <a:pt x="32" y="4"/>
                  <a:pt x="32" y="7"/>
                </a:cubicBezTo>
                <a:cubicBezTo>
                  <a:pt x="33" y="11"/>
                  <a:pt x="32" y="15"/>
                  <a:pt x="33" y="19"/>
                </a:cubicBezTo>
                <a:cubicBezTo>
                  <a:pt x="33" y="28"/>
                  <a:pt x="37" y="32"/>
                  <a:pt x="46" y="32"/>
                </a:cubicBezTo>
                <a:cubicBezTo>
                  <a:pt x="47" y="32"/>
                  <a:pt x="49" y="32"/>
                  <a:pt x="50" y="32"/>
                </a:cubicBezTo>
                <a:cubicBezTo>
                  <a:pt x="53" y="34"/>
                  <a:pt x="56" y="37"/>
                  <a:pt x="58" y="39"/>
                </a:cubicBezTo>
                <a:cubicBezTo>
                  <a:pt x="56" y="41"/>
                  <a:pt x="54" y="43"/>
                  <a:pt x="51" y="44"/>
                </a:cubicBezTo>
                <a:cubicBezTo>
                  <a:pt x="49" y="45"/>
                  <a:pt x="47" y="45"/>
                  <a:pt x="44" y="45"/>
                </a:cubicBezTo>
                <a:cubicBezTo>
                  <a:pt x="37" y="45"/>
                  <a:pt x="33" y="49"/>
                  <a:pt x="33" y="56"/>
                </a:cubicBezTo>
                <a:cubicBezTo>
                  <a:pt x="33" y="88"/>
                  <a:pt x="33" y="120"/>
                  <a:pt x="33" y="151"/>
                </a:cubicBezTo>
                <a:cubicBezTo>
                  <a:pt x="33" y="158"/>
                  <a:pt x="37" y="162"/>
                  <a:pt x="44" y="162"/>
                </a:cubicBezTo>
                <a:cubicBezTo>
                  <a:pt x="46" y="163"/>
                  <a:pt x="49" y="162"/>
                  <a:pt x="51" y="163"/>
                </a:cubicBezTo>
                <a:cubicBezTo>
                  <a:pt x="53" y="164"/>
                  <a:pt x="57" y="168"/>
                  <a:pt x="57" y="169"/>
                </a:cubicBezTo>
                <a:cubicBezTo>
                  <a:pt x="56" y="172"/>
                  <a:pt x="53" y="174"/>
                  <a:pt x="50" y="176"/>
                </a:cubicBezTo>
                <a:cubicBezTo>
                  <a:pt x="49" y="177"/>
                  <a:pt x="46" y="176"/>
                  <a:pt x="44" y="176"/>
                </a:cubicBezTo>
                <a:cubicBezTo>
                  <a:pt x="37" y="177"/>
                  <a:pt x="33" y="180"/>
                  <a:pt x="33" y="187"/>
                </a:cubicBezTo>
                <a:cubicBezTo>
                  <a:pt x="33" y="219"/>
                  <a:pt x="33" y="250"/>
                  <a:pt x="33" y="282"/>
                </a:cubicBezTo>
                <a:cubicBezTo>
                  <a:pt x="33" y="290"/>
                  <a:pt x="37" y="293"/>
                  <a:pt x="44" y="294"/>
                </a:cubicBezTo>
                <a:cubicBezTo>
                  <a:pt x="47" y="294"/>
                  <a:pt x="49" y="293"/>
                  <a:pt x="52" y="294"/>
                </a:cubicBezTo>
                <a:cubicBezTo>
                  <a:pt x="54" y="295"/>
                  <a:pt x="58" y="298"/>
                  <a:pt x="58" y="300"/>
                </a:cubicBezTo>
                <a:cubicBezTo>
                  <a:pt x="58" y="302"/>
                  <a:pt x="55" y="305"/>
                  <a:pt x="52" y="306"/>
                </a:cubicBezTo>
                <a:cubicBezTo>
                  <a:pt x="50" y="307"/>
                  <a:pt x="47" y="307"/>
                  <a:pt x="44" y="307"/>
                </a:cubicBezTo>
                <a:cubicBezTo>
                  <a:pt x="37" y="307"/>
                  <a:pt x="33" y="311"/>
                  <a:pt x="33" y="319"/>
                </a:cubicBezTo>
                <a:cubicBezTo>
                  <a:pt x="33" y="324"/>
                  <a:pt x="33" y="329"/>
                  <a:pt x="32" y="334"/>
                </a:cubicBezTo>
                <a:cubicBezTo>
                  <a:pt x="32" y="335"/>
                  <a:pt x="29" y="338"/>
                  <a:pt x="27" y="338"/>
                </a:cubicBezTo>
                <a:cubicBezTo>
                  <a:pt x="26" y="338"/>
                  <a:pt x="23" y="336"/>
                  <a:pt x="22" y="334"/>
                </a:cubicBezTo>
                <a:cubicBezTo>
                  <a:pt x="21" y="332"/>
                  <a:pt x="21" y="329"/>
                  <a:pt x="21" y="327"/>
                </a:cubicBezTo>
                <a:cubicBezTo>
                  <a:pt x="21" y="320"/>
                  <a:pt x="21" y="313"/>
                  <a:pt x="16" y="307"/>
                </a:cubicBezTo>
                <a:cubicBezTo>
                  <a:pt x="13" y="304"/>
                  <a:pt x="16" y="297"/>
                  <a:pt x="17" y="291"/>
                </a:cubicBezTo>
                <a:cubicBezTo>
                  <a:pt x="18" y="287"/>
                  <a:pt x="21" y="283"/>
                  <a:pt x="21" y="279"/>
                </a:cubicBezTo>
                <a:cubicBezTo>
                  <a:pt x="21" y="264"/>
                  <a:pt x="21" y="249"/>
                  <a:pt x="21" y="23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6" name="Freeform 7">
            <a:extLst>
              <a:ext uri="{FF2B5EF4-FFF2-40B4-BE49-F238E27FC236}">
                <a16:creationId xmlns:a16="http://schemas.microsoft.com/office/drawing/2014/main" id="{054C5B4B-BF6F-4B6E-927C-C66678A29BFD}"/>
              </a:ext>
            </a:extLst>
          </p:cNvPr>
          <p:cNvSpPr>
            <a:spLocks noEditPoints="1"/>
          </p:cNvSpPr>
          <p:nvPr/>
        </p:nvSpPr>
        <p:spPr bwMode="auto">
          <a:xfrm>
            <a:off x="5283201" y="1354138"/>
            <a:ext cx="963613" cy="695325"/>
          </a:xfrm>
          <a:custGeom>
            <a:avLst/>
            <a:gdLst>
              <a:gd name="T0" fmla="*/ 49 w 97"/>
              <a:gd name="T1" fmla="*/ 0 h 70"/>
              <a:gd name="T2" fmla="*/ 88 w 97"/>
              <a:gd name="T3" fmla="*/ 0 h 70"/>
              <a:gd name="T4" fmla="*/ 97 w 97"/>
              <a:gd name="T5" fmla="*/ 9 h 70"/>
              <a:gd name="T6" fmla="*/ 97 w 97"/>
              <a:gd name="T7" fmla="*/ 62 h 70"/>
              <a:gd name="T8" fmla="*/ 89 w 97"/>
              <a:gd name="T9" fmla="*/ 70 h 70"/>
              <a:gd name="T10" fmla="*/ 8 w 97"/>
              <a:gd name="T11" fmla="*/ 70 h 70"/>
              <a:gd name="T12" fmla="*/ 0 w 97"/>
              <a:gd name="T13" fmla="*/ 62 h 70"/>
              <a:gd name="T14" fmla="*/ 0 w 97"/>
              <a:gd name="T15" fmla="*/ 9 h 70"/>
              <a:gd name="T16" fmla="*/ 9 w 97"/>
              <a:gd name="T17" fmla="*/ 0 h 70"/>
              <a:gd name="T18" fmla="*/ 49 w 97"/>
              <a:gd name="T19" fmla="*/ 0 h 70"/>
              <a:gd name="T20" fmla="*/ 8 w 97"/>
              <a:gd name="T21" fmla="*/ 60 h 70"/>
              <a:gd name="T22" fmla="*/ 89 w 97"/>
              <a:gd name="T23" fmla="*/ 60 h 70"/>
              <a:gd name="T24" fmla="*/ 89 w 97"/>
              <a:gd name="T25" fmla="*/ 9 h 70"/>
              <a:gd name="T26" fmla="*/ 8 w 97"/>
              <a:gd name="T27" fmla="*/ 9 h 70"/>
              <a:gd name="T28" fmla="*/ 8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0"/>
                </a:moveTo>
                <a:cubicBezTo>
                  <a:pt x="62" y="0"/>
                  <a:pt x="75" y="1"/>
                  <a:pt x="88" y="0"/>
                </a:cubicBezTo>
                <a:cubicBezTo>
                  <a:pt x="95" y="0"/>
                  <a:pt x="97" y="3"/>
                  <a:pt x="97" y="9"/>
                </a:cubicBezTo>
                <a:cubicBezTo>
                  <a:pt x="97" y="27"/>
                  <a:pt x="97" y="44"/>
                  <a:pt x="97" y="62"/>
                </a:cubicBezTo>
                <a:cubicBezTo>
                  <a:pt x="97" y="67"/>
                  <a:pt x="95" y="70"/>
                  <a:pt x="89" y="70"/>
                </a:cubicBezTo>
                <a:cubicBezTo>
                  <a:pt x="62" y="70"/>
                  <a:pt x="35" y="70"/>
                  <a:pt x="8" y="70"/>
                </a:cubicBezTo>
                <a:cubicBezTo>
                  <a:pt x="2" y="70"/>
                  <a:pt x="0" y="68"/>
                  <a:pt x="0" y="62"/>
                </a:cubicBezTo>
                <a:cubicBezTo>
                  <a:pt x="0" y="44"/>
                  <a:pt x="0" y="27"/>
                  <a:pt x="0" y="9"/>
                </a:cubicBezTo>
                <a:cubicBezTo>
                  <a:pt x="0" y="3"/>
                  <a:pt x="2" y="0"/>
                  <a:pt x="9" y="0"/>
                </a:cubicBezTo>
                <a:cubicBezTo>
                  <a:pt x="22" y="0"/>
                  <a:pt x="36" y="0"/>
                  <a:pt x="49" y="0"/>
                </a:cubicBezTo>
                <a:close/>
                <a:moveTo>
                  <a:pt x="8" y="60"/>
                </a:moveTo>
                <a:cubicBezTo>
                  <a:pt x="36" y="60"/>
                  <a:pt x="62" y="60"/>
                  <a:pt x="89" y="60"/>
                </a:cubicBezTo>
                <a:cubicBezTo>
                  <a:pt x="89" y="43"/>
                  <a:pt x="89" y="26"/>
                  <a:pt x="89" y="9"/>
                </a:cubicBezTo>
                <a:cubicBezTo>
                  <a:pt x="62" y="9"/>
                  <a:pt x="35" y="9"/>
                  <a:pt x="8" y="9"/>
                </a:cubicBezTo>
                <a:cubicBezTo>
                  <a:pt x="8" y="26"/>
                  <a:pt x="8" y="43"/>
                  <a:pt x="8" y="6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8">
            <a:extLst>
              <a:ext uri="{FF2B5EF4-FFF2-40B4-BE49-F238E27FC236}">
                <a16:creationId xmlns:a16="http://schemas.microsoft.com/office/drawing/2014/main" id="{91A40CA7-9676-445B-8978-AC67B56EDE05}"/>
              </a:ext>
            </a:extLst>
          </p:cNvPr>
          <p:cNvSpPr>
            <a:spLocks noEditPoints="1"/>
          </p:cNvSpPr>
          <p:nvPr/>
        </p:nvSpPr>
        <p:spPr bwMode="auto">
          <a:xfrm>
            <a:off x="5283201" y="2625725"/>
            <a:ext cx="963613" cy="695325"/>
          </a:xfrm>
          <a:custGeom>
            <a:avLst/>
            <a:gdLst>
              <a:gd name="T0" fmla="*/ 49 w 97"/>
              <a:gd name="T1" fmla="*/ 70 h 70"/>
              <a:gd name="T2" fmla="*/ 9 w 97"/>
              <a:gd name="T3" fmla="*/ 70 h 70"/>
              <a:gd name="T4" fmla="*/ 0 w 97"/>
              <a:gd name="T5" fmla="*/ 61 h 70"/>
              <a:gd name="T6" fmla="*/ 0 w 97"/>
              <a:gd name="T7" fmla="*/ 9 h 70"/>
              <a:gd name="T8" fmla="*/ 9 w 97"/>
              <a:gd name="T9" fmla="*/ 0 h 70"/>
              <a:gd name="T10" fmla="*/ 88 w 97"/>
              <a:gd name="T11" fmla="*/ 0 h 70"/>
              <a:gd name="T12" fmla="*/ 97 w 97"/>
              <a:gd name="T13" fmla="*/ 10 h 70"/>
              <a:gd name="T14" fmla="*/ 97 w 97"/>
              <a:gd name="T15" fmla="*/ 60 h 70"/>
              <a:gd name="T16" fmla="*/ 87 w 97"/>
              <a:gd name="T17" fmla="*/ 70 h 70"/>
              <a:gd name="T18" fmla="*/ 49 w 97"/>
              <a:gd name="T19" fmla="*/ 70 h 70"/>
              <a:gd name="T20" fmla="*/ 8 w 97"/>
              <a:gd name="T21" fmla="*/ 60 h 70"/>
              <a:gd name="T22" fmla="*/ 89 w 97"/>
              <a:gd name="T23" fmla="*/ 60 h 70"/>
              <a:gd name="T24" fmla="*/ 89 w 97"/>
              <a:gd name="T25" fmla="*/ 9 h 70"/>
              <a:gd name="T26" fmla="*/ 8 w 97"/>
              <a:gd name="T27" fmla="*/ 9 h 70"/>
              <a:gd name="T28" fmla="*/ 8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70"/>
                </a:moveTo>
                <a:cubicBezTo>
                  <a:pt x="36" y="70"/>
                  <a:pt x="22" y="70"/>
                  <a:pt x="9" y="70"/>
                </a:cubicBezTo>
                <a:cubicBezTo>
                  <a:pt x="3" y="70"/>
                  <a:pt x="0" y="68"/>
                  <a:pt x="0" y="61"/>
                </a:cubicBezTo>
                <a:cubicBezTo>
                  <a:pt x="0" y="44"/>
                  <a:pt x="0" y="26"/>
                  <a:pt x="0" y="9"/>
                </a:cubicBezTo>
                <a:cubicBezTo>
                  <a:pt x="0" y="2"/>
                  <a:pt x="3" y="0"/>
                  <a:pt x="9" y="0"/>
                </a:cubicBezTo>
                <a:cubicBezTo>
                  <a:pt x="36" y="0"/>
                  <a:pt x="62" y="0"/>
                  <a:pt x="88" y="0"/>
                </a:cubicBezTo>
                <a:cubicBezTo>
                  <a:pt x="95" y="0"/>
                  <a:pt x="97" y="3"/>
                  <a:pt x="97" y="10"/>
                </a:cubicBezTo>
                <a:cubicBezTo>
                  <a:pt x="97" y="27"/>
                  <a:pt x="97" y="43"/>
                  <a:pt x="97" y="60"/>
                </a:cubicBezTo>
                <a:cubicBezTo>
                  <a:pt x="97" y="68"/>
                  <a:pt x="94" y="70"/>
                  <a:pt x="87" y="70"/>
                </a:cubicBezTo>
                <a:cubicBezTo>
                  <a:pt x="74" y="70"/>
                  <a:pt x="62" y="70"/>
                  <a:pt x="49" y="70"/>
                </a:cubicBezTo>
                <a:close/>
                <a:moveTo>
                  <a:pt x="8" y="60"/>
                </a:moveTo>
                <a:cubicBezTo>
                  <a:pt x="35" y="60"/>
                  <a:pt x="62" y="60"/>
                  <a:pt x="89" y="60"/>
                </a:cubicBezTo>
                <a:cubicBezTo>
                  <a:pt x="89" y="42"/>
                  <a:pt x="89" y="26"/>
                  <a:pt x="89" y="9"/>
                </a:cubicBezTo>
                <a:cubicBezTo>
                  <a:pt x="62" y="9"/>
                  <a:pt x="35" y="9"/>
                  <a:pt x="8" y="9"/>
                </a:cubicBezTo>
                <a:cubicBezTo>
                  <a:pt x="8" y="26"/>
                  <a:pt x="8" y="42"/>
                  <a:pt x="8" y="6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9">
            <a:extLst>
              <a:ext uri="{FF2B5EF4-FFF2-40B4-BE49-F238E27FC236}">
                <a16:creationId xmlns:a16="http://schemas.microsoft.com/office/drawing/2014/main" id="{5776E229-335F-4D22-956B-E5F1197F7631}"/>
              </a:ext>
            </a:extLst>
          </p:cNvPr>
          <p:cNvSpPr>
            <a:spLocks noEditPoints="1"/>
          </p:cNvSpPr>
          <p:nvPr/>
        </p:nvSpPr>
        <p:spPr bwMode="auto">
          <a:xfrm>
            <a:off x="5283201" y="3897313"/>
            <a:ext cx="963613" cy="696913"/>
          </a:xfrm>
          <a:custGeom>
            <a:avLst/>
            <a:gdLst>
              <a:gd name="T0" fmla="*/ 49 w 97"/>
              <a:gd name="T1" fmla="*/ 0 h 70"/>
              <a:gd name="T2" fmla="*/ 88 w 97"/>
              <a:gd name="T3" fmla="*/ 0 h 70"/>
              <a:gd name="T4" fmla="*/ 97 w 97"/>
              <a:gd name="T5" fmla="*/ 9 h 70"/>
              <a:gd name="T6" fmla="*/ 97 w 97"/>
              <a:gd name="T7" fmla="*/ 60 h 70"/>
              <a:gd name="T8" fmla="*/ 88 w 97"/>
              <a:gd name="T9" fmla="*/ 70 h 70"/>
              <a:gd name="T10" fmla="*/ 9 w 97"/>
              <a:gd name="T11" fmla="*/ 70 h 70"/>
              <a:gd name="T12" fmla="*/ 0 w 97"/>
              <a:gd name="T13" fmla="*/ 60 h 70"/>
              <a:gd name="T14" fmla="*/ 0 w 97"/>
              <a:gd name="T15" fmla="*/ 10 h 70"/>
              <a:gd name="T16" fmla="*/ 9 w 97"/>
              <a:gd name="T17" fmla="*/ 0 h 70"/>
              <a:gd name="T18" fmla="*/ 49 w 97"/>
              <a:gd name="T19" fmla="*/ 0 h 70"/>
              <a:gd name="T20" fmla="*/ 89 w 97"/>
              <a:gd name="T21" fmla="*/ 60 h 70"/>
              <a:gd name="T22" fmla="*/ 89 w 97"/>
              <a:gd name="T23" fmla="*/ 9 h 70"/>
              <a:gd name="T24" fmla="*/ 8 w 97"/>
              <a:gd name="T25" fmla="*/ 9 h 70"/>
              <a:gd name="T26" fmla="*/ 8 w 97"/>
              <a:gd name="T27" fmla="*/ 60 h 70"/>
              <a:gd name="T28" fmla="*/ 89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0"/>
                </a:moveTo>
                <a:cubicBezTo>
                  <a:pt x="62" y="0"/>
                  <a:pt x="75" y="0"/>
                  <a:pt x="88" y="0"/>
                </a:cubicBezTo>
                <a:cubicBezTo>
                  <a:pt x="95" y="0"/>
                  <a:pt x="97" y="2"/>
                  <a:pt x="97" y="9"/>
                </a:cubicBezTo>
                <a:cubicBezTo>
                  <a:pt x="97" y="26"/>
                  <a:pt x="97" y="43"/>
                  <a:pt x="97" y="60"/>
                </a:cubicBezTo>
                <a:cubicBezTo>
                  <a:pt x="97" y="67"/>
                  <a:pt x="95" y="70"/>
                  <a:pt x="88" y="70"/>
                </a:cubicBezTo>
                <a:cubicBezTo>
                  <a:pt x="62" y="70"/>
                  <a:pt x="35" y="70"/>
                  <a:pt x="9" y="70"/>
                </a:cubicBezTo>
                <a:cubicBezTo>
                  <a:pt x="2" y="70"/>
                  <a:pt x="0" y="67"/>
                  <a:pt x="0" y="60"/>
                </a:cubicBezTo>
                <a:cubicBezTo>
                  <a:pt x="0" y="44"/>
                  <a:pt x="0" y="27"/>
                  <a:pt x="0" y="10"/>
                </a:cubicBezTo>
                <a:cubicBezTo>
                  <a:pt x="0" y="3"/>
                  <a:pt x="2" y="0"/>
                  <a:pt x="9" y="0"/>
                </a:cubicBezTo>
                <a:cubicBezTo>
                  <a:pt x="23" y="0"/>
                  <a:pt x="36" y="0"/>
                  <a:pt x="49" y="0"/>
                </a:cubicBezTo>
                <a:close/>
                <a:moveTo>
                  <a:pt x="89" y="60"/>
                </a:moveTo>
                <a:cubicBezTo>
                  <a:pt x="89" y="42"/>
                  <a:pt x="89" y="25"/>
                  <a:pt x="89" y="9"/>
                </a:cubicBezTo>
                <a:cubicBezTo>
                  <a:pt x="62" y="9"/>
                  <a:pt x="35" y="9"/>
                  <a:pt x="8" y="9"/>
                </a:cubicBezTo>
                <a:cubicBezTo>
                  <a:pt x="8" y="26"/>
                  <a:pt x="8" y="43"/>
                  <a:pt x="8" y="60"/>
                </a:cubicBezTo>
                <a:cubicBezTo>
                  <a:pt x="35" y="60"/>
                  <a:pt x="62" y="60"/>
                  <a:pt x="89" y="6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10">
            <a:extLst>
              <a:ext uri="{FF2B5EF4-FFF2-40B4-BE49-F238E27FC236}">
                <a16:creationId xmlns:a16="http://schemas.microsoft.com/office/drawing/2014/main" id="{90CA4F0F-5E92-421B-9F16-D8FE26C2CC45}"/>
              </a:ext>
            </a:extLst>
          </p:cNvPr>
          <p:cNvSpPr>
            <a:spLocks/>
          </p:cNvSpPr>
          <p:nvPr/>
        </p:nvSpPr>
        <p:spPr bwMode="auto">
          <a:xfrm>
            <a:off x="5451476" y="4594225"/>
            <a:ext cx="646113" cy="149225"/>
          </a:xfrm>
          <a:custGeom>
            <a:avLst/>
            <a:gdLst>
              <a:gd name="T0" fmla="*/ 32 w 65"/>
              <a:gd name="T1" fmla="*/ 15 h 15"/>
              <a:gd name="T2" fmla="*/ 6 w 65"/>
              <a:gd name="T3" fmla="*/ 15 h 15"/>
              <a:gd name="T4" fmla="*/ 0 w 65"/>
              <a:gd name="T5" fmla="*/ 10 h 15"/>
              <a:gd name="T6" fmla="*/ 6 w 65"/>
              <a:gd name="T7" fmla="*/ 7 h 15"/>
              <a:gd name="T8" fmla="*/ 42 w 65"/>
              <a:gd name="T9" fmla="*/ 2 h 15"/>
              <a:gd name="T10" fmla="*/ 63 w 65"/>
              <a:gd name="T11" fmla="*/ 8 h 15"/>
              <a:gd name="T12" fmla="*/ 65 w 65"/>
              <a:gd name="T13" fmla="*/ 12 h 15"/>
              <a:gd name="T14" fmla="*/ 59 w 65"/>
              <a:gd name="T15" fmla="*/ 15 h 15"/>
              <a:gd name="T16" fmla="*/ 32 w 6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5">
                <a:moveTo>
                  <a:pt x="32" y="15"/>
                </a:moveTo>
                <a:cubicBezTo>
                  <a:pt x="23" y="15"/>
                  <a:pt x="15" y="15"/>
                  <a:pt x="6" y="15"/>
                </a:cubicBezTo>
                <a:cubicBezTo>
                  <a:pt x="4" y="14"/>
                  <a:pt x="2" y="12"/>
                  <a:pt x="0" y="10"/>
                </a:cubicBezTo>
                <a:cubicBezTo>
                  <a:pt x="2" y="9"/>
                  <a:pt x="4" y="8"/>
                  <a:pt x="6" y="7"/>
                </a:cubicBezTo>
                <a:cubicBezTo>
                  <a:pt x="17" y="0"/>
                  <a:pt x="30" y="1"/>
                  <a:pt x="42" y="2"/>
                </a:cubicBezTo>
                <a:cubicBezTo>
                  <a:pt x="49" y="3"/>
                  <a:pt x="56" y="6"/>
                  <a:pt x="63" y="8"/>
                </a:cubicBezTo>
                <a:cubicBezTo>
                  <a:pt x="64" y="8"/>
                  <a:pt x="65" y="11"/>
                  <a:pt x="65" y="12"/>
                </a:cubicBezTo>
                <a:cubicBezTo>
                  <a:pt x="63" y="13"/>
                  <a:pt x="61" y="15"/>
                  <a:pt x="59" y="15"/>
                </a:cubicBezTo>
                <a:cubicBezTo>
                  <a:pt x="50" y="15"/>
                  <a:pt x="41" y="15"/>
                  <a:pt x="32" y="1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11">
            <a:extLst>
              <a:ext uri="{FF2B5EF4-FFF2-40B4-BE49-F238E27FC236}">
                <a16:creationId xmlns:a16="http://schemas.microsoft.com/office/drawing/2014/main" id="{9A7BD285-855C-4FBA-A43A-7A89D633F47C}"/>
              </a:ext>
            </a:extLst>
          </p:cNvPr>
          <p:cNvSpPr>
            <a:spLocks/>
          </p:cNvSpPr>
          <p:nvPr/>
        </p:nvSpPr>
        <p:spPr bwMode="auto">
          <a:xfrm>
            <a:off x="5451476" y="2049463"/>
            <a:ext cx="646113" cy="149225"/>
          </a:xfrm>
          <a:custGeom>
            <a:avLst/>
            <a:gdLst>
              <a:gd name="T0" fmla="*/ 32 w 65"/>
              <a:gd name="T1" fmla="*/ 15 h 15"/>
              <a:gd name="T2" fmla="*/ 7 w 65"/>
              <a:gd name="T3" fmla="*/ 15 h 15"/>
              <a:gd name="T4" fmla="*/ 0 w 65"/>
              <a:gd name="T5" fmla="*/ 11 h 15"/>
              <a:gd name="T6" fmla="*/ 6 w 65"/>
              <a:gd name="T7" fmla="*/ 7 h 15"/>
              <a:gd name="T8" fmla="*/ 43 w 65"/>
              <a:gd name="T9" fmla="*/ 2 h 15"/>
              <a:gd name="T10" fmla="*/ 63 w 65"/>
              <a:gd name="T11" fmla="*/ 8 h 15"/>
              <a:gd name="T12" fmla="*/ 65 w 65"/>
              <a:gd name="T13" fmla="*/ 12 h 15"/>
              <a:gd name="T14" fmla="*/ 59 w 65"/>
              <a:gd name="T15" fmla="*/ 15 h 15"/>
              <a:gd name="T16" fmla="*/ 32 w 6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5">
                <a:moveTo>
                  <a:pt x="32" y="15"/>
                </a:moveTo>
                <a:cubicBezTo>
                  <a:pt x="24" y="15"/>
                  <a:pt x="15" y="15"/>
                  <a:pt x="7" y="15"/>
                </a:cubicBezTo>
                <a:cubicBezTo>
                  <a:pt x="4" y="15"/>
                  <a:pt x="2" y="13"/>
                  <a:pt x="0" y="11"/>
                </a:cubicBezTo>
                <a:cubicBezTo>
                  <a:pt x="2" y="10"/>
                  <a:pt x="4" y="9"/>
                  <a:pt x="6" y="7"/>
                </a:cubicBezTo>
                <a:cubicBezTo>
                  <a:pt x="18" y="0"/>
                  <a:pt x="31" y="2"/>
                  <a:pt x="43" y="2"/>
                </a:cubicBezTo>
                <a:cubicBezTo>
                  <a:pt x="50" y="3"/>
                  <a:pt x="57" y="6"/>
                  <a:pt x="63" y="8"/>
                </a:cubicBezTo>
                <a:cubicBezTo>
                  <a:pt x="64" y="9"/>
                  <a:pt x="65" y="12"/>
                  <a:pt x="65" y="12"/>
                </a:cubicBezTo>
                <a:cubicBezTo>
                  <a:pt x="63" y="13"/>
                  <a:pt x="61" y="15"/>
                  <a:pt x="59" y="15"/>
                </a:cubicBezTo>
                <a:cubicBezTo>
                  <a:pt x="50" y="15"/>
                  <a:pt x="41" y="15"/>
                  <a:pt x="32" y="15"/>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2">
            <a:extLst>
              <a:ext uri="{FF2B5EF4-FFF2-40B4-BE49-F238E27FC236}">
                <a16:creationId xmlns:a16="http://schemas.microsoft.com/office/drawing/2014/main" id="{1407F8F7-0D72-4FAC-8754-46F4937789C9}"/>
              </a:ext>
            </a:extLst>
          </p:cNvPr>
          <p:cNvSpPr>
            <a:spLocks/>
          </p:cNvSpPr>
          <p:nvPr/>
        </p:nvSpPr>
        <p:spPr bwMode="auto">
          <a:xfrm>
            <a:off x="5451476" y="3321050"/>
            <a:ext cx="657225" cy="149225"/>
          </a:xfrm>
          <a:custGeom>
            <a:avLst/>
            <a:gdLst>
              <a:gd name="T0" fmla="*/ 66 w 66"/>
              <a:gd name="T1" fmla="*/ 12 h 15"/>
              <a:gd name="T2" fmla="*/ 57 w 66"/>
              <a:gd name="T3" fmla="*/ 15 h 15"/>
              <a:gd name="T4" fmla="*/ 8 w 66"/>
              <a:gd name="T5" fmla="*/ 15 h 15"/>
              <a:gd name="T6" fmla="*/ 0 w 66"/>
              <a:gd name="T7" fmla="*/ 11 h 15"/>
              <a:gd name="T8" fmla="*/ 7 w 66"/>
              <a:gd name="T9" fmla="*/ 7 h 15"/>
              <a:gd name="T10" fmla="*/ 43 w 66"/>
              <a:gd name="T11" fmla="*/ 2 h 15"/>
              <a:gd name="T12" fmla="*/ 66 w 66"/>
              <a:gd name="T13" fmla="*/ 9 h 15"/>
              <a:gd name="T14" fmla="*/ 66 w 66"/>
              <a:gd name="T15" fmla="*/ 1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5">
                <a:moveTo>
                  <a:pt x="66" y="12"/>
                </a:moveTo>
                <a:cubicBezTo>
                  <a:pt x="63" y="13"/>
                  <a:pt x="60" y="15"/>
                  <a:pt x="57" y="15"/>
                </a:cubicBezTo>
                <a:cubicBezTo>
                  <a:pt x="41" y="15"/>
                  <a:pt x="24" y="15"/>
                  <a:pt x="8" y="15"/>
                </a:cubicBezTo>
                <a:cubicBezTo>
                  <a:pt x="5" y="15"/>
                  <a:pt x="3" y="12"/>
                  <a:pt x="0" y="11"/>
                </a:cubicBezTo>
                <a:cubicBezTo>
                  <a:pt x="2" y="10"/>
                  <a:pt x="5" y="9"/>
                  <a:pt x="7" y="7"/>
                </a:cubicBezTo>
                <a:cubicBezTo>
                  <a:pt x="18" y="0"/>
                  <a:pt x="31" y="1"/>
                  <a:pt x="43" y="2"/>
                </a:cubicBezTo>
                <a:cubicBezTo>
                  <a:pt x="51" y="3"/>
                  <a:pt x="58" y="7"/>
                  <a:pt x="66" y="9"/>
                </a:cubicBezTo>
                <a:cubicBezTo>
                  <a:pt x="66" y="10"/>
                  <a:pt x="66" y="11"/>
                  <a:pt x="66" y="1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67" name="Grupo 66">
            <a:extLst>
              <a:ext uri="{FF2B5EF4-FFF2-40B4-BE49-F238E27FC236}">
                <a16:creationId xmlns:a16="http://schemas.microsoft.com/office/drawing/2014/main" id="{1B9285BC-57F0-4124-A42E-529E1F54BBCB}"/>
              </a:ext>
            </a:extLst>
          </p:cNvPr>
          <p:cNvGrpSpPr/>
          <p:nvPr/>
        </p:nvGrpSpPr>
        <p:grpSpPr>
          <a:xfrm>
            <a:off x="194063" y="259412"/>
            <a:ext cx="8763146" cy="803827"/>
            <a:chOff x="-3275791" y="-61425"/>
            <a:chExt cx="12001498" cy="1100875"/>
          </a:xfrm>
        </p:grpSpPr>
        <p:grpSp>
          <p:nvGrpSpPr>
            <p:cNvPr id="68" name="Grupo 67">
              <a:extLst>
                <a:ext uri="{FF2B5EF4-FFF2-40B4-BE49-F238E27FC236}">
                  <a16:creationId xmlns:a16="http://schemas.microsoft.com/office/drawing/2014/main" id="{36B6E5B1-C4EF-4F44-AEDF-BD505B79F8D1}"/>
                </a:ext>
              </a:extLst>
            </p:cNvPr>
            <p:cNvGrpSpPr/>
            <p:nvPr/>
          </p:nvGrpSpPr>
          <p:grpSpPr>
            <a:xfrm>
              <a:off x="7760062" y="-61425"/>
              <a:ext cx="965645" cy="1100875"/>
              <a:chOff x="628650" y="296863"/>
              <a:chExt cx="4511675" cy="5143500"/>
            </a:xfrm>
            <a:solidFill>
              <a:srgbClr val="0070C0"/>
            </a:solidFill>
          </p:grpSpPr>
          <p:sp>
            <p:nvSpPr>
              <p:cNvPr id="70" name="Freeform 6">
                <a:extLst>
                  <a:ext uri="{FF2B5EF4-FFF2-40B4-BE49-F238E27FC236}">
                    <a16:creationId xmlns:a16="http://schemas.microsoft.com/office/drawing/2014/main" id="{2BB3A278-D9A3-4CF7-B369-31B390A48A0A}"/>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1" name="Freeform 7">
                <a:extLst>
                  <a:ext uri="{FF2B5EF4-FFF2-40B4-BE49-F238E27FC236}">
                    <a16:creationId xmlns:a16="http://schemas.microsoft.com/office/drawing/2014/main" id="{E474DE9E-1F0D-4E12-8D9D-C6B025AA0E59}"/>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2" name="Freeform 8">
                <a:extLst>
                  <a:ext uri="{FF2B5EF4-FFF2-40B4-BE49-F238E27FC236}">
                    <a16:creationId xmlns:a16="http://schemas.microsoft.com/office/drawing/2014/main" id="{A333A9B3-4094-474C-9B5D-5524DEB0175B}"/>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3" name="Freeform 9">
                <a:extLst>
                  <a:ext uri="{FF2B5EF4-FFF2-40B4-BE49-F238E27FC236}">
                    <a16:creationId xmlns:a16="http://schemas.microsoft.com/office/drawing/2014/main" id="{7F062DB7-49DD-4607-B33C-AA4EB4705C2F}"/>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4" name="Freeform 10">
                <a:extLst>
                  <a:ext uri="{FF2B5EF4-FFF2-40B4-BE49-F238E27FC236}">
                    <a16:creationId xmlns:a16="http://schemas.microsoft.com/office/drawing/2014/main" id="{A033E7CD-88D8-4215-8D34-EA249A971696}"/>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5" name="Freeform 11">
                <a:extLst>
                  <a:ext uri="{FF2B5EF4-FFF2-40B4-BE49-F238E27FC236}">
                    <a16:creationId xmlns:a16="http://schemas.microsoft.com/office/drawing/2014/main" id="{5DAC5C3F-3230-41F0-A9B0-1335C0992FD4}"/>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6" name="Freeform 12">
                <a:extLst>
                  <a:ext uri="{FF2B5EF4-FFF2-40B4-BE49-F238E27FC236}">
                    <a16:creationId xmlns:a16="http://schemas.microsoft.com/office/drawing/2014/main" id="{BBB7EC7D-6CE1-4F8E-B053-82C223CDDABB}"/>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7" name="Freeform 13">
                <a:extLst>
                  <a:ext uri="{FF2B5EF4-FFF2-40B4-BE49-F238E27FC236}">
                    <a16:creationId xmlns:a16="http://schemas.microsoft.com/office/drawing/2014/main" id="{8A709B86-BEB6-41C1-8B88-6DDB5A5DBEE7}"/>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8" name="Freeform 14">
                <a:extLst>
                  <a:ext uri="{FF2B5EF4-FFF2-40B4-BE49-F238E27FC236}">
                    <a16:creationId xmlns:a16="http://schemas.microsoft.com/office/drawing/2014/main" id="{DD2C567D-CFA6-4FBB-88D7-911BF13CEC45}"/>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9" name="Freeform 15">
                <a:extLst>
                  <a:ext uri="{FF2B5EF4-FFF2-40B4-BE49-F238E27FC236}">
                    <a16:creationId xmlns:a16="http://schemas.microsoft.com/office/drawing/2014/main" id="{9CB70994-AA93-4B6C-9F0D-1A62BB0DD40E}"/>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0" name="Freeform 16">
                <a:extLst>
                  <a:ext uri="{FF2B5EF4-FFF2-40B4-BE49-F238E27FC236}">
                    <a16:creationId xmlns:a16="http://schemas.microsoft.com/office/drawing/2014/main" id="{7CDFE1A9-7787-47D5-9A53-51771B275646}"/>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69" name="Rectángulo 68">
              <a:extLst>
                <a:ext uri="{FF2B5EF4-FFF2-40B4-BE49-F238E27FC236}">
                  <a16:creationId xmlns:a16="http://schemas.microsoft.com/office/drawing/2014/main" id="{518461EF-9E99-49A6-A567-915807A8425A}"/>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3"/>
        <p:cNvGrpSpPr/>
        <p:nvPr/>
      </p:nvGrpSpPr>
      <p:grpSpPr>
        <a:xfrm>
          <a:off x="0" y="0"/>
          <a:ext cx="0" cy="0"/>
          <a:chOff x="0" y="0"/>
          <a:chExt cx="0" cy="0"/>
        </a:xfrm>
      </p:grpSpPr>
      <p:cxnSp>
        <p:nvCxnSpPr>
          <p:cNvPr id="2004" name="Google Shape;2004;p33"/>
          <p:cNvCxnSpPr/>
          <p:nvPr/>
        </p:nvCxnSpPr>
        <p:spPr>
          <a:xfrm>
            <a:off x="560625" y="1720638"/>
            <a:ext cx="3941700" cy="0"/>
          </a:xfrm>
          <a:prstGeom prst="straightConnector1">
            <a:avLst/>
          </a:prstGeom>
          <a:noFill/>
          <a:ln w="9525" cap="flat" cmpd="sng">
            <a:solidFill>
              <a:schemeClr val="dk1"/>
            </a:solidFill>
            <a:prstDash val="solid"/>
            <a:round/>
            <a:headEnd type="none" w="med" len="med"/>
            <a:tailEnd type="none" w="med" len="med"/>
          </a:ln>
        </p:spPr>
      </p:cxnSp>
      <p:cxnSp>
        <p:nvCxnSpPr>
          <p:cNvPr id="2005" name="Google Shape;2005;p33"/>
          <p:cNvCxnSpPr/>
          <p:nvPr/>
        </p:nvCxnSpPr>
        <p:spPr>
          <a:xfrm>
            <a:off x="560625" y="3357038"/>
            <a:ext cx="3941700" cy="0"/>
          </a:xfrm>
          <a:prstGeom prst="straightConnector1">
            <a:avLst/>
          </a:prstGeom>
          <a:noFill/>
          <a:ln w="9525" cap="flat" cmpd="sng">
            <a:solidFill>
              <a:schemeClr val="dk1"/>
            </a:solidFill>
            <a:prstDash val="solid"/>
            <a:round/>
            <a:headEnd type="none" w="med" len="med"/>
            <a:tailEnd type="none" w="med" len="med"/>
          </a:ln>
        </p:spPr>
      </p:cxnSp>
      <p:cxnSp>
        <p:nvCxnSpPr>
          <p:cNvPr id="2006" name="Google Shape;2006;p33"/>
          <p:cNvCxnSpPr/>
          <p:nvPr/>
        </p:nvCxnSpPr>
        <p:spPr>
          <a:xfrm>
            <a:off x="4653300" y="2706738"/>
            <a:ext cx="3941700" cy="0"/>
          </a:xfrm>
          <a:prstGeom prst="straightConnector1">
            <a:avLst/>
          </a:prstGeom>
          <a:noFill/>
          <a:ln w="9525" cap="flat" cmpd="sng">
            <a:solidFill>
              <a:schemeClr val="dk1"/>
            </a:solidFill>
            <a:prstDash val="solid"/>
            <a:round/>
            <a:headEnd type="none" w="med" len="med"/>
            <a:tailEnd type="none" w="med" len="med"/>
          </a:ln>
        </p:spPr>
      </p:cxnSp>
      <p:cxnSp>
        <p:nvCxnSpPr>
          <p:cNvPr id="2007" name="Google Shape;2007;p33"/>
          <p:cNvCxnSpPr/>
          <p:nvPr/>
        </p:nvCxnSpPr>
        <p:spPr>
          <a:xfrm>
            <a:off x="4653300" y="4343138"/>
            <a:ext cx="3941700" cy="0"/>
          </a:xfrm>
          <a:prstGeom prst="straightConnector1">
            <a:avLst/>
          </a:prstGeom>
          <a:noFill/>
          <a:ln w="9525" cap="flat" cmpd="sng">
            <a:solidFill>
              <a:schemeClr val="dk1"/>
            </a:solidFill>
            <a:prstDash val="solid"/>
            <a:round/>
            <a:headEnd type="none" w="med" len="med"/>
            <a:tailEnd type="none" w="med" len="med"/>
          </a:ln>
        </p:spPr>
      </p:cxnSp>
      <p:sp>
        <p:nvSpPr>
          <p:cNvPr id="2010" name="Google Shape;2010;p33"/>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2011" name="Google Shape;2011;p33"/>
          <p:cNvSpPr txBox="1"/>
          <p:nvPr/>
        </p:nvSpPr>
        <p:spPr>
          <a:xfrm>
            <a:off x="457200" y="2022026"/>
            <a:ext cx="2338200" cy="673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Mercury is the closest planet to the Sun and the smallest one in the Solar System</a:t>
            </a:r>
            <a:endParaRPr sz="1200">
              <a:latin typeface="Roboto"/>
              <a:ea typeface="Roboto"/>
              <a:cs typeface="Roboto"/>
              <a:sym typeface="Roboto"/>
            </a:endParaRPr>
          </a:p>
        </p:txBody>
      </p:sp>
      <p:sp>
        <p:nvSpPr>
          <p:cNvPr id="2012" name="Google Shape;2012;p33"/>
          <p:cNvSpPr txBox="1"/>
          <p:nvPr/>
        </p:nvSpPr>
        <p:spPr>
          <a:xfrm>
            <a:off x="457200" y="1692538"/>
            <a:ext cx="2338200" cy="35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Mercury</a:t>
            </a:r>
            <a:endParaRPr sz="1800" b="1">
              <a:solidFill>
                <a:schemeClr val="accent2"/>
              </a:solidFill>
              <a:latin typeface="Fira Sans Extra Condensed"/>
              <a:ea typeface="Fira Sans Extra Condensed"/>
              <a:cs typeface="Fira Sans Extra Condensed"/>
              <a:sym typeface="Fira Sans Extra Condensed"/>
            </a:endParaRPr>
          </a:p>
        </p:txBody>
      </p:sp>
      <p:sp>
        <p:nvSpPr>
          <p:cNvPr id="2013" name="Google Shape;2013;p33"/>
          <p:cNvSpPr txBox="1"/>
          <p:nvPr/>
        </p:nvSpPr>
        <p:spPr>
          <a:xfrm>
            <a:off x="457200" y="3331290"/>
            <a:ext cx="2338200" cy="35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Mars</a:t>
            </a:r>
            <a:endParaRPr sz="1800" b="1">
              <a:solidFill>
                <a:schemeClr val="accent4"/>
              </a:solidFill>
              <a:latin typeface="Fira Sans Extra Condensed"/>
              <a:ea typeface="Fira Sans Extra Condensed"/>
              <a:cs typeface="Fira Sans Extra Condensed"/>
              <a:sym typeface="Fira Sans Extra Condensed"/>
            </a:endParaRPr>
          </a:p>
        </p:txBody>
      </p:sp>
      <p:sp>
        <p:nvSpPr>
          <p:cNvPr id="2014" name="Google Shape;2014;p33"/>
          <p:cNvSpPr txBox="1"/>
          <p:nvPr/>
        </p:nvSpPr>
        <p:spPr>
          <a:xfrm>
            <a:off x="457200" y="3660799"/>
            <a:ext cx="2338200" cy="673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 very cold place. The planet is full of iron oxide dust</a:t>
            </a:r>
            <a:endParaRPr sz="1200">
              <a:latin typeface="Roboto"/>
              <a:ea typeface="Roboto"/>
              <a:cs typeface="Roboto"/>
              <a:sym typeface="Roboto"/>
            </a:endParaRPr>
          </a:p>
        </p:txBody>
      </p:sp>
      <p:sp>
        <p:nvSpPr>
          <p:cNvPr id="2015" name="Google Shape;2015;p33"/>
          <p:cNvSpPr txBox="1"/>
          <p:nvPr/>
        </p:nvSpPr>
        <p:spPr>
          <a:xfrm>
            <a:off x="6325050" y="1692538"/>
            <a:ext cx="2361900" cy="354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Neptune</a:t>
            </a:r>
            <a:endParaRPr sz="1800" b="1">
              <a:solidFill>
                <a:schemeClr val="accent3"/>
              </a:solidFill>
              <a:latin typeface="Fira Sans Extra Condensed"/>
              <a:ea typeface="Fira Sans Extra Condensed"/>
              <a:cs typeface="Fira Sans Extra Condensed"/>
              <a:sym typeface="Fira Sans Extra Condensed"/>
            </a:endParaRPr>
          </a:p>
        </p:txBody>
      </p:sp>
      <p:sp>
        <p:nvSpPr>
          <p:cNvPr id="2016" name="Google Shape;2016;p33"/>
          <p:cNvSpPr txBox="1"/>
          <p:nvPr/>
        </p:nvSpPr>
        <p:spPr>
          <a:xfrm>
            <a:off x="6325050" y="2022026"/>
            <a:ext cx="2361900" cy="67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Neptune is the farthest planet from the Sun and also the fourth-largest of them all</a:t>
            </a:r>
            <a:endParaRPr sz="1200">
              <a:latin typeface="Roboto"/>
              <a:ea typeface="Roboto"/>
              <a:cs typeface="Roboto"/>
              <a:sym typeface="Roboto"/>
            </a:endParaRPr>
          </a:p>
        </p:txBody>
      </p:sp>
      <p:sp>
        <p:nvSpPr>
          <p:cNvPr id="2017" name="Google Shape;2017;p33"/>
          <p:cNvSpPr txBox="1"/>
          <p:nvPr/>
        </p:nvSpPr>
        <p:spPr>
          <a:xfrm>
            <a:off x="6325050" y="3331290"/>
            <a:ext cx="2361900" cy="354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Saturn</a:t>
            </a:r>
            <a:endParaRPr sz="1800" b="1">
              <a:solidFill>
                <a:schemeClr val="accent5"/>
              </a:solidFill>
              <a:latin typeface="Fira Sans Extra Condensed"/>
              <a:ea typeface="Fira Sans Extra Condensed"/>
              <a:cs typeface="Fira Sans Extra Condensed"/>
              <a:sym typeface="Fira Sans Extra Condensed"/>
            </a:endParaRPr>
          </a:p>
        </p:txBody>
      </p:sp>
      <p:sp>
        <p:nvSpPr>
          <p:cNvPr id="2018" name="Google Shape;2018;p33"/>
          <p:cNvSpPr txBox="1"/>
          <p:nvPr/>
        </p:nvSpPr>
        <p:spPr>
          <a:xfrm>
            <a:off x="6325050" y="3660799"/>
            <a:ext cx="2361900" cy="67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Earth is the third planet from the Sun and, apparently, the only one that harbors life</a:t>
            </a:r>
            <a:endParaRPr sz="1200">
              <a:latin typeface="Roboto"/>
              <a:ea typeface="Roboto"/>
              <a:cs typeface="Roboto"/>
              <a:sym typeface="Roboto"/>
            </a:endParaRPr>
          </a:p>
        </p:txBody>
      </p:sp>
      <p:sp>
        <p:nvSpPr>
          <p:cNvPr id="27" name="Google Shape;1217;p74">
            <a:extLst>
              <a:ext uri="{FF2B5EF4-FFF2-40B4-BE49-F238E27FC236}">
                <a16:creationId xmlns:a16="http://schemas.microsoft.com/office/drawing/2014/main" id="{28D74BC2-488B-483B-A10B-CE36356B59F5}"/>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28" name="Google Shape;1217;p74">
            <a:extLst>
              <a:ext uri="{FF2B5EF4-FFF2-40B4-BE49-F238E27FC236}">
                <a16:creationId xmlns:a16="http://schemas.microsoft.com/office/drawing/2014/main" id="{8E770DC2-0B36-41DB-BF4F-FB06CB544B3A}"/>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29" name="Grupo 28">
            <a:extLst>
              <a:ext uri="{FF2B5EF4-FFF2-40B4-BE49-F238E27FC236}">
                <a16:creationId xmlns:a16="http://schemas.microsoft.com/office/drawing/2014/main" id="{55CCE720-1D17-4593-9D6F-4CE0E76D6F34}"/>
              </a:ext>
            </a:extLst>
          </p:cNvPr>
          <p:cNvGrpSpPr/>
          <p:nvPr/>
        </p:nvGrpSpPr>
        <p:grpSpPr>
          <a:xfrm>
            <a:off x="194063" y="284812"/>
            <a:ext cx="8763146" cy="803827"/>
            <a:chOff x="-3275791" y="-61425"/>
            <a:chExt cx="12001498" cy="1100875"/>
          </a:xfrm>
        </p:grpSpPr>
        <p:grpSp>
          <p:nvGrpSpPr>
            <p:cNvPr id="30" name="Grupo 29">
              <a:extLst>
                <a:ext uri="{FF2B5EF4-FFF2-40B4-BE49-F238E27FC236}">
                  <a16:creationId xmlns:a16="http://schemas.microsoft.com/office/drawing/2014/main" id="{02497F31-8781-4437-8449-52982D16F5C9}"/>
                </a:ext>
              </a:extLst>
            </p:cNvPr>
            <p:cNvGrpSpPr/>
            <p:nvPr/>
          </p:nvGrpSpPr>
          <p:grpSpPr>
            <a:xfrm>
              <a:off x="7760062" y="-61425"/>
              <a:ext cx="965645" cy="1100875"/>
              <a:chOff x="628650" y="296863"/>
              <a:chExt cx="4511675" cy="5143500"/>
            </a:xfrm>
            <a:solidFill>
              <a:srgbClr val="0070C0"/>
            </a:solidFill>
          </p:grpSpPr>
          <p:sp>
            <p:nvSpPr>
              <p:cNvPr id="32" name="Freeform 6">
                <a:extLst>
                  <a:ext uri="{FF2B5EF4-FFF2-40B4-BE49-F238E27FC236}">
                    <a16:creationId xmlns:a16="http://schemas.microsoft.com/office/drawing/2014/main" id="{682C13A8-BB76-4B24-9EE4-C595EE18C270}"/>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7">
                <a:extLst>
                  <a:ext uri="{FF2B5EF4-FFF2-40B4-BE49-F238E27FC236}">
                    <a16:creationId xmlns:a16="http://schemas.microsoft.com/office/drawing/2014/main" id="{4FD79729-F0E0-4696-BFC6-47B3E1FF9E0D}"/>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8">
                <a:extLst>
                  <a:ext uri="{FF2B5EF4-FFF2-40B4-BE49-F238E27FC236}">
                    <a16:creationId xmlns:a16="http://schemas.microsoft.com/office/drawing/2014/main" id="{0656215A-72BF-4BC2-AFCC-9732BFA94A99}"/>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9">
                <a:extLst>
                  <a:ext uri="{FF2B5EF4-FFF2-40B4-BE49-F238E27FC236}">
                    <a16:creationId xmlns:a16="http://schemas.microsoft.com/office/drawing/2014/main" id="{CB977095-2071-42A3-9F62-C599B877B005}"/>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0">
                <a:extLst>
                  <a:ext uri="{FF2B5EF4-FFF2-40B4-BE49-F238E27FC236}">
                    <a16:creationId xmlns:a16="http://schemas.microsoft.com/office/drawing/2014/main" id="{5BA04994-3608-4BA3-9523-86F0D3D3A2A1}"/>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1">
                <a:extLst>
                  <a:ext uri="{FF2B5EF4-FFF2-40B4-BE49-F238E27FC236}">
                    <a16:creationId xmlns:a16="http://schemas.microsoft.com/office/drawing/2014/main" id="{26006694-C1FE-4BDD-B1C4-A12E3272779B}"/>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2">
                <a:extLst>
                  <a:ext uri="{FF2B5EF4-FFF2-40B4-BE49-F238E27FC236}">
                    <a16:creationId xmlns:a16="http://schemas.microsoft.com/office/drawing/2014/main" id="{50C239EA-3900-4666-A27F-C9A63A563294}"/>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13">
                <a:extLst>
                  <a:ext uri="{FF2B5EF4-FFF2-40B4-BE49-F238E27FC236}">
                    <a16:creationId xmlns:a16="http://schemas.microsoft.com/office/drawing/2014/main" id="{06BF804F-C30F-48BF-8D82-BD51E1AE8194}"/>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14">
                <a:extLst>
                  <a:ext uri="{FF2B5EF4-FFF2-40B4-BE49-F238E27FC236}">
                    <a16:creationId xmlns:a16="http://schemas.microsoft.com/office/drawing/2014/main" id="{4662794E-C12C-4F0A-A419-D033E14C4CA7}"/>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15">
                <a:extLst>
                  <a:ext uri="{FF2B5EF4-FFF2-40B4-BE49-F238E27FC236}">
                    <a16:creationId xmlns:a16="http://schemas.microsoft.com/office/drawing/2014/main" id="{5AADF29E-D254-4B3E-8452-7BF80196C3DA}"/>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6">
                <a:extLst>
                  <a:ext uri="{FF2B5EF4-FFF2-40B4-BE49-F238E27FC236}">
                    <a16:creationId xmlns:a16="http://schemas.microsoft.com/office/drawing/2014/main" id="{116DBEB2-0015-4DA6-A971-46B8C9CF87FD}"/>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31" name="Rectángulo 30">
              <a:extLst>
                <a:ext uri="{FF2B5EF4-FFF2-40B4-BE49-F238E27FC236}">
                  <a16:creationId xmlns:a16="http://schemas.microsoft.com/office/drawing/2014/main" id="{2A531D15-33E9-4E6C-A952-864DC901F1DE}"/>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grpSp>
        <p:nvGrpSpPr>
          <p:cNvPr id="8" name="Grupo 7">
            <a:extLst>
              <a:ext uri="{FF2B5EF4-FFF2-40B4-BE49-F238E27FC236}">
                <a16:creationId xmlns:a16="http://schemas.microsoft.com/office/drawing/2014/main" id="{C857E992-939A-BEEC-F1D9-6EBE029F1EA4}"/>
              </a:ext>
            </a:extLst>
          </p:cNvPr>
          <p:cNvGrpSpPr/>
          <p:nvPr/>
        </p:nvGrpSpPr>
        <p:grpSpPr>
          <a:xfrm>
            <a:off x="2473325" y="1649413"/>
            <a:ext cx="4117975" cy="2722562"/>
            <a:chOff x="2473325" y="1649413"/>
            <a:chExt cx="4117975" cy="2722562"/>
          </a:xfrm>
        </p:grpSpPr>
        <p:sp>
          <p:nvSpPr>
            <p:cNvPr id="5" name="Freeform 5">
              <a:extLst>
                <a:ext uri="{FF2B5EF4-FFF2-40B4-BE49-F238E27FC236}">
                  <a16:creationId xmlns:a16="http://schemas.microsoft.com/office/drawing/2014/main" id="{EC75A25C-E968-F61F-AD2B-A12603893403}"/>
                </a:ext>
              </a:extLst>
            </p:cNvPr>
            <p:cNvSpPr>
              <a:spLocks/>
            </p:cNvSpPr>
            <p:nvPr/>
          </p:nvSpPr>
          <p:spPr bwMode="auto">
            <a:xfrm>
              <a:off x="2473325" y="1649413"/>
              <a:ext cx="4117975" cy="2722562"/>
            </a:xfrm>
            <a:custGeom>
              <a:avLst/>
              <a:gdLst>
                <a:gd name="T0" fmla="*/ 217 w 431"/>
                <a:gd name="T1" fmla="*/ 33 h 284"/>
                <a:gd name="T2" fmla="*/ 128 w 431"/>
                <a:gd name="T3" fmla="*/ 98 h 284"/>
                <a:gd name="T4" fmla="*/ 108 w 431"/>
                <a:gd name="T5" fmla="*/ 110 h 284"/>
                <a:gd name="T6" fmla="*/ 31 w 431"/>
                <a:gd name="T7" fmla="*/ 186 h 284"/>
                <a:gd name="T8" fmla="*/ 97 w 431"/>
                <a:gd name="T9" fmla="*/ 253 h 284"/>
                <a:gd name="T10" fmla="*/ 105 w 431"/>
                <a:gd name="T11" fmla="*/ 254 h 284"/>
                <a:gd name="T12" fmla="*/ 117 w 431"/>
                <a:gd name="T13" fmla="*/ 271 h 284"/>
                <a:gd name="T14" fmla="*/ 103 w 431"/>
                <a:gd name="T15" fmla="*/ 283 h 284"/>
                <a:gd name="T16" fmla="*/ 41 w 431"/>
                <a:gd name="T17" fmla="*/ 263 h 284"/>
                <a:gd name="T18" fmla="*/ 0 w 431"/>
                <a:gd name="T19" fmla="*/ 181 h 284"/>
                <a:gd name="T20" fmla="*/ 97 w 431"/>
                <a:gd name="T21" fmla="*/ 80 h 284"/>
                <a:gd name="T22" fmla="*/ 105 w 431"/>
                <a:gd name="T23" fmla="*/ 74 h 284"/>
                <a:gd name="T24" fmla="*/ 235 w 431"/>
                <a:gd name="T25" fmla="*/ 2 h 284"/>
                <a:gd name="T26" fmla="*/ 364 w 431"/>
                <a:gd name="T27" fmla="*/ 120 h 284"/>
                <a:gd name="T28" fmla="*/ 377 w 431"/>
                <a:gd name="T29" fmla="*/ 139 h 284"/>
                <a:gd name="T30" fmla="*/ 424 w 431"/>
                <a:gd name="T31" fmla="*/ 223 h 284"/>
                <a:gd name="T32" fmla="*/ 352 w 431"/>
                <a:gd name="T33" fmla="*/ 283 h 284"/>
                <a:gd name="T34" fmla="*/ 335 w 431"/>
                <a:gd name="T35" fmla="*/ 270 h 284"/>
                <a:gd name="T36" fmla="*/ 351 w 431"/>
                <a:gd name="T37" fmla="*/ 253 h 284"/>
                <a:gd name="T38" fmla="*/ 383 w 431"/>
                <a:gd name="T39" fmla="*/ 238 h 284"/>
                <a:gd name="T40" fmla="*/ 392 w 431"/>
                <a:gd name="T41" fmla="*/ 192 h 284"/>
                <a:gd name="T42" fmla="*/ 354 w 431"/>
                <a:gd name="T43" fmla="*/ 164 h 284"/>
                <a:gd name="T44" fmla="*/ 344 w 431"/>
                <a:gd name="T45" fmla="*/ 163 h 284"/>
                <a:gd name="T46" fmla="*/ 335 w 431"/>
                <a:gd name="T47" fmla="*/ 148 h 284"/>
                <a:gd name="T48" fmla="*/ 323 w 431"/>
                <a:gd name="T49" fmla="*/ 92 h 284"/>
                <a:gd name="T50" fmla="*/ 217 w 431"/>
                <a:gd name="T51" fmla="*/ 33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1" h="284">
                  <a:moveTo>
                    <a:pt x="217" y="33"/>
                  </a:moveTo>
                  <a:cubicBezTo>
                    <a:pt x="180" y="35"/>
                    <a:pt x="147" y="56"/>
                    <a:pt x="128" y="98"/>
                  </a:cubicBezTo>
                  <a:cubicBezTo>
                    <a:pt x="124" y="106"/>
                    <a:pt x="119" y="111"/>
                    <a:pt x="108" y="110"/>
                  </a:cubicBezTo>
                  <a:cubicBezTo>
                    <a:pt x="63" y="107"/>
                    <a:pt x="29" y="141"/>
                    <a:pt x="31" y="186"/>
                  </a:cubicBezTo>
                  <a:cubicBezTo>
                    <a:pt x="32" y="220"/>
                    <a:pt x="62" y="251"/>
                    <a:pt x="97" y="253"/>
                  </a:cubicBezTo>
                  <a:cubicBezTo>
                    <a:pt x="99" y="253"/>
                    <a:pt x="102" y="253"/>
                    <a:pt x="105" y="254"/>
                  </a:cubicBezTo>
                  <a:cubicBezTo>
                    <a:pt x="114" y="255"/>
                    <a:pt x="118" y="261"/>
                    <a:pt x="117" y="271"/>
                  </a:cubicBezTo>
                  <a:cubicBezTo>
                    <a:pt x="116" y="278"/>
                    <a:pt x="111" y="283"/>
                    <a:pt x="103" y="283"/>
                  </a:cubicBezTo>
                  <a:cubicBezTo>
                    <a:pt x="80" y="284"/>
                    <a:pt x="59" y="277"/>
                    <a:pt x="41" y="263"/>
                  </a:cubicBezTo>
                  <a:cubicBezTo>
                    <a:pt x="14" y="243"/>
                    <a:pt x="0" y="215"/>
                    <a:pt x="0" y="181"/>
                  </a:cubicBezTo>
                  <a:cubicBezTo>
                    <a:pt x="0" y="127"/>
                    <a:pt x="42" y="83"/>
                    <a:pt x="97" y="80"/>
                  </a:cubicBezTo>
                  <a:cubicBezTo>
                    <a:pt x="101" y="79"/>
                    <a:pt x="103" y="78"/>
                    <a:pt x="105" y="74"/>
                  </a:cubicBezTo>
                  <a:cubicBezTo>
                    <a:pt x="135" y="25"/>
                    <a:pt x="178" y="0"/>
                    <a:pt x="235" y="2"/>
                  </a:cubicBezTo>
                  <a:cubicBezTo>
                    <a:pt x="300" y="5"/>
                    <a:pt x="355" y="56"/>
                    <a:pt x="364" y="120"/>
                  </a:cubicBezTo>
                  <a:cubicBezTo>
                    <a:pt x="365" y="129"/>
                    <a:pt x="366" y="135"/>
                    <a:pt x="377" y="139"/>
                  </a:cubicBezTo>
                  <a:cubicBezTo>
                    <a:pt x="411" y="150"/>
                    <a:pt x="431" y="186"/>
                    <a:pt x="424" y="223"/>
                  </a:cubicBezTo>
                  <a:cubicBezTo>
                    <a:pt x="418" y="257"/>
                    <a:pt x="386" y="283"/>
                    <a:pt x="352" y="283"/>
                  </a:cubicBezTo>
                  <a:cubicBezTo>
                    <a:pt x="342" y="283"/>
                    <a:pt x="336" y="278"/>
                    <a:pt x="335" y="270"/>
                  </a:cubicBezTo>
                  <a:cubicBezTo>
                    <a:pt x="335" y="260"/>
                    <a:pt x="341" y="253"/>
                    <a:pt x="351" y="253"/>
                  </a:cubicBezTo>
                  <a:cubicBezTo>
                    <a:pt x="364" y="252"/>
                    <a:pt x="375" y="248"/>
                    <a:pt x="383" y="238"/>
                  </a:cubicBezTo>
                  <a:cubicBezTo>
                    <a:pt x="395" y="225"/>
                    <a:pt x="398" y="209"/>
                    <a:pt x="392" y="192"/>
                  </a:cubicBezTo>
                  <a:cubicBezTo>
                    <a:pt x="385" y="175"/>
                    <a:pt x="372" y="166"/>
                    <a:pt x="354" y="164"/>
                  </a:cubicBezTo>
                  <a:cubicBezTo>
                    <a:pt x="351" y="164"/>
                    <a:pt x="347" y="164"/>
                    <a:pt x="344" y="163"/>
                  </a:cubicBezTo>
                  <a:cubicBezTo>
                    <a:pt x="338" y="160"/>
                    <a:pt x="335" y="155"/>
                    <a:pt x="335" y="148"/>
                  </a:cubicBezTo>
                  <a:cubicBezTo>
                    <a:pt x="336" y="128"/>
                    <a:pt x="332" y="110"/>
                    <a:pt x="323" y="92"/>
                  </a:cubicBezTo>
                  <a:cubicBezTo>
                    <a:pt x="305" y="55"/>
                    <a:pt x="267" y="32"/>
                    <a:pt x="217" y="33"/>
                  </a:cubicBezTo>
                  <a:close/>
                </a:path>
              </a:pathLst>
            </a:custGeom>
            <a:solidFill>
              <a:srgbClr val="44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F0ADFC6B-C8F1-4131-16D8-993855DADCFB}"/>
                </a:ext>
              </a:extLst>
            </p:cNvPr>
            <p:cNvSpPr>
              <a:spLocks/>
            </p:cNvSpPr>
            <p:nvPr/>
          </p:nvSpPr>
          <p:spPr bwMode="auto">
            <a:xfrm>
              <a:off x="4173538" y="2608263"/>
              <a:ext cx="927100" cy="1227137"/>
            </a:xfrm>
            <a:custGeom>
              <a:avLst/>
              <a:gdLst>
                <a:gd name="T0" fmla="*/ 63 w 97"/>
                <a:gd name="T1" fmla="*/ 75 h 128"/>
                <a:gd name="T2" fmla="*/ 70 w 97"/>
                <a:gd name="T3" fmla="*/ 69 h 128"/>
                <a:gd name="T4" fmla="*/ 90 w 97"/>
                <a:gd name="T5" fmla="*/ 69 h 128"/>
                <a:gd name="T6" fmla="*/ 91 w 97"/>
                <a:gd name="T7" fmla="*/ 89 h 128"/>
                <a:gd name="T8" fmla="*/ 58 w 97"/>
                <a:gd name="T9" fmla="*/ 123 h 128"/>
                <a:gd name="T10" fmla="*/ 38 w 97"/>
                <a:gd name="T11" fmla="*/ 122 h 128"/>
                <a:gd name="T12" fmla="*/ 5 w 97"/>
                <a:gd name="T13" fmla="*/ 90 h 128"/>
                <a:gd name="T14" fmla="*/ 6 w 97"/>
                <a:gd name="T15" fmla="*/ 69 h 128"/>
                <a:gd name="T16" fmla="*/ 27 w 97"/>
                <a:gd name="T17" fmla="*/ 69 h 128"/>
                <a:gd name="T18" fmla="*/ 33 w 97"/>
                <a:gd name="T19" fmla="*/ 75 h 128"/>
                <a:gd name="T20" fmla="*/ 33 w 97"/>
                <a:gd name="T21" fmla="*/ 66 h 128"/>
                <a:gd name="T22" fmla="*/ 33 w 97"/>
                <a:gd name="T23" fmla="*/ 17 h 128"/>
                <a:gd name="T24" fmla="*/ 48 w 97"/>
                <a:gd name="T25" fmla="*/ 0 h 128"/>
                <a:gd name="T26" fmla="*/ 63 w 97"/>
                <a:gd name="T27" fmla="*/ 16 h 128"/>
                <a:gd name="T28" fmla="*/ 63 w 97"/>
                <a:gd name="T29" fmla="*/ 69 h 128"/>
                <a:gd name="T30" fmla="*/ 63 w 97"/>
                <a:gd name="T31" fmla="*/ 7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128">
                  <a:moveTo>
                    <a:pt x="63" y="75"/>
                  </a:moveTo>
                  <a:cubicBezTo>
                    <a:pt x="66" y="72"/>
                    <a:pt x="68" y="70"/>
                    <a:pt x="70" y="69"/>
                  </a:cubicBezTo>
                  <a:cubicBezTo>
                    <a:pt x="76" y="63"/>
                    <a:pt x="85" y="63"/>
                    <a:pt x="90" y="69"/>
                  </a:cubicBezTo>
                  <a:cubicBezTo>
                    <a:pt x="96" y="74"/>
                    <a:pt x="97" y="84"/>
                    <a:pt x="91" y="89"/>
                  </a:cubicBezTo>
                  <a:cubicBezTo>
                    <a:pt x="80" y="101"/>
                    <a:pt x="69" y="112"/>
                    <a:pt x="58" y="123"/>
                  </a:cubicBezTo>
                  <a:cubicBezTo>
                    <a:pt x="52" y="128"/>
                    <a:pt x="44" y="128"/>
                    <a:pt x="38" y="122"/>
                  </a:cubicBezTo>
                  <a:cubicBezTo>
                    <a:pt x="27" y="112"/>
                    <a:pt x="16" y="101"/>
                    <a:pt x="5" y="90"/>
                  </a:cubicBezTo>
                  <a:cubicBezTo>
                    <a:pt x="0" y="84"/>
                    <a:pt x="0" y="75"/>
                    <a:pt x="6" y="69"/>
                  </a:cubicBezTo>
                  <a:cubicBezTo>
                    <a:pt x="11" y="63"/>
                    <a:pt x="20" y="63"/>
                    <a:pt x="27" y="69"/>
                  </a:cubicBezTo>
                  <a:cubicBezTo>
                    <a:pt x="29" y="70"/>
                    <a:pt x="30" y="72"/>
                    <a:pt x="33" y="75"/>
                  </a:cubicBezTo>
                  <a:cubicBezTo>
                    <a:pt x="33" y="71"/>
                    <a:pt x="33" y="68"/>
                    <a:pt x="33" y="66"/>
                  </a:cubicBezTo>
                  <a:cubicBezTo>
                    <a:pt x="33" y="49"/>
                    <a:pt x="33" y="33"/>
                    <a:pt x="33" y="17"/>
                  </a:cubicBezTo>
                  <a:cubicBezTo>
                    <a:pt x="33" y="6"/>
                    <a:pt x="39" y="0"/>
                    <a:pt x="48" y="0"/>
                  </a:cubicBezTo>
                  <a:cubicBezTo>
                    <a:pt x="57" y="0"/>
                    <a:pt x="63" y="6"/>
                    <a:pt x="63" y="16"/>
                  </a:cubicBezTo>
                  <a:cubicBezTo>
                    <a:pt x="63" y="34"/>
                    <a:pt x="63" y="52"/>
                    <a:pt x="63" y="69"/>
                  </a:cubicBezTo>
                  <a:cubicBezTo>
                    <a:pt x="63" y="71"/>
                    <a:pt x="63" y="72"/>
                    <a:pt x="63" y="75"/>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9DC9E0BF-8C22-ABB2-824F-AB14D1F62FAF}"/>
                </a:ext>
              </a:extLst>
            </p:cNvPr>
            <p:cNvSpPr>
              <a:spLocks/>
            </p:cNvSpPr>
            <p:nvPr/>
          </p:nvSpPr>
          <p:spPr bwMode="auto">
            <a:xfrm>
              <a:off x="3821113" y="4075113"/>
              <a:ext cx="1633538" cy="287337"/>
            </a:xfrm>
            <a:custGeom>
              <a:avLst/>
              <a:gdLst>
                <a:gd name="T0" fmla="*/ 85 w 171"/>
                <a:gd name="T1" fmla="*/ 0 h 30"/>
                <a:gd name="T2" fmla="*/ 155 w 171"/>
                <a:gd name="T3" fmla="*/ 0 h 30"/>
                <a:gd name="T4" fmla="*/ 171 w 171"/>
                <a:gd name="T5" fmla="*/ 16 h 30"/>
                <a:gd name="T6" fmla="*/ 154 w 171"/>
                <a:gd name="T7" fmla="*/ 30 h 30"/>
                <a:gd name="T8" fmla="*/ 44 w 171"/>
                <a:gd name="T9" fmla="*/ 30 h 30"/>
                <a:gd name="T10" fmla="*/ 16 w 171"/>
                <a:gd name="T11" fmla="*/ 30 h 30"/>
                <a:gd name="T12" fmla="*/ 0 w 171"/>
                <a:gd name="T13" fmla="*/ 16 h 30"/>
                <a:gd name="T14" fmla="*/ 16 w 171"/>
                <a:gd name="T15" fmla="*/ 0 h 30"/>
                <a:gd name="T16" fmla="*/ 85 w 171"/>
                <a:gd name="T17" fmla="*/ 0 h 30"/>
                <a:gd name="T18" fmla="*/ 85 w 171"/>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30">
                  <a:moveTo>
                    <a:pt x="85" y="0"/>
                  </a:moveTo>
                  <a:cubicBezTo>
                    <a:pt x="108" y="0"/>
                    <a:pt x="131" y="0"/>
                    <a:pt x="155" y="0"/>
                  </a:cubicBezTo>
                  <a:cubicBezTo>
                    <a:pt x="164" y="0"/>
                    <a:pt x="171" y="7"/>
                    <a:pt x="171" y="16"/>
                  </a:cubicBezTo>
                  <a:cubicBezTo>
                    <a:pt x="170" y="25"/>
                    <a:pt x="164" y="30"/>
                    <a:pt x="154" y="30"/>
                  </a:cubicBezTo>
                  <a:cubicBezTo>
                    <a:pt x="117" y="30"/>
                    <a:pt x="80" y="30"/>
                    <a:pt x="44" y="30"/>
                  </a:cubicBezTo>
                  <a:cubicBezTo>
                    <a:pt x="34" y="30"/>
                    <a:pt x="25" y="30"/>
                    <a:pt x="16" y="30"/>
                  </a:cubicBezTo>
                  <a:cubicBezTo>
                    <a:pt x="6" y="30"/>
                    <a:pt x="0" y="24"/>
                    <a:pt x="0" y="16"/>
                  </a:cubicBezTo>
                  <a:cubicBezTo>
                    <a:pt x="0" y="6"/>
                    <a:pt x="6" y="0"/>
                    <a:pt x="16" y="0"/>
                  </a:cubicBezTo>
                  <a:cubicBezTo>
                    <a:pt x="39" y="0"/>
                    <a:pt x="62" y="0"/>
                    <a:pt x="85" y="0"/>
                  </a:cubicBezTo>
                  <a:cubicBezTo>
                    <a:pt x="85" y="0"/>
                    <a:pt x="85" y="0"/>
                    <a:pt x="85" y="0"/>
                  </a:cubicBezTo>
                  <a:close/>
                </a:path>
              </a:pathLst>
            </a:custGeom>
            <a:solidFill>
              <a:srgbClr val="305C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2"/>
        <p:cNvGrpSpPr/>
        <p:nvPr/>
      </p:nvGrpSpPr>
      <p:grpSpPr>
        <a:xfrm>
          <a:off x="0" y="0"/>
          <a:ext cx="0" cy="0"/>
          <a:chOff x="0" y="0"/>
          <a:chExt cx="0" cy="0"/>
        </a:xfrm>
      </p:grpSpPr>
      <p:cxnSp>
        <p:nvCxnSpPr>
          <p:cNvPr id="2033" name="Google Shape;2033;p34"/>
          <p:cNvCxnSpPr/>
          <p:nvPr/>
        </p:nvCxnSpPr>
        <p:spPr>
          <a:xfrm rot="10800000" flipH="1">
            <a:off x="4581750" y="3043750"/>
            <a:ext cx="3295800" cy="257100"/>
          </a:xfrm>
          <a:prstGeom prst="straightConnector1">
            <a:avLst/>
          </a:prstGeom>
          <a:noFill/>
          <a:ln w="9525" cap="flat" cmpd="sng">
            <a:solidFill>
              <a:schemeClr val="accent3"/>
            </a:solidFill>
            <a:prstDash val="solid"/>
            <a:round/>
            <a:headEnd type="none" w="med" len="med"/>
            <a:tailEnd type="none" w="med" len="med"/>
          </a:ln>
        </p:spPr>
      </p:cxnSp>
      <p:cxnSp>
        <p:nvCxnSpPr>
          <p:cNvPr id="2034" name="Google Shape;2034;p34"/>
          <p:cNvCxnSpPr/>
          <p:nvPr/>
        </p:nvCxnSpPr>
        <p:spPr>
          <a:xfrm rot="10800000">
            <a:off x="4572225" y="1681675"/>
            <a:ext cx="0" cy="1666800"/>
          </a:xfrm>
          <a:prstGeom prst="straightConnector1">
            <a:avLst/>
          </a:prstGeom>
          <a:noFill/>
          <a:ln w="9525" cap="flat" cmpd="sng">
            <a:solidFill>
              <a:schemeClr val="accent3"/>
            </a:solidFill>
            <a:prstDash val="solid"/>
            <a:round/>
            <a:headEnd type="none" w="med" len="med"/>
            <a:tailEnd type="none" w="med" len="med"/>
          </a:ln>
        </p:spPr>
      </p:cxnSp>
      <p:cxnSp>
        <p:nvCxnSpPr>
          <p:cNvPr id="2035" name="Google Shape;2035;p34"/>
          <p:cNvCxnSpPr/>
          <p:nvPr/>
        </p:nvCxnSpPr>
        <p:spPr>
          <a:xfrm>
            <a:off x="1324200" y="2996050"/>
            <a:ext cx="3248100" cy="371400"/>
          </a:xfrm>
          <a:prstGeom prst="straightConnector1">
            <a:avLst/>
          </a:prstGeom>
          <a:noFill/>
          <a:ln w="9525" cap="flat" cmpd="sng">
            <a:solidFill>
              <a:schemeClr val="accent3"/>
            </a:solidFill>
            <a:prstDash val="solid"/>
            <a:round/>
            <a:headEnd type="none" w="med" len="med"/>
            <a:tailEnd type="none" w="med" len="med"/>
          </a:ln>
        </p:spPr>
      </p:cxnSp>
      <p:sp>
        <p:nvSpPr>
          <p:cNvPr id="2036" name="Google Shape;2036;p34"/>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grpSp>
        <p:nvGrpSpPr>
          <p:cNvPr id="2122" name="Google Shape;2122;p34"/>
          <p:cNvGrpSpPr/>
          <p:nvPr/>
        </p:nvGrpSpPr>
        <p:grpSpPr>
          <a:xfrm>
            <a:off x="457212" y="2525684"/>
            <a:ext cx="1458823" cy="1120323"/>
            <a:chOff x="-6801823" y="2482295"/>
            <a:chExt cx="1583956" cy="1216420"/>
          </a:xfrm>
        </p:grpSpPr>
        <p:grpSp>
          <p:nvGrpSpPr>
            <p:cNvPr id="2123" name="Google Shape;2123;p34"/>
            <p:cNvGrpSpPr/>
            <p:nvPr/>
          </p:nvGrpSpPr>
          <p:grpSpPr>
            <a:xfrm>
              <a:off x="-6801823" y="2482295"/>
              <a:ext cx="1583956" cy="1216420"/>
              <a:chOff x="-2691874" y="940748"/>
              <a:chExt cx="2929996" cy="2250129"/>
            </a:xfrm>
          </p:grpSpPr>
          <p:sp>
            <p:nvSpPr>
              <p:cNvPr id="2124" name="Google Shape;2124;p34"/>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4"/>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4"/>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4"/>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4"/>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9" name="Google Shape;2129;p34"/>
            <p:cNvGrpSpPr/>
            <p:nvPr/>
          </p:nvGrpSpPr>
          <p:grpSpPr>
            <a:xfrm>
              <a:off x="-6210400" y="2976825"/>
              <a:ext cx="658250" cy="557954"/>
              <a:chOff x="-8726151" y="3622635"/>
              <a:chExt cx="1217629" cy="1032101"/>
            </a:xfrm>
          </p:grpSpPr>
          <p:sp>
            <p:nvSpPr>
              <p:cNvPr id="2130" name="Google Shape;2130;p34"/>
              <p:cNvSpPr/>
              <p:nvPr/>
            </p:nvSpPr>
            <p:spPr>
              <a:xfrm flipH="1">
                <a:off x="-8249086" y="4403665"/>
                <a:ext cx="267616" cy="251067"/>
              </a:xfrm>
              <a:custGeom>
                <a:avLst/>
                <a:gdLst/>
                <a:ahLst/>
                <a:cxnLst/>
                <a:rect l="l" t="t" r="r" b="b"/>
                <a:pathLst>
                  <a:path w="26991" h="8764" extrusionOk="0">
                    <a:moveTo>
                      <a:pt x="13573" y="0"/>
                    </a:moveTo>
                    <a:lnTo>
                      <a:pt x="13262" y="6"/>
                    </a:lnTo>
                    <a:lnTo>
                      <a:pt x="12951" y="12"/>
                    </a:lnTo>
                    <a:lnTo>
                      <a:pt x="12640" y="24"/>
                    </a:lnTo>
                    <a:lnTo>
                      <a:pt x="12328" y="41"/>
                    </a:lnTo>
                    <a:lnTo>
                      <a:pt x="11706" y="82"/>
                    </a:lnTo>
                    <a:lnTo>
                      <a:pt x="11083" y="134"/>
                    </a:lnTo>
                    <a:lnTo>
                      <a:pt x="10461" y="204"/>
                    </a:lnTo>
                    <a:lnTo>
                      <a:pt x="9839" y="280"/>
                    </a:lnTo>
                    <a:lnTo>
                      <a:pt x="9216" y="368"/>
                    </a:lnTo>
                    <a:lnTo>
                      <a:pt x="8576" y="467"/>
                    </a:lnTo>
                    <a:lnTo>
                      <a:pt x="7937" y="577"/>
                    </a:lnTo>
                    <a:lnTo>
                      <a:pt x="7297" y="694"/>
                    </a:lnTo>
                    <a:lnTo>
                      <a:pt x="6640" y="822"/>
                    </a:lnTo>
                    <a:lnTo>
                      <a:pt x="5966" y="956"/>
                    </a:lnTo>
                    <a:lnTo>
                      <a:pt x="4582" y="1236"/>
                    </a:lnTo>
                    <a:lnTo>
                      <a:pt x="3130" y="1545"/>
                    </a:lnTo>
                    <a:lnTo>
                      <a:pt x="1609" y="1860"/>
                    </a:lnTo>
                    <a:lnTo>
                      <a:pt x="813" y="2023"/>
                    </a:lnTo>
                    <a:lnTo>
                      <a:pt x="1" y="2181"/>
                    </a:lnTo>
                    <a:lnTo>
                      <a:pt x="1" y="2181"/>
                    </a:lnTo>
                    <a:lnTo>
                      <a:pt x="346" y="2123"/>
                    </a:lnTo>
                    <a:lnTo>
                      <a:pt x="710" y="2070"/>
                    </a:lnTo>
                    <a:lnTo>
                      <a:pt x="1073" y="2029"/>
                    </a:lnTo>
                    <a:lnTo>
                      <a:pt x="1453" y="2000"/>
                    </a:lnTo>
                    <a:lnTo>
                      <a:pt x="1833" y="1983"/>
                    </a:lnTo>
                    <a:lnTo>
                      <a:pt x="2231" y="1971"/>
                    </a:lnTo>
                    <a:lnTo>
                      <a:pt x="2629" y="1971"/>
                    </a:lnTo>
                    <a:lnTo>
                      <a:pt x="3044" y="1983"/>
                    </a:lnTo>
                    <a:lnTo>
                      <a:pt x="3459" y="2000"/>
                    </a:lnTo>
                    <a:lnTo>
                      <a:pt x="3874" y="2029"/>
                    </a:lnTo>
                    <a:lnTo>
                      <a:pt x="4289" y="2064"/>
                    </a:lnTo>
                    <a:lnTo>
                      <a:pt x="4703" y="2105"/>
                    </a:lnTo>
                    <a:lnTo>
                      <a:pt x="5136" y="2157"/>
                    </a:lnTo>
                    <a:lnTo>
                      <a:pt x="5568" y="2222"/>
                    </a:lnTo>
                    <a:lnTo>
                      <a:pt x="5983" y="2286"/>
                    </a:lnTo>
                    <a:lnTo>
                      <a:pt x="6415" y="2362"/>
                    </a:lnTo>
                    <a:lnTo>
                      <a:pt x="6847" y="2443"/>
                    </a:lnTo>
                    <a:lnTo>
                      <a:pt x="7262" y="2531"/>
                    </a:lnTo>
                    <a:lnTo>
                      <a:pt x="7695" y="2624"/>
                    </a:lnTo>
                    <a:lnTo>
                      <a:pt x="8110" y="2723"/>
                    </a:lnTo>
                    <a:lnTo>
                      <a:pt x="8525" y="2828"/>
                    </a:lnTo>
                    <a:lnTo>
                      <a:pt x="8940" y="2939"/>
                    </a:lnTo>
                    <a:lnTo>
                      <a:pt x="9354" y="3055"/>
                    </a:lnTo>
                    <a:lnTo>
                      <a:pt x="9752" y="3178"/>
                    </a:lnTo>
                    <a:lnTo>
                      <a:pt x="10150" y="3300"/>
                    </a:lnTo>
                    <a:lnTo>
                      <a:pt x="10547" y="3434"/>
                    </a:lnTo>
                    <a:lnTo>
                      <a:pt x="10928" y="3568"/>
                    </a:lnTo>
                    <a:lnTo>
                      <a:pt x="11308" y="3703"/>
                    </a:lnTo>
                    <a:lnTo>
                      <a:pt x="11671" y="3843"/>
                    </a:lnTo>
                    <a:lnTo>
                      <a:pt x="12017" y="3988"/>
                    </a:lnTo>
                    <a:lnTo>
                      <a:pt x="12363" y="4134"/>
                    </a:lnTo>
                    <a:lnTo>
                      <a:pt x="12709" y="4286"/>
                    </a:lnTo>
                    <a:lnTo>
                      <a:pt x="13020" y="4437"/>
                    </a:lnTo>
                    <a:lnTo>
                      <a:pt x="13331" y="4595"/>
                    </a:lnTo>
                    <a:lnTo>
                      <a:pt x="13642" y="4746"/>
                    </a:lnTo>
                    <a:lnTo>
                      <a:pt x="13919" y="4904"/>
                    </a:lnTo>
                    <a:lnTo>
                      <a:pt x="14178" y="5061"/>
                    </a:lnTo>
                    <a:lnTo>
                      <a:pt x="14438" y="5224"/>
                    </a:lnTo>
                    <a:lnTo>
                      <a:pt x="14680" y="5382"/>
                    </a:lnTo>
                    <a:lnTo>
                      <a:pt x="14887" y="5545"/>
                    </a:lnTo>
                    <a:lnTo>
                      <a:pt x="15095" y="5702"/>
                    </a:lnTo>
                    <a:lnTo>
                      <a:pt x="15285" y="5866"/>
                    </a:lnTo>
                    <a:lnTo>
                      <a:pt x="15441" y="6023"/>
                    </a:lnTo>
                    <a:lnTo>
                      <a:pt x="15596" y="6181"/>
                    </a:lnTo>
                    <a:lnTo>
                      <a:pt x="15717" y="6344"/>
                    </a:lnTo>
                    <a:lnTo>
                      <a:pt x="15821" y="6495"/>
                    </a:lnTo>
                    <a:lnTo>
                      <a:pt x="15907" y="6653"/>
                    </a:lnTo>
                    <a:lnTo>
                      <a:pt x="15959" y="6804"/>
                    </a:lnTo>
                    <a:lnTo>
                      <a:pt x="15994" y="6956"/>
                    </a:lnTo>
                    <a:lnTo>
                      <a:pt x="16011" y="7108"/>
                    </a:lnTo>
                    <a:lnTo>
                      <a:pt x="15994" y="7253"/>
                    </a:lnTo>
                    <a:lnTo>
                      <a:pt x="15959" y="7393"/>
                    </a:lnTo>
                    <a:lnTo>
                      <a:pt x="15907" y="7533"/>
                    </a:lnTo>
                    <a:lnTo>
                      <a:pt x="15821" y="7667"/>
                    </a:lnTo>
                    <a:lnTo>
                      <a:pt x="15700" y="7801"/>
                    </a:lnTo>
                    <a:lnTo>
                      <a:pt x="15544" y="7930"/>
                    </a:lnTo>
                    <a:lnTo>
                      <a:pt x="15371" y="8052"/>
                    </a:lnTo>
                    <a:lnTo>
                      <a:pt x="15181" y="8169"/>
                    </a:lnTo>
                    <a:lnTo>
                      <a:pt x="14939" y="8285"/>
                    </a:lnTo>
                    <a:lnTo>
                      <a:pt x="14680" y="8390"/>
                    </a:lnTo>
                    <a:lnTo>
                      <a:pt x="14386" y="8495"/>
                    </a:lnTo>
                    <a:lnTo>
                      <a:pt x="14057" y="8589"/>
                    </a:lnTo>
                    <a:lnTo>
                      <a:pt x="13694" y="8682"/>
                    </a:lnTo>
                    <a:lnTo>
                      <a:pt x="13297" y="8763"/>
                    </a:lnTo>
                    <a:lnTo>
                      <a:pt x="13798" y="8670"/>
                    </a:lnTo>
                    <a:lnTo>
                      <a:pt x="14299" y="8577"/>
                    </a:lnTo>
                    <a:lnTo>
                      <a:pt x="15371" y="8390"/>
                    </a:lnTo>
                    <a:lnTo>
                      <a:pt x="16495" y="8210"/>
                    </a:lnTo>
                    <a:lnTo>
                      <a:pt x="17654" y="8023"/>
                    </a:lnTo>
                    <a:lnTo>
                      <a:pt x="18812" y="7831"/>
                    </a:lnTo>
                    <a:lnTo>
                      <a:pt x="19953" y="7627"/>
                    </a:lnTo>
                    <a:lnTo>
                      <a:pt x="20524" y="7522"/>
                    </a:lnTo>
                    <a:lnTo>
                      <a:pt x="21094" y="7417"/>
                    </a:lnTo>
                    <a:lnTo>
                      <a:pt x="21630" y="7306"/>
                    </a:lnTo>
                    <a:lnTo>
                      <a:pt x="22166" y="7189"/>
                    </a:lnTo>
                    <a:lnTo>
                      <a:pt x="22685" y="7073"/>
                    </a:lnTo>
                    <a:lnTo>
                      <a:pt x="23186" y="6950"/>
                    </a:lnTo>
                    <a:lnTo>
                      <a:pt x="23670" y="6822"/>
                    </a:lnTo>
                    <a:lnTo>
                      <a:pt x="24120" y="6688"/>
                    </a:lnTo>
                    <a:lnTo>
                      <a:pt x="24552" y="6548"/>
                    </a:lnTo>
                    <a:lnTo>
                      <a:pt x="24950" y="6408"/>
                    </a:lnTo>
                    <a:lnTo>
                      <a:pt x="25330" y="6256"/>
                    </a:lnTo>
                    <a:lnTo>
                      <a:pt x="25676" y="6099"/>
                    </a:lnTo>
                    <a:lnTo>
                      <a:pt x="25987" y="5936"/>
                    </a:lnTo>
                    <a:lnTo>
                      <a:pt x="26126" y="5854"/>
                    </a:lnTo>
                    <a:lnTo>
                      <a:pt x="26247" y="5767"/>
                    </a:lnTo>
                    <a:lnTo>
                      <a:pt x="26368" y="5679"/>
                    </a:lnTo>
                    <a:lnTo>
                      <a:pt x="26489" y="5586"/>
                    </a:lnTo>
                    <a:lnTo>
                      <a:pt x="26592" y="5493"/>
                    </a:lnTo>
                    <a:lnTo>
                      <a:pt x="26679" y="5399"/>
                    </a:lnTo>
                    <a:lnTo>
                      <a:pt x="26765" y="5306"/>
                    </a:lnTo>
                    <a:lnTo>
                      <a:pt x="26835" y="5207"/>
                    </a:lnTo>
                    <a:lnTo>
                      <a:pt x="26886" y="5108"/>
                    </a:lnTo>
                    <a:lnTo>
                      <a:pt x="26938" y="5003"/>
                    </a:lnTo>
                    <a:lnTo>
                      <a:pt x="26973" y="4898"/>
                    </a:lnTo>
                    <a:lnTo>
                      <a:pt x="26990" y="4793"/>
                    </a:lnTo>
                    <a:lnTo>
                      <a:pt x="26990" y="4682"/>
                    </a:lnTo>
                    <a:lnTo>
                      <a:pt x="26990" y="4571"/>
                    </a:lnTo>
                    <a:lnTo>
                      <a:pt x="26973" y="4449"/>
                    </a:lnTo>
                    <a:lnTo>
                      <a:pt x="26956" y="4326"/>
                    </a:lnTo>
                    <a:lnTo>
                      <a:pt x="26904" y="4204"/>
                    </a:lnTo>
                    <a:lnTo>
                      <a:pt x="26852" y="4082"/>
                    </a:lnTo>
                    <a:lnTo>
                      <a:pt x="26800" y="3965"/>
                    </a:lnTo>
                    <a:lnTo>
                      <a:pt x="26731" y="3848"/>
                    </a:lnTo>
                    <a:lnTo>
                      <a:pt x="26644" y="3732"/>
                    </a:lnTo>
                    <a:lnTo>
                      <a:pt x="26558" y="3615"/>
                    </a:lnTo>
                    <a:lnTo>
                      <a:pt x="26454" y="3504"/>
                    </a:lnTo>
                    <a:lnTo>
                      <a:pt x="26350" y="3394"/>
                    </a:lnTo>
                    <a:lnTo>
                      <a:pt x="26091" y="3172"/>
                    </a:lnTo>
                    <a:lnTo>
                      <a:pt x="25814" y="2956"/>
                    </a:lnTo>
                    <a:lnTo>
                      <a:pt x="25503" y="2752"/>
                    </a:lnTo>
                    <a:lnTo>
                      <a:pt x="25140" y="2548"/>
                    </a:lnTo>
                    <a:lnTo>
                      <a:pt x="24760" y="2350"/>
                    </a:lnTo>
                    <a:lnTo>
                      <a:pt x="24345" y="2157"/>
                    </a:lnTo>
                    <a:lnTo>
                      <a:pt x="23913" y="1971"/>
                    </a:lnTo>
                    <a:lnTo>
                      <a:pt x="23446" y="1790"/>
                    </a:lnTo>
                    <a:lnTo>
                      <a:pt x="22962" y="1615"/>
                    </a:lnTo>
                    <a:lnTo>
                      <a:pt x="22443" y="1446"/>
                    </a:lnTo>
                    <a:lnTo>
                      <a:pt x="21907" y="1283"/>
                    </a:lnTo>
                    <a:lnTo>
                      <a:pt x="21112" y="1061"/>
                    </a:lnTo>
                    <a:lnTo>
                      <a:pt x="20731" y="956"/>
                    </a:lnTo>
                    <a:lnTo>
                      <a:pt x="20351" y="857"/>
                    </a:lnTo>
                    <a:lnTo>
                      <a:pt x="19970" y="770"/>
                    </a:lnTo>
                    <a:lnTo>
                      <a:pt x="19607" y="682"/>
                    </a:lnTo>
                    <a:lnTo>
                      <a:pt x="19244" y="601"/>
                    </a:lnTo>
                    <a:lnTo>
                      <a:pt x="18881" y="525"/>
                    </a:lnTo>
                    <a:lnTo>
                      <a:pt x="18518" y="455"/>
                    </a:lnTo>
                    <a:lnTo>
                      <a:pt x="18172" y="391"/>
                    </a:lnTo>
                    <a:lnTo>
                      <a:pt x="17827" y="333"/>
                    </a:lnTo>
                    <a:lnTo>
                      <a:pt x="17481" y="280"/>
                    </a:lnTo>
                    <a:lnTo>
                      <a:pt x="17135" y="233"/>
                    </a:lnTo>
                    <a:lnTo>
                      <a:pt x="16806" y="187"/>
                    </a:lnTo>
                    <a:lnTo>
                      <a:pt x="16461" y="152"/>
                    </a:lnTo>
                    <a:lnTo>
                      <a:pt x="16132" y="117"/>
                    </a:lnTo>
                    <a:lnTo>
                      <a:pt x="15804" y="88"/>
                    </a:lnTo>
                    <a:lnTo>
                      <a:pt x="15475" y="59"/>
                    </a:lnTo>
                    <a:lnTo>
                      <a:pt x="15164" y="41"/>
                    </a:lnTo>
                    <a:lnTo>
                      <a:pt x="14835" y="24"/>
                    </a:lnTo>
                    <a:lnTo>
                      <a:pt x="14524" y="12"/>
                    </a:lnTo>
                    <a:lnTo>
                      <a:pt x="14196" y="6"/>
                    </a:lnTo>
                    <a:lnTo>
                      <a:pt x="138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4"/>
              <p:cNvSpPr/>
              <p:nvPr/>
            </p:nvSpPr>
            <p:spPr>
              <a:xfrm flipH="1">
                <a:off x="-8143140" y="4458141"/>
                <a:ext cx="176746" cy="196595"/>
              </a:xfrm>
              <a:custGeom>
                <a:avLst/>
                <a:gdLst/>
                <a:ahLst/>
                <a:cxnLst/>
                <a:rect l="l" t="t" r="r" b="b"/>
                <a:pathLst>
                  <a:path w="16686" h="6735" extrusionOk="0">
                    <a:moveTo>
                      <a:pt x="3182" y="0"/>
                    </a:moveTo>
                    <a:lnTo>
                      <a:pt x="2819" y="6"/>
                    </a:lnTo>
                    <a:lnTo>
                      <a:pt x="2473" y="23"/>
                    </a:lnTo>
                    <a:lnTo>
                      <a:pt x="2162" y="53"/>
                    </a:lnTo>
                    <a:lnTo>
                      <a:pt x="1885" y="88"/>
                    </a:lnTo>
                    <a:lnTo>
                      <a:pt x="1609" y="134"/>
                    </a:lnTo>
                    <a:lnTo>
                      <a:pt x="1367" y="187"/>
                    </a:lnTo>
                    <a:lnTo>
                      <a:pt x="1142" y="251"/>
                    </a:lnTo>
                    <a:lnTo>
                      <a:pt x="934" y="327"/>
                    </a:lnTo>
                    <a:lnTo>
                      <a:pt x="761" y="402"/>
                    </a:lnTo>
                    <a:lnTo>
                      <a:pt x="606" y="490"/>
                    </a:lnTo>
                    <a:lnTo>
                      <a:pt x="450" y="583"/>
                    </a:lnTo>
                    <a:lnTo>
                      <a:pt x="329" y="682"/>
                    </a:lnTo>
                    <a:lnTo>
                      <a:pt x="243" y="793"/>
                    </a:lnTo>
                    <a:lnTo>
                      <a:pt x="156" y="904"/>
                    </a:lnTo>
                    <a:lnTo>
                      <a:pt x="87" y="1026"/>
                    </a:lnTo>
                    <a:lnTo>
                      <a:pt x="53" y="1149"/>
                    </a:lnTo>
                    <a:lnTo>
                      <a:pt x="18" y="1277"/>
                    </a:lnTo>
                    <a:lnTo>
                      <a:pt x="1" y="1411"/>
                    </a:lnTo>
                    <a:lnTo>
                      <a:pt x="18" y="1551"/>
                    </a:lnTo>
                    <a:lnTo>
                      <a:pt x="35" y="1691"/>
                    </a:lnTo>
                    <a:lnTo>
                      <a:pt x="70" y="1837"/>
                    </a:lnTo>
                    <a:lnTo>
                      <a:pt x="139" y="1988"/>
                    </a:lnTo>
                    <a:lnTo>
                      <a:pt x="208" y="2140"/>
                    </a:lnTo>
                    <a:lnTo>
                      <a:pt x="295" y="2292"/>
                    </a:lnTo>
                    <a:lnTo>
                      <a:pt x="398" y="2449"/>
                    </a:lnTo>
                    <a:lnTo>
                      <a:pt x="502" y="2606"/>
                    </a:lnTo>
                    <a:lnTo>
                      <a:pt x="640" y="2770"/>
                    </a:lnTo>
                    <a:lnTo>
                      <a:pt x="779" y="2927"/>
                    </a:lnTo>
                    <a:lnTo>
                      <a:pt x="934" y="3090"/>
                    </a:lnTo>
                    <a:lnTo>
                      <a:pt x="1107" y="3254"/>
                    </a:lnTo>
                    <a:lnTo>
                      <a:pt x="1297" y="3417"/>
                    </a:lnTo>
                    <a:lnTo>
                      <a:pt x="1488" y="3580"/>
                    </a:lnTo>
                    <a:lnTo>
                      <a:pt x="1695" y="3738"/>
                    </a:lnTo>
                    <a:lnTo>
                      <a:pt x="1920" y="3901"/>
                    </a:lnTo>
                    <a:lnTo>
                      <a:pt x="2145" y="4058"/>
                    </a:lnTo>
                    <a:lnTo>
                      <a:pt x="2387" y="4216"/>
                    </a:lnTo>
                    <a:lnTo>
                      <a:pt x="2646" y="4373"/>
                    </a:lnTo>
                    <a:lnTo>
                      <a:pt x="2905" y="4525"/>
                    </a:lnTo>
                    <a:lnTo>
                      <a:pt x="3165" y="4676"/>
                    </a:lnTo>
                    <a:lnTo>
                      <a:pt x="3441" y="4822"/>
                    </a:lnTo>
                    <a:lnTo>
                      <a:pt x="3735" y="4968"/>
                    </a:lnTo>
                    <a:lnTo>
                      <a:pt x="4029" y="5108"/>
                    </a:lnTo>
                    <a:lnTo>
                      <a:pt x="4340" y="5242"/>
                    </a:lnTo>
                    <a:lnTo>
                      <a:pt x="4652" y="5370"/>
                    </a:lnTo>
                    <a:lnTo>
                      <a:pt x="4980" y="5498"/>
                    </a:lnTo>
                    <a:lnTo>
                      <a:pt x="5291" y="5621"/>
                    </a:lnTo>
                    <a:lnTo>
                      <a:pt x="5637" y="5737"/>
                    </a:lnTo>
                    <a:lnTo>
                      <a:pt x="5966" y="5848"/>
                    </a:lnTo>
                    <a:lnTo>
                      <a:pt x="6311" y="5947"/>
                    </a:lnTo>
                    <a:lnTo>
                      <a:pt x="6675" y="6046"/>
                    </a:lnTo>
                    <a:lnTo>
                      <a:pt x="7020" y="6134"/>
                    </a:lnTo>
                    <a:lnTo>
                      <a:pt x="7383" y="6216"/>
                    </a:lnTo>
                    <a:lnTo>
                      <a:pt x="7747" y="6291"/>
                    </a:lnTo>
                    <a:lnTo>
                      <a:pt x="8127" y="6361"/>
                    </a:lnTo>
                    <a:lnTo>
                      <a:pt x="8576" y="6437"/>
                    </a:lnTo>
                    <a:lnTo>
                      <a:pt x="9026" y="6501"/>
                    </a:lnTo>
                    <a:lnTo>
                      <a:pt x="9475" y="6560"/>
                    </a:lnTo>
                    <a:lnTo>
                      <a:pt x="9908" y="6612"/>
                    </a:lnTo>
                    <a:lnTo>
                      <a:pt x="10340" y="6653"/>
                    </a:lnTo>
                    <a:lnTo>
                      <a:pt x="10755" y="6682"/>
                    </a:lnTo>
                    <a:lnTo>
                      <a:pt x="11170" y="6711"/>
                    </a:lnTo>
                    <a:lnTo>
                      <a:pt x="11568" y="6729"/>
                    </a:lnTo>
                    <a:lnTo>
                      <a:pt x="11948" y="6734"/>
                    </a:lnTo>
                    <a:lnTo>
                      <a:pt x="12311" y="6734"/>
                    </a:lnTo>
                    <a:lnTo>
                      <a:pt x="12674" y="6729"/>
                    </a:lnTo>
                    <a:lnTo>
                      <a:pt x="13020" y="6711"/>
                    </a:lnTo>
                    <a:lnTo>
                      <a:pt x="13366" y="6688"/>
                    </a:lnTo>
                    <a:lnTo>
                      <a:pt x="13677" y="6659"/>
                    </a:lnTo>
                    <a:lnTo>
                      <a:pt x="13988" y="6612"/>
                    </a:lnTo>
                    <a:lnTo>
                      <a:pt x="14282" y="6565"/>
                    </a:lnTo>
                    <a:lnTo>
                      <a:pt x="14559" y="6507"/>
                    </a:lnTo>
                    <a:lnTo>
                      <a:pt x="14835" y="6443"/>
                    </a:lnTo>
                    <a:lnTo>
                      <a:pt x="15077" y="6367"/>
                    </a:lnTo>
                    <a:lnTo>
                      <a:pt x="15319" y="6285"/>
                    </a:lnTo>
                    <a:lnTo>
                      <a:pt x="15527" y="6192"/>
                    </a:lnTo>
                    <a:lnTo>
                      <a:pt x="15734" y="6093"/>
                    </a:lnTo>
                    <a:lnTo>
                      <a:pt x="15907" y="5982"/>
                    </a:lnTo>
                    <a:lnTo>
                      <a:pt x="16080" y="5872"/>
                    </a:lnTo>
                    <a:lnTo>
                      <a:pt x="16219" y="5743"/>
                    </a:lnTo>
                    <a:lnTo>
                      <a:pt x="16340" y="5609"/>
                    </a:lnTo>
                    <a:lnTo>
                      <a:pt x="16461" y="5469"/>
                    </a:lnTo>
                    <a:lnTo>
                      <a:pt x="16547" y="5318"/>
                    </a:lnTo>
                    <a:lnTo>
                      <a:pt x="16616" y="5160"/>
                    </a:lnTo>
                    <a:lnTo>
                      <a:pt x="16651" y="4991"/>
                    </a:lnTo>
                    <a:lnTo>
                      <a:pt x="16685" y="4816"/>
                    </a:lnTo>
                    <a:lnTo>
                      <a:pt x="16685" y="4630"/>
                    </a:lnTo>
                    <a:lnTo>
                      <a:pt x="16668" y="4461"/>
                    </a:lnTo>
                    <a:lnTo>
                      <a:pt x="16634" y="4297"/>
                    </a:lnTo>
                    <a:lnTo>
                      <a:pt x="16564" y="4128"/>
                    </a:lnTo>
                    <a:lnTo>
                      <a:pt x="16495" y="3971"/>
                    </a:lnTo>
                    <a:lnTo>
                      <a:pt x="16391" y="3808"/>
                    </a:lnTo>
                    <a:lnTo>
                      <a:pt x="16253" y="3656"/>
                    </a:lnTo>
                    <a:lnTo>
                      <a:pt x="16115" y="3498"/>
                    </a:lnTo>
                    <a:lnTo>
                      <a:pt x="15942" y="3347"/>
                    </a:lnTo>
                    <a:lnTo>
                      <a:pt x="15769" y="3201"/>
                    </a:lnTo>
                    <a:lnTo>
                      <a:pt x="15562" y="3055"/>
                    </a:lnTo>
                    <a:lnTo>
                      <a:pt x="15354" y="2915"/>
                    </a:lnTo>
                    <a:lnTo>
                      <a:pt x="15112" y="2776"/>
                    </a:lnTo>
                    <a:lnTo>
                      <a:pt x="14870" y="2636"/>
                    </a:lnTo>
                    <a:lnTo>
                      <a:pt x="14611" y="2501"/>
                    </a:lnTo>
                    <a:lnTo>
                      <a:pt x="14334" y="2367"/>
                    </a:lnTo>
                    <a:lnTo>
                      <a:pt x="14040" y="2239"/>
                    </a:lnTo>
                    <a:lnTo>
                      <a:pt x="13746" y="2117"/>
                    </a:lnTo>
                    <a:lnTo>
                      <a:pt x="13418" y="1994"/>
                    </a:lnTo>
                    <a:lnTo>
                      <a:pt x="13089" y="1872"/>
                    </a:lnTo>
                    <a:lnTo>
                      <a:pt x="12761" y="1755"/>
                    </a:lnTo>
                    <a:lnTo>
                      <a:pt x="12415" y="1639"/>
                    </a:lnTo>
                    <a:lnTo>
                      <a:pt x="12052" y="1528"/>
                    </a:lnTo>
                    <a:lnTo>
                      <a:pt x="11689" y="1417"/>
                    </a:lnTo>
                    <a:lnTo>
                      <a:pt x="11326" y="1312"/>
                    </a:lnTo>
                    <a:lnTo>
                      <a:pt x="10945" y="1213"/>
                    </a:lnTo>
                    <a:lnTo>
                      <a:pt x="10547" y="1108"/>
                    </a:lnTo>
                    <a:lnTo>
                      <a:pt x="9769" y="921"/>
                    </a:lnTo>
                    <a:lnTo>
                      <a:pt x="8957" y="741"/>
                    </a:lnTo>
                    <a:lnTo>
                      <a:pt x="8144" y="577"/>
                    </a:lnTo>
                    <a:lnTo>
                      <a:pt x="7522" y="461"/>
                    </a:lnTo>
                    <a:lnTo>
                      <a:pt x="6934" y="356"/>
                    </a:lnTo>
                    <a:lnTo>
                      <a:pt x="6381" y="268"/>
                    </a:lnTo>
                    <a:lnTo>
                      <a:pt x="5845" y="193"/>
                    </a:lnTo>
                    <a:lnTo>
                      <a:pt x="5343" y="134"/>
                    </a:lnTo>
                    <a:lnTo>
                      <a:pt x="4859" y="82"/>
                    </a:lnTo>
                    <a:lnTo>
                      <a:pt x="4392" y="47"/>
                    </a:lnTo>
                    <a:lnTo>
                      <a:pt x="3960" y="18"/>
                    </a:lnTo>
                    <a:lnTo>
                      <a:pt x="3562" y="6"/>
                    </a:lnTo>
                    <a:lnTo>
                      <a:pt x="31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4"/>
              <p:cNvSpPr/>
              <p:nvPr/>
            </p:nvSpPr>
            <p:spPr>
              <a:xfrm flipH="1">
                <a:off x="-8356698" y="4202048"/>
                <a:ext cx="603836" cy="421949"/>
              </a:xfrm>
              <a:custGeom>
                <a:avLst/>
                <a:gdLst/>
                <a:ahLst/>
                <a:cxnLst/>
                <a:rect l="l" t="t" r="r" b="b"/>
                <a:pathLst>
                  <a:path w="57006" h="14729" extrusionOk="0">
                    <a:moveTo>
                      <a:pt x="11982" y="1"/>
                    </a:moveTo>
                    <a:lnTo>
                      <a:pt x="11239" y="13"/>
                    </a:lnTo>
                    <a:lnTo>
                      <a:pt x="10495" y="30"/>
                    </a:lnTo>
                    <a:lnTo>
                      <a:pt x="9735" y="59"/>
                    </a:lnTo>
                    <a:lnTo>
                      <a:pt x="8991" y="100"/>
                    </a:lnTo>
                    <a:lnTo>
                      <a:pt x="8265" y="152"/>
                    </a:lnTo>
                    <a:lnTo>
                      <a:pt x="7522" y="211"/>
                    </a:lnTo>
                    <a:lnTo>
                      <a:pt x="6795" y="281"/>
                    </a:lnTo>
                    <a:lnTo>
                      <a:pt x="6069" y="362"/>
                    </a:lnTo>
                    <a:lnTo>
                      <a:pt x="5343" y="456"/>
                    </a:lnTo>
                    <a:lnTo>
                      <a:pt x="4807" y="531"/>
                    </a:lnTo>
                    <a:lnTo>
                      <a:pt x="4288" y="619"/>
                    </a:lnTo>
                    <a:lnTo>
                      <a:pt x="3804" y="706"/>
                    </a:lnTo>
                    <a:lnTo>
                      <a:pt x="3355" y="800"/>
                    </a:lnTo>
                    <a:lnTo>
                      <a:pt x="2940" y="899"/>
                    </a:lnTo>
                    <a:lnTo>
                      <a:pt x="2542" y="1004"/>
                    </a:lnTo>
                    <a:lnTo>
                      <a:pt x="2162" y="1114"/>
                    </a:lnTo>
                    <a:lnTo>
                      <a:pt x="1833" y="1225"/>
                    </a:lnTo>
                    <a:lnTo>
                      <a:pt x="1522" y="1342"/>
                    </a:lnTo>
                    <a:lnTo>
                      <a:pt x="1228" y="1464"/>
                    </a:lnTo>
                    <a:lnTo>
                      <a:pt x="986" y="1587"/>
                    </a:lnTo>
                    <a:lnTo>
                      <a:pt x="761" y="1721"/>
                    </a:lnTo>
                    <a:lnTo>
                      <a:pt x="554" y="1849"/>
                    </a:lnTo>
                    <a:lnTo>
                      <a:pt x="398" y="1983"/>
                    </a:lnTo>
                    <a:lnTo>
                      <a:pt x="260" y="2123"/>
                    </a:lnTo>
                    <a:lnTo>
                      <a:pt x="139" y="2263"/>
                    </a:lnTo>
                    <a:lnTo>
                      <a:pt x="70" y="2409"/>
                    </a:lnTo>
                    <a:lnTo>
                      <a:pt x="18" y="2555"/>
                    </a:lnTo>
                    <a:lnTo>
                      <a:pt x="0" y="2700"/>
                    </a:lnTo>
                    <a:lnTo>
                      <a:pt x="0" y="2852"/>
                    </a:lnTo>
                    <a:lnTo>
                      <a:pt x="52" y="3004"/>
                    </a:lnTo>
                    <a:lnTo>
                      <a:pt x="121" y="3161"/>
                    </a:lnTo>
                    <a:lnTo>
                      <a:pt x="208" y="3313"/>
                    </a:lnTo>
                    <a:lnTo>
                      <a:pt x="346" y="3470"/>
                    </a:lnTo>
                    <a:lnTo>
                      <a:pt x="502" y="3627"/>
                    </a:lnTo>
                    <a:lnTo>
                      <a:pt x="692" y="3785"/>
                    </a:lnTo>
                    <a:lnTo>
                      <a:pt x="917" y="3942"/>
                    </a:lnTo>
                    <a:lnTo>
                      <a:pt x="1159" y="4100"/>
                    </a:lnTo>
                    <a:lnTo>
                      <a:pt x="1436" y="4263"/>
                    </a:lnTo>
                    <a:lnTo>
                      <a:pt x="1747" y="4420"/>
                    </a:lnTo>
                    <a:lnTo>
                      <a:pt x="2093" y="4578"/>
                    </a:lnTo>
                    <a:lnTo>
                      <a:pt x="2456" y="4735"/>
                    </a:lnTo>
                    <a:lnTo>
                      <a:pt x="2922" y="4916"/>
                    </a:lnTo>
                    <a:lnTo>
                      <a:pt x="3372" y="5073"/>
                    </a:lnTo>
                    <a:lnTo>
                      <a:pt x="3822" y="5213"/>
                    </a:lnTo>
                    <a:lnTo>
                      <a:pt x="4254" y="5336"/>
                    </a:lnTo>
                    <a:lnTo>
                      <a:pt x="4669" y="5435"/>
                    </a:lnTo>
                    <a:lnTo>
                      <a:pt x="5084" y="5517"/>
                    </a:lnTo>
                    <a:lnTo>
                      <a:pt x="5499" y="5587"/>
                    </a:lnTo>
                    <a:lnTo>
                      <a:pt x="5914" y="5633"/>
                    </a:lnTo>
                    <a:lnTo>
                      <a:pt x="6311" y="5674"/>
                    </a:lnTo>
                    <a:lnTo>
                      <a:pt x="6709" y="5697"/>
                    </a:lnTo>
                    <a:lnTo>
                      <a:pt x="7107" y="5709"/>
                    </a:lnTo>
                    <a:lnTo>
                      <a:pt x="7504" y="5709"/>
                    </a:lnTo>
                    <a:lnTo>
                      <a:pt x="7902" y="5697"/>
                    </a:lnTo>
                    <a:lnTo>
                      <a:pt x="8282" y="5680"/>
                    </a:lnTo>
                    <a:lnTo>
                      <a:pt x="8680" y="5651"/>
                    </a:lnTo>
                    <a:lnTo>
                      <a:pt x="9095" y="5616"/>
                    </a:lnTo>
                    <a:lnTo>
                      <a:pt x="9493" y="5575"/>
                    </a:lnTo>
                    <a:lnTo>
                      <a:pt x="9890" y="5528"/>
                    </a:lnTo>
                    <a:lnTo>
                      <a:pt x="10737" y="5423"/>
                    </a:lnTo>
                    <a:lnTo>
                      <a:pt x="11602" y="5307"/>
                    </a:lnTo>
                    <a:lnTo>
                      <a:pt x="12501" y="5190"/>
                    </a:lnTo>
                    <a:lnTo>
                      <a:pt x="12968" y="5132"/>
                    </a:lnTo>
                    <a:lnTo>
                      <a:pt x="13435" y="5073"/>
                    </a:lnTo>
                    <a:lnTo>
                      <a:pt x="13936" y="5021"/>
                    </a:lnTo>
                    <a:lnTo>
                      <a:pt x="14437" y="4974"/>
                    </a:lnTo>
                    <a:lnTo>
                      <a:pt x="14956" y="4933"/>
                    </a:lnTo>
                    <a:lnTo>
                      <a:pt x="15492" y="4899"/>
                    </a:lnTo>
                    <a:lnTo>
                      <a:pt x="16045" y="4869"/>
                    </a:lnTo>
                    <a:lnTo>
                      <a:pt x="16616" y="4852"/>
                    </a:lnTo>
                    <a:lnTo>
                      <a:pt x="17273" y="4840"/>
                    </a:lnTo>
                    <a:lnTo>
                      <a:pt x="17947" y="4834"/>
                    </a:lnTo>
                    <a:lnTo>
                      <a:pt x="18604" y="4846"/>
                    </a:lnTo>
                    <a:lnTo>
                      <a:pt x="19261" y="4864"/>
                    </a:lnTo>
                    <a:lnTo>
                      <a:pt x="19936" y="4887"/>
                    </a:lnTo>
                    <a:lnTo>
                      <a:pt x="20593" y="4922"/>
                    </a:lnTo>
                    <a:lnTo>
                      <a:pt x="21250" y="4963"/>
                    </a:lnTo>
                    <a:lnTo>
                      <a:pt x="21889" y="5015"/>
                    </a:lnTo>
                    <a:lnTo>
                      <a:pt x="22546" y="5073"/>
                    </a:lnTo>
                    <a:lnTo>
                      <a:pt x="23186" y="5143"/>
                    </a:lnTo>
                    <a:lnTo>
                      <a:pt x="23826" y="5213"/>
                    </a:lnTo>
                    <a:lnTo>
                      <a:pt x="24466" y="5295"/>
                    </a:lnTo>
                    <a:lnTo>
                      <a:pt x="25105" y="5382"/>
                    </a:lnTo>
                    <a:lnTo>
                      <a:pt x="25728" y="5476"/>
                    </a:lnTo>
                    <a:lnTo>
                      <a:pt x="26350" y="5575"/>
                    </a:lnTo>
                    <a:lnTo>
                      <a:pt x="26955" y="5674"/>
                    </a:lnTo>
                    <a:lnTo>
                      <a:pt x="27561" y="5785"/>
                    </a:lnTo>
                    <a:lnTo>
                      <a:pt x="28166" y="5901"/>
                    </a:lnTo>
                    <a:lnTo>
                      <a:pt x="28771" y="6018"/>
                    </a:lnTo>
                    <a:lnTo>
                      <a:pt x="29359" y="6140"/>
                    </a:lnTo>
                    <a:lnTo>
                      <a:pt x="29929" y="6263"/>
                    </a:lnTo>
                    <a:lnTo>
                      <a:pt x="30500" y="6397"/>
                    </a:lnTo>
                    <a:lnTo>
                      <a:pt x="31070" y="6525"/>
                    </a:lnTo>
                    <a:lnTo>
                      <a:pt x="31624" y="6659"/>
                    </a:lnTo>
                    <a:lnTo>
                      <a:pt x="32160" y="6799"/>
                    </a:lnTo>
                    <a:lnTo>
                      <a:pt x="32696" y="6939"/>
                    </a:lnTo>
                    <a:lnTo>
                      <a:pt x="33750" y="7219"/>
                    </a:lnTo>
                    <a:lnTo>
                      <a:pt x="34736" y="7511"/>
                    </a:lnTo>
                    <a:lnTo>
                      <a:pt x="35687" y="7796"/>
                    </a:lnTo>
                    <a:lnTo>
                      <a:pt x="36205" y="7965"/>
                    </a:lnTo>
                    <a:lnTo>
                      <a:pt x="36707" y="8134"/>
                    </a:lnTo>
                    <a:lnTo>
                      <a:pt x="37191" y="8304"/>
                    </a:lnTo>
                    <a:lnTo>
                      <a:pt x="37641" y="8478"/>
                    </a:lnTo>
                    <a:lnTo>
                      <a:pt x="38090" y="8653"/>
                    </a:lnTo>
                    <a:lnTo>
                      <a:pt x="38540" y="8834"/>
                    </a:lnTo>
                    <a:lnTo>
                      <a:pt x="38955" y="9015"/>
                    </a:lnTo>
                    <a:lnTo>
                      <a:pt x="39370" y="9196"/>
                    </a:lnTo>
                    <a:lnTo>
                      <a:pt x="39767" y="9382"/>
                    </a:lnTo>
                    <a:lnTo>
                      <a:pt x="40165" y="9569"/>
                    </a:lnTo>
                    <a:lnTo>
                      <a:pt x="40908" y="9948"/>
                    </a:lnTo>
                    <a:lnTo>
                      <a:pt x="41652" y="10327"/>
                    </a:lnTo>
                    <a:lnTo>
                      <a:pt x="42361" y="10712"/>
                    </a:lnTo>
                    <a:lnTo>
                      <a:pt x="43778" y="11487"/>
                    </a:lnTo>
                    <a:lnTo>
                      <a:pt x="44487" y="11866"/>
                    </a:lnTo>
                    <a:lnTo>
                      <a:pt x="45213" y="12245"/>
                    </a:lnTo>
                    <a:lnTo>
                      <a:pt x="45974" y="12618"/>
                    </a:lnTo>
                    <a:lnTo>
                      <a:pt x="46372" y="12805"/>
                    </a:lnTo>
                    <a:lnTo>
                      <a:pt x="46770" y="12985"/>
                    </a:lnTo>
                    <a:lnTo>
                      <a:pt x="47185" y="13166"/>
                    </a:lnTo>
                    <a:lnTo>
                      <a:pt x="47600" y="13341"/>
                    </a:lnTo>
                    <a:lnTo>
                      <a:pt x="48032" y="13516"/>
                    </a:lnTo>
                    <a:lnTo>
                      <a:pt x="48481" y="13691"/>
                    </a:lnTo>
                    <a:lnTo>
                      <a:pt x="48827" y="13813"/>
                    </a:lnTo>
                    <a:lnTo>
                      <a:pt x="49190" y="13930"/>
                    </a:lnTo>
                    <a:lnTo>
                      <a:pt x="49553" y="14041"/>
                    </a:lnTo>
                    <a:lnTo>
                      <a:pt x="49916" y="14146"/>
                    </a:lnTo>
                    <a:lnTo>
                      <a:pt x="50279" y="14245"/>
                    </a:lnTo>
                    <a:lnTo>
                      <a:pt x="50660" y="14332"/>
                    </a:lnTo>
                    <a:lnTo>
                      <a:pt x="51040" y="14414"/>
                    </a:lnTo>
                    <a:lnTo>
                      <a:pt x="51403" y="14484"/>
                    </a:lnTo>
                    <a:lnTo>
                      <a:pt x="51784" y="14548"/>
                    </a:lnTo>
                    <a:lnTo>
                      <a:pt x="52147" y="14600"/>
                    </a:lnTo>
                    <a:lnTo>
                      <a:pt x="52510" y="14647"/>
                    </a:lnTo>
                    <a:lnTo>
                      <a:pt x="52873" y="14682"/>
                    </a:lnTo>
                    <a:lnTo>
                      <a:pt x="53219" y="14711"/>
                    </a:lnTo>
                    <a:lnTo>
                      <a:pt x="53565" y="14723"/>
                    </a:lnTo>
                    <a:lnTo>
                      <a:pt x="53910" y="14729"/>
                    </a:lnTo>
                    <a:lnTo>
                      <a:pt x="54239" y="14729"/>
                    </a:lnTo>
                    <a:lnTo>
                      <a:pt x="54550" y="14711"/>
                    </a:lnTo>
                    <a:lnTo>
                      <a:pt x="54844" y="14688"/>
                    </a:lnTo>
                    <a:lnTo>
                      <a:pt x="55138" y="14653"/>
                    </a:lnTo>
                    <a:lnTo>
                      <a:pt x="55415" y="14600"/>
                    </a:lnTo>
                    <a:lnTo>
                      <a:pt x="55657" y="14542"/>
                    </a:lnTo>
                    <a:lnTo>
                      <a:pt x="55899" y="14472"/>
                    </a:lnTo>
                    <a:lnTo>
                      <a:pt x="56123" y="14385"/>
                    </a:lnTo>
                    <a:lnTo>
                      <a:pt x="56314" y="14291"/>
                    </a:lnTo>
                    <a:lnTo>
                      <a:pt x="56487" y="14181"/>
                    </a:lnTo>
                    <a:lnTo>
                      <a:pt x="56642" y="14058"/>
                    </a:lnTo>
                    <a:lnTo>
                      <a:pt x="56763" y="13924"/>
                    </a:lnTo>
                    <a:lnTo>
                      <a:pt x="56867" y="13778"/>
                    </a:lnTo>
                    <a:lnTo>
                      <a:pt x="56953" y="13615"/>
                    </a:lnTo>
                    <a:lnTo>
                      <a:pt x="56988" y="13440"/>
                    </a:lnTo>
                    <a:lnTo>
                      <a:pt x="57005" y="13248"/>
                    </a:lnTo>
                    <a:lnTo>
                      <a:pt x="56988" y="13044"/>
                    </a:lnTo>
                    <a:lnTo>
                      <a:pt x="56971" y="12945"/>
                    </a:lnTo>
                    <a:lnTo>
                      <a:pt x="56953" y="12840"/>
                    </a:lnTo>
                    <a:lnTo>
                      <a:pt x="56850" y="12630"/>
                    </a:lnTo>
                    <a:lnTo>
                      <a:pt x="56729" y="12414"/>
                    </a:lnTo>
                    <a:lnTo>
                      <a:pt x="56556" y="12198"/>
                    </a:lnTo>
                    <a:lnTo>
                      <a:pt x="56348" y="11977"/>
                    </a:lnTo>
                    <a:lnTo>
                      <a:pt x="56106" y="11761"/>
                    </a:lnTo>
                    <a:lnTo>
                      <a:pt x="55847" y="11534"/>
                    </a:lnTo>
                    <a:lnTo>
                      <a:pt x="55536" y="11312"/>
                    </a:lnTo>
                    <a:lnTo>
                      <a:pt x="55207" y="11085"/>
                    </a:lnTo>
                    <a:lnTo>
                      <a:pt x="54861" y="10857"/>
                    </a:lnTo>
                    <a:lnTo>
                      <a:pt x="54481" y="10630"/>
                    </a:lnTo>
                    <a:lnTo>
                      <a:pt x="54083" y="10403"/>
                    </a:lnTo>
                    <a:lnTo>
                      <a:pt x="53668" y="10175"/>
                    </a:lnTo>
                    <a:lnTo>
                      <a:pt x="53236" y="9948"/>
                    </a:lnTo>
                    <a:lnTo>
                      <a:pt x="52786" y="9720"/>
                    </a:lnTo>
                    <a:lnTo>
                      <a:pt x="52337" y="9499"/>
                    </a:lnTo>
                    <a:lnTo>
                      <a:pt x="51853" y="9271"/>
                    </a:lnTo>
                    <a:lnTo>
                      <a:pt x="51386" y="9056"/>
                    </a:lnTo>
                    <a:lnTo>
                      <a:pt x="50400" y="8618"/>
                    </a:lnTo>
                    <a:lnTo>
                      <a:pt x="49415" y="8199"/>
                    </a:lnTo>
                    <a:lnTo>
                      <a:pt x="48429" y="7796"/>
                    </a:lnTo>
                    <a:lnTo>
                      <a:pt x="47478" y="7411"/>
                    </a:lnTo>
                    <a:lnTo>
                      <a:pt x="46562" y="7050"/>
                    </a:lnTo>
                    <a:lnTo>
                      <a:pt x="44902" y="6403"/>
                    </a:lnTo>
                    <a:lnTo>
                      <a:pt x="44020" y="6053"/>
                    </a:lnTo>
                    <a:lnTo>
                      <a:pt x="43121" y="5715"/>
                    </a:lnTo>
                    <a:lnTo>
                      <a:pt x="42188" y="5377"/>
                    </a:lnTo>
                    <a:lnTo>
                      <a:pt x="41254" y="5050"/>
                    </a:lnTo>
                    <a:lnTo>
                      <a:pt x="40286" y="4724"/>
                    </a:lnTo>
                    <a:lnTo>
                      <a:pt x="39318" y="4409"/>
                    </a:lnTo>
                    <a:lnTo>
                      <a:pt x="38315" y="4094"/>
                    </a:lnTo>
                    <a:lnTo>
                      <a:pt x="37312" y="3791"/>
                    </a:lnTo>
                    <a:lnTo>
                      <a:pt x="36275" y="3493"/>
                    </a:lnTo>
                    <a:lnTo>
                      <a:pt x="35220" y="3202"/>
                    </a:lnTo>
                    <a:lnTo>
                      <a:pt x="34148" y="2922"/>
                    </a:lnTo>
                    <a:lnTo>
                      <a:pt x="33059" y="2648"/>
                    </a:lnTo>
                    <a:lnTo>
                      <a:pt x="31952" y="2386"/>
                    </a:lnTo>
                    <a:lnTo>
                      <a:pt x="30828" y="2129"/>
                    </a:lnTo>
                    <a:lnTo>
                      <a:pt x="29670" y="1884"/>
                    </a:lnTo>
                    <a:lnTo>
                      <a:pt x="28511" y="1651"/>
                    </a:lnTo>
                    <a:lnTo>
                      <a:pt x="27872" y="1528"/>
                    </a:lnTo>
                    <a:lnTo>
                      <a:pt x="27215" y="1406"/>
                    </a:lnTo>
                    <a:lnTo>
                      <a:pt x="26540" y="1289"/>
                    </a:lnTo>
                    <a:lnTo>
                      <a:pt x="25866" y="1179"/>
                    </a:lnTo>
                    <a:lnTo>
                      <a:pt x="25192" y="1068"/>
                    </a:lnTo>
                    <a:lnTo>
                      <a:pt x="24500" y="957"/>
                    </a:lnTo>
                    <a:lnTo>
                      <a:pt x="23809" y="858"/>
                    </a:lnTo>
                    <a:lnTo>
                      <a:pt x="23100" y="759"/>
                    </a:lnTo>
                    <a:lnTo>
                      <a:pt x="22374" y="666"/>
                    </a:lnTo>
                    <a:lnTo>
                      <a:pt x="21665" y="578"/>
                    </a:lnTo>
                    <a:lnTo>
                      <a:pt x="20938" y="491"/>
                    </a:lnTo>
                    <a:lnTo>
                      <a:pt x="20212" y="415"/>
                    </a:lnTo>
                    <a:lnTo>
                      <a:pt x="19469" y="339"/>
                    </a:lnTo>
                    <a:lnTo>
                      <a:pt x="18725" y="275"/>
                    </a:lnTo>
                    <a:lnTo>
                      <a:pt x="17999" y="217"/>
                    </a:lnTo>
                    <a:lnTo>
                      <a:pt x="17238" y="164"/>
                    </a:lnTo>
                    <a:lnTo>
                      <a:pt x="16495" y="117"/>
                    </a:lnTo>
                    <a:lnTo>
                      <a:pt x="15752" y="77"/>
                    </a:lnTo>
                    <a:lnTo>
                      <a:pt x="14991" y="48"/>
                    </a:lnTo>
                    <a:lnTo>
                      <a:pt x="14247" y="24"/>
                    </a:lnTo>
                    <a:lnTo>
                      <a:pt x="13487" y="7"/>
                    </a:lnTo>
                    <a:lnTo>
                      <a:pt x="127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4"/>
              <p:cNvSpPr/>
              <p:nvPr/>
            </p:nvSpPr>
            <p:spPr>
              <a:xfrm flipH="1">
                <a:off x="-8461308" y="4142242"/>
                <a:ext cx="674576" cy="481736"/>
              </a:xfrm>
              <a:custGeom>
                <a:avLst/>
                <a:gdLst/>
                <a:ahLst/>
                <a:cxnLst/>
                <a:rect l="l" t="t" r="r" b="b"/>
                <a:pathLst>
                  <a:path w="65461" h="16816" extrusionOk="0">
                    <a:moveTo>
                      <a:pt x="21440" y="0"/>
                    </a:moveTo>
                    <a:lnTo>
                      <a:pt x="20627" y="6"/>
                    </a:lnTo>
                    <a:lnTo>
                      <a:pt x="19832" y="24"/>
                    </a:lnTo>
                    <a:lnTo>
                      <a:pt x="19054" y="47"/>
                    </a:lnTo>
                    <a:lnTo>
                      <a:pt x="18276" y="88"/>
                    </a:lnTo>
                    <a:lnTo>
                      <a:pt x="17515" y="135"/>
                    </a:lnTo>
                    <a:lnTo>
                      <a:pt x="16772" y="187"/>
                    </a:lnTo>
                    <a:lnTo>
                      <a:pt x="16011" y="251"/>
                    </a:lnTo>
                    <a:lnTo>
                      <a:pt x="15268" y="327"/>
                    </a:lnTo>
                    <a:lnTo>
                      <a:pt x="14541" y="403"/>
                    </a:lnTo>
                    <a:lnTo>
                      <a:pt x="13815" y="490"/>
                    </a:lnTo>
                    <a:lnTo>
                      <a:pt x="13089" y="583"/>
                    </a:lnTo>
                    <a:lnTo>
                      <a:pt x="12380" y="683"/>
                    </a:lnTo>
                    <a:lnTo>
                      <a:pt x="11671" y="793"/>
                    </a:lnTo>
                    <a:lnTo>
                      <a:pt x="10962" y="904"/>
                    </a:lnTo>
                    <a:lnTo>
                      <a:pt x="10254" y="1021"/>
                    </a:lnTo>
                    <a:lnTo>
                      <a:pt x="9562" y="1137"/>
                    </a:lnTo>
                    <a:lnTo>
                      <a:pt x="8870" y="1266"/>
                    </a:lnTo>
                    <a:lnTo>
                      <a:pt x="8179" y="1394"/>
                    </a:lnTo>
                    <a:lnTo>
                      <a:pt x="6813" y="1656"/>
                    </a:lnTo>
                    <a:lnTo>
                      <a:pt x="5447" y="1930"/>
                    </a:lnTo>
                    <a:lnTo>
                      <a:pt x="2732" y="2490"/>
                    </a:lnTo>
                    <a:lnTo>
                      <a:pt x="1367" y="2770"/>
                    </a:lnTo>
                    <a:lnTo>
                      <a:pt x="1" y="3038"/>
                    </a:lnTo>
                    <a:lnTo>
                      <a:pt x="537" y="2939"/>
                    </a:lnTo>
                    <a:lnTo>
                      <a:pt x="1090" y="2846"/>
                    </a:lnTo>
                    <a:lnTo>
                      <a:pt x="1643" y="2758"/>
                    </a:lnTo>
                    <a:lnTo>
                      <a:pt x="2179" y="2677"/>
                    </a:lnTo>
                    <a:lnTo>
                      <a:pt x="2750" y="2601"/>
                    </a:lnTo>
                    <a:lnTo>
                      <a:pt x="3303" y="2537"/>
                    </a:lnTo>
                    <a:lnTo>
                      <a:pt x="3856" y="2473"/>
                    </a:lnTo>
                    <a:lnTo>
                      <a:pt x="4427" y="2420"/>
                    </a:lnTo>
                    <a:lnTo>
                      <a:pt x="4980" y="2373"/>
                    </a:lnTo>
                    <a:lnTo>
                      <a:pt x="5551" y="2327"/>
                    </a:lnTo>
                    <a:lnTo>
                      <a:pt x="6121" y="2292"/>
                    </a:lnTo>
                    <a:lnTo>
                      <a:pt x="6692" y="2263"/>
                    </a:lnTo>
                    <a:lnTo>
                      <a:pt x="7262" y="2239"/>
                    </a:lnTo>
                    <a:lnTo>
                      <a:pt x="7833" y="2222"/>
                    </a:lnTo>
                    <a:lnTo>
                      <a:pt x="8421" y="2210"/>
                    </a:lnTo>
                    <a:lnTo>
                      <a:pt x="8991" y="2204"/>
                    </a:lnTo>
                    <a:lnTo>
                      <a:pt x="9562" y="2199"/>
                    </a:lnTo>
                    <a:lnTo>
                      <a:pt x="10150" y="2204"/>
                    </a:lnTo>
                    <a:lnTo>
                      <a:pt x="10720" y="2210"/>
                    </a:lnTo>
                    <a:lnTo>
                      <a:pt x="11308" y="2228"/>
                    </a:lnTo>
                    <a:lnTo>
                      <a:pt x="11879" y="2245"/>
                    </a:lnTo>
                    <a:lnTo>
                      <a:pt x="12467" y="2269"/>
                    </a:lnTo>
                    <a:lnTo>
                      <a:pt x="13037" y="2298"/>
                    </a:lnTo>
                    <a:lnTo>
                      <a:pt x="13625" y="2333"/>
                    </a:lnTo>
                    <a:lnTo>
                      <a:pt x="14196" y="2368"/>
                    </a:lnTo>
                    <a:lnTo>
                      <a:pt x="14783" y="2408"/>
                    </a:lnTo>
                    <a:lnTo>
                      <a:pt x="15354" y="2455"/>
                    </a:lnTo>
                    <a:lnTo>
                      <a:pt x="15925" y="2508"/>
                    </a:lnTo>
                    <a:lnTo>
                      <a:pt x="16495" y="2560"/>
                    </a:lnTo>
                    <a:lnTo>
                      <a:pt x="17083" y="2618"/>
                    </a:lnTo>
                    <a:lnTo>
                      <a:pt x="17654" y="2677"/>
                    </a:lnTo>
                    <a:lnTo>
                      <a:pt x="18207" y="2747"/>
                    </a:lnTo>
                    <a:lnTo>
                      <a:pt x="19348" y="2887"/>
                    </a:lnTo>
                    <a:lnTo>
                      <a:pt x="20472" y="3038"/>
                    </a:lnTo>
                    <a:lnTo>
                      <a:pt x="21578" y="3207"/>
                    </a:lnTo>
                    <a:lnTo>
                      <a:pt x="22685" y="3382"/>
                    </a:lnTo>
                    <a:lnTo>
                      <a:pt x="23774" y="3575"/>
                    </a:lnTo>
                    <a:lnTo>
                      <a:pt x="24829" y="3773"/>
                    </a:lnTo>
                    <a:lnTo>
                      <a:pt x="25884" y="3977"/>
                    </a:lnTo>
                    <a:lnTo>
                      <a:pt x="26921" y="4193"/>
                    </a:lnTo>
                    <a:lnTo>
                      <a:pt x="27941" y="4414"/>
                    </a:lnTo>
                    <a:lnTo>
                      <a:pt x="28927" y="4636"/>
                    </a:lnTo>
                    <a:lnTo>
                      <a:pt x="29895" y="4869"/>
                    </a:lnTo>
                    <a:lnTo>
                      <a:pt x="30846" y="5102"/>
                    </a:lnTo>
                    <a:lnTo>
                      <a:pt x="31762" y="5341"/>
                    </a:lnTo>
                    <a:lnTo>
                      <a:pt x="32661" y="5580"/>
                    </a:lnTo>
                    <a:lnTo>
                      <a:pt x="33526" y="5825"/>
                    </a:lnTo>
                    <a:lnTo>
                      <a:pt x="34356" y="6064"/>
                    </a:lnTo>
                    <a:lnTo>
                      <a:pt x="34874" y="6216"/>
                    </a:lnTo>
                    <a:lnTo>
                      <a:pt x="35462" y="6402"/>
                    </a:lnTo>
                    <a:lnTo>
                      <a:pt x="36136" y="6618"/>
                    </a:lnTo>
                    <a:lnTo>
                      <a:pt x="36880" y="6857"/>
                    </a:lnTo>
                    <a:lnTo>
                      <a:pt x="37675" y="7125"/>
                    </a:lnTo>
                    <a:lnTo>
                      <a:pt x="38540" y="7411"/>
                    </a:lnTo>
                    <a:lnTo>
                      <a:pt x="39439" y="7726"/>
                    </a:lnTo>
                    <a:lnTo>
                      <a:pt x="40373" y="8058"/>
                    </a:lnTo>
                    <a:lnTo>
                      <a:pt x="41341" y="8402"/>
                    </a:lnTo>
                    <a:lnTo>
                      <a:pt x="42326" y="8770"/>
                    </a:lnTo>
                    <a:lnTo>
                      <a:pt x="43329" y="9149"/>
                    </a:lnTo>
                    <a:lnTo>
                      <a:pt x="44332" y="9539"/>
                    </a:lnTo>
                    <a:lnTo>
                      <a:pt x="45335" y="9936"/>
                    </a:lnTo>
                    <a:lnTo>
                      <a:pt x="46320" y="10344"/>
                    </a:lnTo>
                    <a:lnTo>
                      <a:pt x="47288" y="10758"/>
                    </a:lnTo>
                    <a:lnTo>
                      <a:pt x="48239" y="11178"/>
                    </a:lnTo>
                    <a:lnTo>
                      <a:pt x="49138" y="11597"/>
                    </a:lnTo>
                    <a:lnTo>
                      <a:pt x="50003" y="12017"/>
                    </a:lnTo>
                    <a:lnTo>
                      <a:pt x="50401" y="12227"/>
                    </a:lnTo>
                    <a:lnTo>
                      <a:pt x="50798" y="12437"/>
                    </a:lnTo>
                    <a:lnTo>
                      <a:pt x="51179" y="12641"/>
                    </a:lnTo>
                    <a:lnTo>
                      <a:pt x="51559" y="12851"/>
                    </a:lnTo>
                    <a:lnTo>
                      <a:pt x="51905" y="13055"/>
                    </a:lnTo>
                    <a:lnTo>
                      <a:pt x="52233" y="13259"/>
                    </a:lnTo>
                    <a:lnTo>
                      <a:pt x="52545" y="13463"/>
                    </a:lnTo>
                    <a:lnTo>
                      <a:pt x="52821" y="13661"/>
                    </a:lnTo>
                    <a:lnTo>
                      <a:pt x="53098" y="13860"/>
                    </a:lnTo>
                    <a:lnTo>
                      <a:pt x="53340" y="14052"/>
                    </a:lnTo>
                    <a:lnTo>
                      <a:pt x="53565" y="14244"/>
                    </a:lnTo>
                    <a:lnTo>
                      <a:pt x="53755" y="14431"/>
                    </a:lnTo>
                    <a:lnTo>
                      <a:pt x="53928" y="14618"/>
                    </a:lnTo>
                    <a:lnTo>
                      <a:pt x="54083" y="14798"/>
                    </a:lnTo>
                    <a:lnTo>
                      <a:pt x="54204" y="14973"/>
                    </a:lnTo>
                    <a:lnTo>
                      <a:pt x="54291" y="15148"/>
                    </a:lnTo>
                    <a:lnTo>
                      <a:pt x="54343" y="15317"/>
                    </a:lnTo>
                    <a:lnTo>
                      <a:pt x="54377" y="15480"/>
                    </a:lnTo>
                    <a:lnTo>
                      <a:pt x="54377" y="15638"/>
                    </a:lnTo>
                    <a:lnTo>
                      <a:pt x="54343" y="15795"/>
                    </a:lnTo>
                    <a:lnTo>
                      <a:pt x="54274" y="15941"/>
                    </a:lnTo>
                    <a:lnTo>
                      <a:pt x="54170" y="16087"/>
                    </a:lnTo>
                    <a:lnTo>
                      <a:pt x="54032" y="16227"/>
                    </a:lnTo>
                    <a:lnTo>
                      <a:pt x="53945" y="16291"/>
                    </a:lnTo>
                    <a:lnTo>
                      <a:pt x="53859" y="16355"/>
                    </a:lnTo>
                    <a:lnTo>
                      <a:pt x="53755" y="16419"/>
                    </a:lnTo>
                    <a:lnTo>
                      <a:pt x="53651" y="16483"/>
                    </a:lnTo>
                    <a:lnTo>
                      <a:pt x="53530" y="16542"/>
                    </a:lnTo>
                    <a:lnTo>
                      <a:pt x="53392" y="16600"/>
                    </a:lnTo>
                    <a:lnTo>
                      <a:pt x="53253" y="16658"/>
                    </a:lnTo>
                    <a:lnTo>
                      <a:pt x="53115" y="16711"/>
                    </a:lnTo>
                    <a:lnTo>
                      <a:pt x="52942" y="16763"/>
                    </a:lnTo>
                    <a:lnTo>
                      <a:pt x="52769" y="16816"/>
                    </a:lnTo>
                    <a:lnTo>
                      <a:pt x="53132" y="16746"/>
                    </a:lnTo>
                    <a:lnTo>
                      <a:pt x="53513" y="16682"/>
                    </a:lnTo>
                    <a:lnTo>
                      <a:pt x="54360" y="16542"/>
                    </a:lnTo>
                    <a:lnTo>
                      <a:pt x="55294" y="16396"/>
                    </a:lnTo>
                    <a:lnTo>
                      <a:pt x="56296" y="16244"/>
                    </a:lnTo>
                    <a:lnTo>
                      <a:pt x="57334" y="16081"/>
                    </a:lnTo>
                    <a:lnTo>
                      <a:pt x="58389" y="15912"/>
                    </a:lnTo>
                    <a:lnTo>
                      <a:pt x="59443" y="15737"/>
                    </a:lnTo>
                    <a:lnTo>
                      <a:pt x="59962" y="15644"/>
                    </a:lnTo>
                    <a:lnTo>
                      <a:pt x="60481" y="15545"/>
                    </a:lnTo>
                    <a:lnTo>
                      <a:pt x="60982" y="15445"/>
                    </a:lnTo>
                    <a:lnTo>
                      <a:pt x="61466" y="15346"/>
                    </a:lnTo>
                    <a:lnTo>
                      <a:pt x="61950" y="15236"/>
                    </a:lnTo>
                    <a:lnTo>
                      <a:pt x="62400" y="15131"/>
                    </a:lnTo>
                    <a:lnTo>
                      <a:pt x="62832" y="15014"/>
                    </a:lnTo>
                    <a:lnTo>
                      <a:pt x="63247" y="14897"/>
                    </a:lnTo>
                    <a:lnTo>
                      <a:pt x="63627" y="14781"/>
                    </a:lnTo>
                    <a:lnTo>
                      <a:pt x="63990" y="14653"/>
                    </a:lnTo>
                    <a:lnTo>
                      <a:pt x="64302" y="14524"/>
                    </a:lnTo>
                    <a:lnTo>
                      <a:pt x="64596" y="14396"/>
                    </a:lnTo>
                    <a:lnTo>
                      <a:pt x="64855" y="14256"/>
                    </a:lnTo>
                    <a:lnTo>
                      <a:pt x="64959" y="14186"/>
                    </a:lnTo>
                    <a:lnTo>
                      <a:pt x="65062" y="14116"/>
                    </a:lnTo>
                    <a:lnTo>
                      <a:pt x="65149" y="14040"/>
                    </a:lnTo>
                    <a:lnTo>
                      <a:pt x="65235" y="13970"/>
                    </a:lnTo>
                    <a:lnTo>
                      <a:pt x="65287" y="13895"/>
                    </a:lnTo>
                    <a:lnTo>
                      <a:pt x="65356" y="13819"/>
                    </a:lnTo>
                    <a:lnTo>
                      <a:pt x="65391" y="13737"/>
                    </a:lnTo>
                    <a:lnTo>
                      <a:pt x="65426" y="13661"/>
                    </a:lnTo>
                    <a:lnTo>
                      <a:pt x="65443" y="13580"/>
                    </a:lnTo>
                    <a:lnTo>
                      <a:pt x="65460" y="13498"/>
                    </a:lnTo>
                    <a:lnTo>
                      <a:pt x="65460" y="13399"/>
                    </a:lnTo>
                    <a:lnTo>
                      <a:pt x="65443" y="13300"/>
                    </a:lnTo>
                    <a:lnTo>
                      <a:pt x="65426" y="13195"/>
                    </a:lnTo>
                    <a:lnTo>
                      <a:pt x="65391" y="13096"/>
                    </a:lnTo>
                    <a:lnTo>
                      <a:pt x="65339" y="12997"/>
                    </a:lnTo>
                    <a:lnTo>
                      <a:pt x="65287" y="12892"/>
                    </a:lnTo>
                    <a:lnTo>
                      <a:pt x="65149" y="12693"/>
                    </a:lnTo>
                    <a:lnTo>
                      <a:pt x="64959" y="12495"/>
                    </a:lnTo>
                    <a:lnTo>
                      <a:pt x="64751" y="12297"/>
                    </a:lnTo>
                    <a:lnTo>
                      <a:pt x="64526" y="12099"/>
                    </a:lnTo>
                    <a:lnTo>
                      <a:pt x="64267" y="11906"/>
                    </a:lnTo>
                    <a:lnTo>
                      <a:pt x="63973" y="11720"/>
                    </a:lnTo>
                    <a:lnTo>
                      <a:pt x="63697" y="11527"/>
                    </a:lnTo>
                    <a:lnTo>
                      <a:pt x="63385" y="11347"/>
                    </a:lnTo>
                    <a:lnTo>
                      <a:pt x="63074" y="11166"/>
                    </a:lnTo>
                    <a:lnTo>
                      <a:pt x="62469" y="10810"/>
                    </a:lnTo>
                    <a:lnTo>
                      <a:pt x="61881" y="10478"/>
                    </a:lnTo>
                    <a:lnTo>
                      <a:pt x="60930" y="9941"/>
                    </a:lnTo>
                    <a:lnTo>
                      <a:pt x="59927" y="9411"/>
                    </a:lnTo>
                    <a:lnTo>
                      <a:pt x="58907" y="8886"/>
                    </a:lnTo>
                    <a:lnTo>
                      <a:pt x="57853" y="8367"/>
                    </a:lnTo>
                    <a:lnTo>
                      <a:pt x="56763" y="7860"/>
                    </a:lnTo>
                    <a:lnTo>
                      <a:pt x="56210" y="7609"/>
                    </a:lnTo>
                    <a:lnTo>
                      <a:pt x="55639" y="7359"/>
                    </a:lnTo>
                    <a:lnTo>
                      <a:pt x="55069" y="7108"/>
                    </a:lnTo>
                    <a:lnTo>
                      <a:pt x="54481" y="6863"/>
                    </a:lnTo>
                    <a:lnTo>
                      <a:pt x="53893" y="6618"/>
                    </a:lnTo>
                    <a:lnTo>
                      <a:pt x="53305" y="6379"/>
                    </a:lnTo>
                    <a:lnTo>
                      <a:pt x="52683" y="6140"/>
                    </a:lnTo>
                    <a:lnTo>
                      <a:pt x="52078" y="5901"/>
                    </a:lnTo>
                    <a:lnTo>
                      <a:pt x="51438" y="5668"/>
                    </a:lnTo>
                    <a:lnTo>
                      <a:pt x="50816" y="5440"/>
                    </a:lnTo>
                    <a:lnTo>
                      <a:pt x="50176" y="5213"/>
                    </a:lnTo>
                    <a:lnTo>
                      <a:pt x="49519" y="4986"/>
                    </a:lnTo>
                    <a:lnTo>
                      <a:pt x="48862" y="4764"/>
                    </a:lnTo>
                    <a:lnTo>
                      <a:pt x="48188" y="4548"/>
                    </a:lnTo>
                    <a:lnTo>
                      <a:pt x="47513" y="4333"/>
                    </a:lnTo>
                    <a:lnTo>
                      <a:pt x="46822" y="4117"/>
                    </a:lnTo>
                    <a:lnTo>
                      <a:pt x="46130" y="3907"/>
                    </a:lnTo>
                    <a:lnTo>
                      <a:pt x="45438" y="3703"/>
                    </a:lnTo>
                    <a:lnTo>
                      <a:pt x="44730" y="3499"/>
                    </a:lnTo>
                    <a:lnTo>
                      <a:pt x="44003" y="3301"/>
                    </a:lnTo>
                    <a:lnTo>
                      <a:pt x="43277" y="3108"/>
                    </a:lnTo>
                    <a:lnTo>
                      <a:pt x="42534" y="2916"/>
                    </a:lnTo>
                    <a:lnTo>
                      <a:pt x="41479" y="2647"/>
                    </a:lnTo>
                    <a:lnTo>
                      <a:pt x="40390" y="2385"/>
                    </a:lnTo>
                    <a:lnTo>
                      <a:pt x="39283" y="2134"/>
                    </a:lnTo>
                    <a:lnTo>
                      <a:pt x="38142" y="1884"/>
                    </a:lnTo>
                    <a:lnTo>
                      <a:pt x="36984" y="1650"/>
                    </a:lnTo>
                    <a:lnTo>
                      <a:pt x="35808" y="1423"/>
                    </a:lnTo>
                    <a:lnTo>
                      <a:pt x="35203" y="1312"/>
                    </a:lnTo>
                    <a:lnTo>
                      <a:pt x="34598" y="1207"/>
                    </a:lnTo>
                    <a:lnTo>
                      <a:pt x="33993" y="1108"/>
                    </a:lnTo>
                    <a:lnTo>
                      <a:pt x="33387" y="1009"/>
                    </a:lnTo>
                    <a:lnTo>
                      <a:pt x="32765" y="910"/>
                    </a:lnTo>
                    <a:lnTo>
                      <a:pt x="32143" y="817"/>
                    </a:lnTo>
                    <a:lnTo>
                      <a:pt x="31520" y="729"/>
                    </a:lnTo>
                    <a:lnTo>
                      <a:pt x="30898" y="648"/>
                    </a:lnTo>
                    <a:lnTo>
                      <a:pt x="30258" y="566"/>
                    </a:lnTo>
                    <a:lnTo>
                      <a:pt x="29618" y="496"/>
                    </a:lnTo>
                    <a:lnTo>
                      <a:pt x="28978" y="426"/>
                    </a:lnTo>
                    <a:lnTo>
                      <a:pt x="28339" y="356"/>
                    </a:lnTo>
                    <a:lnTo>
                      <a:pt x="27682" y="298"/>
                    </a:lnTo>
                    <a:lnTo>
                      <a:pt x="27042" y="239"/>
                    </a:lnTo>
                    <a:lnTo>
                      <a:pt x="26385" y="193"/>
                    </a:lnTo>
                    <a:lnTo>
                      <a:pt x="25728" y="146"/>
                    </a:lnTo>
                    <a:lnTo>
                      <a:pt x="25071" y="105"/>
                    </a:lnTo>
                    <a:lnTo>
                      <a:pt x="24397" y="70"/>
                    </a:lnTo>
                    <a:lnTo>
                      <a:pt x="23740" y="47"/>
                    </a:lnTo>
                    <a:lnTo>
                      <a:pt x="23065" y="24"/>
                    </a:lnTo>
                    <a:lnTo>
                      <a:pt x="22253" y="6"/>
                    </a:lnTo>
                    <a:lnTo>
                      <a:pt x="214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4"/>
              <p:cNvSpPr/>
              <p:nvPr/>
            </p:nvSpPr>
            <p:spPr>
              <a:xfrm flipH="1">
                <a:off x="-8480982" y="3948280"/>
                <a:ext cx="884039" cy="570286"/>
              </a:xfrm>
              <a:custGeom>
                <a:avLst/>
                <a:gdLst/>
                <a:ahLst/>
                <a:cxnLst/>
                <a:rect l="l" t="t" r="r" b="b"/>
                <a:pathLst>
                  <a:path w="83459" h="19907" extrusionOk="0">
                    <a:moveTo>
                      <a:pt x="17031" y="1"/>
                    </a:moveTo>
                    <a:lnTo>
                      <a:pt x="16097" y="6"/>
                    </a:lnTo>
                    <a:lnTo>
                      <a:pt x="15163" y="18"/>
                    </a:lnTo>
                    <a:lnTo>
                      <a:pt x="14212" y="41"/>
                    </a:lnTo>
                    <a:lnTo>
                      <a:pt x="13279" y="71"/>
                    </a:lnTo>
                    <a:lnTo>
                      <a:pt x="12570" y="106"/>
                    </a:lnTo>
                    <a:lnTo>
                      <a:pt x="11826" y="146"/>
                    </a:lnTo>
                    <a:lnTo>
                      <a:pt x="11083" y="205"/>
                    </a:lnTo>
                    <a:lnTo>
                      <a:pt x="10305" y="269"/>
                    </a:lnTo>
                    <a:lnTo>
                      <a:pt x="9527" y="345"/>
                    </a:lnTo>
                    <a:lnTo>
                      <a:pt x="8749" y="426"/>
                    </a:lnTo>
                    <a:lnTo>
                      <a:pt x="7971" y="520"/>
                    </a:lnTo>
                    <a:lnTo>
                      <a:pt x="7193" y="625"/>
                    </a:lnTo>
                    <a:lnTo>
                      <a:pt x="6432" y="735"/>
                    </a:lnTo>
                    <a:lnTo>
                      <a:pt x="5689" y="858"/>
                    </a:lnTo>
                    <a:lnTo>
                      <a:pt x="4962" y="992"/>
                    </a:lnTo>
                    <a:lnTo>
                      <a:pt x="4271" y="1126"/>
                    </a:lnTo>
                    <a:lnTo>
                      <a:pt x="3596" y="1272"/>
                    </a:lnTo>
                    <a:lnTo>
                      <a:pt x="3285" y="1348"/>
                    </a:lnTo>
                    <a:lnTo>
                      <a:pt x="2974" y="1429"/>
                    </a:lnTo>
                    <a:lnTo>
                      <a:pt x="2680" y="1505"/>
                    </a:lnTo>
                    <a:lnTo>
                      <a:pt x="2403" y="1587"/>
                    </a:lnTo>
                    <a:lnTo>
                      <a:pt x="2127" y="1674"/>
                    </a:lnTo>
                    <a:lnTo>
                      <a:pt x="1868" y="1756"/>
                    </a:lnTo>
                    <a:lnTo>
                      <a:pt x="1625" y="1843"/>
                    </a:lnTo>
                    <a:lnTo>
                      <a:pt x="1401" y="1931"/>
                    </a:lnTo>
                    <a:lnTo>
                      <a:pt x="1176" y="2024"/>
                    </a:lnTo>
                    <a:lnTo>
                      <a:pt x="986" y="2111"/>
                    </a:lnTo>
                    <a:lnTo>
                      <a:pt x="796" y="2205"/>
                    </a:lnTo>
                    <a:lnTo>
                      <a:pt x="640" y="2304"/>
                    </a:lnTo>
                    <a:lnTo>
                      <a:pt x="484" y="2397"/>
                    </a:lnTo>
                    <a:lnTo>
                      <a:pt x="346" y="2496"/>
                    </a:lnTo>
                    <a:lnTo>
                      <a:pt x="242" y="2595"/>
                    </a:lnTo>
                    <a:lnTo>
                      <a:pt x="156" y="2694"/>
                    </a:lnTo>
                    <a:lnTo>
                      <a:pt x="87" y="2793"/>
                    </a:lnTo>
                    <a:lnTo>
                      <a:pt x="35" y="2898"/>
                    </a:lnTo>
                    <a:lnTo>
                      <a:pt x="0" y="3003"/>
                    </a:lnTo>
                    <a:lnTo>
                      <a:pt x="0" y="3108"/>
                    </a:lnTo>
                    <a:lnTo>
                      <a:pt x="17" y="3213"/>
                    </a:lnTo>
                    <a:lnTo>
                      <a:pt x="52" y="3324"/>
                    </a:lnTo>
                    <a:lnTo>
                      <a:pt x="121" y="3435"/>
                    </a:lnTo>
                    <a:lnTo>
                      <a:pt x="208" y="3546"/>
                    </a:lnTo>
                    <a:lnTo>
                      <a:pt x="329" y="3656"/>
                    </a:lnTo>
                    <a:lnTo>
                      <a:pt x="467" y="3767"/>
                    </a:lnTo>
                    <a:lnTo>
                      <a:pt x="640" y="3878"/>
                    </a:lnTo>
                    <a:lnTo>
                      <a:pt x="830" y="3995"/>
                    </a:lnTo>
                    <a:lnTo>
                      <a:pt x="1055" y="4111"/>
                    </a:lnTo>
                    <a:lnTo>
                      <a:pt x="1314" y="4228"/>
                    </a:lnTo>
                    <a:lnTo>
                      <a:pt x="1591" y="4344"/>
                    </a:lnTo>
                    <a:lnTo>
                      <a:pt x="1902" y="4461"/>
                    </a:lnTo>
                    <a:lnTo>
                      <a:pt x="2248" y="4583"/>
                    </a:lnTo>
                    <a:lnTo>
                      <a:pt x="2628" y="4700"/>
                    </a:lnTo>
                    <a:lnTo>
                      <a:pt x="3026" y="4822"/>
                    </a:lnTo>
                    <a:lnTo>
                      <a:pt x="3475" y="4939"/>
                    </a:lnTo>
                    <a:lnTo>
                      <a:pt x="3942" y="5062"/>
                    </a:lnTo>
                    <a:lnTo>
                      <a:pt x="4461" y="5184"/>
                    </a:lnTo>
                    <a:lnTo>
                      <a:pt x="4841" y="5271"/>
                    </a:lnTo>
                    <a:lnTo>
                      <a:pt x="5204" y="5341"/>
                    </a:lnTo>
                    <a:lnTo>
                      <a:pt x="5568" y="5406"/>
                    </a:lnTo>
                    <a:lnTo>
                      <a:pt x="5913" y="5458"/>
                    </a:lnTo>
                    <a:lnTo>
                      <a:pt x="6242" y="5505"/>
                    </a:lnTo>
                    <a:lnTo>
                      <a:pt x="6570" y="5540"/>
                    </a:lnTo>
                    <a:lnTo>
                      <a:pt x="6899" y="5569"/>
                    </a:lnTo>
                    <a:lnTo>
                      <a:pt x="7210" y="5586"/>
                    </a:lnTo>
                    <a:lnTo>
                      <a:pt x="7521" y="5598"/>
                    </a:lnTo>
                    <a:lnTo>
                      <a:pt x="7833" y="5604"/>
                    </a:lnTo>
                    <a:lnTo>
                      <a:pt x="8144" y="5604"/>
                    </a:lnTo>
                    <a:lnTo>
                      <a:pt x="8438" y="5592"/>
                    </a:lnTo>
                    <a:lnTo>
                      <a:pt x="8732" y="5580"/>
                    </a:lnTo>
                    <a:lnTo>
                      <a:pt x="9026" y="5563"/>
                    </a:lnTo>
                    <a:lnTo>
                      <a:pt x="9319" y="5534"/>
                    </a:lnTo>
                    <a:lnTo>
                      <a:pt x="9613" y="5510"/>
                    </a:lnTo>
                    <a:lnTo>
                      <a:pt x="10201" y="5441"/>
                    </a:lnTo>
                    <a:lnTo>
                      <a:pt x="10789" y="5359"/>
                    </a:lnTo>
                    <a:lnTo>
                      <a:pt x="12034" y="5172"/>
                    </a:lnTo>
                    <a:lnTo>
                      <a:pt x="12708" y="5079"/>
                    </a:lnTo>
                    <a:lnTo>
                      <a:pt x="13400" y="4980"/>
                    </a:lnTo>
                    <a:lnTo>
                      <a:pt x="14126" y="4892"/>
                    </a:lnTo>
                    <a:lnTo>
                      <a:pt x="14506" y="4852"/>
                    </a:lnTo>
                    <a:lnTo>
                      <a:pt x="14904" y="4811"/>
                    </a:lnTo>
                    <a:lnTo>
                      <a:pt x="15630" y="4747"/>
                    </a:lnTo>
                    <a:lnTo>
                      <a:pt x="16356" y="4688"/>
                    </a:lnTo>
                    <a:lnTo>
                      <a:pt x="17100" y="4642"/>
                    </a:lnTo>
                    <a:lnTo>
                      <a:pt x="17826" y="4601"/>
                    </a:lnTo>
                    <a:lnTo>
                      <a:pt x="18570" y="4572"/>
                    </a:lnTo>
                    <a:lnTo>
                      <a:pt x="19313" y="4543"/>
                    </a:lnTo>
                    <a:lnTo>
                      <a:pt x="20056" y="4525"/>
                    </a:lnTo>
                    <a:lnTo>
                      <a:pt x="20800" y="4519"/>
                    </a:lnTo>
                    <a:lnTo>
                      <a:pt x="21561" y="4513"/>
                    </a:lnTo>
                    <a:lnTo>
                      <a:pt x="22304" y="4513"/>
                    </a:lnTo>
                    <a:lnTo>
                      <a:pt x="23048" y="4525"/>
                    </a:lnTo>
                    <a:lnTo>
                      <a:pt x="23791" y="4543"/>
                    </a:lnTo>
                    <a:lnTo>
                      <a:pt x="24535" y="4560"/>
                    </a:lnTo>
                    <a:lnTo>
                      <a:pt x="25278" y="4589"/>
                    </a:lnTo>
                    <a:lnTo>
                      <a:pt x="26021" y="4624"/>
                    </a:lnTo>
                    <a:lnTo>
                      <a:pt x="26765" y="4659"/>
                    </a:lnTo>
                    <a:lnTo>
                      <a:pt x="27664" y="4712"/>
                    </a:lnTo>
                    <a:lnTo>
                      <a:pt x="28546" y="4776"/>
                    </a:lnTo>
                    <a:lnTo>
                      <a:pt x="29445" y="4840"/>
                    </a:lnTo>
                    <a:lnTo>
                      <a:pt x="30327" y="4916"/>
                    </a:lnTo>
                    <a:lnTo>
                      <a:pt x="31191" y="5003"/>
                    </a:lnTo>
                    <a:lnTo>
                      <a:pt x="32073" y="5091"/>
                    </a:lnTo>
                    <a:lnTo>
                      <a:pt x="32937" y="5184"/>
                    </a:lnTo>
                    <a:lnTo>
                      <a:pt x="33802" y="5289"/>
                    </a:lnTo>
                    <a:lnTo>
                      <a:pt x="34649" y="5394"/>
                    </a:lnTo>
                    <a:lnTo>
                      <a:pt x="35496" y="5510"/>
                    </a:lnTo>
                    <a:lnTo>
                      <a:pt x="36344" y="5627"/>
                    </a:lnTo>
                    <a:lnTo>
                      <a:pt x="37173" y="5755"/>
                    </a:lnTo>
                    <a:lnTo>
                      <a:pt x="38003" y="5884"/>
                    </a:lnTo>
                    <a:lnTo>
                      <a:pt x="38833" y="6024"/>
                    </a:lnTo>
                    <a:lnTo>
                      <a:pt x="39646" y="6164"/>
                    </a:lnTo>
                    <a:lnTo>
                      <a:pt x="40459" y="6309"/>
                    </a:lnTo>
                    <a:lnTo>
                      <a:pt x="41254" y="6455"/>
                    </a:lnTo>
                    <a:lnTo>
                      <a:pt x="42049" y="6612"/>
                    </a:lnTo>
                    <a:lnTo>
                      <a:pt x="42845" y="6770"/>
                    </a:lnTo>
                    <a:lnTo>
                      <a:pt x="43623" y="6933"/>
                    </a:lnTo>
                    <a:lnTo>
                      <a:pt x="44401" y="7102"/>
                    </a:lnTo>
                    <a:lnTo>
                      <a:pt x="45179" y="7271"/>
                    </a:lnTo>
                    <a:lnTo>
                      <a:pt x="45939" y="7440"/>
                    </a:lnTo>
                    <a:lnTo>
                      <a:pt x="46683" y="7621"/>
                    </a:lnTo>
                    <a:lnTo>
                      <a:pt x="47444" y="7796"/>
                    </a:lnTo>
                    <a:lnTo>
                      <a:pt x="48170" y="7983"/>
                    </a:lnTo>
                    <a:lnTo>
                      <a:pt x="48913" y="8163"/>
                    </a:lnTo>
                    <a:lnTo>
                      <a:pt x="49622" y="8356"/>
                    </a:lnTo>
                    <a:lnTo>
                      <a:pt x="51040" y="8735"/>
                    </a:lnTo>
                    <a:lnTo>
                      <a:pt x="52440" y="9120"/>
                    </a:lnTo>
                    <a:lnTo>
                      <a:pt x="53806" y="9522"/>
                    </a:lnTo>
                    <a:lnTo>
                      <a:pt x="55155" y="9930"/>
                    </a:lnTo>
                    <a:lnTo>
                      <a:pt x="56469" y="10350"/>
                    </a:lnTo>
                    <a:lnTo>
                      <a:pt x="57766" y="10781"/>
                    </a:lnTo>
                    <a:lnTo>
                      <a:pt x="59045" y="11219"/>
                    </a:lnTo>
                    <a:lnTo>
                      <a:pt x="60290" y="11662"/>
                    </a:lnTo>
                    <a:lnTo>
                      <a:pt x="61500" y="12116"/>
                    </a:lnTo>
                    <a:lnTo>
                      <a:pt x="62693" y="12577"/>
                    </a:lnTo>
                    <a:lnTo>
                      <a:pt x="63869" y="13044"/>
                    </a:lnTo>
                    <a:lnTo>
                      <a:pt x="65010" y="13522"/>
                    </a:lnTo>
                    <a:lnTo>
                      <a:pt x="66134" y="14006"/>
                    </a:lnTo>
                    <a:lnTo>
                      <a:pt x="67223" y="14495"/>
                    </a:lnTo>
                    <a:lnTo>
                      <a:pt x="68295" y="14991"/>
                    </a:lnTo>
                    <a:lnTo>
                      <a:pt x="69333" y="15487"/>
                    </a:lnTo>
                    <a:lnTo>
                      <a:pt x="70353" y="15994"/>
                    </a:lnTo>
                    <a:lnTo>
                      <a:pt x="71338" y="16507"/>
                    </a:lnTo>
                    <a:lnTo>
                      <a:pt x="71684" y="16693"/>
                    </a:lnTo>
                    <a:lnTo>
                      <a:pt x="72064" y="16921"/>
                    </a:lnTo>
                    <a:lnTo>
                      <a:pt x="72912" y="17446"/>
                    </a:lnTo>
                    <a:lnTo>
                      <a:pt x="73396" y="17731"/>
                    </a:lnTo>
                    <a:lnTo>
                      <a:pt x="73897" y="18023"/>
                    </a:lnTo>
                    <a:lnTo>
                      <a:pt x="74433" y="18320"/>
                    </a:lnTo>
                    <a:lnTo>
                      <a:pt x="74710" y="18466"/>
                    </a:lnTo>
                    <a:lnTo>
                      <a:pt x="75004" y="18606"/>
                    </a:lnTo>
                    <a:lnTo>
                      <a:pt x="75298" y="18746"/>
                    </a:lnTo>
                    <a:lnTo>
                      <a:pt x="75592" y="18880"/>
                    </a:lnTo>
                    <a:lnTo>
                      <a:pt x="75903" y="19014"/>
                    </a:lnTo>
                    <a:lnTo>
                      <a:pt x="76214" y="19136"/>
                    </a:lnTo>
                    <a:lnTo>
                      <a:pt x="76543" y="19259"/>
                    </a:lnTo>
                    <a:lnTo>
                      <a:pt x="76871" y="19370"/>
                    </a:lnTo>
                    <a:lnTo>
                      <a:pt x="77200" y="19475"/>
                    </a:lnTo>
                    <a:lnTo>
                      <a:pt x="77545" y="19568"/>
                    </a:lnTo>
                    <a:lnTo>
                      <a:pt x="77891" y="19655"/>
                    </a:lnTo>
                    <a:lnTo>
                      <a:pt x="78254" y="19725"/>
                    </a:lnTo>
                    <a:lnTo>
                      <a:pt x="78617" y="19789"/>
                    </a:lnTo>
                    <a:lnTo>
                      <a:pt x="78980" y="19842"/>
                    </a:lnTo>
                    <a:lnTo>
                      <a:pt x="79361" y="19877"/>
                    </a:lnTo>
                    <a:lnTo>
                      <a:pt x="79551" y="19889"/>
                    </a:lnTo>
                    <a:lnTo>
                      <a:pt x="79741" y="19900"/>
                    </a:lnTo>
                    <a:lnTo>
                      <a:pt x="79931" y="19906"/>
                    </a:lnTo>
                    <a:lnTo>
                      <a:pt x="80329" y="19906"/>
                    </a:lnTo>
                    <a:lnTo>
                      <a:pt x="80537" y="19900"/>
                    </a:lnTo>
                    <a:lnTo>
                      <a:pt x="80934" y="19877"/>
                    </a:lnTo>
                    <a:lnTo>
                      <a:pt x="81315" y="19848"/>
                    </a:lnTo>
                    <a:lnTo>
                      <a:pt x="81643" y="19807"/>
                    </a:lnTo>
                    <a:lnTo>
                      <a:pt x="81954" y="19760"/>
                    </a:lnTo>
                    <a:lnTo>
                      <a:pt x="82231" y="19702"/>
                    </a:lnTo>
                    <a:lnTo>
                      <a:pt x="82473" y="19638"/>
                    </a:lnTo>
                    <a:lnTo>
                      <a:pt x="82680" y="19568"/>
                    </a:lnTo>
                    <a:lnTo>
                      <a:pt x="82853" y="19492"/>
                    </a:lnTo>
                    <a:lnTo>
                      <a:pt x="83009" y="19410"/>
                    </a:lnTo>
                    <a:lnTo>
                      <a:pt x="83147" y="19323"/>
                    </a:lnTo>
                    <a:lnTo>
                      <a:pt x="83251" y="19230"/>
                    </a:lnTo>
                    <a:lnTo>
                      <a:pt x="83337" y="19131"/>
                    </a:lnTo>
                    <a:lnTo>
                      <a:pt x="83389" y="19031"/>
                    </a:lnTo>
                    <a:lnTo>
                      <a:pt x="83441" y="18927"/>
                    </a:lnTo>
                    <a:lnTo>
                      <a:pt x="83458" y="18816"/>
                    </a:lnTo>
                    <a:lnTo>
                      <a:pt x="83458" y="18705"/>
                    </a:lnTo>
                    <a:lnTo>
                      <a:pt x="83441" y="18594"/>
                    </a:lnTo>
                    <a:lnTo>
                      <a:pt x="83407" y="18478"/>
                    </a:lnTo>
                    <a:lnTo>
                      <a:pt x="83372" y="18367"/>
                    </a:lnTo>
                    <a:lnTo>
                      <a:pt x="83320" y="18250"/>
                    </a:lnTo>
                    <a:lnTo>
                      <a:pt x="83251" y="18134"/>
                    </a:lnTo>
                    <a:lnTo>
                      <a:pt x="83165" y="18017"/>
                    </a:lnTo>
                    <a:lnTo>
                      <a:pt x="82992" y="17790"/>
                    </a:lnTo>
                    <a:lnTo>
                      <a:pt x="82784" y="17568"/>
                    </a:lnTo>
                    <a:lnTo>
                      <a:pt x="82559" y="17358"/>
                    </a:lnTo>
                    <a:lnTo>
                      <a:pt x="82335" y="17166"/>
                    </a:lnTo>
                    <a:lnTo>
                      <a:pt x="82110" y="16991"/>
                    </a:lnTo>
                    <a:lnTo>
                      <a:pt x="81747" y="16723"/>
                    </a:lnTo>
                    <a:lnTo>
                      <a:pt x="81384" y="16454"/>
                    </a:lnTo>
                    <a:lnTo>
                      <a:pt x="80986" y="16186"/>
                    </a:lnTo>
                    <a:lnTo>
                      <a:pt x="80588" y="15918"/>
                    </a:lnTo>
                    <a:lnTo>
                      <a:pt x="80191" y="15650"/>
                    </a:lnTo>
                    <a:lnTo>
                      <a:pt x="79758" y="15387"/>
                    </a:lnTo>
                    <a:lnTo>
                      <a:pt x="79326" y="15119"/>
                    </a:lnTo>
                    <a:lnTo>
                      <a:pt x="78877" y="14851"/>
                    </a:lnTo>
                    <a:lnTo>
                      <a:pt x="78427" y="14589"/>
                    </a:lnTo>
                    <a:lnTo>
                      <a:pt x="77960" y="14326"/>
                    </a:lnTo>
                    <a:lnTo>
                      <a:pt x="77476" y="14064"/>
                    </a:lnTo>
                    <a:lnTo>
                      <a:pt x="76975" y="13801"/>
                    </a:lnTo>
                    <a:lnTo>
                      <a:pt x="75972" y="13277"/>
                    </a:lnTo>
                    <a:lnTo>
                      <a:pt x="74917" y="12758"/>
                    </a:lnTo>
                    <a:lnTo>
                      <a:pt x="73811" y="12245"/>
                    </a:lnTo>
                    <a:lnTo>
                      <a:pt x="72687" y="11737"/>
                    </a:lnTo>
                    <a:lnTo>
                      <a:pt x="71511" y="11230"/>
                    </a:lnTo>
                    <a:lnTo>
                      <a:pt x="70318" y="10735"/>
                    </a:lnTo>
                    <a:lnTo>
                      <a:pt x="69073" y="10239"/>
                    </a:lnTo>
                    <a:lnTo>
                      <a:pt x="67811" y="9755"/>
                    </a:lnTo>
                    <a:lnTo>
                      <a:pt x="66514" y="9271"/>
                    </a:lnTo>
                    <a:lnTo>
                      <a:pt x="65200" y="8805"/>
                    </a:lnTo>
                    <a:lnTo>
                      <a:pt x="63869" y="8338"/>
                    </a:lnTo>
                    <a:lnTo>
                      <a:pt x="62503" y="7884"/>
                    </a:lnTo>
                    <a:lnTo>
                      <a:pt x="61103" y="7435"/>
                    </a:lnTo>
                    <a:lnTo>
                      <a:pt x="59702" y="6997"/>
                    </a:lnTo>
                    <a:lnTo>
                      <a:pt x="58284" y="6566"/>
                    </a:lnTo>
                    <a:lnTo>
                      <a:pt x="56849" y="6146"/>
                    </a:lnTo>
                    <a:lnTo>
                      <a:pt x="55397" y="5738"/>
                    </a:lnTo>
                    <a:lnTo>
                      <a:pt x="53927" y="5341"/>
                    </a:lnTo>
                    <a:lnTo>
                      <a:pt x="52458" y="4951"/>
                    </a:lnTo>
                    <a:lnTo>
                      <a:pt x="50971" y="4578"/>
                    </a:lnTo>
                    <a:lnTo>
                      <a:pt x="49484" y="4216"/>
                    </a:lnTo>
                    <a:lnTo>
                      <a:pt x="47997" y="3860"/>
                    </a:lnTo>
                    <a:lnTo>
                      <a:pt x="46493" y="3522"/>
                    </a:lnTo>
                    <a:lnTo>
                      <a:pt x="44988" y="3196"/>
                    </a:lnTo>
                    <a:lnTo>
                      <a:pt x="43502" y="2887"/>
                    </a:lnTo>
                    <a:lnTo>
                      <a:pt x="42015" y="2589"/>
                    </a:lnTo>
                    <a:lnTo>
                      <a:pt x="41202" y="2432"/>
                    </a:lnTo>
                    <a:lnTo>
                      <a:pt x="40389" y="2280"/>
                    </a:lnTo>
                    <a:lnTo>
                      <a:pt x="39559" y="2135"/>
                    </a:lnTo>
                    <a:lnTo>
                      <a:pt x="38730" y="1989"/>
                    </a:lnTo>
                    <a:lnTo>
                      <a:pt x="37882" y="1843"/>
                    </a:lnTo>
                    <a:lnTo>
                      <a:pt x="37035" y="1703"/>
                    </a:lnTo>
                    <a:lnTo>
                      <a:pt x="36188" y="1569"/>
                    </a:lnTo>
                    <a:lnTo>
                      <a:pt x="35323" y="1441"/>
                    </a:lnTo>
                    <a:lnTo>
                      <a:pt x="34442" y="1313"/>
                    </a:lnTo>
                    <a:lnTo>
                      <a:pt x="33577" y="1190"/>
                    </a:lnTo>
                    <a:lnTo>
                      <a:pt x="32695" y="1073"/>
                    </a:lnTo>
                    <a:lnTo>
                      <a:pt x="31796" y="957"/>
                    </a:lnTo>
                    <a:lnTo>
                      <a:pt x="30915" y="852"/>
                    </a:lnTo>
                    <a:lnTo>
                      <a:pt x="30015" y="747"/>
                    </a:lnTo>
                    <a:lnTo>
                      <a:pt x="29099" y="654"/>
                    </a:lnTo>
                    <a:lnTo>
                      <a:pt x="28200" y="560"/>
                    </a:lnTo>
                    <a:lnTo>
                      <a:pt x="27284" y="473"/>
                    </a:lnTo>
                    <a:lnTo>
                      <a:pt x="26367" y="397"/>
                    </a:lnTo>
                    <a:lnTo>
                      <a:pt x="25434" y="321"/>
                    </a:lnTo>
                    <a:lnTo>
                      <a:pt x="24517" y="257"/>
                    </a:lnTo>
                    <a:lnTo>
                      <a:pt x="23584" y="199"/>
                    </a:lnTo>
                    <a:lnTo>
                      <a:pt x="22667" y="146"/>
                    </a:lnTo>
                    <a:lnTo>
                      <a:pt x="21734" y="106"/>
                    </a:lnTo>
                    <a:lnTo>
                      <a:pt x="20800" y="65"/>
                    </a:lnTo>
                    <a:lnTo>
                      <a:pt x="19849" y="36"/>
                    </a:lnTo>
                    <a:lnTo>
                      <a:pt x="18915" y="18"/>
                    </a:lnTo>
                    <a:lnTo>
                      <a:pt x="17982" y="6"/>
                    </a:lnTo>
                    <a:lnTo>
                      <a:pt x="170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4"/>
              <p:cNvSpPr/>
              <p:nvPr/>
            </p:nvSpPr>
            <p:spPr>
              <a:xfrm flipH="1">
                <a:off x="-8591329" y="3888034"/>
                <a:ext cx="958685" cy="630560"/>
              </a:xfrm>
              <a:custGeom>
                <a:avLst/>
                <a:gdLst/>
                <a:ahLst/>
                <a:cxnLst/>
                <a:rect l="l" t="t" r="r" b="b"/>
                <a:pathLst>
                  <a:path w="92761" h="22011" extrusionOk="0">
                    <a:moveTo>
                      <a:pt x="27042" y="0"/>
                    </a:moveTo>
                    <a:lnTo>
                      <a:pt x="26005" y="6"/>
                    </a:lnTo>
                    <a:lnTo>
                      <a:pt x="25002" y="24"/>
                    </a:lnTo>
                    <a:lnTo>
                      <a:pt x="23999" y="47"/>
                    </a:lnTo>
                    <a:lnTo>
                      <a:pt x="23031" y="88"/>
                    </a:lnTo>
                    <a:lnTo>
                      <a:pt x="22062" y="134"/>
                    </a:lnTo>
                    <a:lnTo>
                      <a:pt x="21112" y="193"/>
                    </a:lnTo>
                    <a:lnTo>
                      <a:pt x="20161" y="257"/>
                    </a:lnTo>
                    <a:lnTo>
                      <a:pt x="19227" y="333"/>
                    </a:lnTo>
                    <a:lnTo>
                      <a:pt x="18311" y="420"/>
                    </a:lnTo>
                    <a:lnTo>
                      <a:pt x="17394" y="513"/>
                    </a:lnTo>
                    <a:lnTo>
                      <a:pt x="16495" y="618"/>
                    </a:lnTo>
                    <a:lnTo>
                      <a:pt x="15596" y="723"/>
                    </a:lnTo>
                    <a:lnTo>
                      <a:pt x="14714" y="840"/>
                    </a:lnTo>
                    <a:lnTo>
                      <a:pt x="13833" y="968"/>
                    </a:lnTo>
                    <a:lnTo>
                      <a:pt x="12951" y="1097"/>
                    </a:lnTo>
                    <a:lnTo>
                      <a:pt x="12086" y="1231"/>
                    </a:lnTo>
                    <a:lnTo>
                      <a:pt x="11222" y="1371"/>
                    </a:lnTo>
                    <a:lnTo>
                      <a:pt x="10357" y="1516"/>
                    </a:lnTo>
                    <a:lnTo>
                      <a:pt x="9493" y="1668"/>
                    </a:lnTo>
                    <a:lnTo>
                      <a:pt x="8646" y="1820"/>
                    </a:lnTo>
                    <a:lnTo>
                      <a:pt x="6934" y="2140"/>
                    </a:lnTo>
                    <a:lnTo>
                      <a:pt x="5205" y="2473"/>
                    </a:lnTo>
                    <a:lnTo>
                      <a:pt x="3493" y="2817"/>
                    </a:lnTo>
                    <a:lnTo>
                      <a:pt x="1" y="3505"/>
                    </a:lnTo>
                    <a:lnTo>
                      <a:pt x="796" y="3359"/>
                    </a:lnTo>
                    <a:lnTo>
                      <a:pt x="1591" y="3219"/>
                    </a:lnTo>
                    <a:lnTo>
                      <a:pt x="2387" y="3085"/>
                    </a:lnTo>
                    <a:lnTo>
                      <a:pt x="3199" y="2968"/>
                    </a:lnTo>
                    <a:lnTo>
                      <a:pt x="4012" y="2857"/>
                    </a:lnTo>
                    <a:lnTo>
                      <a:pt x="4824" y="2752"/>
                    </a:lnTo>
                    <a:lnTo>
                      <a:pt x="5654" y="2659"/>
                    </a:lnTo>
                    <a:lnTo>
                      <a:pt x="6467" y="2577"/>
                    </a:lnTo>
                    <a:lnTo>
                      <a:pt x="7297" y="2502"/>
                    </a:lnTo>
                    <a:lnTo>
                      <a:pt x="8144" y="2438"/>
                    </a:lnTo>
                    <a:lnTo>
                      <a:pt x="8974" y="2379"/>
                    </a:lnTo>
                    <a:lnTo>
                      <a:pt x="9804" y="2333"/>
                    </a:lnTo>
                    <a:lnTo>
                      <a:pt x="10651" y="2292"/>
                    </a:lnTo>
                    <a:lnTo>
                      <a:pt x="11498" y="2257"/>
                    </a:lnTo>
                    <a:lnTo>
                      <a:pt x="12346" y="2233"/>
                    </a:lnTo>
                    <a:lnTo>
                      <a:pt x="13193" y="2216"/>
                    </a:lnTo>
                    <a:lnTo>
                      <a:pt x="14040" y="2204"/>
                    </a:lnTo>
                    <a:lnTo>
                      <a:pt x="14887" y="2204"/>
                    </a:lnTo>
                    <a:lnTo>
                      <a:pt x="15734" y="2210"/>
                    </a:lnTo>
                    <a:lnTo>
                      <a:pt x="16599" y="2222"/>
                    </a:lnTo>
                    <a:lnTo>
                      <a:pt x="17446" y="2239"/>
                    </a:lnTo>
                    <a:lnTo>
                      <a:pt x="18293" y="2268"/>
                    </a:lnTo>
                    <a:lnTo>
                      <a:pt x="19158" y="2298"/>
                    </a:lnTo>
                    <a:lnTo>
                      <a:pt x="20005" y="2338"/>
                    </a:lnTo>
                    <a:lnTo>
                      <a:pt x="20869" y="2385"/>
                    </a:lnTo>
                    <a:lnTo>
                      <a:pt x="21717" y="2438"/>
                    </a:lnTo>
                    <a:lnTo>
                      <a:pt x="22564" y="2496"/>
                    </a:lnTo>
                    <a:lnTo>
                      <a:pt x="23411" y="2554"/>
                    </a:lnTo>
                    <a:lnTo>
                      <a:pt x="24258" y="2624"/>
                    </a:lnTo>
                    <a:lnTo>
                      <a:pt x="25106" y="2700"/>
                    </a:lnTo>
                    <a:lnTo>
                      <a:pt x="25953" y="2782"/>
                    </a:lnTo>
                    <a:lnTo>
                      <a:pt x="26800" y="2869"/>
                    </a:lnTo>
                    <a:lnTo>
                      <a:pt x="27630" y="2956"/>
                    </a:lnTo>
                    <a:lnTo>
                      <a:pt x="28477" y="3056"/>
                    </a:lnTo>
                    <a:lnTo>
                      <a:pt x="29307" y="3155"/>
                    </a:lnTo>
                    <a:lnTo>
                      <a:pt x="30137" y="3260"/>
                    </a:lnTo>
                    <a:lnTo>
                      <a:pt x="30967" y="3370"/>
                    </a:lnTo>
                    <a:lnTo>
                      <a:pt x="31779" y="3481"/>
                    </a:lnTo>
                    <a:lnTo>
                      <a:pt x="32609" y="3598"/>
                    </a:lnTo>
                    <a:lnTo>
                      <a:pt x="33422" y="3720"/>
                    </a:lnTo>
                    <a:lnTo>
                      <a:pt x="34235" y="3849"/>
                    </a:lnTo>
                    <a:lnTo>
                      <a:pt x="35030" y="3977"/>
                    </a:lnTo>
                    <a:lnTo>
                      <a:pt x="35843" y="4111"/>
                    </a:lnTo>
                    <a:lnTo>
                      <a:pt x="36638" y="4245"/>
                    </a:lnTo>
                    <a:lnTo>
                      <a:pt x="37416" y="4385"/>
                    </a:lnTo>
                    <a:lnTo>
                      <a:pt x="38211" y="4531"/>
                    </a:lnTo>
                    <a:lnTo>
                      <a:pt x="39750" y="4822"/>
                    </a:lnTo>
                    <a:lnTo>
                      <a:pt x="41272" y="5125"/>
                    </a:lnTo>
                    <a:lnTo>
                      <a:pt x="42758" y="5440"/>
                    </a:lnTo>
                    <a:lnTo>
                      <a:pt x="44228" y="5761"/>
                    </a:lnTo>
                    <a:lnTo>
                      <a:pt x="45646" y="6087"/>
                    </a:lnTo>
                    <a:lnTo>
                      <a:pt x="47046" y="6420"/>
                    </a:lnTo>
                    <a:lnTo>
                      <a:pt x="48395" y="6758"/>
                    </a:lnTo>
                    <a:lnTo>
                      <a:pt x="49709" y="7096"/>
                    </a:lnTo>
                    <a:lnTo>
                      <a:pt x="50988" y="7440"/>
                    </a:lnTo>
                    <a:lnTo>
                      <a:pt x="51507" y="7586"/>
                    </a:lnTo>
                    <a:lnTo>
                      <a:pt x="52181" y="7790"/>
                    </a:lnTo>
                    <a:lnTo>
                      <a:pt x="53011" y="8047"/>
                    </a:lnTo>
                    <a:lnTo>
                      <a:pt x="53980" y="8350"/>
                    </a:lnTo>
                    <a:lnTo>
                      <a:pt x="55052" y="8700"/>
                    </a:lnTo>
                    <a:lnTo>
                      <a:pt x="56227" y="9090"/>
                    </a:lnTo>
                    <a:lnTo>
                      <a:pt x="57507" y="9516"/>
                    </a:lnTo>
                    <a:lnTo>
                      <a:pt x="58855" y="9976"/>
                    </a:lnTo>
                    <a:lnTo>
                      <a:pt x="60273" y="10472"/>
                    </a:lnTo>
                    <a:lnTo>
                      <a:pt x="61743" y="10991"/>
                    </a:lnTo>
                    <a:lnTo>
                      <a:pt x="63247" y="11533"/>
                    </a:lnTo>
                    <a:lnTo>
                      <a:pt x="64786" y="12093"/>
                    </a:lnTo>
                    <a:lnTo>
                      <a:pt x="66325" y="12670"/>
                    </a:lnTo>
                    <a:lnTo>
                      <a:pt x="67863" y="13265"/>
                    </a:lnTo>
                    <a:lnTo>
                      <a:pt x="69385" y="13860"/>
                    </a:lnTo>
                    <a:lnTo>
                      <a:pt x="70889" y="14466"/>
                    </a:lnTo>
                    <a:lnTo>
                      <a:pt x="72324" y="15078"/>
                    </a:lnTo>
                    <a:lnTo>
                      <a:pt x="73033" y="15381"/>
                    </a:lnTo>
                    <a:lnTo>
                      <a:pt x="73725" y="15679"/>
                    </a:lnTo>
                    <a:lnTo>
                      <a:pt x="74399" y="15982"/>
                    </a:lnTo>
                    <a:lnTo>
                      <a:pt x="75056" y="16285"/>
                    </a:lnTo>
                    <a:lnTo>
                      <a:pt x="75678" y="16582"/>
                    </a:lnTo>
                    <a:lnTo>
                      <a:pt x="76284" y="16874"/>
                    </a:lnTo>
                    <a:lnTo>
                      <a:pt x="76871" y="17165"/>
                    </a:lnTo>
                    <a:lnTo>
                      <a:pt x="77425" y="17457"/>
                    </a:lnTo>
                    <a:lnTo>
                      <a:pt x="77961" y="17737"/>
                    </a:lnTo>
                    <a:lnTo>
                      <a:pt x="78462" y="18017"/>
                    </a:lnTo>
                    <a:lnTo>
                      <a:pt x="78929" y="18297"/>
                    </a:lnTo>
                    <a:lnTo>
                      <a:pt x="79378" y="18565"/>
                    </a:lnTo>
                    <a:lnTo>
                      <a:pt x="79776" y="18827"/>
                    </a:lnTo>
                    <a:lnTo>
                      <a:pt x="80139" y="19084"/>
                    </a:lnTo>
                    <a:lnTo>
                      <a:pt x="80468" y="19340"/>
                    </a:lnTo>
                    <a:lnTo>
                      <a:pt x="80762" y="19579"/>
                    </a:lnTo>
                    <a:lnTo>
                      <a:pt x="81021" y="19818"/>
                    </a:lnTo>
                    <a:lnTo>
                      <a:pt x="81211" y="20046"/>
                    </a:lnTo>
                    <a:lnTo>
                      <a:pt x="81384" y="20267"/>
                    </a:lnTo>
                    <a:lnTo>
                      <a:pt x="81453" y="20372"/>
                    </a:lnTo>
                    <a:lnTo>
                      <a:pt x="81505" y="20477"/>
                    </a:lnTo>
                    <a:lnTo>
                      <a:pt x="81540" y="20582"/>
                    </a:lnTo>
                    <a:lnTo>
                      <a:pt x="81574" y="20681"/>
                    </a:lnTo>
                    <a:lnTo>
                      <a:pt x="81574" y="20780"/>
                    </a:lnTo>
                    <a:lnTo>
                      <a:pt x="81592" y="20874"/>
                    </a:lnTo>
                    <a:lnTo>
                      <a:pt x="81574" y="20967"/>
                    </a:lnTo>
                    <a:lnTo>
                      <a:pt x="81557" y="21054"/>
                    </a:lnTo>
                    <a:lnTo>
                      <a:pt x="81522" y="21142"/>
                    </a:lnTo>
                    <a:lnTo>
                      <a:pt x="81471" y="21229"/>
                    </a:lnTo>
                    <a:lnTo>
                      <a:pt x="81401" y="21311"/>
                    </a:lnTo>
                    <a:lnTo>
                      <a:pt x="81332" y="21393"/>
                    </a:lnTo>
                    <a:lnTo>
                      <a:pt x="81228" y="21468"/>
                    </a:lnTo>
                    <a:lnTo>
                      <a:pt x="81125" y="21538"/>
                    </a:lnTo>
                    <a:lnTo>
                      <a:pt x="81004" y="21608"/>
                    </a:lnTo>
                    <a:lnTo>
                      <a:pt x="80883" y="21678"/>
                    </a:lnTo>
                    <a:lnTo>
                      <a:pt x="80727" y="21742"/>
                    </a:lnTo>
                    <a:lnTo>
                      <a:pt x="80554" y="21801"/>
                    </a:lnTo>
                    <a:lnTo>
                      <a:pt x="80381" y="21859"/>
                    </a:lnTo>
                    <a:lnTo>
                      <a:pt x="80191" y="21911"/>
                    </a:lnTo>
                    <a:lnTo>
                      <a:pt x="79984" y="21964"/>
                    </a:lnTo>
                    <a:lnTo>
                      <a:pt x="79742" y="22011"/>
                    </a:lnTo>
                    <a:lnTo>
                      <a:pt x="80122" y="21946"/>
                    </a:lnTo>
                    <a:lnTo>
                      <a:pt x="80502" y="21876"/>
                    </a:lnTo>
                    <a:lnTo>
                      <a:pt x="81384" y="21731"/>
                    </a:lnTo>
                    <a:lnTo>
                      <a:pt x="82335" y="21579"/>
                    </a:lnTo>
                    <a:lnTo>
                      <a:pt x="83372" y="21422"/>
                    </a:lnTo>
                    <a:lnTo>
                      <a:pt x="84444" y="21258"/>
                    </a:lnTo>
                    <a:lnTo>
                      <a:pt x="85534" y="21078"/>
                    </a:lnTo>
                    <a:lnTo>
                      <a:pt x="86640" y="20891"/>
                    </a:lnTo>
                    <a:lnTo>
                      <a:pt x="87176" y="20798"/>
                    </a:lnTo>
                    <a:lnTo>
                      <a:pt x="87712" y="20693"/>
                    </a:lnTo>
                    <a:lnTo>
                      <a:pt x="88231" y="20594"/>
                    </a:lnTo>
                    <a:lnTo>
                      <a:pt x="88732" y="20483"/>
                    </a:lnTo>
                    <a:lnTo>
                      <a:pt x="89216" y="20372"/>
                    </a:lnTo>
                    <a:lnTo>
                      <a:pt x="89701" y="20261"/>
                    </a:lnTo>
                    <a:lnTo>
                      <a:pt x="90133" y="20139"/>
                    </a:lnTo>
                    <a:lnTo>
                      <a:pt x="90565" y="20017"/>
                    </a:lnTo>
                    <a:lnTo>
                      <a:pt x="90963" y="19894"/>
                    </a:lnTo>
                    <a:lnTo>
                      <a:pt x="91308" y="19760"/>
                    </a:lnTo>
                    <a:lnTo>
                      <a:pt x="91637" y="19626"/>
                    </a:lnTo>
                    <a:lnTo>
                      <a:pt x="91931" y="19492"/>
                    </a:lnTo>
                    <a:lnTo>
                      <a:pt x="92069" y="19416"/>
                    </a:lnTo>
                    <a:lnTo>
                      <a:pt x="92190" y="19346"/>
                    </a:lnTo>
                    <a:lnTo>
                      <a:pt x="92294" y="19270"/>
                    </a:lnTo>
                    <a:lnTo>
                      <a:pt x="92398" y="19200"/>
                    </a:lnTo>
                    <a:lnTo>
                      <a:pt x="92484" y="19124"/>
                    </a:lnTo>
                    <a:lnTo>
                      <a:pt x="92571" y="19043"/>
                    </a:lnTo>
                    <a:lnTo>
                      <a:pt x="92623" y="18967"/>
                    </a:lnTo>
                    <a:lnTo>
                      <a:pt x="92674" y="18885"/>
                    </a:lnTo>
                    <a:lnTo>
                      <a:pt x="92726" y="18804"/>
                    </a:lnTo>
                    <a:lnTo>
                      <a:pt x="92744" y="18722"/>
                    </a:lnTo>
                    <a:lnTo>
                      <a:pt x="92761" y="18641"/>
                    </a:lnTo>
                    <a:lnTo>
                      <a:pt x="92761" y="18553"/>
                    </a:lnTo>
                    <a:lnTo>
                      <a:pt x="92744" y="18460"/>
                    </a:lnTo>
                    <a:lnTo>
                      <a:pt x="92726" y="18367"/>
                    </a:lnTo>
                    <a:lnTo>
                      <a:pt x="92709" y="18273"/>
                    </a:lnTo>
                    <a:lnTo>
                      <a:pt x="92674" y="18180"/>
                    </a:lnTo>
                    <a:lnTo>
                      <a:pt x="92553" y="17993"/>
                    </a:lnTo>
                    <a:lnTo>
                      <a:pt x="92415" y="17813"/>
                    </a:lnTo>
                    <a:lnTo>
                      <a:pt x="92242" y="17632"/>
                    </a:lnTo>
                    <a:lnTo>
                      <a:pt x="92035" y="17457"/>
                    </a:lnTo>
                    <a:lnTo>
                      <a:pt x="91810" y="17282"/>
                    </a:lnTo>
                    <a:lnTo>
                      <a:pt x="91551" y="17107"/>
                    </a:lnTo>
                    <a:lnTo>
                      <a:pt x="91291" y="16938"/>
                    </a:lnTo>
                    <a:lnTo>
                      <a:pt x="91015" y="16769"/>
                    </a:lnTo>
                    <a:lnTo>
                      <a:pt x="90427" y="16442"/>
                    </a:lnTo>
                    <a:lnTo>
                      <a:pt x="89822" y="16122"/>
                    </a:lnTo>
                    <a:lnTo>
                      <a:pt x="89251" y="15813"/>
                    </a:lnTo>
                    <a:lnTo>
                      <a:pt x="88559" y="15428"/>
                    </a:lnTo>
                    <a:lnTo>
                      <a:pt x="87851" y="15049"/>
                    </a:lnTo>
                    <a:lnTo>
                      <a:pt x="87124" y="14664"/>
                    </a:lnTo>
                    <a:lnTo>
                      <a:pt x="86398" y="14285"/>
                    </a:lnTo>
                    <a:lnTo>
                      <a:pt x="85655" y="13912"/>
                    </a:lnTo>
                    <a:lnTo>
                      <a:pt x="84894" y="13539"/>
                    </a:lnTo>
                    <a:lnTo>
                      <a:pt x="84133" y="13166"/>
                    </a:lnTo>
                    <a:lnTo>
                      <a:pt x="83355" y="12793"/>
                    </a:lnTo>
                    <a:lnTo>
                      <a:pt x="82577" y="12431"/>
                    </a:lnTo>
                    <a:lnTo>
                      <a:pt x="81782" y="12064"/>
                    </a:lnTo>
                    <a:lnTo>
                      <a:pt x="80969" y="11702"/>
                    </a:lnTo>
                    <a:lnTo>
                      <a:pt x="80157" y="11347"/>
                    </a:lnTo>
                    <a:lnTo>
                      <a:pt x="79327" y="10991"/>
                    </a:lnTo>
                    <a:lnTo>
                      <a:pt x="78479" y="10635"/>
                    </a:lnTo>
                    <a:lnTo>
                      <a:pt x="77632" y="10285"/>
                    </a:lnTo>
                    <a:lnTo>
                      <a:pt x="76768" y="9941"/>
                    </a:lnTo>
                    <a:lnTo>
                      <a:pt x="75903" y="9597"/>
                    </a:lnTo>
                    <a:lnTo>
                      <a:pt x="75021" y="9259"/>
                    </a:lnTo>
                    <a:lnTo>
                      <a:pt x="74122" y="8921"/>
                    </a:lnTo>
                    <a:lnTo>
                      <a:pt x="73223" y="8589"/>
                    </a:lnTo>
                    <a:lnTo>
                      <a:pt x="72290" y="8262"/>
                    </a:lnTo>
                    <a:lnTo>
                      <a:pt x="71373" y="7936"/>
                    </a:lnTo>
                    <a:lnTo>
                      <a:pt x="70422" y="7615"/>
                    </a:lnTo>
                    <a:lnTo>
                      <a:pt x="69471" y="7300"/>
                    </a:lnTo>
                    <a:lnTo>
                      <a:pt x="68503" y="6985"/>
                    </a:lnTo>
                    <a:lnTo>
                      <a:pt x="67535" y="6676"/>
                    </a:lnTo>
                    <a:lnTo>
                      <a:pt x="66532" y="6367"/>
                    </a:lnTo>
                    <a:lnTo>
                      <a:pt x="65547" y="6070"/>
                    </a:lnTo>
                    <a:lnTo>
                      <a:pt x="64526" y="5773"/>
                    </a:lnTo>
                    <a:lnTo>
                      <a:pt x="63506" y="5481"/>
                    </a:lnTo>
                    <a:lnTo>
                      <a:pt x="62469" y="5195"/>
                    </a:lnTo>
                    <a:lnTo>
                      <a:pt x="61414" y="4910"/>
                    </a:lnTo>
                    <a:lnTo>
                      <a:pt x="60550" y="4682"/>
                    </a:lnTo>
                    <a:lnTo>
                      <a:pt x="59668" y="4461"/>
                    </a:lnTo>
                    <a:lnTo>
                      <a:pt x="58769" y="4233"/>
                    </a:lnTo>
                    <a:lnTo>
                      <a:pt x="57870" y="4012"/>
                    </a:lnTo>
                    <a:lnTo>
                      <a:pt x="56953" y="3796"/>
                    </a:lnTo>
                    <a:lnTo>
                      <a:pt x="56037" y="3580"/>
                    </a:lnTo>
                    <a:lnTo>
                      <a:pt x="55103" y="3370"/>
                    </a:lnTo>
                    <a:lnTo>
                      <a:pt x="54153" y="3161"/>
                    </a:lnTo>
                    <a:lnTo>
                      <a:pt x="53202" y="2962"/>
                    </a:lnTo>
                    <a:lnTo>
                      <a:pt x="52251" y="2758"/>
                    </a:lnTo>
                    <a:lnTo>
                      <a:pt x="51282" y="2566"/>
                    </a:lnTo>
                    <a:lnTo>
                      <a:pt x="50297" y="2379"/>
                    </a:lnTo>
                    <a:lnTo>
                      <a:pt x="49311" y="2193"/>
                    </a:lnTo>
                    <a:lnTo>
                      <a:pt x="48309" y="2012"/>
                    </a:lnTo>
                    <a:lnTo>
                      <a:pt x="47306" y="1843"/>
                    </a:lnTo>
                    <a:lnTo>
                      <a:pt x="46286" y="1674"/>
                    </a:lnTo>
                    <a:lnTo>
                      <a:pt x="45266" y="1510"/>
                    </a:lnTo>
                    <a:lnTo>
                      <a:pt x="44245" y="1359"/>
                    </a:lnTo>
                    <a:lnTo>
                      <a:pt x="43208" y="1207"/>
                    </a:lnTo>
                    <a:lnTo>
                      <a:pt x="42153" y="1067"/>
                    </a:lnTo>
                    <a:lnTo>
                      <a:pt x="41099" y="933"/>
                    </a:lnTo>
                    <a:lnTo>
                      <a:pt x="40044" y="811"/>
                    </a:lnTo>
                    <a:lnTo>
                      <a:pt x="38989" y="694"/>
                    </a:lnTo>
                    <a:lnTo>
                      <a:pt x="37917" y="583"/>
                    </a:lnTo>
                    <a:lnTo>
                      <a:pt x="36828" y="484"/>
                    </a:lnTo>
                    <a:lnTo>
                      <a:pt x="35756" y="391"/>
                    </a:lnTo>
                    <a:lnTo>
                      <a:pt x="34667" y="304"/>
                    </a:lnTo>
                    <a:lnTo>
                      <a:pt x="33560" y="234"/>
                    </a:lnTo>
                    <a:lnTo>
                      <a:pt x="32471" y="169"/>
                    </a:lnTo>
                    <a:lnTo>
                      <a:pt x="31364" y="111"/>
                    </a:lnTo>
                    <a:lnTo>
                      <a:pt x="30258" y="70"/>
                    </a:lnTo>
                    <a:lnTo>
                      <a:pt x="29134" y="35"/>
                    </a:lnTo>
                    <a:lnTo>
                      <a:pt x="28079" y="12"/>
                    </a:lnTo>
                    <a:lnTo>
                      <a:pt x="270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4"/>
              <p:cNvSpPr/>
              <p:nvPr/>
            </p:nvSpPr>
            <p:spPr>
              <a:xfrm flipH="1">
                <a:off x="-8631031" y="3672903"/>
                <a:ext cx="1122509" cy="728764"/>
              </a:xfrm>
              <a:custGeom>
                <a:avLst/>
                <a:gdLst/>
                <a:ahLst/>
                <a:cxnLst/>
                <a:rect l="l" t="t" r="r" b="b"/>
                <a:pathLst>
                  <a:path w="108823" h="25439" extrusionOk="0">
                    <a:moveTo>
                      <a:pt x="20143" y="0"/>
                    </a:moveTo>
                    <a:lnTo>
                      <a:pt x="18933" y="6"/>
                    </a:lnTo>
                    <a:lnTo>
                      <a:pt x="17705" y="18"/>
                    </a:lnTo>
                    <a:lnTo>
                      <a:pt x="16858" y="35"/>
                    </a:lnTo>
                    <a:lnTo>
                      <a:pt x="15959" y="64"/>
                    </a:lnTo>
                    <a:lnTo>
                      <a:pt x="15042" y="93"/>
                    </a:lnTo>
                    <a:lnTo>
                      <a:pt x="14109" y="128"/>
                    </a:lnTo>
                    <a:lnTo>
                      <a:pt x="13158" y="175"/>
                    </a:lnTo>
                    <a:lnTo>
                      <a:pt x="12207" y="228"/>
                    </a:lnTo>
                    <a:lnTo>
                      <a:pt x="11256" y="286"/>
                    </a:lnTo>
                    <a:lnTo>
                      <a:pt x="10305" y="350"/>
                    </a:lnTo>
                    <a:lnTo>
                      <a:pt x="9354" y="426"/>
                    </a:lnTo>
                    <a:lnTo>
                      <a:pt x="8438" y="513"/>
                    </a:lnTo>
                    <a:lnTo>
                      <a:pt x="7521" y="607"/>
                    </a:lnTo>
                    <a:lnTo>
                      <a:pt x="6639" y="711"/>
                    </a:lnTo>
                    <a:lnTo>
                      <a:pt x="5792" y="828"/>
                    </a:lnTo>
                    <a:lnTo>
                      <a:pt x="5377" y="886"/>
                    </a:lnTo>
                    <a:lnTo>
                      <a:pt x="4980" y="951"/>
                    </a:lnTo>
                    <a:lnTo>
                      <a:pt x="4582" y="1015"/>
                    </a:lnTo>
                    <a:lnTo>
                      <a:pt x="4202" y="1085"/>
                    </a:lnTo>
                    <a:lnTo>
                      <a:pt x="3839" y="1155"/>
                    </a:lnTo>
                    <a:lnTo>
                      <a:pt x="3475" y="1230"/>
                    </a:lnTo>
                    <a:lnTo>
                      <a:pt x="3130" y="1306"/>
                    </a:lnTo>
                    <a:lnTo>
                      <a:pt x="2801" y="1388"/>
                    </a:lnTo>
                    <a:lnTo>
                      <a:pt x="2490" y="1469"/>
                    </a:lnTo>
                    <a:lnTo>
                      <a:pt x="2196" y="1557"/>
                    </a:lnTo>
                    <a:lnTo>
                      <a:pt x="1919" y="1644"/>
                    </a:lnTo>
                    <a:lnTo>
                      <a:pt x="1643" y="1738"/>
                    </a:lnTo>
                    <a:lnTo>
                      <a:pt x="1401" y="1831"/>
                    </a:lnTo>
                    <a:lnTo>
                      <a:pt x="1159" y="1930"/>
                    </a:lnTo>
                    <a:lnTo>
                      <a:pt x="951" y="2029"/>
                    </a:lnTo>
                    <a:lnTo>
                      <a:pt x="761" y="2134"/>
                    </a:lnTo>
                    <a:lnTo>
                      <a:pt x="588" y="2245"/>
                    </a:lnTo>
                    <a:lnTo>
                      <a:pt x="432" y="2356"/>
                    </a:lnTo>
                    <a:lnTo>
                      <a:pt x="311" y="2466"/>
                    </a:lnTo>
                    <a:lnTo>
                      <a:pt x="190" y="2583"/>
                    </a:lnTo>
                    <a:lnTo>
                      <a:pt x="104" y="2705"/>
                    </a:lnTo>
                    <a:lnTo>
                      <a:pt x="52" y="2828"/>
                    </a:lnTo>
                    <a:lnTo>
                      <a:pt x="17" y="2956"/>
                    </a:lnTo>
                    <a:lnTo>
                      <a:pt x="0" y="3090"/>
                    </a:lnTo>
                    <a:lnTo>
                      <a:pt x="17" y="3224"/>
                    </a:lnTo>
                    <a:lnTo>
                      <a:pt x="52" y="3364"/>
                    </a:lnTo>
                    <a:lnTo>
                      <a:pt x="121" y="3504"/>
                    </a:lnTo>
                    <a:lnTo>
                      <a:pt x="208" y="3656"/>
                    </a:lnTo>
                    <a:lnTo>
                      <a:pt x="329" y="3802"/>
                    </a:lnTo>
                    <a:lnTo>
                      <a:pt x="484" y="3959"/>
                    </a:lnTo>
                    <a:lnTo>
                      <a:pt x="657" y="4116"/>
                    </a:lnTo>
                    <a:lnTo>
                      <a:pt x="882" y="4274"/>
                    </a:lnTo>
                    <a:lnTo>
                      <a:pt x="1124" y="4443"/>
                    </a:lnTo>
                    <a:lnTo>
                      <a:pt x="1401" y="4612"/>
                    </a:lnTo>
                    <a:lnTo>
                      <a:pt x="1695" y="4787"/>
                    </a:lnTo>
                    <a:lnTo>
                      <a:pt x="2040" y="4962"/>
                    </a:lnTo>
                    <a:lnTo>
                      <a:pt x="2403" y="5143"/>
                    </a:lnTo>
                    <a:lnTo>
                      <a:pt x="2818" y="5329"/>
                    </a:lnTo>
                    <a:lnTo>
                      <a:pt x="3095" y="5446"/>
                    </a:lnTo>
                    <a:lnTo>
                      <a:pt x="3389" y="5557"/>
                    </a:lnTo>
                    <a:lnTo>
                      <a:pt x="3683" y="5662"/>
                    </a:lnTo>
                    <a:lnTo>
                      <a:pt x="3994" y="5755"/>
                    </a:lnTo>
                    <a:lnTo>
                      <a:pt x="4305" y="5842"/>
                    </a:lnTo>
                    <a:lnTo>
                      <a:pt x="4634" y="5924"/>
                    </a:lnTo>
                    <a:lnTo>
                      <a:pt x="4980" y="6000"/>
                    </a:lnTo>
                    <a:lnTo>
                      <a:pt x="5325" y="6064"/>
                    </a:lnTo>
                    <a:lnTo>
                      <a:pt x="5671" y="6128"/>
                    </a:lnTo>
                    <a:lnTo>
                      <a:pt x="6034" y="6186"/>
                    </a:lnTo>
                    <a:lnTo>
                      <a:pt x="6415" y="6233"/>
                    </a:lnTo>
                    <a:lnTo>
                      <a:pt x="6795" y="6280"/>
                    </a:lnTo>
                    <a:lnTo>
                      <a:pt x="7175" y="6320"/>
                    </a:lnTo>
                    <a:lnTo>
                      <a:pt x="7573" y="6355"/>
                    </a:lnTo>
                    <a:lnTo>
                      <a:pt x="7971" y="6385"/>
                    </a:lnTo>
                    <a:lnTo>
                      <a:pt x="8386" y="6408"/>
                    </a:lnTo>
                    <a:lnTo>
                      <a:pt x="8801" y="6431"/>
                    </a:lnTo>
                    <a:lnTo>
                      <a:pt x="9216" y="6443"/>
                    </a:lnTo>
                    <a:lnTo>
                      <a:pt x="9648" y="6455"/>
                    </a:lnTo>
                    <a:lnTo>
                      <a:pt x="10080" y="6460"/>
                    </a:lnTo>
                    <a:lnTo>
                      <a:pt x="10512" y="6466"/>
                    </a:lnTo>
                    <a:lnTo>
                      <a:pt x="10962" y="6466"/>
                    </a:lnTo>
                    <a:lnTo>
                      <a:pt x="11861" y="6455"/>
                    </a:lnTo>
                    <a:lnTo>
                      <a:pt x="12777" y="6431"/>
                    </a:lnTo>
                    <a:lnTo>
                      <a:pt x="13694" y="6396"/>
                    </a:lnTo>
                    <a:lnTo>
                      <a:pt x="14645" y="6350"/>
                    </a:lnTo>
                    <a:lnTo>
                      <a:pt x="15596" y="6303"/>
                    </a:lnTo>
                    <a:lnTo>
                      <a:pt x="16564" y="6239"/>
                    </a:lnTo>
                    <a:lnTo>
                      <a:pt x="17532" y="6180"/>
                    </a:lnTo>
                    <a:lnTo>
                      <a:pt x="19486" y="6041"/>
                    </a:lnTo>
                    <a:lnTo>
                      <a:pt x="21440" y="5901"/>
                    </a:lnTo>
                    <a:lnTo>
                      <a:pt x="22408" y="5836"/>
                    </a:lnTo>
                    <a:lnTo>
                      <a:pt x="23376" y="5772"/>
                    </a:lnTo>
                    <a:lnTo>
                      <a:pt x="24327" y="5714"/>
                    </a:lnTo>
                    <a:lnTo>
                      <a:pt x="25278" y="5667"/>
                    </a:lnTo>
                    <a:lnTo>
                      <a:pt x="26194" y="5621"/>
                    </a:lnTo>
                    <a:lnTo>
                      <a:pt x="27111" y="5592"/>
                    </a:lnTo>
                    <a:lnTo>
                      <a:pt x="28010" y="5568"/>
                    </a:lnTo>
                    <a:lnTo>
                      <a:pt x="28892" y="5562"/>
                    </a:lnTo>
                    <a:lnTo>
                      <a:pt x="29324" y="5562"/>
                    </a:lnTo>
                    <a:lnTo>
                      <a:pt x="29739" y="5568"/>
                    </a:lnTo>
                    <a:lnTo>
                      <a:pt x="30154" y="5580"/>
                    </a:lnTo>
                    <a:lnTo>
                      <a:pt x="30569" y="5592"/>
                    </a:lnTo>
                    <a:lnTo>
                      <a:pt x="31744" y="5644"/>
                    </a:lnTo>
                    <a:lnTo>
                      <a:pt x="32903" y="5702"/>
                    </a:lnTo>
                    <a:lnTo>
                      <a:pt x="34061" y="5772"/>
                    </a:lnTo>
                    <a:lnTo>
                      <a:pt x="35220" y="5848"/>
                    </a:lnTo>
                    <a:lnTo>
                      <a:pt x="36361" y="5936"/>
                    </a:lnTo>
                    <a:lnTo>
                      <a:pt x="37502" y="6029"/>
                    </a:lnTo>
                    <a:lnTo>
                      <a:pt x="38643" y="6128"/>
                    </a:lnTo>
                    <a:lnTo>
                      <a:pt x="39767" y="6245"/>
                    </a:lnTo>
                    <a:lnTo>
                      <a:pt x="40891" y="6361"/>
                    </a:lnTo>
                    <a:lnTo>
                      <a:pt x="42015" y="6489"/>
                    </a:lnTo>
                    <a:lnTo>
                      <a:pt x="43121" y="6624"/>
                    </a:lnTo>
                    <a:lnTo>
                      <a:pt x="44228" y="6764"/>
                    </a:lnTo>
                    <a:lnTo>
                      <a:pt x="45317" y="6909"/>
                    </a:lnTo>
                    <a:lnTo>
                      <a:pt x="46406" y="7067"/>
                    </a:lnTo>
                    <a:lnTo>
                      <a:pt x="47495" y="7224"/>
                    </a:lnTo>
                    <a:lnTo>
                      <a:pt x="48567" y="7393"/>
                    </a:lnTo>
                    <a:lnTo>
                      <a:pt x="49639" y="7568"/>
                    </a:lnTo>
                    <a:lnTo>
                      <a:pt x="50694" y="7749"/>
                    </a:lnTo>
                    <a:lnTo>
                      <a:pt x="51749" y="7930"/>
                    </a:lnTo>
                    <a:lnTo>
                      <a:pt x="52803" y="8122"/>
                    </a:lnTo>
                    <a:lnTo>
                      <a:pt x="53824" y="8314"/>
                    </a:lnTo>
                    <a:lnTo>
                      <a:pt x="54861" y="8519"/>
                    </a:lnTo>
                    <a:lnTo>
                      <a:pt x="55881" y="8723"/>
                    </a:lnTo>
                    <a:lnTo>
                      <a:pt x="56884" y="8932"/>
                    </a:lnTo>
                    <a:lnTo>
                      <a:pt x="57887" y="9142"/>
                    </a:lnTo>
                    <a:lnTo>
                      <a:pt x="58872" y="9358"/>
                    </a:lnTo>
                    <a:lnTo>
                      <a:pt x="59858" y="9580"/>
                    </a:lnTo>
                    <a:lnTo>
                      <a:pt x="60826" y="9801"/>
                    </a:lnTo>
                    <a:lnTo>
                      <a:pt x="61794" y="10029"/>
                    </a:lnTo>
                    <a:lnTo>
                      <a:pt x="62745" y="10262"/>
                    </a:lnTo>
                    <a:lnTo>
                      <a:pt x="63696" y="10495"/>
                    </a:lnTo>
                    <a:lnTo>
                      <a:pt x="64630" y="10728"/>
                    </a:lnTo>
                    <a:lnTo>
                      <a:pt x="65581" y="10973"/>
                    </a:lnTo>
                    <a:lnTo>
                      <a:pt x="66532" y="11224"/>
                    </a:lnTo>
                    <a:lnTo>
                      <a:pt x="67465" y="11475"/>
                    </a:lnTo>
                    <a:lnTo>
                      <a:pt x="68399" y="11731"/>
                    </a:lnTo>
                    <a:lnTo>
                      <a:pt x="69315" y="11988"/>
                    </a:lnTo>
                    <a:lnTo>
                      <a:pt x="70232" y="12250"/>
                    </a:lnTo>
                    <a:lnTo>
                      <a:pt x="71131" y="12518"/>
                    </a:lnTo>
                    <a:lnTo>
                      <a:pt x="72030" y="12786"/>
                    </a:lnTo>
                    <a:lnTo>
                      <a:pt x="72929" y="13060"/>
                    </a:lnTo>
                    <a:lnTo>
                      <a:pt x="73811" y="13335"/>
                    </a:lnTo>
                    <a:lnTo>
                      <a:pt x="74675" y="13614"/>
                    </a:lnTo>
                    <a:lnTo>
                      <a:pt x="75557" y="13894"/>
                    </a:lnTo>
                    <a:lnTo>
                      <a:pt x="76404" y="14174"/>
                    </a:lnTo>
                    <a:lnTo>
                      <a:pt x="77251" y="14466"/>
                    </a:lnTo>
                    <a:lnTo>
                      <a:pt x="78099" y="14751"/>
                    </a:lnTo>
                    <a:lnTo>
                      <a:pt x="78929" y="15043"/>
                    </a:lnTo>
                    <a:lnTo>
                      <a:pt x="79758" y="15340"/>
                    </a:lnTo>
                    <a:lnTo>
                      <a:pt x="80588" y="15632"/>
                    </a:lnTo>
                    <a:lnTo>
                      <a:pt x="81401" y="15935"/>
                    </a:lnTo>
                    <a:lnTo>
                      <a:pt x="82196" y="16238"/>
                    </a:lnTo>
                    <a:lnTo>
                      <a:pt x="82992" y="16541"/>
                    </a:lnTo>
                    <a:lnTo>
                      <a:pt x="83787" y="16844"/>
                    </a:lnTo>
                    <a:lnTo>
                      <a:pt x="85326" y="17463"/>
                    </a:lnTo>
                    <a:lnTo>
                      <a:pt x="86847" y="18092"/>
                    </a:lnTo>
                    <a:lnTo>
                      <a:pt x="88334" y="18728"/>
                    </a:lnTo>
                    <a:lnTo>
                      <a:pt x="89804" y="19369"/>
                    </a:lnTo>
                    <a:lnTo>
                      <a:pt x="91222" y="20022"/>
                    </a:lnTo>
                    <a:lnTo>
                      <a:pt x="91533" y="20162"/>
                    </a:lnTo>
                    <a:lnTo>
                      <a:pt x="91827" y="20314"/>
                    </a:lnTo>
                    <a:lnTo>
                      <a:pt x="92415" y="20634"/>
                    </a:lnTo>
                    <a:lnTo>
                      <a:pt x="93037" y="20978"/>
                    </a:lnTo>
                    <a:lnTo>
                      <a:pt x="93642" y="21346"/>
                    </a:lnTo>
                    <a:lnTo>
                      <a:pt x="94922" y="22115"/>
                    </a:lnTo>
                    <a:lnTo>
                      <a:pt x="95596" y="22506"/>
                    </a:lnTo>
                    <a:lnTo>
                      <a:pt x="96270" y="22897"/>
                    </a:lnTo>
                    <a:lnTo>
                      <a:pt x="96979" y="23276"/>
                    </a:lnTo>
                    <a:lnTo>
                      <a:pt x="97360" y="23462"/>
                    </a:lnTo>
                    <a:lnTo>
                      <a:pt x="97723" y="23643"/>
                    </a:lnTo>
                    <a:lnTo>
                      <a:pt x="98103" y="23818"/>
                    </a:lnTo>
                    <a:lnTo>
                      <a:pt x="98483" y="23987"/>
                    </a:lnTo>
                    <a:lnTo>
                      <a:pt x="98881" y="24150"/>
                    </a:lnTo>
                    <a:lnTo>
                      <a:pt x="99279" y="24308"/>
                    </a:lnTo>
                    <a:lnTo>
                      <a:pt x="99694" y="24453"/>
                    </a:lnTo>
                    <a:lnTo>
                      <a:pt x="100109" y="24593"/>
                    </a:lnTo>
                    <a:lnTo>
                      <a:pt x="100524" y="24727"/>
                    </a:lnTo>
                    <a:lnTo>
                      <a:pt x="100973" y="24844"/>
                    </a:lnTo>
                    <a:lnTo>
                      <a:pt x="101405" y="24955"/>
                    </a:lnTo>
                    <a:lnTo>
                      <a:pt x="101872" y="25054"/>
                    </a:lnTo>
                    <a:lnTo>
                      <a:pt x="102339" y="25141"/>
                    </a:lnTo>
                    <a:lnTo>
                      <a:pt x="102806" y="25211"/>
                    </a:lnTo>
                    <a:lnTo>
                      <a:pt x="103152" y="25258"/>
                    </a:lnTo>
                    <a:lnTo>
                      <a:pt x="103497" y="25299"/>
                    </a:lnTo>
                    <a:lnTo>
                      <a:pt x="103826" y="25334"/>
                    </a:lnTo>
                    <a:lnTo>
                      <a:pt x="104137" y="25369"/>
                    </a:lnTo>
                    <a:lnTo>
                      <a:pt x="104431" y="25392"/>
                    </a:lnTo>
                    <a:lnTo>
                      <a:pt x="104725" y="25410"/>
                    </a:lnTo>
                    <a:lnTo>
                      <a:pt x="105002" y="25421"/>
                    </a:lnTo>
                    <a:lnTo>
                      <a:pt x="105278" y="25433"/>
                    </a:lnTo>
                    <a:lnTo>
                      <a:pt x="105520" y="25439"/>
                    </a:lnTo>
                    <a:lnTo>
                      <a:pt x="105762" y="25439"/>
                    </a:lnTo>
                    <a:lnTo>
                      <a:pt x="106004" y="25433"/>
                    </a:lnTo>
                    <a:lnTo>
                      <a:pt x="106229" y="25421"/>
                    </a:lnTo>
                    <a:lnTo>
                      <a:pt x="106437" y="25410"/>
                    </a:lnTo>
                    <a:lnTo>
                      <a:pt x="106644" y="25392"/>
                    </a:lnTo>
                    <a:lnTo>
                      <a:pt x="106834" y="25369"/>
                    </a:lnTo>
                    <a:lnTo>
                      <a:pt x="107007" y="25340"/>
                    </a:lnTo>
                    <a:lnTo>
                      <a:pt x="107180" y="25310"/>
                    </a:lnTo>
                    <a:lnTo>
                      <a:pt x="107353" y="25275"/>
                    </a:lnTo>
                    <a:lnTo>
                      <a:pt x="107509" y="25240"/>
                    </a:lnTo>
                    <a:lnTo>
                      <a:pt x="107647" y="25200"/>
                    </a:lnTo>
                    <a:lnTo>
                      <a:pt x="107785" y="25153"/>
                    </a:lnTo>
                    <a:lnTo>
                      <a:pt x="107906" y="25106"/>
                    </a:lnTo>
                    <a:lnTo>
                      <a:pt x="108027" y="25054"/>
                    </a:lnTo>
                    <a:lnTo>
                      <a:pt x="108131" y="25001"/>
                    </a:lnTo>
                    <a:lnTo>
                      <a:pt x="108218" y="24949"/>
                    </a:lnTo>
                    <a:lnTo>
                      <a:pt x="108321" y="24885"/>
                    </a:lnTo>
                    <a:lnTo>
                      <a:pt x="108477" y="24762"/>
                    </a:lnTo>
                    <a:lnTo>
                      <a:pt x="108598" y="24628"/>
                    </a:lnTo>
                    <a:lnTo>
                      <a:pt x="108702" y="24482"/>
                    </a:lnTo>
                    <a:lnTo>
                      <a:pt x="108754" y="24331"/>
                    </a:lnTo>
                    <a:lnTo>
                      <a:pt x="108805" y="24173"/>
                    </a:lnTo>
                    <a:lnTo>
                      <a:pt x="108823" y="24010"/>
                    </a:lnTo>
                    <a:lnTo>
                      <a:pt x="108805" y="23841"/>
                    </a:lnTo>
                    <a:lnTo>
                      <a:pt x="108771" y="23672"/>
                    </a:lnTo>
                    <a:lnTo>
                      <a:pt x="108719" y="23497"/>
                    </a:lnTo>
                    <a:lnTo>
                      <a:pt x="108633" y="23322"/>
                    </a:lnTo>
                    <a:lnTo>
                      <a:pt x="108546" y="23147"/>
                    </a:lnTo>
                    <a:lnTo>
                      <a:pt x="108425" y="22967"/>
                    </a:lnTo>
                    <a:lnTo>
                      <a:pt x="108304" y="22797"/>
                    </a:lnTo>
                    <a:lnTo>
                      <a:pt x="108148" y="22623"/>
                    </a:lnTo>
                    <a:lnTo>
                      <a:pt x="107993" y="22459"/>
                    </a:lnTo>
                    <a:lnTo>
                      <a:pt x="107820" y="22296"/>
                    </a:lnTo>
                    <a:lnTo>
                      <a:pt x="107647" y="22133"/>
                    </a:lnTo>
                    <a:lnTo>
                      <a:pt x="107457" y="21987"/>
                    </a:lnTo>
                    <a:lnTo>
                      <a:pt x="107249" y="21841"/>
                    </a:lnTo>
                    <a:lnTo>
                      <a:pt x="106748" y="21497"/>
                    </a:lnTo>
                    <a:lnTo>
                      <a:pt x="106229" y="21159"/>
                    </a:lnTo>
                    <a:lnTo>
                      <a:pt x="105693" y="20815"/>
                    </a:lnTo>
                    <a:lnTo>
                      <a:pt x="105140" y="20477"/>
                    </a:lnTo>
                    <a:lnTo>
                      <a:pt x="104587" y="20139"/>
                    </a:lnTo>
                    <a:lnTo>
                      <a:pt x="103999" y="19801"/>
                    </a:lnTo>
                    <a:lnTo>
                      <a:pt x="103411" y="19462"/>
                    </a:lnTo>
                    <a:lnTo>
                      <a:pt x="102806" y="19124"/>
                    </a:lnTo>
                    <a:lnTo>
                      <a:pt x="102183" y="18792"/>
                    </a:lnTo>
                    <a:lnTo>
                      <a:pt x="101544" y="18454"/>
                    </a:lnTo>
                    <a:lnTo>
                      <a:pt x="100887" y="18121"/>
                    </a:lnTo>
                    <a:lnTo>
                      <a:pt x="100230" y="17789"/>
                    </a:lnTo>
                    <a:lnTo>
                      <a:pt x="99555" y="17457"/>
                    </a:lnTo>
                    <a:lnTo>
                      <a:pt x="98881" y="17130"/>
                    </a:lnTo>
                    <a:lnTo>
                      <a:pt x="98172" y="16798"/>
                    </a:lnTo>
                    <a:lnTo>
                      <a:pt x="97463" y="16471"/>
                    </a:lnTo>
                    <a:lnTo>
                      <a:pt x="96754" y="16145"/>
                    </a:lnTo>
                    <a:lnTo>
                      <a:pt x="96011" y="15824"/>
                    </a:lnTo>
                    <a:lnTo>
                      <a:pt x="95267" y="15498"/>
                    </a:lnTo>
                    <a:lnTo>
                      <a:pt x="94524" y="15177"/>
                    </a:lnTo>
                    <a:lnTo>
                      <a:pt x="93746" y="14862"/>
                    </a:lnTo>
                    <a:lnTo>
                      <a:pt x="92985" y="14541"/>
                    </a:lnTo>
                    <a:lnTo>
                      <a:pt x="92190" y="14227"/>
                    </a:lnTo>
                    <a:lnTo>
                      <a:pt x="91395" y="13912"/>
                    </a:lnTo>
                    <a:lnTo>
                      <a:pt x="90599" y="13603"/>
                    </a:lnTo>
                    <a:lnTo>
                      <a:pt x="89787" y="13288"/>
                    </a:lnTo>
                    <a:lnTo>
                      <a:pt x="88957" y="12985"/>
                    </a:lnTo>
                    <a:lnTo>
                      <a:pt x="88127" y="12676"/>
                    </a:lnTo>
                    <a:lnTo>
                      <a:pt x="87297" y="12372"/>
                    </a:lnTo>
                    <a:lnTo>
                      <a:pt x="86450" y="12069"/>
                    </a:lnTo>
                    <a:lnTo>
                      <a:pt x="84721" y="11475"/>
                    </a:lnTo>
                    <a:lnTo>
                      <a:pt x="82974" y="10892"/>
                    </a:lnTo>
                    <a:lnTo>
                      <a:pt x="81211" y="10314"/>
                    </a:lnTo>
                    <a:lnTo>
                      <a:pt x="79413" y="9749"/>
                    </a:lnTo>
                    <a:lnTo>
                      <a:pt x="77580" y="9189"/>
                    </a:lnTo>
                    <a:lnTo>
                      <a:pt x="75747" y="8647"/>
                    </a:lnTo>
                    <a:lnTo>
                      <a:pt x="73880" y="8116"/>
                    </a:lnTo>
                    <a:lnTo>
                      <a:pt x="71995" y="7597"/>
                    </a:lnTo>
                    <a:lnTo>
                      <a:pt x="70111" y="7090"/>
                    </a:lnTo>
                    <a:lnTo>
                      <a:pt x="68191" y="6600"/>
                    </a:lnTo>
                    <a:lnTo>
                      <a:pt x="66272" y="6122"/>
                    </a:lnTo>
                    <a:lnTo>
                      <a:pt x="64353" y="5656"/>
                    </a:lnTo>
                    <a:lnTo>
                      <a:pt x="62417" y="5207"/>
                    </a:lnTo>
                    <a:lnTo>
                      <a:pt x="60480" y="4775"/>
                    </a:lnTo>
                    <a:lnTo>
                      <a:pt x="58544" y="4356"/>
                    </a:lnTo>
                    <a:lnTo>
                      <a:pt x="56607" y="3953"/>
                    </a:lnTo>
                    <a:lnTo>
                      <a:pt x="55639" y="3755"/>
                    </a:lnTo>
                    <a:lnTo>
                      <a:pt x="54671" y="3568"/>
                    </a:lnTo>
                    <a:lnTo>
                      <a:pt x="53616" y="3364"/>
                    </a:lnTo>
                    <a:lnTo>
                      <a:pt x="52561" y="3166"/>
                    </a:lnTo>
                    <a:lnTo>
                      <a:pt x="51489" y="2974"/>
                    </a:lnTo>
                    <a:lnTo>
                      <a:pt x="50417" y="2781"/>
                    </a:lnTo>
                    <a:lnTo>
                      <a:pt x="49345" y="2601"/>
                    </a:lnTo>
                    <a:lnTo>
                      <a:pt x="48239" y="2420"/>
                    </a:lnTo>
                    <a:lnTo>
                      <a:pt x="47150" y="2239"/>
                    </a:lnTo>
                    <a:lnTo>
                      <a:pt x="46026" y="2070"/>
                    </a:lnTo>
                    <a:lnTo>
                      <a:pt x="44919" y="1901"/>
                    </a:lnTo>
                    <a:lnTo>
                      <a:pt x="43795" y="1738"/>
                    </a:lnTo>
                    <a:lnTo>
                      <a:pt x="42654" y="1586"/>
                    </a:lnTo>
                    <a:lnTo>
                      <a:pt x="41513" y="1434"/>
                    </a:lnTo>
                    <a:lnTo>
                      <a:pt x="40372" y="1289"/>
                    </a:lnTo>
                    <a:lnTo>
                      <a:pt x="39231" y="1155"/>
                    </a:lnTo>
                    <a:lnTo>
                      <a:pt x="38072" y="1020"/>
                    </a:lnTo>
                    <a:lnTo>
                      <a:pt x="36897" y="898"/>
                    </a:lnTo>
                    <a:lnTo>
                      <a:pt x="35738" y="781"/>
                    </a:lnTo>
                    <a:lnTo>
                      <a:pt x="34563" y="671"/>
                    </a:lnTo>
                    <a:lnTo>
                      <a:pt x="33370" y="566"/>
                    </a:lnTo>
                    <a:lnTo>
                      <a:pt x="32194" y="472"/>
                    </a:lnTo>
                    <a:lnTo>
                      <a:pt x="31001" y="385"/>
                    </a:lnTo>
                    <a:lnTo>
                      <a:pt x="29808" y="309"/>
                    </a:lnTo>
                    <a:lnTo>
                      <a:pt x="28615" y="233"/>
                    </a:lnTo>
                    <a:lnTo>
                      <a:pt x="27405" y="175"/>
                    </a:lnTo>
                    <a:lnTo>
                      <a:pt x="26212" y="123"/>
                    </a:lnTo>
                    <a:lnTo>
                      <a:pt x="25001" y="76"/>
                    </a:lnTo>
                    <a:lnTo>
                      <a:pt x="23791" y="41"/>
                    </a:lnTo>
                    <a:lnTo>
                      <a:pt x="22581" y="18"/>
                    </a:lnTo>
                    <a:lnTo>
                      <a:pt x="21370" y="6"/>
                    </a:lnTo>
                    <a:lnTo>
                      <a:pt x="201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4"/>
              <p:cNvSpPr/>
              <p:nvPr/>
            </p:nvSpPr>
            <p:spPr>
              <a:xfrm flipH="1">
                <a:off x="-8726151" y="3622635"/>
                <a:ext cx="1217628" cy="779069"/>
              </a:xfrm>
              <a:custGeom>
                <a:avLst/>
                <a:gdLst/>
                <a:ahLst/>
                <a:cxnLst/>
                <a:rect l="l" t="t" r="r" b="b"/>
                <a:pathLst>
                  <a:path w="118851" h="27585" extrusionOk="0">
                    <a:moveTo>
                      <a:pt x="30949" y="1"/>
                    </a:moveTo>
                    <a:lnTo>
                      <a:pt x="29722" y="7"/>
                    </a:lnTo>
                    <a:lnTo>
                      <a:pt x="28494" y="18"/>
                    </a:lnTo>
                    <a:lnTo>
                      <a:pt x="27301" y="47"/>
                    </a:lnTo>
                    <a:lnTo>
                      <a:pt x="26125" y="82"/>
                    </a:lnTo>
                    <a:lnTo>
                      <a:pt x="24967" y="135"/>
                    </a:lnTo>
                    <a:lnTo>
                      <a:pt x="23808" y="193"/>
                    </a:lnTo>
                    <a:lnTo>
                      <a:pt x="22667" y="263"/>
                    </a:lnTo>
                    <a:lnTo>
                      <a:pt x="21544" y="345"/>
                    </a:lnTo>
                    <a:lnTo>
                      <a:pt x="20437" y="438"/>
                    </a:lnTo>
                    <a:lnTo>
                      <a:pt x="19330" y="537"/>
                    </a:lnTo>
                    <a:lnTo>
                      <a:pt x="18241" y="648"/>
                    </a:lnTo>
                    <a:lnTo>
                      <a:pt x="17152" y="764"/>
                    </a:lnTo>
                    <a:lnTo>
                      <a:pt x="16080" y="893"/>
                    </a:lnTo>
                    <a:lnTo>
                      <a:pt x="15008" y="1027"/>
                    </a:lnTo>
                    <a:lnTo>
                      <a:pt x="13936" y="1167"/>
                    </a:lnTo>
                    <a:lnTo>
                      <a:pt x="12864" y="1318"/>
                    </a:lnTo>
                    <a:lnTo>
                      <a:pt x="11809" y="1476"/>
                    </a:lnTo>
                    <a:lnTo>
                      <a:pt x="10755" y="1639"/>
                    </a:lnTo>
                    <a:lnTo>
                      <a:pt x="9683" y="1814"/>
                    </a:lnTo>
                    <a:lnTo>
                      <a:pt x="8628" y="1989"/>
                    </a:lnTo>
                    <a:lnTo>
                      <a:pt x="7573" y="2170"/>
                    </a:lnTo>
                    <a:lnTo>
                      <a:pt x="6501" y="2362"/>
                    </a:lnTo>
                    <a:lnTo>
                      <a:pt x="5429" y="2554"/>
                    </a:lnTo>
                    <a:lnTo>
                      <a:pt x="4357" y="2753"/>
                    </a:lnTo>
                    <a:lnTo>
                      <a:pt x="2196" y="3167"/>
                    </a:lnTo>
                    <a:lnTo>
                      <a:pt x="0" y="3592"/>
                    </a:lnTo>
                    <a:lnTo>
                      <a:pt x="0" y="3592"/>
                    </a:lnTo>
                    <a:lnTo>
                      <a:pt x="519" y="3493"/>
                    </a:lnTo>
                    <a:lnTo>
                      <a:pt x="1038" y="3394"/>
                    </a:lnTo>
                    <a:lnTo>
                      <a:pt x="1574" y="3301"/>
                    </a:lnTo>
                    <a:lnTo>
                      <a:pt x="2092" y="3213"/>
                    </a:lnTo>
                    <a:lnTo>
                      <a:pt x="2628" y="3126"/>
                    </a:lnTo>
                    <a:lnTo>
                      <a:pt x="3164" y="3044"/>
                    </a:lnTo>
                    <a:lnTo>
                      <a:pt x="3700" y="2963"/>
                    </a:lnTo>
                    <a:lnTo>
                      <a:pt x="4254" y="2887"/>
                    </a:lnTo>
                    <a:lnTo>
                      <a:pt x="5343" y="2747"/>
                    </a:lnTo>
                    <a:lnTo>
                      <a:pt x="6432" y="2619"/>
                    </a:lnTo>
                    <a:lnTo>
                      <a:pt x="7539" y="2502"/>
                    </a:lnTo>
                    <a:lnTo>
                      <a:pt x="8645" y="2403"/>
                    </a:lnTo>
                    <a:lnTo>
                      <a:pt x="9769" y="2315"/>
                    </a:lnTo>
                    <a:lnTo>
                      <a:pt x="10910" y="2240"/>
                    </a:lnTo>
                    <a:lnTo>
                      <a:pt x="12034" y="2175"/>
                    </a:lnTo>
                    <a:lnTo>
                      <a:pt x="13175" y="2123"/>
                    </a:lnTo>
                    <a:lnTo>
                      <a:pt x="14334" y="2082"/>
                    </a:lnTo>
                    <a:lnTo>
                      <a:pt x="15475" y="2053"/>
                    </a:lnTo>
                    <a:lnTo>
                      <a:pt x="16633" y="2036"/>
                    </a:lnTo>
                    <a:lnTo>
                      <a:pt x="17792" y="2030"/>
                    </a:lnTo>
                    <a:lnTo>
                      <a:pt x="18967" y="2030"/>
                    </a:lnTo>
                    <a:lnTo>
                      <a:pt x="20126" y="2047"/>
                    </a:lnTo>
                    <a:lnTo>
                      <a:pt x="21301" y="2071"/>
                    </a:lnTo>
                    <a:lnTo>
                      <a:pt x="22477" y="2106"/>
                    </a:lnTo>
                    <a:lnTo>
                      <a:pt x="23653" y="2152"/>
                    </a:lnTo>
                    <a:lnTo>
                      <a:pt x="24829" y="2205"/>
                    </a:lnTo>
                    <a:lnTo>
                      <a:pt x="26004" y="2269"/>
                    </a:lnTo>
                    <a:lnTo>
                      <a:pt x="27197" y="2339"/>
                    </a:lnTo>
                    <a:lnTo>
                      <a:pt x="28373" y="2420"/>
                    </a:lnTo>
                    <a:lnTo>
                      <a:pt x="29549" y="2508"/>
                    </a:lnTo>
                    <a:lnTo>
                      <a:pt x="30724" y="2607"/>
                    </a:lnTo>
                    <a:lnTo>
                      <a:pt x="31900" y="2712"/>
                    </a:lnTo>
                    <a:lnTo>
                      <a:pt x="33076" y="2829"/>
                    </a:lnTo>
                    <a:lnTo>
                      <a:pt x="34252" y="2945"/>
                    </a:lnTo>
                    <a:lnTo>
                      <a:pt x="35410" y="3073"/>
                    </a:lnTo>
                    <a:lnTo>
                      <a:pt x="36586" y="3207"/>
                    </a:lnTo>
                    <a:lnTo>
                      <a:pt x="37744" y="3347"/>
                    </a:lnTo>
                    <a:lnTo>
                      <a:pt x="38903" y="3499"/>
                    </a:lnTo>
                    <a:lnTo>
                      <a:pt x="40044" y="3651"/>
                    </a:lnTo>
                    <a:lnTo>
                      <a:pt x="41202" y="3814"/>
                    </a:lnTo>
                    <a:lnTo>
                      <a:pt x="42326" y="3977"/>
                    </a:lnTo>
                    <a:lnTo>
                      <a:pt x="43467" y="4146"/>
                    </a:lnTo>
                    <a:lnTo>
                      <a:pt x="44591" y="4321"/>
                    </a:lnTo>
                    <a:lnTo>
                      <a:pt x="45715" y="4502"/>
                    </a:lnTo>
                    <a:lnTo>
                      <a:pt x="46839" y="4688"/>
                    </a:lnTo>
                    <a:lnTo>
                      <a:pt x="47928" y="4881"/>
                    </a:lnTo>
                    <a:lnTo>
                      <a:pt x="49034" y="5073"/>
                    </a:lnTo>
                    <a:lnTo>
                      <a:pt x="50124" y="5271"/>
                    </a:lnTo>
                    <a:lnTo>
                      <a:pt x="51196" y="5476"/>
                    </a:lnTo>
                    <a:lnTo>
                      <a:pt x="52268" y="5680"/>
                    </a:lnTo>
                    <a:lnTo>
                      <a:pt x="53322" y="5884"/>
                    </a:lnTo>
                    <a:lnTo>
                      <a:pt x="54360" y="6099"/>
                    </a:lnTo>
                    <a:lnTo>
                      <a:pt x="55397" y="6309"/>
                    </a:lnTo>
                    <a:lnTo>
                      <a:pt x="56417" y="6525"/>
                    </a:lnTo>
                    <a:lnTo>
                      <a:pt x="57437" y="6747"/>
                    </a:lnTo>
                    <a:lnTo>
                      <a:pt x="58423" y="6962"/>
                    </a:lnTo>
                    <a:lnTo>
                      <a:pt x="59408" y="7184"/>
                    </a:lnTo>
                    <a:lnTo>
                      <a:pt x="60377" y="7405"/>
                    </a:lnTo>
                    <a:lnTo>
                      <a:pt x="61345" y="7633"/>
                    </a:lnTo>
                    <a:lnTo>
                      <a:pt x="62278" y="7854"/>
                    </a:lnTo>
                    <a:lnTo>
                      <a:pt x="64111" y="8309"/>
                    </a:lnTo>
                    <a:lnTo>
                      <a:pt x="65875" y="8758"/>
                    </a:lnTo>
                    <a:lnTo>
                      <a:pt x="67569" y="9207"/>
                    </a:lnTo>
                    <a:lnTo>
                      <a:pt x="69212" y="9650"/>
                    </a:lnTo>
                    <a:lnTo>
                      <a:pt x="69851" y="9837"/>
                    </a:lnTo>
                    <a:lnTo>
                      <a:pt x="70716" y="10093"/>
                    </a:lnTo>
                    <a:lnTo>
                      <a:pt x="71753" y="10414"/>
                    </a:lnTo>
                    <a:lnTo>
                      <a:pt x="72964" y="10787"/>
                    </a:lnTo>
                    <a:lnTo>
                      <a:pt x="74312" y="11219"/>
                    </a:lnTo>
                    <a:lnTo>
                      <a:pt x="75799" y="11703"/>
                    </a:lnTo>
                    <a:lnTo>
                      <a:pt x="77407" y="12227"/>
                    </a:lnTo>
                    <a:lnTo>
                      <a:pt x="79102" y="12793"/>
                    </a:lnTo>
                    <a:lnTo>
                      <a:pt x="80882" y="13399"/>
                    </a:lnTo>
                    <a:lnTo>
                      <a:pt x="82732" y="14035"/>
                    </a:lnTo>
                    <a:lnTo>
                      <a:pt x="84634" y="14705"/>
                    </a:lnTo>
                    <a:lnTo>
                      <a:pt x="86553" y="15393"/>
                    </a:lnTo>
                    <a:lnTo>
                      <a:pt x="88507" y="16099"/>
                    </a:lnTo>
                    <a:lnTo>
                      <a:pt x="90444" y="16828"/>
                    </a:lnTo>
                    <a:lnTo>
                      <a:pt x="92363" y="17562"/>
                    </a:lnTo>
                    <a:lnTo>
                      <a:pt x="93314" y="17935"/>
                    </a:lnTo>
                    <a:lnTo>
                      <a:pt x="94247" y="18303"/>
                    </a:lnTo>
                    <a:lnTo>
                      <a:pt x="95164" y="18676"/>
                    </a:lnTo>
                    <a:lnTo>
                      <a:pt x="96080" y="19049"/>
                    </a:lnTo>
                    <a:lnTo>
                      <a:pt x="96962" y="19422"/>
                    </a:lnTo>
                    <a:lnTo>
                      <a:pt x="97826" y="19795"/>
                    </a:lnTo>
                    <a:lnTo>
                      <a:pt x="98674" y="20163"/>
                    </a:lnTo>
                    <a:lnTo>
                      <a:pt x="99504" y="20530"/>
                    </a:lnTo>
                    <a:lnTo>
                      <a:pt x="100299" y="20897"/>
                    </a:lnTo>
                    <a:lnTo>
                      <a:pt x="101060" y="21259"/>
                    </a:lnTo>
                    <a:lnTo>
                      <a:pt x="101803" y="21614"/>
                    </a:lnTo>
                    <a:lnTo>
                      <a:pt x="102512" y="21970"/>
                    </a:lnTo>
                    <a:lnTo>
                      <a:pt x="103186" y="22320"/>
                    </a:lnTo>
                    <a:lnTo>
                      <a:pt x="103809" y="22664"/>
                    </a:lnTo>
                    <a:lnTo>
                      <a:pt x="104414" y="23002"/>
                    </a:lnTo>
                    <a:lnTo>
                      <a:pt x="104967" y="23329"/>
                    </a:lnTo>
                    <a:lnTo>
                      <a:pt x="105469" y="23655"/>
                    </a:lnTo>
                    <a:lnTo>
                      <a:pt x="105935" y="23970"/>
                    </a:lnTo>
                    <a:lnTo>
                      <a:pt x="106368" y="24279"/>
                    </a:lnTo>
                    <a:lnTo>
                      <a:pt x="106731" y="24582"/>
                    </a:lnTo>
                    <a:lnTo>
                      <a:pt x="107042" y="24874"/>
                    </a:lnTo>
                    <a:lnTo>
                      <a:pt x="107180" y="25014"/>
                    </a:lnTo>
                    <a:lnTo>
                      <a:pt x="107319" y="25154"/>
                    </a:lnTo>
                    <a:lnTo>
                      <a:pt x="107422" y="25293"/>
                    </a:lnTo>
                    <a:lnTo>
                      <a:pt x="107526" y="25428"/>
                    </a:lnTo>
                    <a:lnTo>
                      <a:pt x="107595" y="25556"/>
                    </a:lnTo>
                    <a:lnTo>
                      <a:pt x="107664" y="25684"/>
                    </a:lnTo>
                    <a:lnTo>
                      <a:pt x="107716" y="25812"/>
                    </a:lnTo>
                    <a:lnTo>
                      <a:pt x="107768" y="25935"/>
                    </a:lnTo>
                    <a:lnTo>
                      <a:pt x="107785" y="26057"/>
                    </a:lnTo>
                    <a:lnTo>
                      <a:pt x="107785" y="26174"/>
                    </a:lnTo>
                    <a:lnTo>
                      <a:pt x="107785" y="26285"/>
                    </a:lnTo>
                    <a:lnTo>
                      <a:pt x="107751" y="26401"/>
                    </a:lnTo>
                    <a:lnTo>
                      <a:pt x="107716" y="26506"/>
                    </a:lnTo>
                    <a:lnTo>
                      <a:pt x="107647" y="26611"/>
                    </a:lnTo>
                    <a:lnTo>
                      <a:pt x="107578" y="26710"/>
                    </a:lnTo>
                    <a:lnTo>
                      <a:pt x="107474" y="26809"/>
                    </a:lnTo>
                    <a:lnTo>
                      <a:pt x="107371" y="26903"/>
                    </a:lnTo>
                    <a:lnTo>
                      <a:pt x="107232" y="26996"/>
                    </a:lnTo>
                    <a:lnTo>
                      <a:pt x="107094" y="27083"/>
                    </a:lnTo>
                    <a:lnTo>
                      <a:pt x="106921" y="27165"/>
                    </a:lnTo>
                    <a:lnTo>
                      <a:pt x="106731" y="27247"/>
                    </a:lnTo>
                    <a:lnTo>
                      <a:pt x="106541" y="27323"/>
                    </a:lnTo>
                    <a:lnTo>
                      <a:pt x="106316" y="27392"/>
                    </a:lnTo>
                    <a:lnTo>
                      <a:pt x="106074" y="27462"/>
                    </a:lnTo>
                    <a:lnTo>
                      <a:pt x="105797" y="27527"/>
                    </a:lnTo>
                    <a:lnTo>
                      <a:pt x="105520" y="27585"/>
                    </a:lnTo>
                    <a:lnTo>
                      <a:pt x="105918" y="27509"/>
                    </a:lnTo>
                    <a:lnTo>
                      <a:pt x="106368" y="27427"/>
                    </a:lnTo>
                    <a:lnTo>
                      <a:pt x="107301" y="27270"/>
                    </a:lnTo>
                    <a:lnTo>
                      <a:pt x="108321" y="27113"/>
                    </a:lnTo>
                    <a:lnTo>
                      <a:pt x="109393" y="26944"/>
                    </a:lnTo>
                    <a:lnTo>
                      <a:pt x="110500" y="26769"/>
                    </a:lnTo>
                    <a:lnTo>
                      <a:pt x="111624" y="26582"/>
                    </a:lnTo>
                    <a:lnTo>
                      <a:pt x="112177" y="26483"/>
                    </a:lnTo>
                    <a:lnTo>
                      <a:pt x="112730" y="26384"/>
                    </a:lnTo>
                    <a:lnTo>
                      <a:pt x="113284" y="26285"/>
                    </a:lnTo>
                    <a:lnTo>
                      <a:pt x="113820" y="26180"/>
                    </a:lnTo>
                    <a:lnTo>
                      <a:pt x="114338" y="26069"/>
                    </a:lnTo>
                    <a:lnTo>
                      <a:pt x="114857" y="25958"/>
                    </a:lnTo>
                    <a:lnTo>
                      <a:pt x="115341" y="25836"/>
                    </a:lnTo>
                    <a:lnTo>
                      <a:pt x="115808" y="25719"/>
                    </a:lnTo>
                    <a:lnTo>
                      <a:pt x="116258" y="25591"/>
                    </a:lnTo>
                    <a:lnTo>
                      <a:pt x="116672" y="25463"/>
                    </a:lnTo>
                    <a:lnTo>
                      <a:pt x="117070" y="25328"/>
                    </a:lnTo>
                    <a:lnTo>
                      <a:pt x="117433" y="25189"/>
                    </a:lnTo>
                    <a:lnTo>
                      <a:pt x="117762" y="25043"/>
                    </a:lnTo>
                    <a:lnTo>
                      <a:pt x="118038" y="24891"/>
                    </a:lnTo>
                    <a:lnTo>
                      <a:pt x="118177" y="24815"/>
                    </a:lnTo>
                    <a:lnTo>
                      <a:pt x="118298" y="24734"/>
                    </a:lnTo>
                    <a:lnTo>
                      <a:pt x="118401" y="24658"/>
                    </a:lnTo>
                    <a:lnTo>
                      <a:pt x="118505" y="24576"/>
                    </a:lnTo>
                    <a:lnTo>
                      <a:pt x="118592" y="24495"/>
                    </a:lnTo>
                    <a:lnTo>
                      <a:pt x="118661" y="24407"/>
                    </a:lnTo>
                    <a:lnTo>
                      <a:pt x="118730" y="24320"/>
                    </a:lnTo>
                    <a:lnTo>
                      <a:pt x="118782" y="24232"/>
                    </a:lnTo>
                    <a:lnTo>
                      <a:pt x="118816" y="24145"/>
                    </a:lnTo>
                    <a:lnTo>
                      <a:pt x="118834" y="24052"/>
                    </a:lnTo>
                    <a:lnTo>
                      <a:pt x="118851" y="23964"/>
                    </a:lnTo>
                    <a:lnTo>
                      <a:pt x="118851" y="23865"/>
                    </a:lnTo>
                    <a:lnTo>
                      <a:pt x="118816" y="23702"/>
                    </a:lnTo>
                    <a:lnTo>
                      <a:pt x="118782" y="23539"/>
                    </a:lnTo>
                    <a:lnTo>
                      <a:pt x="118695" y="23375"/>
                    </a:lnTo>
                    <a:lnTo>
                      <a:pt x="118609" y="23206"/>
                    </a:lnTo>
                    <a:lnTo>
                      <a:pt x="118505" y="23043"/>
                    </a:lnTo>
                    <a:lnTo>
                      <a:pt x="118367" y="22885"/>
                    </a:lnTo>
                    <a:lnTo>
                      <a:pt x="118211" y="22722"/>
                    </a:lnTo>
                    <a:lnTo>
                      <a:pt x="118056" y="22559"/>
                    </a:lnTo>
                    <a:lnTo>
                      <a:pt x="117865" y="22402"/>
                    </a:lnTo>
                    <a:lnTo>
                      <a:pt x="117675" y="22244"/>
                    </a:lnTo>
                    <a:lnTo>
                      <a:pt x="117468" y="22087"/>
                    </a:lnTo>
                    <a:lnTo>
                      <a:pt x="117243" y="21929"/>
                    </a:lnTo>
                    <a:lnTo>
                      <a:pt x="117001" y="21778"/>
                    </a:lnTo>
                    <a:lnTo>
                      <a:pt x="116759" y="21620"/>
                    </a:lnTo>
                    <a:lnTo>
                      <a:pt x="116240" y="21317"/>
                    </a:lnTo>
                    <a:lnTo>
                      <a:pt x="115687" y="21020"/>
                    </a:lnTo>
                    <a:lnTo>
                      <a:pt x="115116" y="20722"/>
                    </a:lnTo>
                    <a:lnTo>
                      <a:pt x="114546" y="20437"/>
                    </a:lnTo>
                    <a:lnTo>
                      <a:pt x="113958" y="20151"/>
                    </a:lnTo>
                    <a:lnTo>
                      <a:pt x="112800" y="19609"/>
                    </a:lnTo>
                    <a:lnTo>
                      <a:pt x="112264" y="19352"/>
                    </a:lnTo>
                    <a:lnTo>
                      <a:pt x="111745" y="19096"/>
                    </a:lnTo>
                    <a:lnTo>
                      <a:pt x="110725" y="18600"/>
                    </a:lnTo>
                    <a:lnTo>
                      <a:pt x="109705" y="18104"/>
                    </a:lnTo>
                    <a:lnTo>
                      <a:pt x="108667" y="17609"/>
                    </a:lnTo>
                    <a:lnTo>
                      <a:pt x="107595" y="17119"/>
                    </a:lnTo>
                    <a:lnTo>
                      <a:pt x="106541" y="16629"/>
                    </a:lnTo>
                    <a:lnTo>
                      <a:pt x="105451" y="16145"/>
                    </a:lnTo>
                    <a:lnTo>
                      <a:pt x="104345" y="15667"/>
                    </a:lnTo>
                    <a:lnTo>
                      <a:pt x="103238" y="15189"/>
                    </a:lnTo>
                    <a:lnTo>
                      <a:pt x="102097" y="14717"/>
                    </a:lnTo>
                    <a:lnTo>
                      <a:pt x="100956" y="14250"/>
                    </a:lnTo>
                    <a:lnTo>
                      <a:pt x="99798" y="13784"/>
                    </a:lnTo>
                    <a:lnTo>
                      <a:pt x="98622" y="13323"/>
                    </a:lnTo>
                    <a:lnTo>
                      <a:pt x="97429" y="12863"/>
                    </a:lnTo>
                    <a:lnTo>
                      <a:pt x="96236" y="12414"/>
                    </a:lnTo>
                    <a:lnTo>
                      <a:pt x="95008" y="11965"/>
                    </a:lnTo>
                    <a:lnTo>
                      <a:pt x="93781" y="11522"/>
                    </a:lnTo>
                    <a:lnTo>
                      <a:pt x="92536" y="11085"/>
                    </a:lnTo>
                    <a:lnTo>
                      <a:pt x="91274" y="10653"/>
                    </a:lnTo>
                    <a:lnTo>
                      <a:pt x="89994" y="10222"/>
                    </a:lnTo>
                    <a:lnTo>
                      <a:pt x="88697" y="9802"/>
                    </a:lnTo>
                    <a:lnTo>
                      <a:pt x="87383" y="9382"/>
                    </a:lnTo>
                    <a:lnTo>
                      <a:pt x="86069" y="8968"/>
                    </a:lnTo>
                    <a:lnTo>
                      <a:pt x="84721" y="8566"/>
                    </a:lnTo>
                    <a:lnTo>
                      <a:pt x="83372" y="8163"/>
                    </a:lnTo>
                    <a:lnTo>
                      <a:pt x="82006" y="7773"/>
                    </a:lnTo>
                    <a:lnTo>
                      <a:pt x="80623" y="7382"/>
                    </a:lnTo>
                    <a:lnTo>
                      <a:pt x="79223" y="7003"/>
                    </a:lnTo>
                    <a:lnTo>
                      <a:pt x="77822" y="6624"/>
                    </a:lnTo>
                    <a:lnTo>
                      <a:pt x="76387" y="6257"/>
                    </a:lnTo>
                    <a:lnTo>
                      <a:pt x="74952" y="5895"/>
                    </a:lnTo>
                    <a:lnTo>
                      <a:pt x="73500" y="5540"/>
                    </a:lnTo>
                    <a:lnTo>
                      <a:pt x="72013" y="5196"/>
                    </a:lnTo>
                    <a:lnTo>
                      <a:pt x="71010" y="4962"/>
                    </a:lnTo>
                    <a:lnTo>
                      <a:pt x="69990" y="4735"/>
                    </a:lnTo>
                    <a:lnTo>
                      <a:pt x="68970" y="4508"/>
                    </a:lnTo>
                    <a:lnTo>
                      <a:pt x="67950" y="4286"/>
                    </a:lnTo>
                    <a:lnTo>
                      <a:pt x="66895" y="4065"/>
                    </a:lnTo>
                    <a:lnTo>
                      <a:pt x="65857" y="3849"/>
                    </a:lnTo>
                    <a:lnTo>
                      <a:pt x="64803" y="3633"/>
                    </a:lnTo>
                    <a:lnTo>
                      <a:pt x="63731" y="3429"/>
                    </a:lnTo>
                    <a:lnTo>
                      <a:pt x="62659" y="3225"/>
                    </a:lnTo>
                    <a:lnTo>
                      <a:pt x="61570" y="3021"/>
                    </a:lnTo>
                    <a:lnTo>
                      <a:pt x="60480" y="2829"/>
                    </a:lnTo>
                    <a:lnTo>
                      <a:pt x="59391" y="2636"/>
                    </a:lnTo>
                    <a:lnTo>
                      <a:pt x="58285" y="2450"/>
                    </a:lnTo>
                    <a:lnTo>
                      <a:pt x="57178" y="2269"/>
                    </a:lnTo>
                    <a:lnTo>
                      <a:pt x="56054" y="2094"/>
                    </a:lnTo>
                    <a:lnTo>
                      <a:pt x="54930" y="1925"/>
                    </a:lnTo>
                    <a:lnTo>
                      <a:pt x="53789" y="1762"/>
                    </a:lnTo>
                    <a:lnTo>
                      <a:pt x="52665" y="1604"/>
                    </a:lnTo>
                    <a:lnTo>
                      <a:pt x="51507" y="1452"/>
                    </a:lnTo>
                    <a:lnTo>
                      <a:pt x="50366" y="1307"/>
                    </a:lnTo>
                    <a:lnTo>
                      <a:pt x="49207" y="1167"/>
                    </a:lnTo>
                    <a:lnTo>
                      <a:pt x="48032" y="1033"/>
                    </a:lnTo>
                    <a:lnTo>
                      <a:pt x="46873" y="910"/>
                    </a:lnTo>
                    <a:lnTo>
                      <a:pt x="45697" y="788"/>
                    </a:lnTo>
                    <a:lnTo>
                      <a:pt x="44504" y="677"/>
                    </a:lnTo>
                    <a:lnTo>
                      <a:pt x="43311" y="572"/>
                    </a:lnTo>
                    <a:lnTo>
                      <a:pt x="42118" y="479"/>
                    </a:lnTo>
                    <a:lnTo>
                      <a:pt x="40925" y="391"/>
                    </a:lnTo>
                    <a:lnTo>
                      <a:pt x="39732" y="310"/>
                    </a:lnTo>
                    <a:lnTo>
                      <a:pt x="38522" y="234"/>
                    </a:lnTo>
                    <a:lnTo>
                      <a:pt x="37295" y="170"/>
                    </a:lnTo>
                    <a:lnTo>
                      <a:pt x="36084" y="117"/>
                    </a:lnTo>
                    <a:lnTo>
                      <a:pt x="34770" y="71"/>
                    </a:lnTo>
                    <a:lnTo>
                      <a:pt x="33474" y="30"/>
                    </a:lnTo>
                    <a:lnTo>
                      <a:pt x="32194" y="12"/>
                    </a:lnTo>
                    <a:lnTo>
                      <a:pt x="309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38" name="Google Shape;2138;p34"/>
          <p:cNvGrpSpPr/>
          <p:nvPr/>
        </p:nvGrpSpPr>
        <p:grpSpPr>
          <a:xfrm>
            <a:off x="3794911" y="1080179"/>
            <a:ext cx="1458845" cy="1149212"/>
            <a:chOff x="3139351" y="2011698"/>
            <a:chExt cx="2929996" cy="2308119"/>
          </a:xfrm>
        </p:grpSpPr>
        <p:grpSp>
          <p:nvGrpSpPr>
            <p:cNvPr id="2139" name="Google Shape;2139;p34"/>
            <p:cNvGrpSpPr/>
            <p:nvPr/>
          </p:nvGrpSpPr>
          <p:grpSpPr>
            <a:xfrm>
              <a:off x="3139351" y="2011698"/>
              <a:ext cx="2929996" cy="2250129"/>
              <a:chOff x="-2691874" y="940748"/>
              <a:chExt cx="2929996" cy="2250129"/>
            </a:xfrm>
          </p:grpSpPr>
          <p:sp>
            <p:nvSpPr>
              <p:cNvPr id="2140" name="Google Shape;2140;p34"/>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4"/>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4"/>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4"/>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4"/>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5" name="Google Shape;2145;p34"/>
            <p:cNvSpPr/>
            <p:nvPr/>
          </p:nvSpPr>
          <p:spPr>
            <a:xfrm flipH="1">
              <a:off x="4452884" y="2813187"/>
              <a:ext cx="1138609" cy="1506629"/>
            </a:xfrm>
            <a:custGeom>
              <a:avLst/>
              <a:gdLst/>
              <a:ahLst/>
              <a:cxnLst/>
              <a:rect l="l" t="t" r="r" b="b"/>
              <a:pathLst>
                <a:path w="107492" h="52592" extrusionOk="0">
                  <a:moveTo>
                    <a:pt x="30119" y="1"/>
                  </a:moveTo>
                  <a:lnTo>
                    <a:pt x="29238" y="7"/>
                  </a:lnTo>
                  <a:lnTo>
                    <a:pt x="28356" y="18"/>
                  </a:lnTo>
                  <a:lnTo>
                    <a:pt x="27491" y="42"/>
                  </a:lnTo>
                  <a:lnTo>
                    <a:pt x="26610" y="71"/>
                  </a:lnTo>
                  <a:lnTo>
                    <a:pt x="25745" y="106"/>
                  </a:lnTo>
                  <a:lnTo>
                    <a:pt x="24898" y="146"/>
                  </a:lnTo>
                  <a:lnTo>
                    <a:pt x="24051" y="199"/>
                  </a:lnTo>
                  <a:lnTo>
                    <a:pt x="23203" y="257"/>
                  </a:lnTo>
                  <a:lnTo>
                    <a:pt x="22374" y="327"/>
                  </a:lnTo>
                  <a:lnTo>
                    <a:pt x="21544" y="403"/>
                  </a:lnTo>
                  <a:lnTo>
                    <a:pt x="20714" y="485"/>
                  </a:lnTo>
                  <a:lnTo>
                    <a:pt x="19901" y="578"/>
                  </a:lnTo>
                  <a:lnTo>
                    <a:pt x="19106" y="677"/>
                  </a:lnTo>
                  <a:lnTo>
                    <a:pt x="18310" y="788"/>
                  </a:lnTo>
                  <a:lnTo>
                    <a:pt x="17532" y="910"/>
                  </a:lnTo>
                  <a:lnTo>
                    <a:pt x="16772" y="1033"/>
                  </a:lnTo>
                  <a:lnTo>
                    <a:pt x="16011" y="1173"/>
                  </a:lnTo>
                  <a:lnTo>
                    <a:pt x="15267" y="1318"/>
                  </a:lnTo>
                  <a:lnTo>
                    <a:pt x="14524" y="1470"/>
                  </a:lnTo>
                  <a:lnTo>
                    <a:pt x="13815" y="1633"/>
                  </a:lnTo>
                  <a:lnTo>
                    <a:pt x="13106" y="1808"/>
                  </a:lnTo>
                  <a:lnTo>
                    <a:pt x="12397" y="1989"/>
                  </a:lnTo>
                  <a:lnTo>
                    <a:pt x="11723" y="2181"/>
                  </a:lnTo>
                  <a:lnTo>
                    <a:pt x="11049" y="2380"/>
                  </a:lnTo>
                  <a:lnTo>
                    <a:pt x="10409" y="2589"/>
                  </a:lnTo>
                  <a:lnTo>
                    <a:pt x="9769" y="2811"/>
                  </a:lnTo>
                  <a:lnTo>
                    <a:pt x="9147" y="3044"/>
                  </a:lnTo>
                  <a:lnTo>
                    <a:pt x="8542" y="3283"/>
                  </a:lnTo>
                  <a:lnTo>
                    <a:pt x="7954" y="3534"/>
                  </a:lnTo>
                  <a:lnTo>
                    <a:pt x="7383" y="3791"/>
                  </a:lnTo>
                  <a:lnTo>
                    <a:pt x="6830" y="4065"/>
                  </a:lnTo>
                  <a:lnTo>
                    <a:pt x="6294" y="4344"/>
                  </a:lnTo>
                  <a:lnTo>
                    <a:pt x="5775" y="4636"/>
                  </a:lnTo>
                  <a:lnTo>
                    <a:pt x="5291" y="4933"/>
                  </a:lnTo>
                  <a:lnTo>
                    <a:pt x="4807" y="5248"/>
                  </a:lnTo>
                  <a:lnTo>
                    <a:pt x="4357" y="5569"/>
                  </a:lnTo>
                  <a:lnTo>
                    <a:pt x="3908" y="5907"/>
                  </a:lnTo>
                  <a:lnTo>
                    <a:pt x="3493" y="6245"/>
                  </a:lnTo>
                  <a:lnTo>
                    <a:pt x="3113" y="6583"/>
                  </a:lnTo>
                  <a:lnTo>
                    <a:pt x="2750" y="6927"/>
                  </a:lnTo>
                  <a:lnTo>
                    <a:pt x="2404" y="7271"/>
                  </a:lnTo>
                  <a:lnTo>
                    <a:pt x="2092" y="7621"/>
                  </a:lnTo>
                  <a:lnTo>
                    <a:pt x="1799" y="7971"/>
                  </a:lnTo>
                  <a:lnTo>
                    <a:pt x="1539" y="8327"/>
                  </a:lnTo>
                  <a:lnTo>
                    <a:pt x="1297" y="8682"/>
                  </a:lnTo>
                  <a:lnTo>
                    <a:pt x="1072" y="9038"/>
                  </a:lnTo>
                  <a:lnTo>
                    <a:pt x="865" y="9394"/>
                  </a:lnTo>
                  <a:lnTo>
                    <a:pt x="692" y="9755"/>
                  </a:lnTo>
                  <a:lnTo>
                    <a:pt x="536" y="10117"/>
                  </a:lnTo>
                  <a:lnTo>
                    <a:pt x="398" y="10478"/>
                  </a:lnTo>
                  <a:lnTo>
                    <a:pt x="277" y="10845"/>
                  </a:lnTo>
                  <a:lnTo>
                    <a:pt x="173" y="11207"/>
                  </a:lnTo>
                  <a:lnTo>
                    <a:pt x="104" y="11574"/>
                  </a:lnTo>
                  <a:lnTo>
                    <a:pt x="52" y="11942"/>
                  </a:lnTo>
                  <a:lnTo>
                    <a:pt x="18" y="12315"/>
                  </a:lnTo>
                  <a:lnTo>
                    <a:pt x="0" y="12682"/>
                  </a:lnTo>
                  <a:lnTo>
                    <a:pt x="0" y="13055"/>
                  </a:lnTo>
                  <a:lnTo>
                    <a:pt x="18" y="13428"/>
                  </a:lnTo>
                  <a:lnTo>
                    <a:pt x="52" y="13796"/>
                  </a:lnTo>
                  <a:lnTo>
                    <a:pt x="104" y="14169"/>
                  </a:lnTo>
                  <a:lnTo>
                    <a:pt x="173" y="14542"/>
                  </a:lnTo>
                  <a:lnTo>
                    <a:pt x="260" y="14915"/>
                  </a:lnTo>
                  <a:lnTo>
                    <a:pt x="364" y="15288"/>
                  </a:lnTo>
                  <a:lnTo>
                    <a:pt x="485" y="15667"/>
                  </a:lnTo>
                  <a:lnTo>
                    <a:pt x="623" y="16040"/>
                  </a:lnTo>
                  <a:lnTo>
                    <a:pt x="778" y="16414"/>
                  </a:lnTo>
                  <a:lnTo>
                    <a:pt x="934" y="16787"/>
                  </a:lnTo>
                  <a:lnTo>
                    <a:pt x="1124" y="17160"/>
                  </a:lnTo>
                  <a:lnTo>
                    <a:pt x="1314" y="17533"/>
                  </a:lnTo>
                  <a:lnTo>
                    <a:pt x="1522" y="17906"/>
                  </a:lnTo>
                  <a:lnTo>
                    <a:pt x="1747" y="18274"/>
                  </a:lnTo>
                  <a:lnTo>
                    <a:pt x="1989" y="18647"/>
                  </a:lnTo>
                  <a:lnTo>
                    <a:pt x="2248" y="19020"/>
                  </a:lnTo>
                  <a:lnTo>
                    <a:pt x="2507" y="19387"/>
                  </a:lnTo>
                  <a:lnTo>
                    <a:pt x="2784" y="19755"/>
                  </a:lnTo>
                  <a:lnTo>
                    <a:pt x="3061" y="20122"/>
                  </a:lnTo>
                  <a:lnTo>
                    <a:pt x="3355" y="20489"/>
                  </a:lnTo>
                  <a:lnTo>
                    <a:pt x="3666" y="20856"/>
                  </a:lnTo>
                  <a:lnTo>
                    <a:pt x="3994" y="21218"/>
                  </a:lnTo>
                  <a:lnTo>
                    <a:pt x="4323" y="21579"/>
                  </a:lnTo>
                  <a:lnTo>
                    <a:pt x="4669" y="21941"/>
                  </a:lnTo>
                  <a:lnTo>
                    <a:pt x="5014" y="22302"/>
                  </a:lnTo>
                  <a:lnTo>
                    <a:pt x="5378" y="22658"/>
                  </a:lnTo>
                  <a:lnTo>
                    <a:pt x="6121" y="23364"/>
                  </a:lnTo>
                  <a:lnTo>
                    <a:pt x="6916" y="24069"/>
                  </a:lnTo>
                  <a:lnTo>
                    <a:pt x="7729" y="24757"/>
                  </a:lnTo>
                  <a:lnTo>
                    <a:pt x="8559" y="25439"/>
                  </a:lnTo>
                  <a:lnTo>
                    <a:pt x="9423" y="26116"/>
                  </a:lnTo>
                  <a:lnTo>
                    <a:pt x="10322" y="26774"/>
                  </a:lnTo>
                  <a:lnTo>
                    <a:pt x="11222" y="27422"/>
                  </a:lnTo>
                  <a:lnTo>
                    <a:pt x="12155" y="28057"/>
                  </a:lnTo>
                  <a:lnTo>
                    <a:pt x="13089" y="28675"/>
                  </a:lnTo>
                  <a:lnTo>
                    <a:pt x="14144" y="29346"/>
                  </a:lnTo>
                  <a:lnTo>
                    <a:pt x="15233" y="30010"/>
                  </a:lnTo>
                  <a:lnTo>
                    <a:pt x="16357" y="30681"/>
                  </a:lnTo>
                  <a:lnTo>
                    <a:pt x="17532" y="31346"/>
                  </a:lnTo>
                  <a:lnTo>
                    <a:pt x="18743" y="32010"/>
                  </a:lnTo>
                  <a:lnTo>
                    <a:pt x="20005" y="32675"/>
                  </a:lnTo>
                  <a:lnTo>
                    <a:pt x="21302" y="33328"/>
                  </a:lnTo>
                  <a:lnTo>
                    <a:pt x="21959" y="33654"/>
                  </a:lnTo>
                  <a:lnTo>
                    <a:pt x="22633" y="33981"/>
                  </a:lnTo>
                  <a:lnTo>
                    <a:pt x="23307" y="34308"/>
                  </a:lnTo>
                  <a:lnTo>
                    <a:pt x="23999" y="34628"/>
                  </a:lnTo>
                  <a:lnTo>
                    <a:pt x="24708" y="34949"/>
                  </a:lnTo>
                  <a:lnTo>
                    <a:pt x="25417" y="35264"/>
                  </a:lnTo>
                  <a:lnTo>
                    <a:pt x="26125" y="35584"/>
                  </a:lnTo>
                  <a:lnTo>
                    <a:pt x="26852" y="35899"/>
                  </a:lnTo>
                  <a:lnTo>
                    <a:pt x="27595" y="36208"/>
                  </a:lnTo>
                  <a:lnTo>
                    <a:pt x="28339" y="36517"/>
                  </a:lnTo>
                  <a:lnTo>
                    <a:pt x="29099" y="36826"/>
                  </a:lnTo>
                  <a:lnTo>
                    <a:pt x="29877" y="37129"/>
                  </a:lnTo>
                  <a:lnTo>
                    <a:pt x="30655" y="37433"/>
                  </a:lnTo>
                  <a:lnTo>
                    <a:pt x="31433" y="37736"/>
                  </a:lnTo>
                  <a:lnTo>
                    <a:pt x="32229" y="38027"/>
                  </a:lnTo>
                  <a:lnTo>
                    <a:pt x="33041" y="38325"/>
                  </a:lnTo>
                  <a:lnTo>
                    <a:pt x="33854" y="38610"/>
                  </a:lnTo>
                  <a:lnTo>
                    <a:pt x="34667" y="38902"/>
                  </a:lnTo>
                  <a:lnTo>
                    <a:pt x="35497" y="39182"/>
                  </a:lnTo>
                  <a:lnTo>
                    <a:pt x="36344" y="39462"/>
                  </a:lnTo>
                  <a:lnTo>
                    <a:pt x="37191" y="39742"/>
                  </a:lnTo>
                  <a:lnTo>
                    <a:pt x="38055" y="40016"/>
                  </a:lnTo>
                  <a:lnTo>
                    <a:pt x="38920" y="40284"/>
                  </a:lnTo>
                  <a:lnTo>
                    <a:pt x="39802" y="40546"/>
                  </a:lnTo>
                  <a:lnTo>
                    <a:pt x="40684" y="40809"/>
                  </a:lnTo>
                  <a:lnTo>
                    <a:pt x="41583" y="41065"/>
                  </a:lnTo>
                  <a:lnTo>
                    <a:pt x="42482" y="41316"/>
                  </a:lnTo>
                  <a:lnTo>
                    <a:pt x="43398" y="41566"/>
                  </a:lnTo>
                  <a:lnTo>
                    <a:pt x="44332" y="41806"/>
                  </a:lnTo>
                  <a:lnTo>
                    <a:pt x="45248" y="42045"/>
                  </a:lnTo>
                  <a:lnTo>
                    <a:pt x="46199" y="42278"/>
                  </a:lnTo>
                  <a:lnTo>
                    <a:pt x="47150" y="42511"/>
                  </a:lnTo>
                  <a:lnTo>
                    <a:pt x="48101" y="42733"/>
                  </a:lnTo>
                  <a:lnTo>
                    <a:pt x="49069" y="42948"/>
                  </a:lnTo>
                  <a:lnTo>
                    <a:pt x="50037" y="43164"/>
                  </a:lnTo>
                  <a:lnTo>
                    <a:pt x="51023" y="43374"/>
                  </a:lnTo>
                  <a:lnTo>
                    <a:pt x="52008" y="43572"/>
                  </a:lnTo>
                  <a:lnTo>
                    <a:pt x="53011" y="43770"/>
                  </a:lnTo>
                  <a:lnTo>
                    <a:pt x="54014" y="43963"/>
                  </a:lnTo>
                  <a:lnTo>
                    <a:pt x="55034" y="44144"/>
                  </a:lnTo>
                  <a:lnTo>
                    <a:pt x="56054" y="44324"/>
                  </a:lnTo>
                  <a:lnTo>
                    <a:pt x="57092" y="44499"/>
                  </a:lnTo>
                  <a:lnTo>
                    <a:pt x="58129" y="44663"/>
                  </a:lnTo>
                  <a:lnTo>
                    <a:pt x="59184" y="44826"/>
                  </a:lnTo>
                  <a:lnTo>
                    <a:pt x="60238" y="44977"/>
                  </a:lnTo>
                  <a:lnTo>
                    <a:pt x="61293" y="45129"/>
                  </a:lnTo>
                  <a:lnTo>
                    <a:pt x="62365" y="45269"/>
                  </a:lnTo>
                  <a:lnTo>
                    <a:pt x="63454" y="45403"/>
                  </a:lnTo>
                  <a:lnTo>
                    <a:pt x="64544" y="45525"/>
                  </a:lnTo>
                  <a:lnTo>
                    <a:pt x="65633" y="45648"/>
                  </a:lnTo>
                  <a:lnTo>
                    <a:pt x="66324" y="45718"/>
                  </a:lnTo>
                  <a:lnTo>
                    <a:pt x="67016" y="45782"/>
                  </a:lnTo>
                  <a:lnTo>
                    <a:pt x="68347" y="45893"/>
                  </a:lnTo>
                  <a:lnTo>
                    <a:pt x="69627" y="45998"/>
                  </a:lnTo>
                  <a:lnTo>
                    <a:pt x="70906" y="46103"/>
                  </a:lnTo>
                  <a:lnTo>
                    <a:pt x="71529" y="46155"/>
                  </a:lnTo>
                  <a:lnTo>
                    <a:pt x="72134" y="46213"/>
                  </a:lnTo>
                  <a:lnTo>
                    <a:pt x="72756" y="46278"/>
                  </a:lnTo>
                  <a:lnTo>
                    <a:pt x="73361" y="46348"/>
                  </a:lnTo>
                  <a:lnTo>
                    <a:pt x="73984" y="46423"/>
                  </a:lnTo>
                  <a:lnTo>
                    <a:pt x="74589" y="46511"/>
                  </a:lnTo>
                  <a:lnTo>
                    <a:pt x="75194" y="46604"/>
                  </a:lnTo>
                  <a:lnTo>
                    <a:pt x="75799" y="46715"/>
                  </a:lnTo>
                  <a:lnTo>
                    <a:pt x="76301" y="46808"/>
                  </a:lnTo>
                  <a:lnTo>
                    <a:pt x="76785" y="46913"/>
                  </a:lnTo>
                  <a:lnTo>
                    <a:pt x="77269" y="47024"/>
                  </a:lnTo>
                  <a:lnTo>
                    <a:pt x="77736" y="47135"/>
                  </a:lnTo>
                  <a:lnTo>
                    <a:pt x="78220" y="47251"/>
                  </a:lnTo>
                  <a:lnTo>
                    <a:pt x="78687" y="47374"/>
                  </a:lnTo>
                  <a:lnTo>
                    <a:pt x="79603" y="47624"/>
                  </a:lnTo>
                  <a:lnTo>
                    <a:pt x="80519" y="47881"/>
                  </a:lnTo>
                  <a:lnTo>
                    <a:pt x="81419" y="48143"/>
                  </a:lnTo>
                  <a:lnTo>
                    <a:pt x="82318" y="48394"/>
                  </a:lnTo>
                  <a:lnTo>
                    <a:pt x="83217" y="48633"/>
                  </a:lnTo>
                  <a:lnTo>
                    <a:pt x="98536" y="52592"/>
                  </a:lnTo>
                  <a:lnTo>
                    <a:pt x="98466" y="52370"/>
                  </a:lnTo>
                  <a:lnTo>
                    <a:pt x="98363" y="52143"/>
                  </a:lnTo>
                  <a:lnTo>
                    <a:pt x="98155" y="51665"/>
                  </a:lnTo>
                  <a:lnTo>
                    <a:pt x="97878" y="51164"/>
                  </a:lnTo>
                  <a:lnTo>
                    <a:pt x="97585" y="50639"/>
                  </a:lnTo>
                  <a:lnTo>
                    <a:pt x="96962" y="49548"/>
                  </a:lnTo>
                  <a:lnTo>
                    <a:pt x="96651" y="48989"/>
                  </a:lnTo>
                  <a:lnTo>
                    <a:pt x="96340" y="48429"/>
                  </a:lnTo>
                  <a:lnTo>
                    <a:pt x="96080" y="47869"/>
                  </a:lnTo>
                  <a:lnTo>
                    <a:pt x="95959" y="47589"/>
                  </a:lnTo>
                  <a:lnTo>
                    <a:pt x="95856" y="47315"/>
                  </a:lnTo>
                  <a:lnTo>
                    <a:pt x="95752" y="47041"/>
                  </a:lnTo>
                  <a:lnTo>
                    <a:pt x="95665" y="46767"/>
                  </a:lnTo>
                  <a:lnTo>
                    <a:pt x="95596" y="46499"/>
                  </a:lnTo>
                  <a:lnTo>
                    <a:pt x="95562" y="46237"/>
                  </a:lnTo>
                  <a:lnTo>
                    <a:pt x="95527" y="45980"/>
                  </a:lnTo>
                  <a:lnTo>
                    <a:pt x="95510" y="45724"/>
                  </a:lnTo>
                  <a:lnTo>
                    <a:pt x="95527" y="45473"/>
                  </a:lnTo>
                  <a:lnTo>
                    <a:pt x="95562" y="45234"/>
                  </a:lnTo>
                  <a:lnTo>
                    <a:pt x="95631" y="45001"/>
                  </a:lnTo>
                  <a:lnTo>
                    <a:pt x="95717" y="44767"/>
                  </a:lnTo>
                  <a:lnTo>
                    <a:pt x="95821" y="44552"/>
                  </a:lnTo>
                  <a:lnTo>
                    <a:pt x="95977" y="44336"/>
                  </a:lnTo>
                  <a:lnTo>
                    <a:pt x="96098" y="44190"/>
                  </a:lnTo>
                  <a:lnTo>
                    <a:pt x="96236" y="44044"/>
                  </a:lnTo>
                  <a:lnTo>
                    <a:pt x="96426" y="43899"/>
                  </a:lnTo>
                  <a:lnTo>
                    <a:pt x="96616" y="43753"/>
                  </a:lnTo>
                  <a:lnTo>
                    <a:pt x="96841" y="43607"/>
                  </a:lnTo>
                  <a:lnTo>
                    <a:pt x="97066" y="43461"/>
                  </a:lnTo>
                  <a:lnTo>
                    <a:pt x="97325" y="43310"/>
                  </a:lnTo>
                  <a:lnTo>
                    <a:pt x="97602" y="43164"/>
                  </a:lnTo>
                  <a:lnTo>
                    <a:pt x="97878" y="43012"/>
                  </a:lnTo>
                  <a:lnTo>
                    <a:pt x="98172" y="42867"/>
                  </a:lnTo>
                  <a:lnTo>
                    <a:pt x="98812" y="42564"/>
                  </a:lnTo>
                  <a:lnTo>
                    <a:pt x="99469" y="42260"/>
                  </a:lnTo>
                  <a:lnTo>
                    <a:pt x="100161" y="41957"/>
                  </a:lnTo>
                  <a:lnTo>
                    <a:pt x="100852" y="41648"/>
                  </a:lnTo>
                  <a:lnTo>
                    <a:pt x="101527" y="41339"/>
                  </a:lnTo>
                  <a:lnTo>
                    <a:pt x="102201" y="41024"/>
                  </a:lnTo>
                  <a:lnTo>
                    <a:pt x="102841" y="40709"/>
                  </a:lnTo>
                  <a:lnTo>
                    <a:pt x="103135" y="40546"/>
                  </a:lnTo>
                  <a:lnTo>
                    <a:pt x="103429" y="40389"/>
                  </a:lnTo>
                  <a:lnTo>
                    <a:pt x="103705" y="40225"/>
                  </a:lnTo>
                  <a:lnTo>
                    <a:pt x="103965" y="40062"/>
                  </a:lnTo>
                  <a:lnTo>
                    <a:pt x="104207" y="39899"/>
                  </a:lnTo>
                  <a:lnTo>
                    <a:pt x="104431" y="39736"/>
                  </a:lnTo>
                  <a:lnTo>
                    <a:pt x="104639" y="39572"/>
                  </a:lnTo>
                  <a:lnTo>
                    <a:pt x="104812" y="39409"/>
                  </a:lnTo>
                  <a:lnTo>
                    <a:pt x="105088" y="39141"/>
                  </a:lnTo>
                  <a:lnTo>
                    <a:pt x="105330" y="38867"/>
                  </a:lnTo>
                  <a:lnTo>
                    <a:pt x="105572" y="38599"/>
                  </a:lnTo>
                  <a:lnTo>
                    <a:pt x="105797" y="38325"/>
                  </a:lnTo>
                  <a:lnTo>
                    <a:pt x="106005" y="38051"/>
                  </a:lnTo>
                  <a:lnTo>
                    <a:pt x="106195" y="37777"/>
                  </a:lnTo>
                  <a:lnTo>
                    <a:pt x="106368" y="37503"/>
                  </a:lnTo>
                  <a:lnTo>
                    <a:pt x="106523" y="37223"/>
                  </a:lnTo>
                  <a:lnTo>
                    <a:pt x="106679" y="36949"/>
                  </a:lnTo>
                  <a:lnTo>
                    <a:pt x="106817" y="36669"/>
                  </a:lnTo>
                  <a:lnTo>
                    <a:pt x="106938" y="36389"/>
                  </a:lnTo>
                  <a:lnTo>
                    <a:pt x="107042" y="36109"/>
                  </a:lnTo>
                  <a:lnTo>
                    <a:pt x="107146" y="35823"/>
                  </a:lnTo>
                  <a:lnTo>
                    <a:pt x="107215" y="35544"/>
                  </a:lnTo>
                  <a:lnTo>
                    <a:pt x="107301" y="35264"/>
                  </a:lnTo>
                  <a:lnTo>
                    <a:pt x="107353" y="34978"/>
                  </a:lnTo>
                  <a:lnTo>
                    <a:pt x="107405" y="34692"/>
                  </a:lnTo>
                  <a:lnTo>
                    <a:pt x="107440" y="34412"/>
                  </a:lnTo>
                  <a:lnTo>
                    <a:pt x="107474" y="34127"/>
                  </a:lnTo>
                  <a:lnTo>
                    <a:pt x="107492" y="33841"/>
                  </a:lnTo>
                  <a:lnTo>
                    <a:pt x="107492" y="33275"/>
                  </a:lnTo>
                  <a:lnTo>
                    <a:pt x="107457" y="32710"/>
                  </a:lnTo>
                  <a:lnTo>
                    <a:pt x="107371" y="32144"/>
                  </a:lnTo>
                  <a:lnTo>
                    <a:pt x="107267" y="31579"/>
                  </a:lnTo>
                  <a:lnTo>
                    <a:pt x="107129" y="31019"/>
                  </a:lnTo>
                  <a:lnTo>
                    <a:pt x="106956" y="30459"/>
                  </a:lnTo>
                  <a:lnTo>
                    <a:pt x="106783" y="29946"/>
                  </a:lnTo>
                  <a:lnTo>
                    <a:pt x="106575" y="29427"/>
                  </a:lnTo>
                  <a:lnTo>
                    <a:pt x="106333" y="28914"/>
                  </a:lnTo>
                  <a:lnTo>
                    <a:pt x="106074" y="28395"/>
                  </a:lnTo>
                  <a:lnTo>
                    <a:pt x="105797" y="27882"/>
                  </a:lnTo>
                  <a:lnTo>
                    <a:pt x="105486" y="27363"/>
                  </a:lnTo>
                  <a:lnTo>
                    <a:pt x="105158" y="26850"/>
                  </a:lnTo>
                  <a:lnTo>
                    <a:pt x="104812" y="26331"/>
                  </a:lnTo>
                  <a:lnTo>
                    <a:pt x="104431" y="25818"/>
                  </a:lnTo>
                  <a:lnTo>
                    <a:pt x="104034" y="25299"/>
                  </a:lnTo>
                  <a:lnTo>
                    <a:pt x="103619" y="24786"/>
                  </a:lnTo>
                  <a:lnTo>
                    <a:pt x="103169" y="24273"/>
                  </a:lnTo>
                  <a:lnTo>
                    <a:pt x="102702" y="23754"/>
                  </a:lnTo>
                  <a:lnTo>
                    <a:pt x="102218" y="23247"/>
                  </a:lnTo>
                  <a:lnTo>
                    <a:pt x="101700" y="22734"/>
                  </a:lnTo>
                  <a:lnTo>
                    <a:pt x="101181" y="22221"/>
                  </a:lnTo>
                  <a:lnTo>
                    <a:pt x="100628" y="21714"/>
                  </a:lnTo>
                  <a:lnTo>
                    <a:pt x="100040" y="21206"/>
                  </a:lnTo>
                  <a:lnTo>
                    <a:pt x="99452" y="20705"/>
                  </a:lnTo>
                  <a:lnTo>
                    <a:pt x="98829" y="20198"/>
                  </a:lnTo>
                  <a:lnTo>
                    <a:pt x="98190" y="19696"/>
                  </a:lnTo>
                  <a:lnTo>
                    <a:pt x="97533" y="19201"/>
                  </a:lnTo>
                  <a:lnTo>
                    <a:pt x="96858" y="18705"/>
                  </a:lnTo>
                  <a:lnTo>
                    <a:pt x="96149" y="18209"/>
                  </a:lnTo>
                  <a:lnTo>
                    <a:pt x="95441" y="17720"/>
                  </a:lnTo>
                  <a:lnTo>
                    <a:pt x="94697" y="17230"/>
                  </a:lnTo>
                  <a:lnTo>
                    <a:pt x="93936" y="16746"/>
                  </a:lnTo>
                  <a:lnTo>
                    <a:pt x="93158" y="16262"/>
                  </a:lnTo>
                  <a:lnTo>
                    <a:pt x="92363" y="15784"/>
                  </a:lnTo>
                  <a:lnTo>
                    <a:pt x="91550" y="15306"/>
                  </a:lnTo>
                  <a:lnTo>
                    <a:pt x="90720" y="14834"/>
                  </a:lnTo>
                  <a:lnTo>
                    <a:pt x="89856" y="14367"/>
                  </a:lnTo>
                  <a:lnTo>
                    <a:pt x="88991" y="13907"/>
                  </a:lnTo>
                  <a:lnTo>
                    <a:pt x="88092" y="13446"/>
                  </a:lnTo>
                  <a:lnTo>
                    <a:pt x="87193" y="12991"/>
                  </a:lnTo>
                  <a:lnTo>
                    <a:pt x="86260" y="12536"/>
                  </a:lnTo>
                  <a:lnTo>
                    <a:pt x="85326" y="12093"/>
                  </a:lnTo>
                  <a:lnTo>
                    <a:pt x="84358" y="11650"/>
                  </a:lnTo>
                  <a:lnTo>
                    <a:pt x="83390" y="11213"/>
                  </a:lnTo>
                  <a:lnTo>
                    <a:pt x="82404" y="10781"/>
                  </a:lnTo>
                  <a:lnTo>
                    <a:pt x="81384" y="10356"/>
                  </a:lnTo>
                  <a:lnTo>
                    <a:pt x="80364" y="9930"/>
                  </a:lnTo>
                  <a:lnTo>
                    <a:pt x="79326" y="9516"/>
                  </a:lnTo>
                  <a:lnTo>
                    <a:pt x="78254" y="9108"/>
                  </a:lnTo>
                  <a:lnTo>
                    <a:pt x="77182" y="8700"/>
                  </a:lnTo>
                  <a:lnTo>
                    <a:pt x="76093" y="8303"/>
                  </a:lnTo>
                  <a:lnTo>
                    <a:pt x="74987" y="7913"/>
                  </a:lnTo>
                  <a:lnTo>
                    <a:pt x="73880" y="7522"/>
                  </a:lnTo>
                  <a:lnTo>
                    <a:pt x="72739" y="7143"/>
                  </a:lnTo>
                  <a:lnTo>
                    <a:pt x="71581" y="6770"/>
                  </a:lnTo>
                  <a:lnTo>
                    <a:pt x="70422" y="6403"/>
                  </a:lnTo>
                  <a:lnTo>
                    <a:pt x="69246" y="6047"/>
                  </a:lnTo>
                  <a:lnTo>
                    <a:pt x="68053" y="5691"/>
                  </a:lnTo>
                  <a:lnTo>
                    <a:pt x="66843" y="5347"/>
                  </a:lnTo>
                  <a:lnTo>
                    <a:pt x="65633" y="5009"/>
                  </a:lnTo>
                  <a:lnTo>
                    <a:pt x="64388" y="4677"/>
                  </a:lnTo>
                  <a:lnTo>
                    <a:pt x="63143" y="4356"/>
                  </a:lnTo>
                  <a:lnTo>
                    <a:pt x="61881" y="4041"/>
                  </a:lnTo>
                  <a:lnTo>
                    <a:pt x="60619" y="3732"/>
                  </a:lnTo>
                  <a:lnTo>
                    <a:pt x="59339" y="3435"/>
                  </a:lnTo>
                  <a:lnTo>
                    <a:pt x="58025" y="3143"/>
                  </a:lnTo>
                  <a:lnTo>
                    <a:pt x="56729" y="2858"/>
                  </a:lnTo>
                  <a:lnTo>
                    <a:pt x="55397" y="2589"/>
                  </a:lnTo>
                  <a:lnTo>
                    <a:pt x="54066" y="2321"/>
                  </a:lnTo>
                  <a:lnTo>
                    <a:pt x="53236" y="2164"/>
                  </a:lnTo>
                  <a:lnTo>
                    <a:pt x="52389" y="2006"/>
                  </a:lnTo>
                  <a:lnTo>
                    <a:pt x="51542" y="1855"/>
                  </a:lnTo>
                  <a:lnTo>
                    <a:pt x="50677" y="1715"/>
                  </a:lnTo>
                  <a:lnTo>
                    <a:pt x="49813" y="1575"/>
                  </a:lnTo>
                  <a:lnTo>
                    <a:pt x="48948" y="1441"/>
                  </a:lnTo>
                  <a:lnTo>
                    <a:pt x="48066" y="1313"/>
                  </a:lnTo>
                  <a:lnTo>
                    <a:pt x="47185" y="1184"/>
                  </a:lnTo>
                  <a:lnTo>
                    <a:pt x="46303" y="1068"/>
                  </a:lnTo>
                  <a:lnTo>
                    <a:pt x="45421" y="957"/>
                  </a:lnTo>
                  <a:lnTo>
                    <a:pt x="44522" y="852"/>
                  </a:lnTo>
                  <a:lnTo>
                    <a:pt x="43623" y="747"/>
                  </a:lnTo>
                  <a:lnTo>
                    <a:pt x="42724" y="654"/>
                  </a:lnTo>
                  <a:lnTo>
                    <a:pt x="41825" y="566"/>
                  </a:lnTo>
                  <a:lnTo>
                    <a:pt x="40926" y="485"/>
                  </a:lnTo>
                  <a:lnTo>
                    <a:pt x="40027" y="403"/>
                  </a:lnTo>
                  <a:lnTo>
                    <a:pt x="39127" y="333"/>
                  </a:lnTo>
                  <a:lnTo>
                    <a:pt x="38211" y="275"/>
                  </a:lnTo>
                  <a:lnTo>
                    <a:pt x="37312" y="216"/>
                  </a:lnTo>
                  <a:lnTo>
                    <a:pt x="36413" y="164"/>
                  </a:lnTo>
                  <a:lnTo>
                    <a:pt x="35497" y="117"/>
                  </a:lnTo>
                  <a:lnTo>
                    <a:pt x="34597" y="82"/>
                  </a:lnTo>
                  <a:lnTo>
                    <a:pt x="33698" y="53"/>
                  </a:lnTo>
                  <a:lnTo>
                    <a:pt x="32799" y="30"/>
                  </a:lnTo>
                  <a:lnTo>
                    <a:pt x="31900" y="12"/>
                  </a:lnTo>
                  <a:lnTo>
                    <a:pt x="310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4"/>
            <p:cNvSpPr/>
            <p:nvPr/>
          </p:nvSpPr>
          <p:spPr>
            <a:xfrm flipH="1">
              <a:off x="4287874" y="2720169"/>
              <a:ext cx="1165535" cy="1599648"/>
            </a:xfrm>
            <a:custGeom>
              <a:avLst/>
              <a:gdLst/>
              <a:ahLst/>
              <a:cxnLst/>
              <a:rect l="l" t="t" r="r" b="b"/>
              <a:pathLst>
                <a:path w="110034" h="55839" extrusionOk="0">
                  <a:moveTo>
                    <a:pt x="31987" y="0"/>
                  </a:moveTo>
                  <a:lnTo>
                    <a:pt x="31123" y="12"/>
                  </a:lnTo>
                  <a:lnTo>
                    <a:pt x="30258" y="29"/>
                  </a:lnTo>
                  <a:lnTo>
                    <a:pt x="29394" y="58"/>
                  </a:lnTo>
                  <a:lnTo>
                    <a:pt x="28529" y="93"/>
                  </a:lnTo>
                  <a:lnTo>
                    <a:pt x="27682" y="134"/>
                  </a:lnTo>
                  <a:lnTo>
                    <a:pt x="26818" y="187"/>
                  </a:lnTo>
                  <a:lnTo>
                    <a:pt x="25970" y="251"/>
                  </a:lnTo>
                  <a:lnTo>
                    <a:pt x="25123" y="327"/>
                  </a:lnTo>
                  <a:lnTo>
                    <a:pt x="24276" y="402"/>
                  </a:lnTo>
                  <a:lnTo>
                    <a:pt x="23446" y="496"/>
                  </a:lnTo>
                  <a:lnTo>
                    <a:pt x="22599" y="595"/>
                  </a:lnTo>
                  <a:lnTo>
                    <a:pt x="21769" y="706"/>
                  </a:lnTo>
                  <a:lnTo>
                    <a:pt x="20939" y="828"/>
                  </a:lnTo>
                  <a:lnTo>
                    <a:pt x="20109" y="962"/>
                  </a:lnTo>
                  <a:lnTo>
                    <a:pt x="19297" y="1102"/>
                  </a:lnTo>
                  <a:lnTo>
                    <a:pt x="18484" y="1260"/>
                  </a:lnTo>
                  <a:lnTo>
                    <a:pt x="16409" y="1668"/>
                  </a:lnTo>
                  <a:lnTo>
                    <a:pt x="14144" y="2128"/>
                  </a:lnTo>
                  <a:lnTo>
                    <a:pt x="9251" y="3125"/>
                  </a:lnTo>
                  <a:lnTo>
                    <a:pt x="4358" y="4128"/>
                  </a:lnTo>
                  <a:lnTo>
                    <a:pt x="2076" y="4583"/>
                  </a:lnTo>
                  <a:lnTo>
                    <a:pt x="1" y="4997"/>
                  </a:lnTo>
                  <a:lnTo>
                    <a:pt x="744" y="4857"/>
                  </a:lnTo>
                  <a:lnTo>
                    <a:pt x="1505" y="4723"/>
                  </a:lnTo>
                  <a:lnTo>
                    <a:pt x="2266" y="4595"/>
                  </a:lnTo>
                  <a:lnTo>
                    <a:pt x="3044" y="4478"/>
                  </a:lnTo>
                  <a:lnTo>
                    <a:pt x="3822" y="4373"/>
                  </a:lnTo>
                  <a:lnTo>
                    <a:pt x="4617" y="4268"/>
                  </a:lnTo>
                  <a:lnTo>
                    <a:pt x="5413" y="4175"/>
                  </a:lnTo>
                  <a:lnTo>
                    <a:pt x="6225" y="4093"/>
                  </a:lnTo>
                  <a:lnTo>
                    <a:pt x="7038" y="4012"/>
                  </a:lnTo>
                  <a:lnTo>
                    <a:pt x="7851" y="3942"/>
                  </a:lnTo>
                  <a:lnTo>
                    <a:pt x="8681" y="3877"/>
                  </a:lnTo>
                  <a:lnTo>
                    <a:pt x="9510" y="3819"/>
                  </a:lnTo>
                  <a:lnTo>
                    <a:pt x="10358" y="3772"/>
                  </a:lnTo>
                  <a:lnTo>
                    <a:pt x="11188" y="3726"/>
                  </a:lnTo>
                  <a:lnTo>
                    <a:pt x="12035" y="3691"/>
                  </a:lnTo>
                  <a:lnTo>
                    <a:pt x="12882" y="3662"/>
                  </a:lnTo>
                  <a:lnTo>
                    <a:pt x="13746" y="3638"/>
                  </a:lnTo>
                  <a:lnTo>
                    <a:pt x="14594" y="3621"/>
                  </a:lnTo>
                  <a:lnTo>
                    <a:pt x="15458" y="3615"/>
                  </a:lnTo>
                  <a:lnTo>
                    <a:pt x="16323" y="3609"/>
                  </a:lnTo>
                  <a:lnTo>
                    <a:pt x="17187" y="3609"/>
                  </a:lnTo>
                  <a:lnTo>
                    <a:pt x="18052" y="3621"/>
                  </a:lnTo>
                  <a:lnTo>
                    <a:pt x="18916" y="3633"/>
                  </a:lnTo>
                  <a:lnTo>
                    <a:pt x="19798" y="3656"/>
                  </a:lnTo>
                  <a:lnTo>
                    <a:pt x="20662" y="3679"/>
                  </a:lnTo>
                  <a:lnTo>
                    <a:pt x="21527" y="3708"/>
                  </a:lnTo>
                  <a:lnTo>
                    <a:pt x="22409" y="3749"/>
                  </a:lnTo>
                  <a:lnTo>
                    <a:pt x="23273" y="3790"/>
                  </a:lnTo>
                  <a:lnTo>
                    <a:pt x="24138" y="3837"/>
                  </a:lnTo>
                  <a:lnTo>
                    <a:pt x="25019" y="3889"/>
                  </a:lnTo>
                  <a:lnTo>
                    <a:pt x="25884" y="3947"/>
                  </a:lnTo>
                  <a:lnTo>
                    <a:pt x="26748" y="4012"/>
                  </a:lnTo>
                  <a:lnTo>
                    <a:pt x="27613" y="4076"/>
                  </a:lnTo>
                  <a:lnTo>
                    <a:pt x="28460" y="4146"/>
                  </a:lnTo>
                  <a:lnTo>
                    <a:pt x="29325" y="4227"/>
                  </a:lnTo>
                  <a:lnTo>
                    <a:pt x="30172" y="4303"/>
                  </a:lnTo>
                  <a:lnTo>
                    <a:pt x="31019" y="4391"/>
                  </a:lnTo>
                  <a:lnTo>
                    <a:pt x="31866" y="4478"/>
                  </a:lnTo>
                  <a:lnTo>
                    <a:pt x="32713" y="4571"/>
                  </a:lnTo>
                  <a:lnTo>
                    <a:pt x="33543" y="4670"/>
                  </a:lnTo>
                  <a:lnTo>
                    <a:pt x="34373" y="4769"/>
                  </a:lnTo>
                  <a:lnTo>
                    <a:pt x="35203" y="4874"/>
                  </a:lnTo>
                  <a:lnTo>
                    <a:pt x="36016" y="4985"/>
                  </a:lnTo>
                  <a:lnTo>
                    <a:pt x="36828" y="5096"/>
                  </a:lnTo>
                  <a:lnTo>
                    <a:pt x="37641" y="5213"/>
                  </a:lnTo>
                  <a:lnTo>
                    <a:pt x="38436" y="5335"/>
                  </a:lnTo>
                  <a:lnTo>
                    <a:pt x="39232" y="5457"/>
                  </a:lnTo>
                  <a:lnTo>
                    <a:pt x="40010" y="5580"/>
                  </a:lnTo>
                  <a:lnTo>
                    <a:pt x="40788" y="5708"/>
                  </a:lnTo>
                  <a:lnTo>
                    <a:pt x="41549" y="5842"/>
                  </a:lnTo>
                  <a:lnTo>
                    <a:pt x="42309" y="5976"/>
                  </a:lnTo>
                  <a:lnTo>
                    <a:pt x="43053" y="6111"/>
                  </a:lnTo>
                  <a:lnTo>
                    <a:pt x="43796" y="6250"/>
                  </a:lnTo>
                  <a:lnTo>
                    <a:pt x="44522" y="6390"/>
                  </a:lnTo>
                  <a:lnTo>
                    <a:pt x="45231" y="6536"/>
                  </a:lnTo>
                  <a:lnTo>
                    <a:pt x="45940" y="6682"/>
                  </a:lnTo>
                  <a:lnTo>
                    <a:pt x="46632" y="6828"/>
                  </a:lnTo>
                  <a:lnTo>
                    <a:pt x="47306" y="6979"/>
                  </a:lnTo>
                  <a:lnTo>
                    <a:pt x="47980" y="7131"/>
                  </a:lnTo>
                  <a:lnTo>
                    <a:pt x="48637" y="7282"/>
                  </a:lnTo>
                  <a:lnTo>
                    <a:pt x="49277" y="7440"/>
                  </a:lnTo>
                  <a:lnTo>
                    <a:pt x="49917" y="7597"/>
                  </a:lnTo>
                  <a:lnTo>
                    <a:pt x="50522" y="7755"/>
                  </a:lnTo>
                  <a:lnTo>
                    <a:pt x="51127" y="7918"/>
                  </a:lnTo>
                  <a:lnTo>
                    <a:pt x="52562" y="8309"/>
                  </a:lnTo>
                  <a:lnTo>
                    <a:pt x="53980" y="8711"/>
                  </a:lnTo>
                  <a:lnTo>
                    <a:pt x="55381" y="9125"/>
                  </a:lnTo>
                  <a:lnTo>
                    <a:pt x="56746" y="9545"/>
                  </a:lnTo>
                  <a:lnTo>
                    <a:pt x="58095" y="9970"/>
                  </a:lnTo>
                  <a:lnTo>
                    <a:pt x="59426" y="10408"/>
                  </a:lnTo>
                  <a:lnTo>
                    <a:pt x="60740" y="10857"/>
                  </a:lnTo>
                  <a:lnTo>
                    <a:pt x="62020" y="11306"/>
                  </a:lnTo>
                  <a:lnTo>
                    <a:pt x="63282" y="11766"/>
                  </a:lnTo>
                  <a:lnTo>
                    <a:pt x="64527" y="12233"/>
                  </a:lnTo>
                  <a:lnTo>
                    <a:pt x="65754" y="12711"/>
                  </a:lnTo>
                  <a:lnTo>
                    <a:pt x="66947" y="13189"/>
                  </a:lnTo>
                  <a:lnTo>
                    <a:pt x="68123" y="13679"/>
                  </a:lnTo>
                  <a:lnTo>
                    <a:pt x="69282" y="14174"/>
                  </a:lnTo>
                  <a:lnTo>
                    <a:pt x="70423" y="14676"/>
                  </a:lnTo>
                  <a:lnTo>
                    <a:pt x="71529" y="15183"/>
                  </a:lnTo>
                  <a:lnTo>
                    <a:pt x="72601" y="15690"/>
                  </a:lnTo>
                  <a:lnTo>
                    <a:pt x="73673" y="16209"/>
                  </a:lnTo>
                  <a:lnTo>
                    <a:pt x="74711" y="16734"/>
                  </a:lnTo>
                  <a:lnTo>
                    <a:pt x="75731" y="17264"/>
                  </a:lnTo>
                  <a:lnTo>
                    <a:pt x="76716" y="17795"/>
                  </a:lnTo>
                  <a:lnTo>
                    <a:pt x="77684" y="18331"/>
                  </a:lnTo>
                  <a:lnTo>
                    <a:pt x="78635" y="18874"/>
                  </a:lnTo>
                  <a:lnTo>
                    <a:pt x="79552" y="19422"/>
                  </a:lnTo>
                  <a:lnTo>
                    <a:pt x="80451" y="19970"/>
                  </a:lnTo>
                  <a:lnTo>
                    <a:pt x="81333" y="20524"/>
                  </a:lnTo>
                  <a:lnTo>
                    <a:pt x="82180" y="21083"/>
                  </a:lnTo>
                  <a:lnTo>
                    <a:pt x="83010" y="21643"/>
                  </a:lnTo>
                  <a:lnTo>
                    <a:pt x="83805" y="22209"/>
                  </a:lnTo>
                  <a:lnTo>
                    <a:pt x="84583" y="22774"/>
                  </a:lnTo>
                  <a:lnTo>
                    <a:pt x="85327" y="23340"/>
                  </a:lnTo>
                  <a:lnTo>
                    <a:pt x="86053" y="23917"/>
                  </a:lnTo>
                  <a:lnTo>
                    <a:pt x="86762" y="24488"/>
                  </a:lnTo>
                  <a:lnTo>
                    <a:pt x="87436" y="25071"/>
                  </a:lnTo>
                  <a:lnTo>
                    <a:pt x="88093" y="25660"/>
                  </a:lnTo>
                  <a:lnTo>
                    <a:pt x="88733" y="26255"/>
                  </a:lnTo>
                  <a:lnTo>
                    <a:pt x="89355" y="26861"/>
                  </a:lnTo>
                  <a:lnTo>
                    <a:pt x="89943" y="27474"/>
                  </a:lnTo>
                  <a:lnTo>
                    <a:pt x="90496" y="28092"/>
                  </a:lnTo>
                  <a:lnTo>
                    <a:pt x="91015" y="28715"/>
                  </a:lnTo>
                  <a:lnTo>
                    <a:pt x="91516" y="29339"/>
                  </a:lnTo>
                  <a:lnTo>
                    <a:pt x="91966" y="29969"/>
                  </a:lnTo>
                  <a:lnTo>
                    <a:pt x="92398" y="30605"/>
                  </a:lnTo>
                  <a:lnTo>
                    <a:pt x="92779" y="31246"/>
                  </a:lnTo>
                  <a:lnTo>
                    <a:pt x="92951" y="31561"/>
                  </a:lnTo>
                  <a:lnTo>
                    <a:pt x="93124" y="31881"/>
                  </a:lnTo>
                  <a:lnTo>
                    <a:pt x="93280" y="32202"/>
                  </a:lnTo>
                  <a:lnTo>
                    <a:pt x="93418" y="32529"/>
                  </a:lnTo>
                  <a:lnTo>
                    <a:pt x="93557" y="32849"/>
                  </a:lnTo>
                  <a:lnTo>
                    <a:pt x="93678" y="33170"/>
                  </a:lnTo>
                  <a:lnTo>
                    <a:pt x="93781" y="33491"/>
                  </a:lnTo>
                  <a:lnTo>
                    <a:pt x="93868" y="33817"/>
                  </a:lnTo>
                  <a:lnTo>
                    <a:pt x="93954" y="34138"/>
                  </a:lnTo>
                  <a:lnTo>
                    <a:pt x="94023" y="34458"/>
                  </a:lnTo>
                  <a:lnTo>
                    <a:pt x="94093" y="34785"/>
                  </a:lnTo>
                  <a:lnTo>
                    <a:pt x="94144" y="35106"/>
                  </a:lnTo>
                  <a:lnTo>
                    <a:pt x="94162" y="35426"/>
                  </a:lnTo>
                  <a:lnTo>
                    <a:pt x="94196" y="35747"/>
                  </a:lnTo>
                  <a:lnTo>
                    <a:pt x="94196" y="36068"/>
                  </a:lnTo>
                  <a:lnTo>
                    <a:pt x="94179" y="36394"/>
                  </a:lnTo>
                  <a:lnTo>
                    <a:pt x="94162" y="36715"/>
                  </a:lnTo>
                  <a:lnTo>
                    <a:pt x="94127" y="37036"/>
                  </a:lnTo>
                  <a:lnTo>
                    <a:pt x="94075" y="37350"/>
                  </a:lnTo>
                  <a:lnTo>
                    <a:pt x="94006" y="37671"/>
                  </a:lnTo>
                  <a:lnTo>
                    <a:pt x="93920" y="37992"/>
                  </a:lnTo>
                  <a:lnTo>
                    <a:pt x="93816" y="38307"/>
                  </a:lnTo>
                  <a:lnTo>
                    <a:pt x="93712" y="38621"/>
                  </a:lnTo>
                  <a:lnTo>
                    <a:pt x="93574" y="38936"/>
                  </a:lnTo>
                  <a:lnTo>
                    <a:pt x="93436" y="39251"/>
                  </a:lnTo>
                  <a:lnTo>
                    <a:pt x="93263" y="39566"/>
                  </a:lnTo>
                  <a:lnTo>
                    <a:pt x="93090" y="39881"/>
                  </a:lnTo>
                  <a:lnTo>
                    <a:pt x="92882" y="40190"/>
                  </a:lnTo>
                  <a:lnTo>
                    <a:pt x="92675" y="40499"/>
                  </a:lnTo>
                  <a:lnTo>
                    <a:pt x="92433" y="40808"/>
                  </a:lnTo>
                  <a:lnTo>
                    <a:pt x="92191" y="41117"/>
                  </a:lnTo>
                  <a:lnTo>
                    <a:pt x="91914" y="41420"/>
                  </a:lnTo>
                  <a:lnTo>
                    <a:pt x="91620" y="41723"/>
                  </a:lnTo>
                  <a:lnTo>
                    <a:pt x="91326" y="42027"/>
                  </a:lnTo>
                  <a:lnTo>
                    <a:pt x="90998" y="42330"/>
                  </a:lnTo>
                  <a:lnTo>
                    <a:pt x="90652" y="42627"/>
                  </a:lnTo>
                  <a:lnTo>
                    <a:pt x="90289" y="42924"/>
                  </a:lnTo>
                  <a:lnTo>
                    <a:pt x="89908" y="43222"/>
                  </a:lnTo>
                  <a:lnTo>
                    <a:pt x="89511" y="43513"/>
                  </a:lnTo>
                  <a:lnTo>
                    <a:pt x="89079" y="43805"/>
                  </a:lnTo>
                  <a:lnTo>
                    <a:pt x="88767" y="44003"/>
                  </a:lnTo>
                  <a:lnTo>
                    <a:pt x="88421" y="44213"/>
                  </a:lnTo>
                  <a:lnTo>
                    <a:pt x="88024" y="44435"/>
                  </a:lnTo>
                  <a:lnTo>
                    <a:pt x="87609" y="44662"/>
                  </a:lnTo>
                  <a:lnTo>
                    <a:pt x="86710" y="45140"/>
                  </a:lnTo>
                  <a:lnTo>
                    <a:pt x="85776" y="45630"/>
                  </a:lnTo>
                  <a:lnTo>
                    <a:pt x="84860" y="46120"/>
                  </a:lnTo>
                  <a:lnTo>
                    <a:pt x="84445" y="46359"/>
                  </a:lnTo>
                  <a:lnTo>
                    <a:pt x="84047" y="46586"/>
                  </a:lnTo>
                  <a:lnTo>
                    <a:pt x="83684" y="46813"/>
                  </a:lnTo>
                  <a:lnTo>
                    <a:pt x="83356" y="47023"/>
                  </a:lnTo>
                  <a:lnTo>
                    <a:pt x="83096" y="47222"/>
                  </a:lnTo>
                  <a:lnTo>
                    <a:pt x="82871" y="47408"/>
                  </a:lnTo>
                  <a:lnTo>
                    <a:pt x="82750" y="47536"/>
                  </a:lnTo>
                  <a:lnTo>
                    <a:pt x="82647" y="47688"/>
                  </a:lnTo>
                  <a:lnTo>
                    <a:pt x="82526" y="47851"/>
                  </a:lnTo>
                  <a:lnTo>
                    <a:pt x="82422" y="48032"/>
                  </a:lnTo>
                  <a:lnTo>
                    <a:pt x="82318" y="48219"/>
                  </a:lnTo>
                  <a:lnTo>
                    <a:pt x="82232" y="48417"/>
                  </a:lnTo>
                  <a:lnTo>
                    <a:pt x="82059" y="48825"/>
                  </a:lnTo>
                  <a:lnTo>
                    <a:pt x="81938" y="49233"/>
                  </a:lnTo>
                  <a:lnTo>
                    <a:pt x="81903" y="49431"/>
                  </a:lnTo>
                  <a:lnTo>
                    <a:pt x="81869" y="49624"/>
                  </a:lnTo>
                  <a:lnTo>
                    <a:pt x="81851" y="49799"/>
                  </a:lnTo>
                  <a:lnTo>
                    <a:pt x="81851" y="49968"/>
                  </a:lnTo>
                  <a:lnTo>
                    <a:pt x="81851" y="50113"/>
                  </a:lnTo>
                  <a:lnTo>
                    <a:pt x="81886" y="50242"/>
                  </a:lnTo>
                  <a:lnTo>
                    <a:pt x="81955" y="50422"/>
                  </a:lnTo>
                  <a:lnTo>
                    <a:pt x="82024" y="50603"/>
                  </a:lnTo>
                  <a:lnTo>
                    <a:pt x="82197" y="50959"/>
                  </a:lnTo>
                  <a:lnTo>
                    <a:pt x="82387" y="51309"/>
                  </a:lnTo>
                  <a:lnTo>
                    <a:pt x="82612" y="51659"/>
                  </a:lnTo>
                  <a:lnTo>
                    <a:pt x="82871" y="52008"/>
                  </a:lnTo>
                  <a:lnTo>
                    <a:pt x="83131" y="52352"/>
                  </a:lnTo>
                  <a:lnTo>
                    <a:pt x="83684" y="53040"/>
                  </a:lnTo>
                  <a:lnTo>
                    <a:pt x="84255" y="53728"/>
                  </a:lnTo>
                  <a:lnTo>
                    <a:pt x="84514" y="54072"/>
                  </a:lnTo>
                  <a:lnTo>
                    <a:pt x="84756" y="54422"/>
                  </a:lnTo>
                  <a:lnTo>
                    <a:pt x="84998" y="54772"/>
                  </a:lnTo>
                  <a:lnTo>
                    <a:pt x="85188" y="55122"/>
                  </a:lnTo>
                  <a:lnTo>
                    <a:pt x="85361" y="55478"/>
                  </a:lnTo>
                  <a:lnTo>
                    <a:pt x="85430" y="55658"/>
                  </a:lnTo>
                  <a:lnTo>
                    <a:pt x="85500" y="55839"/>
                  </a:lnTo>
                  <a:lnTo>
                    <a:pt x="86278" y="55699"/>
                  </a:lnTo>
                  <a:lnTo>
                    <a:pt x="87194" y="55542"/>
                  </a:lnTo>
                  <a:lnTo>
                    <a:pt x="88214" y="55373"/>
                  </a:lnTo>
                  <a:lnTo>
                    <a:pt x="89321" y="55192"/>
                  </a:lnTo>
                  <a:lnTo>
                    <a:pt x="91707" y="54807"/>
                  </a:lnTo>
                  <a:lnTo>
                    <a:pt x="92934" y="54603"/>
                  </a:lnTo>
                  <a:lnTo>
                    <a:pt x="94162" y="54393"/>
                  </a:lnTo>
                  <a:lnTo>
                    <a:pt x="95372" y="54177"/>
                  </a:lnTo>
                  <a:lnTo>
                    <a:pt x="95943" y="54067"/>
                  </a:lnTo>
                  <a:lnTo>
                    <a:pt x="96513" y="53950"/>
                  </a:lnTo>
                  <a:lnTo>
                    <a:pt x="97066" y="53839"/>
                  </a:lnTo>
                  <a:lnTo>
                    <a:pt x="97585" y="53723"/>
                  </a:lnTo>
                  <a:lnTo>
                    <a:pt x="98087" y="53612"/>
                  </a:lnTo>
                  <a:lnTo>
                    <a:pt x="98553" y="53495"/>
                  </a:lnTo>
                  <a:lnTo>
                    <a:pt x="99003" y="53379"/>
                  </a:lnTo>
                  <a:lnTo>
                    <a:pt x="99418" y="53262"/>
                  </a:lnTo>
                  <a:lnTo>
                    <a:pt x="99781" y="53139"/>
                  </a:lnTo>
                  <a:lnTo>
                    <a:pt x="100109" y="53023"/>
                  </a:lnTo>
                  <a:lnTo>
                    <a:pt x="100403" y="52906"/>
                  </a:lnTo>
                  <a:lnTo>
                    <a:pt x="100663" y="52784"/>
                  </a:lnTo>
                  <a:lnTo>
                    <a:pt x="100766" y="52726"/>
                  </a:lnTo>
                  <a:lnTo>
                    <a:pt x="100853" y="52667"/>
                  </a:lnTo>
                  <a:lnTo>
                    <a:pt x="100939" y="52609"/>
                  </a:lnTo>
                  <a:lnTo>
                    <a:pt x="101009" y="52551"/>
                  </a:lnTo>
                  <a:lnTo>
                    <a:pt x="101112" y="52440"/>
                  </a:lnTo>
                  <a:lnTo>
                    <a:pt x="101199" y="52329"/>
                  </a:lnTo>
                  <a:lnTo>
                    <a:pt x="101285" y="52218"/>
                  </a:lnTo>
                  <a:lnTo>
                    <a:pt x="101354" y="52107"/>
                  </a:lnTo>
                  <a:lnTo>
                    <a:pt x="101406" y="51991"/>
                  </a:lnTo>
                  <a:lnTo>
                    <a:pt x="101458" y="51874"/>
                  </a:lnTo>
                  <a:lnTo>
                    <a:pt x="101475" y="51758"/>
                  </a:lnTo>
                  <a:lnTo>
                    <a:pt x="101510" y="51641"/>
                  </a:lnTo>
                  <a:lnTo>
                    <a:pt x="101527" y="51402"/>
                  </a:lnTo>
                  <a:lnTo>
                    <a:pt x="101510" y="51157"/>
                  </a:lnTo>
                  <a:lnTo>
                    <a:pt x="101441" y="50906"/>
                  </a:lnTo>
                  <a:lnTo>
                    <a:pt x="101372" y="50656"/>
                  </a:lnTo>
                  <a:lnTo>
                    <a:pt x="101251" y="50405"/>
                  </a:lnTo>
                  <a:lnTo>
                    <a:pt x="101112" y="50148"/>
                  </a:lnTo>
                  <a:lnTo>
                    <a:pt x="100957" y="49886"/>
                  </a:lnTo>
                  <a:lnTo>
                    <a:pt x="100784" y="49624"/>
                  </a:lnTo>
                  <a:lnTo>
                    <a:pt x="100594" y="49361"/>
                  </a:lnTo>
                  <a:lnTo>
                    <a:pt x="100386" y="49099"/>
                  </a:lnTo>
                  <a:lnTo>
                    <a:pt x="99971" y="48568"/>
                  </a:lnTo>
                  <a:lnTo>
                    <a:pt x="99539" y="48038"/>
                  </a:lnTo>
                  <a:lnTo>
                    <a:pt x="99124" y="47507"/>
                  </a:lnTo>
                  <a:lnTo>
                    <a:pt x="98934" y="47245"/>
                  </a:lnTo>
                  <a:lnTo>
                    <a:pt x="98761" y="46982"/>
                  </a:lnTo>
                  <a:lnTo>
                    <a:pt x="98605" y="46720"/>
                  </a:lnTo>
                  <a:lnTo>
                    <a:pt x="98467" y="46464"/>
                  </a:lnTo>
                  <a:lnTo>
                    <a:pt x="98363" y="46213"/>
                  </a:lnTo>
                  <a:lnTo>
                    <a:pt x="98277" y="45956"/>
                  </a:lnTo>
                  <a:lnTo>
                    <a:pt x="98225" y="45711"/>
                  </a:lnTo>
                  <a:lnTo>
                    <a:pt x="98190" y="45467"/>
                  </a:lnTo>
                  <a:lnTo>
                    <a:pt x="98208" y="45227"/>
                  </a:lnTo>
                  <a:lnTo>
                    <a:pt x="98242" y="45105"/>
                  </a:lnTo>
                  <a:lnTo>
                    <a:pt x="98277" y="44988"/>
                  </a:lnTo>
                  <a:lnTo>
                    <a:pt x="98311" y="44872"/>
                  </a:lnTo>
                  <a:lnTo>
                    <a:pt x="98363" y="44755"/>
                  </a:lnTo>
                  <a:lnTo>
                    <a:pt x="98432" y="44644"/>
                  </a:lnTo>
                  <a:lnTo>
                    <a:pt x="98519" y="44534"/>
                  </a:lnTo>
                  <a:lnTo>
                    <a:pt x="98623" y="44411"/>
                  </a:lnTo>
                  <a:lnTo>
                    <a:pt x="98744" y="44295"/>
                  </a:lnTo>
                  <a:lnTo>
                    <a:pt x="98899" y="44172"/>
                  </a:lnTo>
                  <a:lnTo>
                    <a:pt x="99055" y="44050"/>
                  </a:lnTo>
                  <a:lnTo>
                    <a:pt x="99245" y="43927"/>
                  </a:lnTo>
                  <a:lnTo>
                    <a:pt x="99452" y="43799"/>
                  </a:lnTo>
                  <a:lnTo>
                    <a:pt x="99677" y="43677"/>
                  </a:lnTo>
                  <a:lnTo>
                    <a:pt x="99919" y="43554"/>
                  </a:lnTo>
                  <a:lnTo>
                    <a:pt x="100421" y="43298"/>
                  </a:lnTo>
                  <a:lnTo>
                    <a:pt x="100991" y="43041"/>
                  </a:lnTo>
                  <a:lnTo>
                    <a:pt x="101579" y="42784"/>
                  </a:lnTo>
                  <a:lnTo>
                    <a:pt x="102184" y="42528"/>
                  </a:lnTo>
                  <a:lnTo>
                    <a:pt x="103412" y="42003"/>
                  </a:lnTo>
                  <a:lnTo>
                    <a:pt x="104017" y="41741"/>
                  </a:lnTo>
                  <a:lnTo>
                    <a:pt x="104605" y="41478"/>
                  </a:lnTo>
                  <a:lnTo>
                    <a:pt x="105141" y="41210"/>
                  </a:lnTo>
                  <a:lnTo>
                    <a:pt x="105400" y="41082"/>
                  </a:lnTo>
                  <a:lnTo>
                    <a:pt x="105642" y="40948"/>
                  </a:lnTo>
                  <a:lnTo>
                    <a:pt x="105867" y="40814"/>
                  </a:lnTo>
                  <a:lnTo>
                    <a:pt x="106074" y="40685"/>
                  </a:lnTo>
                  <a:lnTo>
                    <a:pt x="106265" y="40551"/>
                  </a:lnTo>
                  <a:lnTo>
                    <a:pt x="106438" y="40417"/>
                  </a:lnTo>
                  <a:lnTo>
                    <a:pt x="106680" y="40219"/>
                  </a:lnTo>
                  <a:lnTo>
                    <a:pt x="106922" y="40021"/>
                  </a:lnTo>
                  <a:lnTo>
                    <a:pt x="107354" y="39619"/>
                  </a:lnTo>
                  <a:lnTo>
                    <a:pt x="107752" y="39210"/>
                  </a:lnTo>
                  <a:lnTo>
                    <a:pt x="108115" y="38802"/>
                  </a:lnTo>
                  <a:lnTo>
                    <a:pt x="108443" y="38388"/>
                  </a:lnTo>
                  <a:lnTo>
                    <a:pt x="108720" y="37968"/>
                  </a:lnTo>
                  <a:lnTo>
                    <a:pt x="108979" y="37549"/>
                  </a:lnTo>
                  <a:lnTo>
                    <a:pt x="109221" y="37129"/>
                  </a:lnTo>
                  <a:lnTo>
                    <a:pt x="109411" y="36703"/>
                  </a:lnTo>
                  <a:lnTo>
                    <a:pt x="109584" y="36278"/>
                  </a:lnTo>
                  <a:lnTo>
                    <a:pt x="109723" y="35852"/>
                  </a:lnTo>
                  <a:lnTo>
                    <a:pt x="109826" y="35421"/>
                  </a:lnTo>
                  <a:lnTo>
                    <a:pt x="109913" y="34995"/>
                  </a:lnTo>
                  <a:lnTo>
                    <a:pt x="109982" y="34563"/>
                  </a:lnTo>
                  <a:lnTo>
                    <a:pt x="110017" y="34138"/>
                  </a:lnTo>
                  <a:lnTo>
                    <a:pt x="110034" y="33712"/>
                  </a:lnTo>
                  <a:lnTo>
                    <a:pt x="110017" y="33351"/>
                  </a:lnTo>
                  <a:lnTo>
                    <a:pt x="109999" y="32983"/>
                  </a:lnTo>
                  <a:lnTo>
                    <a:pt x="109965" y="32622"/>
                  </a:lnTo>
                  <a:lnTo>
                    <a:pt x="109913" y="32260"/>
                  </a:lnTo>
                  <a:lnTo>
                    <a:pt x="109844" y="31899"/>
                  </a:lnTo>
                  <a:lnTo>
                    <a:pt x="109775" y="31532"/>
                  </a:lnTo>
                  <a:lnTo>
                    <a:pt x="109671" y="31170"/>
                  </a:lnTo>
                  <a:lnTo>
                    <a:pt x="109567" y="30809"/>
                  </a:lnTo>
                  <a:lnTo>
                    <a:pt x="109446" y="30447"/>
                  </a:lnTo>
                  <a:lnTo>
                    <a:pt x="109308" y="30086"/>
                  </a:lnTo>
                  <a:lnTo>
                    <a:pt x="109152" y="29730"/>
                  </a:lnTo>
                  <a:lnTo>
                    <a:pt x="108996" y="29368"/>
                  </a:lnTo>
                  <a:lnTo>
                    <a:pt x="108824" y="29007"/>
                  </a:lnTo>
                  <a:lnTo>
                    <a:pt x="108633" y="28651"/>
                  </a:lnTo>
                  <a:lnTo>
                    <a:pt x="108426" y="28290"/>
                  </a:lnTo>
                  <a:lnTo>
                    <a:pt x="108218" y="27934"/>
                  </a:lnTo>
                  <a:lnTo>
                    <a:pt x="107994" y="27578"/>
                  </a:lnTo>
                  <a:lnTo>
                    <a:pt x="107769" y="27223"/>
                  </a:lnTo>
                  <a:lnTo>
                    <a:pt x="107510" y="26867"/>
                  </a:lnTo>
                  <a:lnTo>
                    <a:pt x="107250" y="26511"/>
                  </a:lnTo>
                  <a:lnTo>
                    <a:pt x="106991" y="26162"/>
                  </a:lnTo>
                  <a:lnTo>
                    <a:pt x="106714" y="25806"/>
                  </a:lnTo>
                  <a:lnTo>
                    <a:pt x="106420" y="25456"/>
                  </a:lnTo>
                  <a:lnTo>
                    <a:pt x="106126" y="25106"/>
                  </a:lnTo>
                  <a:lnTo>
                    <a:pt x="105487" y="24407"/>
                  </a:lnTo>
                  <a:lnTo>
                    <a:pt x="104830" y="23719"/>
                  </a:lnTo>
                  <a:lnTo>
                    <a:pt x="104121" y="23031"/>
                  </a:lnTo>
                  <a:lnTo>
                    <a:pt x="103395" y="22349"/>
                  </a:lnTo>
                  <a:lnTo>
                    <a:pt x="102738" y="21765"/>
                  </a:lnTo>
                  <a:lnTo>
                    <a:pt x="102046" y="21182"/>
                  </a:lnTo>
                  <a:lnTo>
                    <a:pt x="101337" y="20605"/>
                  </a:lnTo>
                  <a:lnTo>
                    <a:pt x="100594" y="20028"/>
                  </a:lnTo>
                  <a:lnTo>
                    <a:pt x="99833" y="19451"/>
                  </a:lnTo>
                  <a:lnTo>
                    <a:pt x="99037" y="18879"/>
                  </a:lnTo>
                  <a:lnTo>
                    <a:pt x="98225" y="18314"/>
                  </a:lnTo>
                  <a:lnTo>
                    <a:pt x="97378" y="17748"/>
                  </a:lnTo>
                  <a:lnTo>
                    <a:pt x="96513" y="17188"/>
                  </a:lnTo>
                  <a:lnTo>
                    <a:pt x="95631" y="16629"/>
                  </a:lnTo>
                  <a:lnTo>
                    <a:pt x="94715" y="16075"/>
                  </a:lnTo>
                  <a:lnTo>
                    <a:pt x="93764" y="15527"/>
                  </a:lnTo>
                  <a:lnTo>
                    <a:pt x="92796" y="14985"/>
                  </a:lnTo>
                  <a:lnTo>
                    <a:pt x="91810" y="14448"/>
                  </a:lnTo>
                  <a:lnTo>
                    <a:pt x="90790" y="13912"/>
                  </a:lnTo>
                  <a:lnTo>
                    <a:pt x="89753" y="13381"/>
                  </a:lnTo>
                  <a:lnTo>
                    <a:pt x="88698" y="12856"/>
                  </a:lnTo>
                  <a:lnTo>
                    <a:pt x="87609" y="12343"/>
                  </a:lnTo>
                  <a:lnTo>
                    <a:pt x="86502" y="11830"/>
                  </a:lnTo>
                  <a:lnTo>
                    <a:pt x="85361" y="11323"/>
                  </a:lnTo>
                  <a:lnTo>
                    <a:pt x="84220" y="10827"/>
                  </a:lnTo>
                  <a:lnTo>
                    <a:pt x="83044" y="10332"/>
                  </a:lnTo>
                  <a:lnTo>
                    <a:pt x="81834" y="9848"/>
                  </a:lnTo>
                  <a:lnTo>
                    <a:pt x="80624" y="9370"/>
                  </a:lnTo>
                  <a:lnTo>
                    <a:pt x="79379" y="8898"/>
                  </a:lnTo>
                  <a:lnTo>
                    <a:pt x="78099" y="8431"/>
                  </a:lnTo>
                  <a:lnTo>
                    <a:pt x="76820" y="7976"/>
                  </a:lnTo>
                  <a:lnTo>
                    <a:pt x="75506" y="7527"/>
                  </a:lnTo>
                  <a:lnTo>
                    <a:pt x="74175" y="7084"/>
                  </a:lnTo>
                  <a:lnTo>
                    <a:pt x="72826" y="6653"/>
                  </a:lnTo>
                  <a:lnTo>
                    <a:pt x="71460" y="6227"/>
                  </a:lnTo>
                  <a:lnTo>
                    <a:pt x="70077" y="5813"/>
                  </a:lnTo>
                  <a:lnTo>
                    <a:pt x="68815" y="5452"/>
                  </a:lnTo>
                  <a:lnTo>
                    <a:pt x="67518" y="5090"/>
                  </a:lnTo>
                  <a:lnTo>
                    <a:pt x="66187" y="4735"/>
                  </a:lnTo>
                  <a:lnTo>
                    <a:pt x="64804" y="4379"/>
                  </a:lnTo>
                  <a:lnTo>
                    <a:pt x="63368" y="4023"/>
                  </a:lnTo>
                  <a:lnTo>
                    <a:pt x="61916" y="3679"/>
                  </a:lnTo>
                  <a:lnTo>
                    <a:pt x="60429" y="3335"/>
                  </a:lnTo>
                  <a:lnTo>
                    <a:pt x="58908" y="3009"/>
                  </a:lnTo>
                  <a:lnTo>
                    <a:pt x="58130" y="2845"/>
                  </a:lnTo>
                  <a:lnTo>
                    <a:pt x="57352" y="2682"/>
                  </a:lnTo>
                  <a:lnTo>
                    <a:pt x="56574" y="2525"/>
                  </a:lnTo>
                  <a:lnTo>
                    <a:pt x="55778" y="2373"/>
                  </a:lnTo>
                  <a:lnTo>
                    <a:pt x="54983" y="2222"/>
                  </a:lnTo>
                  <a:lnTo>
                    <a:pt x="54170" y="2076"/>
                  </a:lnTo>
                  <a:lnTo>
                    <a:pt x="53358" y="1930"/>
                  </a:lnTo>
                  <a:lnTo>
                    <a:pt x="52545" y="1790"/>
                  </a:lnTo>
                  <a:lnTo>
                    <a:pt x="51715" y="1656"/>
                  </a:lnTo>
                  <a:lnTo>
                    <a:pt x="50885" y="1522"/>
                  </a:lnTo>
                  <a:lnTo>
                    <a:pt x="50055" y="1394"/>
                  </a:lnTo>
                  <a:lnTo>
                    <a:pt x="49225" y="1271"/>
                  </a:lnTo>
                  <a:lnTo>
                    <a:pt x="48378" y="1155"/>
                  </a:lnTo>
                  <a:lnTo>
                    <a:pt x="47531" y="1038"/>
                  </a:lnTo>
                  <a:lnTo>
                    <a:pt x="46684" y="933"/>
                  </a:lnTo>
                  <a:lnTo>
                    <a:pt x="45836" y="828"/>
                  </a:lnTo>
                  <a:lnTo>
                    <a:pt x="44989" y="729"/>
                  </a:lnTo>
                  <a:lnTo>
                    <a:pt x="44125" y="636"/>
                  </a:lnTo>
                  <a:lnTo>
                    <a:pt x="43260" y="548"/>
                  </a:lnTo>
                  <a:lnTo>
                    <a:pt x="42413" y="467"/>
                  </a:lnTo>
                  <a:lnTo>
                    <a:pt x="41549" y="391"/>
                  </a:lnTo>
                  <a:lnTo>
                    <a:pt x="40684" y="321"/>
                  </a:lnTo>
                  <a:lnTo>
                    <a:pt x="39802" y="257"/>
                  </a:lnTo>
                  <a:lnTo>
                    <a:pt x="38938" y="198"/>
                  </a:lnTo>
                  <a:lnTo>
                    <a:pt x="38073" y="152"/>
                  </a:lnTo>
                  <a:lnTo>
                    <a:pt x="37209" y="105"/>
                  </a:lnTo>
                  <a:lnTo>
                    <a:pt x="36327" y="70"/>
                  </a:lnTo>
                  <a:lnTo>
                    <a:pt x="35463" y="41"/>
                  </a:lnTo>
                  <a:lnTo>
                    <a:pt x="34598" y="18"/>
                  </a:lnTo>
                  <a:lnTo>
                    <a:pt x="33716" y="6"/>
                  </a:lnTo>
                  <a:lnTo>
                    <a:pt x="328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4"/>
            <p:cNvSpPr/>
            <p:nvPr/>
          </p:nvSpPr>
          <p:spPr>
            <a:xfrm flipH="1">
              <a:off x="4791335" y="3579365"/>
              <a:ext cx="122163" cy="155355"/>
            </a:xfrm>
            <a:custGeom>
              <a:avLst/>
              <a:gdLst/>
              <a:ahLst/>
              <a:cxnLst/>
              <a:rect l="l" t="t" r="r" b="b"/>
              <a:pathLst>
                <a:path w="11533" h="5423" fill="none" extrusionOk="0">
                  <a:moveTo>
                    <a:pt x="5706" y="321"/>
                  </a:moveTo>
                  <a:lnTo>
                    <a:pt x="5706" y="321"/>
                  </a:lnTo>
                  <a:lnTo>
                    <a:pt x="5966" y="373"/>
                  </a:lnTo>
                  <a:lnTo>
                    <a:pt x="6225" y="432"/>
                  </a:lnTo>
                  <a:lnTo>
                    <a:pt x="6467" y="496"/>
                  </a:lnTo>
                  <a:lnTo>
                    <a:pt x="6709" y="560"/>
                  </a:lnTo>
                  <a:lnTo>
                    <a:pt x="6951" y="636"/>
                  </a:lnTo>
                  <a:lnTo>
                    <a:pt x="7193" y="717"/>
                  </a:lnTo>
                  <a:lnTo>
                    <a:pt x="7435" y="799"/>
                  </a:lnTo>
                  <a:lnTo>
                    <a:pt x="7677" y="887"/>
                  </a:lnTo>
                  <a:lnTo>
                    <a:pt x="7902" y="980"/>
                  </a:lnTo>
                  <a:lnTo>
                    <a:pt x="8127" y="1079"/>
                  </a:lnTo>
                  <a:lnTo>
                    <a:pt x="8559" y="1277"/>
                  </a:lnTo>
                  <a:lnTo>
                    <a:pt x="8974" y="1499"/>
                  </a:lnTo>
                  <a:lnTo>
                    <a:pt x="9372" y="1720"/>
                  </a:lnTo>
                  <a:lnTo>
                    <a:pt x="9752" y="1959"/>
                  </a:lnTo>
                  <a:lnTo>
                    <a:pt x="10081" y="2198"/>
                  </a:lnTo>
                  <a:lnTo>
                    <a:pt x="10392" y="2443"/>
                  </a:lnTo>
                  <a:lnTo>
                    <a:pt x="10686" y="2694"/>
                  </a:lnTo>
                  <a:lnTo>
                    <a:pt x="10928" y="2945"/>
                  </a:lnTo>
                  <a:lnTo>
                    <a:pt x="11135" y="3190"/>
                  </a:lnTo>
                  <a:lnTo>
                    <a:pt x="11291" y="3440"/>
                  </a:lnTo>
                  <a:lnTo>
                    <a:pt x="11429" y="3679"/>
                  </a:lnTo>
                  <a:lnTo>
                    <a:pt x="11464" y="3796"/>
                  </a:lnTo>
                  <a:lnTo>
                    <a:pt x="11498" y="3913"/>
                  </a:lnTo>
                  <a:lnTo>
                    <a:pt x="11516" y="4023"/>
                  </a:lnTo>
                  <a:lnTo>
                    <a:pt x="11533" y="4134"/>
                  </a:lnTo>
                  <a:lnTo>
                    <a:pt x="11533" y="4239"/>
                  </a:lnTo>
                  <a:lnTo>
                    <a:pt x="11516" y="4344"/>
                  </a:lnTo>
                  <a:lnTo>
                    <a:pt x="11481" y="4449"/>
                  </a:lnTo>
                  <a:lnTo>
                    <a:pt x="11446" y="4542"/>
                  </a:lnTo>
                  <a:lnTo>
                    <a:pt x="11395" y="4641"/>
                  </a:lnTo>
                  <a:lnTo>
                    <a:pt x="11325" y="4729"/>
                  </a:lnTo>
                  <a:lnTo>
                    <a:pt x="11239" y="4816"/>
                  </a:lnTo>
                  <a:lnTo>
                    <a:pt x="11135" y="4898"/>
                  </a:lnTo>
                  <a:lnTo>
                    <a:pt x="11032" y="4974"/>
                  </a:lnTo>
                  <a:lnTo>
                    <a:pt x="10911" y="5044"/>
                  </a:lnTo>
                  <a:lnTo>
                    <a:pt x="10755" y="5108"/>
                  </a:lnTo>
                  <a:lnTo>
                    <a:pt x="10599" y="5172"/>
                  </a:lnTo>
                  <a:lnTo>
                    <a:pt x="10426" y="5224"/>
                  </a:lnTo>
                  <a:lnTo>
                    <a:pt x="10236" y="5271"/>
                  </a:lnTo>
                  <a:lnTo>
                    <a:pt x="10029" y="5318"/>
                  </a:lnTo>
                  <a:lnTo>
                    <a:pt x="9804" y="5353"/>
                  </a:lnTo>
                  <a:lnTo>
                    <a:pt x="9562" y="5382"/>
                  </a:lnTo>
                  <a:lnTo>
                    <a:pt x="9303" y="5405"/>
                  </a:lnTo>
                  <a:lnTo>
                    <a:pt x="9026" y="5417"/>
                  </a:lnTo>
                  <a:lnTo>
                    <a:pt x="8732" y="5423"/>
                  </a:lnTo>
                  <a:lnTo>
                    <a:pt x="8421" y="5423"/>
                  </a:lnTo>
                  <a:lnTo>
                    <a:pt x="8075" y="5417"/>
                  </a:lnTo>
                  <a:lnTo>
                    <a:pt x="7729" y="5399"/>
                  </a:lnTo>
                  <a:lnTo>
                    <a:pt x="7366" y="5376"/>
                  </a:lnTo>
                  <a:lnTo>
                    <a:pt x="6968" y="5341"/>
                  </a:lnTo>
                  <a:lnTo>
                    <a:pt x="6553" y="5300"/>
                  </a:lnTo>
                  <a:lnTo>
                    <a:pt x="6121" y="5248"/>
                  </a:lnTo>
                  <a:lnTo>
                    <a:pt x="5672" y="5184"/>
                  </a:lnTo>
                  <a:lnTo>
                    <a:pt x="5672" y="5184"/>
                  </a:lnTo>
                  <a:lnTo>
                    <a:pt x="5378" y="5137"/>
                  </a:lnTo>
                  <a:lnTo>
                    <a:pt x="5084" y="5085"/>
                  </a:lnTo>
                  <a:lnTo>
                    <a:pt x="4807" y="5026"/>
                  </a:lnTo>
                  <a:lnTo>
                    <a:pt x="4531" y="4962"/>
                  </a:lnTo>
                  <a:lnTo>
                    <a:pt x="4254" y="4892"/>
                  </a:lnTo>
                  <a:lnTo>
                    <a:pt x="3995" y="4810"/>
                  </a:lnTo>
                  <a:lnTo>
                    <a:pt x="3735" y="4729"/>
                  </a:lnTo>
                  <a:lnTo>
                    <a:pt x="3476" y="4641"/>
                  </a:lnTo>
                  <a:lnTo>
                    <a:pt x="3234" y="4548"/>
                  </a:lnTo>
                  <a:lnTo>
                    <a:pt x="2992" y="4455"/>
                  </a:lnTo>
                  <a:lnTo>
                    <a:pt x="2767" y="4356"/>
                  </a:lnTo>
                  <a:lnTo>
                    <a:pt x="2559" y="4251"/>
                  </a:lnTo>
                  <a:lnTo>
                    <a:pt x="2335" y="4140"/>
                  </a:lnTo>
                  <a:lnTo>
                    <a:pt x="2127" y="4029"/>
                  </a:lnTo>
                  <a:lnTo>
                    <a:pt x="1937" y="3918"/>
                  </a:lnTo>
                  <a:lnTo>
                    <a:pt x="1747" y="3796"/>
                  </a:lnTo>
                  <a:lnTo>
                    <a:pt x="1574" y="3679"/>
                  </a:lnTo>
                  <a:lnTo>
                    <a:pt x="1401" y="3557"/>
                  </a:lnTo>
                  <a:lnTo>
                    <a:pt x="1090" y="3306"/>
                  </a:lnTo>
                  <a:lnTo>
                    <a:pt x="813" y="3056"/>
                  </a:lnTo>
                  <a:lnTo>
                    <a:pt x="571" y="2793"/>
                  </a:lnTo>
                  <a:lnTo>
                    <a:pt x="381" y="2537"/>
                  </a:lnTo>
                  <a:lnTo>
                    <a:pt x="208" y="2274"/>
                  </a:lnTo>
                  <a:lnTo>
                    <a:pt x="104" y="2024"/>
                  </a:lnTo>
                  <a:lnTo>
                    <a:pt x="52" y="1895"/>
                  </a:lnTo>
                  <a:lnTo>
                    <a:pt x="18" y="1773"/>
                  </a:lnTo>
                  <a:lnTo>
                    <a:pt x="1" y="1650"/>
                  </a:lnTo>
                  <a:lnTo>
                    <a:pt x="1" y="1528"/>
                  </a:lnTo>
                  <a:lnTo>
                    <a:pt x="1" y="1411"/>
                  </a:lnTo>
                  <a:lnTo>
                    <a:pt x="1" y="1295"/>
                  </a:lnTo>
                  <a:lnTo>
                    <a:pt x="35" y="1184"/>
                  </a:lnTo>
                  <a:lnTo>
                    <a:pt x="70" y="1079"/>
                  </a:lnTo>
                  <a:lnTo>
                    <a:pt x="122" y="974"/>
                  </a:lnTo>
                  <a:lnTo>
                    <a:pt x="173" y="869"/>
                  </a:lnTo>
                  <a:lnTo>
                    <a:pt x="260" y="776"/>
                  </a:lnTo>
                  <a:lnTo>
                    <a:pt x="346" y="682"/>
                  </a:lnTo>
                  <a:lnTo>
                    <a:pt x="433" y="595"/>
                  </a:lnTo>
                  <a:lnTo>
                    <a:pt x="554" y="508"/>
                  </a:lnTo>
                  <a:lnTo>
                    <a:pt x="675" y="432"/>
                  </a:lnTo>
                  <a:lnTo>
                    <a:pt x="813" y="362"/>
                  </a:lnTo>
                  <a:lnTo>
                    <a:pt x="969" y="292"/>
                  </a:lnTo>
                  <a:lnTo>
                    <a:pt x="1124" y="234"/>
                  </a:lnTo>
                  <a:lnTo>
                    <a:pt x="1315" y="181"/>
                  </a:lnTo>
                  <a:lnTo>
                    <a:pt x="1505" y="134"/>
                  </a:lnTo>
                  <a:lnTo>
                    <a:pt x="1712" y="94"/>
                  </a:lnTo>
                  <a:lnTo>
                    <a:pt x="1920" y="59"/>
                  </a:lnTo>
                  <a:lnTo>
                    <a:pt x="2162" y="35"/>
                  </a:lnTo>
                  <a:lnTo>
                    <a:pt x="2404" y="12"/>
                  </a:lnTo>
                  <a:lnTo>
                    <a:pt x="2663" y="6"/>
                  </a:lnTo>
                  <a:lnTo>
                    <a:pt x="2940" y="0"/>
                  </a:lnTo>
                  <a:lnTo>
                    <a:pt x="3234" y="12"/>
                  </a:lnTo>
                  <a:lnTo>
                    <a:pt x="3545" y="24"/>
                  </a:lnTo>
                  <a:lnTo>
                    <a:pt x="3874" y="47"/>
                  </a:lnTo>
                  <a:lnTo>
                    <a:pt x="4202" y="82"/>
                  </a:lnTo>
                  <a:lnTo>
                    <a:pt x="4565" y="129"/>
                  </a:lnTo>
                  <a:lnTo>
                    <a:pt x="4928" y="181"/>
                  </a:lnTo>
                  <a:lnTo>
                    <a:pt x="5309" y="245"/>
                  </a:lnTo>
                  <a:lnTo>
                    <a:pt x="5706" y="3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4"/>
            <p:cNvSpPr/>
            <p:nvPr/>
          </p:nvSpPr>
          <p:spPr>
            <a:xfrm flipH="1">
              <a:off x="5024656" y="3423178"/>
              <a:ext cx="122354" cy="155384"/>
            </a:xfrm>
            <a:custGeom>
              <a:avLst/>
              <a:gdLst/>
              <a:ahLst/>
              <a:cxnLst/>
              <a:rect l="l" t="t" r="r" b="b"/>
              <a:pathLst>
                <a:path w="11551" h="5424" extrusionOk="0">
                  <a:moveTo>
                    <a:pt x="2681" y="1"/>
                  </a:moveTo>
                  <a:lnTo>
                    <a:pt x="2422" y="12"/>
                  </a:lnTo>
                  <a:lnTo>
                    <a:pt x="2162" y="30"/>
                  </a:lnTo>
                  <a:lnTo>
                    <a:pt x="1937" y="59"/>
                  </a:lnTo>
                  <a:lnTo>
                    <a:pt x="1713" y="88"/>
                  </a:lnTo>
                  <a:lnTo>
                    <a:pt x="1505" y="129"/>
                  </a:lnTo>
                  <a:lnTo>
                    <a:pt x="1315" y="176"/>
                  </a:lnTo>
                  <a:lnTo>
                    <a:pt x="1142" y="234"/>
                  </a:lnTo>
                  <a:lnTo>
                    <a:pt x="969" y="292"/>
                  </a:lnTo>
                  <a:lnTo>
                    <a:pt x="831" y="356"/>
                  </a:lnTo>
                  <a:lnTo>
                    <a:pt x="693" y="432"/>
                  </a:lnTo>
                  <a:lnTo>
                    <a:pt x="572" y="508"/>
                  </a:lnTo>
                  <a:lnTo>
                    <a:pt x="451" y="590"/>
                  </a:lnTo>
                  <a:lnTo>
                    <a:pt x="347" y="677"/>
                  </a:lnTo>
                  <a:lnTo>
                    <a:pt x="260" y="770"/>
                  </a:lnTo>
                  <a:lnTo>
                    <a:pt x="191" y="870"/>
                  </a:lnTo>
                  <a:lnTo>
                    <a:pt x="139" y="969"/>
                  </a:lnTo>
                  <a:lnTo>
                    <a:pt x="87" y="1074"/>
                  </a:lnTo>
                  <a:lnTo>
                    <a:pt x="53" y="1184"/>
                  </a:lnTo>
                  <a:lnTo>
                    <a:pt x="18" y="1295"/>
                  </a:lnTo>
                  <a:lnTo>
                    <a:pt x="1" y="1412"/>
                  </a:lnTo>
                  <a:lnTo>
                    <a:pt x="1" y="1528"/>
                  </a:lnTo>
                  <a:lnTo>
                    <a:pt x="18" y="1645"/>
                  </a:lnTo>
                  <a:lnTo>
                    <a:pt x="36" y="1767"/>
                  </a:lnTo>
                  <a:lnTo>
                    <a:pt x="70" y="1896"/>
                  </a:lnTo>
                  <a:lnTo>
                    <a:pt x="105" y="2018"/>
                  </a:lnTo>
                  <a:lnTo>
                    <a:pt x="226" y="2275"/>
                  </a:lnTo>
                  <a:lnTo>
                    <a:pt x="381" y="2531"/>
                  </a:lnTo>
                  <a:lnTo>
                    <a:pt x="589" y="2794"/>
                  </a:lnTo>
                  <a:lnTo>
                    <a:pt x="831" y="3050"/>
                  </a:lnTo>
                  <a:lnTo>
                    <a:pt x="1108" y="3307"/>
                  </a:lnTo>
                  <a:lnTo>
                    <a:pt x="1419" y="3557"/>
                  </a:lnTo>
                  <a:lnTo>
                    <a:pt x="1592" y="3680"/>
                  </a:lnTo>
                  <a:lnTo>
                    <a:pt x="1765" y="3796"/>
                  </a:lnTo>
                  <a:lnTo>
                    <a:pt x="1955" y="3913"/>
                  </a:lnTo>
                  <a:lnTo>
                    <a:pt x="2145" y="4030"/>
                  </a:lnTo>
                  <a:lnTo>
                    <a:pt x="2352" y="4140"/>
                  </a:lnTo>
                  <a:lnTo>
                    <a:pt x="2560" y="4245"/>
                  </a:lnTo>
                  <a:lnTo>
                    <a:pt x="2785" y="4350"/>
                  </a:lnTo>
                  <a:lnTo>
                    <a:pt x="3009" y="4455"/>
                  </a:lnTo>
                  <a:lnTo>
                    <a:pt x="3251" y="4549"/>
                  </a:lnTo>
                  <a:lnTo>
                    <a:pt x="3494" y="4642"/>
                  </a:lnTo>
                  <a:lnTo>
                    <a:pt x="3736" y="4729"/>
                  </a:lnTo>
                  <a:lnTo>
                    <a:pt x="3995" y="4811"/>
                  </a:lnTo>
                  <a:lnTo>
                    <a:pt x="4254" y="4887"/>
                  </a:lnTo>
                  <a:lnTo>
                    <a:pt x="4531" y="4957"/>
                  </a:lnTo>
                  <a:lnTo>
                    <a:pt x="4808" y="5027"/>
                  </a:lnTo>
                  <a:lnTo>
                    <a:pt x="5102" y="5085"/>
                  </a:lnTo>
                  <a:lnTo>
                    <a:pt x="5395" y="5137"/>
                  </a:lnTo>
                  <a:lnTo>
                    <a:pt x="5689" y="5184"/>
                  </a:lnTo>
                  <a:lnTo>
                    <a:pt x="6139" y="5242"/>
                  </a:lnTo>
                  <a:lnTo>
                    <a:pt x="6571" y="5295"/>
                  </a:lnTo>
                  <a:lnTo>
                    <a:pt x="6986" y="5342"/>
                  </a:lnTo>
                  <a:lnTo>
                    <a:pt x="7366" y="5377"/>
                  </a:lnTo>
                  <a:lnTo>
                    <a:pt x="7747" y="5400"/>
                  </a:lnTo>
                  <a:lnTo>
                    <a:pt x="8093" y="5417"/>
                  </a:lnTo>
                  <a:lnTo>
                    <a:pt x="8421" y="5423"/>
                  </a:lnTo>
                  <a:lnTo>
                    <a:pt x="8732" y="5423"/>
                  </a:lnTo>
                  <a:lnTo>
                    <a:pt x="9044" y="5417"/>
                  </a:lnTo>
                  <a:lnTo>
                    <a:pt x="9320" y="5400"/>
                  </a:lnTo>
                  <a:lnTo>
                    <a:pt x="9580" y="5377"/>
                  </a:lnTo>
                  <a:lnTo>
                    <a:pt x="9822" y="5347"/>
                  </a:lnTo>
                  <a:lnTo>
                    <a:pt x="10046" y="5312"/>
                  </a:lnTo>
                  <a:lnTo>
                    <a:pt x="10254" y="5272"/>
                  </a:lnTo>
                  <a:lnTo>
                    <a:pt x="10444" y="5225"/>
                  </a:lnTo>
                  <a:lnTo>
                    <a:pt x="10617" y="5167"/>
                  </a:lnTo>
                  <a:lnTo>
                    <a:pt x="10773" y="5108"/>
                  </a:lnTo>
                  <a:lnTo>
                    <a:pt x="10911" y="5044"/>
                  </a:lnTo>
                  <a:lnTo>
                    <a:pt x="11049" y="4968"/>
                  </a:lnTo>
                  <a:lnTo>
                    <a:pt x="11153" y="4893"/>
                  </a:lnTo>
                  <a:lnTo>
                    <a:pt x="11257" y="4811"/>
                  </a:lnTo>
                  <a:lnTo>
                    <a:pt x="11343" y="4729"/>
                  </a:lnTo>
                  <a:lnTo>
                    <a:pt x="11395" y="4636"/>
                  </a:lnTo>
                  <a:lnTo>
                    <a:pt x="11464" y="4543"/>
                  </a:lnTo>
                  <a:lnTo>
                    <a:pt x="11499" y="4444"/>
                  </a:lnTo>
                  <a:lnTo>
                    <a:pt x="11533" y="4345"/>
                  </a:lnTo>
                  <a:lnTo>
                    <a:pt x="11551" y="4240"/>
                  </a:lnTo>
                  <a:lnTo>
                    <a:pt x="11551" y="4135"/>
                  </a:lnTo>
                  <a:lnTo>
                    <a:pt x="11533" y="4024"/>
                  </a:lnTo>
                  <a:lnTo>
                    <a:pt x="11516" y="3907"/>
                  </a:lnTo>
                  <a:lnTo>
                    <a:pt x="11481" y="3791"/>
                  </a:lnTo>
                  <a:lnTo>
                    <a:pt x="11430" y="3674"/>
                  </a:lnTo>
                  <a:lnTo>
                    <a:pt x="11309" y="3435"/>
                  </a:lnTo>
                  <a:lnTo>
                    <a:pt x="11136" y="3190"/>
                  </a:lnTo>
                  <a:lnTo>
                    <a:pt x="10928" y="2945"/>
                  </a:lnTo>
                  <a:lnTo>
                    <a:pt x="10686" y="2694"/>
                  </a:lnTo>
                  <a:lnTo>
                    <a:pt x="10409" y="2444"/>
                  </a:lnTo>
                  <a:lnTo>
                    <a:pt x="10098" y="2199"/>
                  </a:lnTo>
                  <a:lnTo>
                    <a:pt x="9752" y="1954"/>
                  </a:lnTo>
                  <a:lnTo>
                    <a:pt x="9389" y="1721"/>
                  </a:lnTo>
                  <a:lnTo>
                    <a:pt x="8992" y="1493"/>
                  </a:lnTo>
                  <a:lnTo>
                    <a:pt x="8577" y="1278"/>
                  </a:lnTo>
                  <a:lnTo>
                    <a:pt x="8145" y="1074"/>
                  </a:lnTo>
                  <a:lnTo>
                    <a:pt x="7902" y="980"/>
                  </a:lnTo>
                  <a:lnTo>
                    <a:pt x="7678" y="887"/>
                  </a:lnTo>
                  <a:lnTo>
                    <a:pt x="7453" y="800"/>
                  </a:lnTo>
                  <a:lnTo>
                    <a:pt x="7211" y="712"/>
                  </a:lnTo>
                  <a:lnTo>
                    <a:pt x="6969" y="636"/>
                  </a:lnTo>
                  <a:lnTo>
                    <a:pt x="6727" y="561"/>
                  </a:lnTo>
                  <a:lnTo>
                    <a:pt x="6485" y="491"/>
                  </a:lnTo>
                  <a:lnTo>
                    <a:pt x="6225" y="426"/>
                  </a:lnTo>
                  <a:lnTo>
                    <a:pt x="5983" y="368"/>
                  </a:lnTo>
                  <a:lnTo>
                    <a:pt x="5724" y="316"/>
                  </a:lnTo>
                  <a:lnTo>
                    <a:pt x="5326" y="246"/>
                  </a:lnTo>
                  <a:lnTo>
                    <a:pt x="4946" y="182"/>
                  </a:lnTo>
                  <a:lnTo>
                    <a:pt x="4566" y="123"/>
                  </a:lnTo>
                  <a:lnTo>
                    <a:pt x="4220" y="82"/>
                  </a:lnTo>
                  <a:lnTo>
                    <a:pt x="3874" y="47"/>
                  </a:lnTo>
                  <a:lnTo>
                    <a:pt x="3563" y="24"/>
                  </a:lnTo>
                  <a:lnTo>
                    <a:pt x="3251" y="7"/>
                  </a:lnTo>
                  <a:lnTo>
                    <a:pt x="2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4"/>
            <p:cNvSpPr/>
            <p:nvPr/>
          </p:nvSpPr>
          <p:spPr>
            <a:xfrm flipH="1">
              <a:off x="4791335" y="3579365"/>
              <a:ext cx="122163" cy="155355"/>
            </a:xfrm>
            <a:custGeom>
              <a:avLst/>
              <a:gdLst/>
              <a:ahLst/>
              <a:cxnLst/>
              <a:rect l="l" t="t" r="r" b="b"/>
              <a:pathLst>
                <a:path w="11533" h="5423" extrusionOk="0">
                  <a:moveTo>
                    <a:pt x="2940" y="0"/>
                  </a:moveTo>
                  <a:lnTo>
                    <a:pt x="2663" y="6"/>
                  </a:lnTo>
                  <a:lnTo>
                    <a:pt x="2404" y="12"/>
                  </a:lnTo>
                  <a:lnTo>
                    <a:pt x="2162" y="35"/>
                  </a:lnTo>
                  <a:lnTo>
                    <a:pt x="1920" y="59"/>
                  </a:lnTo>
                  <a:lnTo>
                    <a:pt x="1712" y="94"/>
                  </a:lnTo>
                  <a:lnTo>
                    <a:pt x="1505" y="134"/>
                  </a:lnTo>
                  <a:lnTo>
                    <a:pt x="1315" y="181"/>
                  </a:lnTo>
                  <a:lnTo>
                    <a:pt x="1124" y="234"/>
                  </a:lnTo>
                  <a:lnTo>
                    <a:pt x="969" y="292"/>
                  </a:lnTo>
                  <a:lnTo>
                    <a:pt x="813" y="362"/>
                  </a:lnTo>
                  <a:lnTo>
                    <a:pt x="675" y="432"/>
                  </a:lnTo>
                  <a:lnTo>
                    <a:pt x="554" y="508"/>
                  </a:lnTo>
                  <a:lnTo>
                    <a:pt x="433" y="595"/>
                  </a:lnTo>
                  <a:lnTo>
                    <a:pt x="346" y="682"/>
                  </a:lnTo>
                  <a:lnTo>
                    <a:pt x="260" y="776"/>
                  </a:lnTo>
                  <a:lnTo>
                    <a:pt x="173" y="869"/>
                  </a:lnTo>
                  <a:lnTo>
                    <a:pt x="122" y="974"/>
                  </a:lnTo>
                  <a:lnTo>
                    <a:pt x="70" y="1079"/>
                  </a:lnTo>
                  <a:lnTo>
                    <a:pt x="35" y="1184"/>
                  </a:lnTo>
                  <a:lnTo>
                    <a:pt x="1" y="1295"/>
                  </a:lnTo>
                  <a:lnTo>
                    <a:pt x="1" y="1411"/>
                  </a:lnTo>
                  <a:lnTo>
                    <a:pt x="1" y="1528"/>
                  </a:lnTo>
                  <a:lnTo>
                    <a:pt x="1" y="1650"/>
                  </a:lnTo>
                  <a:lnTo>
                    <a:pt x="18" y="1773"/>
                  </a:lnTo>
                  <a:lnTo>
                    <a:pt x="52" y="1895"/>
                  </a:lnTo>
                  <a:lnTo>
                    <a:pt x="104" y="2024"/>
                  </a:lnTo>
                  <a:lnTo>
                    <a:pt x="208" y="2274"/>
                  </a:lnTo>
                  <a:lnTo>
                    <a:pt x="381" y="2537"/>
                  </a:lnTo>
                  <a:lnTo>
                    <a:pt x="571" y="2793"/>
                  </a:lnTo>
                  <a:lnTo>
                    <a:pt x="813" y="3056"/>
                  </a:lnTo>
                  <a:lnTo>
                    <a:pt x="1090" y="3306"/>
                  </a:lnTo>
                  <a:lnTo>
                    <a:pt x="1401" y="3557"/>
                  </a:lnTo>
                  <a:lnTo>
                    <a:pt x="1574" y="3679"/>
                  </a:lnTo>
                  <a:lnTo>
                    <a:pt x="1747" y="3796"/>
                  </a:lnTo>
                  <a:lnTo>
                    <a:pt x="1937" y="3918"/>
                  </a:lnTo>
                  <a:lnTo>
                    <a:pt x="2127" y="4029"/>
                  </a:lnTo>
                  <a:lnTo>
                    <a:pt x="2335" y="4140"/>
                  </a:lnTo>
                  <a:lnTo>
                    <a:pt x="2559" y="4251"/>
                  </a:lnTo>
                  <a:lnTo>
                    <a:pt x="2767" y="4356"/>
                  </a:lnTo>
                  <a:lnTo>
                    <a:pt x="2992" y="4455"/>
                  </a:lnTo>
                  <a:lnTo>
                    <a:pt x="3234" y="4548"/>
                  </a:lnTo>
                  <a:lnTo>
                    <a:pt x="3476" y="4641"/>
                  </a:lnTo>
                  <a:lnTo>
                    <a:pt x="3735" y="4729"/>
                  </a:lnTo>
                  <a:lnTo>
                    <a:pt x="3995" y="4810"/>
                  </a:lnTo>
                  <a:lnTo>
                    <a:pt x="4254" y="4892"/>
                  </a:lnTo>
                  <a:lnTo>
                    <a:pt x="4531" y="4962"/>
                  </a:lnTo>
                  <a:lnTo>
                    <a:pt x="4807" y="5026"/>
                  </a:lnTo>
                  <a:lnTo>
                    <a:pt x="5084" y="5085"/>
                  </a:lnTo>
                  <a:lnTo>
                    <a:pt x="5378" y="5137"/>
                  </a:lnTo>
                  <a:lnTo>
                    <a:pt x="5672" y="5184"/>
                  </a:lnTo>
                  <a:lnTo>
                    <a:pt x="6121" y="5248"/>
                  </a:lnTo>
                  <a:lnTo>
                    <a:pt x="6553" y="5300"/>
                  </a:lnTo>
                  <a:lnTo>
                    <a:pt x="6968" y="5341"/>
                  </a:lnTo>
                  <a:lnTo>
                    <a:pt x="7366" y="5376"/>
                  </a:lnTo>
                  <a:lnTo>
                    <a:pt x="7729" y="5399"/>
                  </a:lnTo>
                  <a:lnTo>
                    <a:pt x="8075" y="5417"/>
                  </a:lnTo>
                  <a:lnTo>
                    <a:pt x="8421" y="5423"/>
                  </a:lnTo>
                  <a:lnTo>
                    <a:pt x="8732" y="5423"/>
                  </a:lnTo>
                  <a:lnTo>
                    <a:pt x="9026" y="5417"/>
                  </a:lnTo>
                  <a:lnTo>
                    <a:pt x="9303" y="5405"/>
                  </a:lnTo>
                  <a:lnTo>
                    <a:pt x="9562" y="5382"/>
                  </a:lnTo>
                  <a:lnTo>
                    <a:pt x="9804" y="5353"/>
                  </a:lnTo>
                  <a:lnTo>
                    <a:pt x="10029" y="5318"/>
                  </a:lnTo>
                  <a:lnTo>
                    <a:pt x="10236" y="5271"/>
                  </a:lnTo>
                  <a:lnTo>
                    <a:pt x="10426" y="5224"/>
                  </a:lnTo>
                  <a:lnTo>
                    <a:pt x="10599" y="5172"/>
                  </a:lnTo>
                  <a:lnTo>
                    <a:pt x="10755" y="5108"/>
                  </a:lnTo>
                  <a:lnTo>
                    <a:pt x="10911" y="5044"/>
                  </a:lnTo>
                  <a:lnTo>
                    <a:pt x="11032" y="4974"/>
                  </a:lnTo>
                  <a:lnTo>
                    <a:pt x="11135" y="4898"/>
                  </a:lnTo>
                  <a:lnTo>
                    <a:pt x="11239" y="4816"/>
                  </a:lnTo>
                  <a:lnTo>
                    <a:pt x="11325" y="4729"/>
                  </a:lnTo>
                  <a:lnTo>
                    <a:pt x="11395" y="4641"/>
                  </a:lnTo>
                  <a:lnTo>
                    <a:pt x="11446" y="4542"/>
                  </a:lnTo>
                  <a:lnTo>
                    <a:pt x="11481" y="4449"/>
                  </a:lnTo>
                  <a:lnTo>
                    <a:pt x="11516" y="4344"/>
                  </a:lnTo>
                  <a:lnTo>
                    <a:pt x="11533" y="4239"/>
                  </a:lnTo>
                  <a:lnTo>
                    <a:pt x="11533" y="4134"/>
                  </a:lnTo>
                  <a:lnTo>
                    <a:pt x="11516" y="4023"/>
                  </a:lnTo>
                  <a:lnTo>
                    <a:pt x="11498" y="3913"/>
                  </a:lnTo>
                  <a:lnTo>
                    <a:pt x="11464" y="3796"/>
                  </a:lnTo>
                  <a:lnTo>
                    <a:pt x="11429" y="3679"/>
                  </a:lnTo>
                  <a:lnTo>
                    <a:pt x="11291" y="3440"/>
                  </a:lnTo>
                  <a:lnTo>
                    <a:pt x="11135" y="3190"/>
                  </a:lnTo>
                  <a:lnTo>
                    <a:pt x="10928" y="2945"/>
                  </a:lnTo>
                  <a:lnTo>
                    <a:pt x="10686" y="2694"/>
                  </a:lnTo>
                  <a:lnTo>
                    <a:pt x="10392" y="2443"/>
                  </a:lnTo>
                  <a:lnTo>
                    <a:pt x="10081" y="2198"/>
                  </a:lnTo>
                  <a:lnTo>
                    <a:pt x="9752" y="1959"/>
                  </a:lnTo>
                  <a:lnTo>
                    <a:pt x="9372" y="1720"/>
                  </a:lnTo>
                  <a:lnTo>
                    <a:pt x="8974" y="1499"/>
                  </a:lnTo>
                  <a:lnTo>
                    <a:pt x="8559" y="1277"/>
                  </a:lnTo>
                  <a:lnTo>
                    <a:pt x="8127" y="1079"/>
                  </a:lnTo>
                  <a:lnTo>
                    <a:pt x="7902" y="980"/>
                  </a:lnTo>
                  <a:lnTo>
                    <a:pt x="7677" y="887"/>
                  </a:lnTo>
                  <a:lnTo>
                    <a:pt x="7435" y="799"/>
                  </a:lnTo>
                  <a:lnTo>
                    <a:pt x="7193" y="717"/>
                  </a:lnTo>
                  <a:lnTo>
                    <a:pt x="6951" y="636"/>
                  </a:lnTo>
                  <a:lnTo>
                    <a:pt x="6709" y="560"/>
                  </a:lnTo>
                  <a:lnTo>
                    <a:pt x="6467" y="496"/>
                  </a:lnTo>
                  <a:lnTo>
                    <a:pt x="6225" y="432"/>
                  </a:lnTo>
                  <a:lnTo>
                    <a:pt x="5966" y="373"/>
                  </a:lnTo>
                  <a:lnTo>
                    <a:pt x="5706" y="321"/>
                  </a:lnTo>
                  <a:lnTo>
                    <a:pt x="5309" y="245"/>
                  </a:lnTo>
                  <a:lnTo>
                    <a:pt x="4928" y="181"/>
                  </a:lnTo>
                  <a:lnTo>
                    <a:pt x="4565" y="129"/>
                  </a:lnTo>
                  <a:lnTo>
                    <a:pt x="4202" y="82"/>
                  </a:lnTo>
                  <a:lnTo>
                    <a:pt x="3874" y="47"/>
                  </a:lnTo>
                  <a:lnTo>
                    <a:pt x="3545" y="24"/>
                  </a:lnTo>
                  <a:lnTo>
                    <a:pt x="3234" y="12"/>
                  </a:lnTo>
                  <a:lnTo>
                    <a:pt x="29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4"/>
            <p:cNvSpPr/>
            <p:nvPr/>
          </p:nvSpPr>
          <p:spPr>
            <a:xfrm flipH="1">
              <a:off x="5247353" y="3278709"/>
              <a:ext cx="122354" cy="155355"/>
            </a:xfrm>
            <a:custGeom>
              <a:avLst/>
              <a:gdLst/>
              <a:ahLst/>
              <a:cxnLst/>
              <a:rect l="l" t="t" r="r" b="b"/>
              <a:pathLst>
                <a:path w="11551" h="5423" fill="none" extrusionOk="0">
                  <a:moveTo>
                    <a:pt x="5723" y="315"/>
                  </a:moveTo>
                  <a:lnTo>
                    <a:pt x="5723" y="315"/>
                  </a:lnTo>
                  <a:lnTo>
                    <a:pt x="5983" y="368"/>
                  </a:lnTo>
                  <a:lnTo>
                    <a:pt x="6225" y="426"/>
                  </a:lnTo>
                  <a:lnTo>
                    <a:pt x="6484" y="490"/>
                  </a:lnTo>
                  <a:lnTo>
                    <a:pt x="6726" y="560"/>
                  </a:lnTo>
                  <a:lnTo>
                    <a:pt x="6968" y="636"/>
                  </a:lnTo>
                  <a:lnTo>
                    <a:pt x="7210" y="712"/>
                  </a:lnTo>
                  <a:lnTo>
                    <a:pt x="7452" y="799"/>
                  </a:lnTo>
                  <a:lnTo>
                    <a:pt x="7677" y="887"/>
                  </a:lnTo>
                  <a:lnTo>
                    <a:pt x="7919" y="980"/>
                  </a:lnTo>
                  <a:lnTo>
                    <a:pt x="8144" y="1073"/>
                  </a:lnTo>
                  <a:lnTo>
                    <a:pt x="8576" y="1277"/>
                  </a:lnTo>
                  <a:lnTo>
                    <a:pt x="8991" y="1493"/>
                  </a:lnTo>
                  <a:lnTo>
                    <a:pt x="9389" y="1720"/>
                  </a:lnTo>
                  <a:lnTo>
                    <a:pt x="9752" y="1954"/>
                  </a:lnTo>
                  <a:lnTo>
                    <a:pt x="10098" y="2198"/>
                  </a:lnTo>
                  <a:lnTo>
                    <a:pt x="10409" y="2443"/>
                  </a:lnTo>
                  <a:lnTo>
                    <a:pt x="10686" y="2688"/>
                  </a:lnTo>
                  <a:lnTo>
                    <a:pt x="10928" y="2939"/>
                  </a:lnTo>
                  <a:lnTo>
                    <a:pt x="11135" y="3190"/>
                  </a:lnTo>
                  <a:lnTo>
                    <a:pt x="11308" y="3435"/>
                  </a:lnTo>
                  <a:lnTo>
                    <a:pt x="11429" y="3674"/>
                  </a:lnTo>
                  <a:lnTo>
                    <a:pt x="11481" y="3790"/>
                  </a:lnTo>
                  <a:lnTo>
                    <a:pt x="11516" y="3907"/>
                  </a:lnTo>
                  <a:lnTo>
                    <a:pt x="11533" y="4018"/>
                  </a:lnTo>
                  <a:lnTo>
                    <a:pt x="11550" y="4128"/>
                  </a:lnTo>
                  <a:lnTo>
                    <a:pt x="11550" y="4239"/>
                  </a:lnTo>
                  <a:lnTo>
                    <a:pt x="11533" y="4344"/>
                  </a:lnTo>
                  <a:lnTo>
                    <a:pt x="11498" y="4443"/>
                  </a:lnTo>
                  <a:lnTo>
                    <a:pt x="11464" y="4542"/>
                  </a:lnTo>
                  <a:lnTo>
                    <a:pt x="11412" y="4636"/>
                  </a:lnTo>
                  <a:lnTo>
                    <a:pt x="11343" y="4723"/>
                  </a:lnTo>
                  <a:lnTo>
                    <a:pt x="11256" y="4811"/>
                  </a:lnTo>
                  <a:lnTo>
                    <a:pt x="11152" y="4892"/>
                  </a:lnTo>
                  <a:lnTo>
                    <a:pt x="11049" y="4968"/>
                  </a:lnTo>
                  <a:lnTo>
                    <a:pt x="10910" y="5038"/>
                  </a:lnTo>
                  <a:lnTo>
                    <a:pt x="10772" y="5108"/>
                  </a:lnTo>
                  <a:lnTo>
                    <a:pt x="10616" y="5166"/>
                  </a:lnTo>
                  <a:lnTo>
                    <a:pt x="10444" y="5219"/>
                  </a:lnTo>
                  <a:lnTo>
                    <a:pt x="10253" y="5271"/>
                  </a:lnTo>
                  <a:lnTo>
                    <a:pt x="10046" y="5312"/>
                  </a:lnTo>
                  <a:lnTo>
                    <a:pt x="9821" y="5347"/>
                  </a:lnTo>
                  <a:lnTo>
                    <a:pt x="9579" y="5376"/>
                  </a:lnTo>
                  <a:lnTo>
                    <a:pt x="9320" y="5399"/>
                  </a:lnTo>
                  <a:lnTo>
                    <a:pt x="9043" y="5417"/>
                  </a:lnTo>
                  <a:lnTo>
                    <a:pt x="8732" y="5423"/>
                  </a:lnTo>
                  <a:lnTo>
                    <a:pt x="8421" y="5423"/>
                  </a:lnTo>
                  <a:lnTo>
                    <a:pt x="8092" y="5411"/>
                  </a:lnTo>
                  <a:lnTo>
                    <a:pt x="7746" y="5399"/>
                  </a:lnTo>
                  <a:lnTo>
                    <a:pt x="7366" y="5370"/>
                  </a:lnTo>
                  <a:lnTo>
                    <a:pt x="6986" y="5341"/>
                  </a:lnTo>
                  <a:lnTo>
                    <a:pt x="6571" y="5294"/>
                  </a:lnTo>
                  <a:lnTo>
                    <a:pt x="6138" y="5242"/>
                  </a:lnTo>
                  <a:lnTo>
                    <a:pt x="5689" y="5184"/>
                  </a:lnTo>
                  <a:lnTo>
                    <a:pt x="5689" y="5184"/>
                  </a:lnTo>
                  <a:lnTo>
                    <a:pt x="5395" y="5137"/>
                  </a:lnTo>
                  <a:lnTo>
                    <a:pt x="5101" y="5085"/>
                  </a:lnTo>
                  <a:lnTo>
                    <a:pt x="4807" y="5020"/>
                  </a:lnTo>
                  <a:lnTo>
                    <a:pt x="4530" y="4956"/>
                  </a:lnTo>
                  <a:lnTo>
                    <a:pt x="4254" y="4886"/>
                  </a:lnTo>
                  <a:lnTo>
                    <a:pt x="3994" y="4811"/>
                  </a:lnTo>
                  <a:lnTo>
                    <a:pt x="3735" y="4729"/>
                  </a:lnTo>
                  <a:lnTo>
                    <a:pt x="3493" y="4641"/>
                  </a:lnTo>
                  <a:lnTo>
                    <a:pt x="3251" y="4548"/>
                  </a:lnTo>
                  <a:lnTo>
                    <a:pt x="3009" y="4449"/>
                  </a:lnTo>
                  <a:lnTo>
                    <a:pt x="2784" y="4350"/>
                  </a:lnTo>
                  <a:lnTo>
                    <a:pt x="2559" y="4245"/>
                  </a:lnTo>
                  <a:lnTo>
                    <a:pt x="2352" y="4140"/>
                  </a:lnTo>
                  <a:lnTo>
                    <a:pt x="2144" y="4029"/>
                  </a:lnTo>
                  <a:lnTo>
                    <a:pt x="1954" y="3913"/>
                  </a:lnTo>
                  <a:lnTo>
                    <a:pt x="1764" y="3796"/>
                  </a:lnTo>
                  <a:lnTo>
                    <a:pt x="1591" y="3674"/>
                  </a:lnTo>
                  <a:lnTo>
                    <a:pt x="1418" y="3551"/>
                  </a:lnTo>
                  <a:lnTo>
                    <a:pt x="1107" y="3306"/>
                  </a:lnTo>
                  <a:lnTo>
                    <a:pt x="830" y="3050"/>
                  </a:lnTo>
                  <a:lnTo>
                    <a:pt x="588" y="2793"/>
                  </a:lnTo>
                  <a:lnTo>
                    <a:pt x="381" y="2531"/>
                  </a:lnTo>
                  <a:lnTo>
                    <a:pt x="225" y="2274"/>
                  </a:lnTo>
                  <a:lnTo>
                    <a:pt x="104" y="2018"/>
                  </a:lnTo>
                  <a:lnTo>
                    <a:pt x="70" y="1889"/>
                  </a:lnTo>
                  <a:lnTo>
                    <a:pt x="35" y="1767"/>
                  </a:lnTo>
                  <a:lnTo>
                    <a:pt x="18" y="1645"/>
                  </a:lnTo>
                  <a:lnTo>
                    <a:pt x="0" y="1528"/>
                  </a:lnTo>
                  <a:lnTo>
                    <a:pt x="0" y="1406"/>
                  </a:lnTo>
                  <a:lnTo>
                    <a:pt x="18" y="1295"/>
                  </a:lnTo>
                  <a:lnTo>
                    <a:pt x="52" y="1184"/>
                  </a:lnTo>
                  <a:lnTo>
                    <a:pt x="87" y="1073"/>
                  </a:lnTo>
                  <a:lnTo>
                    <a:pt x="139" y="968"/>
                  </a:lnTo>
                  <a:lnTo>
                    <a:pt x="191" y="869"/>
                  </a:lnTo>
                  <a:lnTo>
                    <a:pt x="260" y="770"/>
                  </a:lnTo>
                  <a:lnTo>
                    <a:pt x="346" y="677"/>
                  </a:lnTo>
                  <a:lnTo>
                    <a:pt x="450" y="589"/>
                  </a:lnTo>
                  <a:lnTo>
                    <a:pt x="571" y="508"/>
                  </a:lnTo>
                  <a:lnTo>
                    <a:pt x="692" y="432"/>
                  </a:lnTo>
                  <a:lnTo>
                    <a:pt x="830" y="356"/>
                  </a:lnTo>
                  <a:lnTo>
                    <a:pt x="969" y="292"/>
                  </a:lnTo>
                  <a:lnTo>
                    <a:pt x="1142" y="234"/>
                  </a:lnTo>
                  <a:lnTo>
                    <a:pt x="1315" y="175"/>
                  </a:lnTo>
                  <a:lnTo>
                    <a:pt x="1505" y="129"/>
                  </a:lnTo>
                  <a:lnTo>
                    <a:pt x="1712" y="88"/>
                  </a:lnTo>
                  <a:lnTo>
                    <a:pt x="1937" y="53"/>
                  </a:lnTo>
                  <a:lnTo>
                    <a:pt x="2162" y="30"/>
                  </a:lnTo>
                  <a:lnTo>
                    <a:pt x="2421" y="12"/>
                  </a:lnTo>
                  <a:lnTo>
                    <a:pt x="2680" y="0"/>
                  </a:lnTo>
                  <a:lnTo>
                    <a:pt x="2957" y="0"/>
                  </a:lnTo>
                  <a:lnTo>
                    <a:pt x="3251" y="6"/>
                  </a:lnTo>
                  <a:lnTo>
                    <a:pt x="3562" y="24"/>
                  </a:lnTo>
                  <a:lnTo>
                    <a:pt x="3873" y="47"/>
                  </a:lnTo>
                  <a:lnTo>
                    <a:pt x="4219" y="82"/>
                  </a:lnTo>
                  <a:lnTo>
                    <a:pt x="4565" y="123"/>
                  </a:lnTo>
                  <a:lnTo>
                    <a:pt x="4945" y="175"/>
                  </a:lnTo>
                  <a:lnTo>
                    <a:pt x="5326" y="239"/>
                  </a:lnTo>
                  <a:lnTo>
                    <a:pt x="5723" y="315"/>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4"/>
            <p:cNvSpPr/>
            <p:nvPr/>
          </p:nvSpPr>
          <p:spPr>
            <a:xfrm flipH="1">
              <a:off x="5247353" y="3278709"/>
              <a:ext cx="122354" cy="155355"/>
            </a:xfrm>
            <a:custGeom>
              <a:avLst/>
              <a:gdLst/>
              <a:ahLst/>
              <a:cxnLst/>
              <a:rect l="l" t="t" r="r" b="b"/>
              <a:pathLst>
                <a:path w="11551" h="5423" extrusionOk="0">
                  <a:moveTo>
                    <a:pt x="2680" y="0"/>
                  </a:moveTo>
                  <a:lnTo>
                    <a:pt x="2421" y="12"/>
                  </a:lnTo>
                  <a:lnTo>
                    <a:pt x="2162" y="30"/>
                  </a:lnTo>
                  <a:lnTo>
                    <a:pt x="1937" y="53"/>
                  </a:lnTo>
                  <a:lnTo>
                    <a:pt x="1712" y="88"/>
                  </a:lnTo>
                  <a:lnTo>
                    <a:pt x="1505" y="129"/>
                  </a:lnTo>
                  <a:lnTo>
                    <a:pt x="1315" y="175"/>
                  </a:lnTo>
                  <a:lnTo>
                    <a:pt x="1142" y="234"/>
                  </a:lnTo>
                  <a:lnTo>
                    <a:pt x="969" y="292"/>
                  </a:lnTo>
                  <a:lnTo>
                    <a:pt x="830" y="356"/>
                  </a:lnTo>
                  <a:lnTo>
                    <a:pt x="692" y="432"/>
                  </a:lnTo>
                  <a:lnTo>
                    <a:pt x="571" y="508"/>
                  </a:lnTo>
                  <a:lnTo>
                    <a:pt x="450" y="589"/>
                  </a:lnTo>
                  <a:lnTo>
                    <a:pt x="346" y="677"/>
                  </a:lnTo>
                  <a:lnTo>
                    <a:pt x="260" y="770"/>
                  </a:lnTo>
                  <a:lnTo>
                    <a:pt x="191" y="869"/>
                  </a:lnTo>
                  <a:lnTo>
                    <a:pt x="139" y="968"/>
                  </a:lnTo>
                  <a:lnTo>
                    <a:pt x="87" y="1073"/>
                  </a:lnTo>
                  <a:lnTo>
                    <a:pt x="52" y="1184"/>
                  </a:lnTo>
                  <a:lnTo>
                    <a:pt x="18" y="1295"/>
                  </a:lnTo>
                  <a:lnTo>
                    <a:pt x="0" y="1406"/>
                  </a:lnTo>
                  <a:lnTo>
                    <a:pt x="0" y="1528"/>
                  </a:lnTo>
                  <a:lnTo>
                    <a:pt x="18" y="1645"/>
                  </a:lnTo>
                  <a:lnTo>
                    <a:pt x="35" y="1767"/>
                  </a:lnTo>
                  <a:lnTo>
                    <a:pt x="70" y="1889"/>
                  </a:lnTo>
                  <a:lnTo>
                    <a:pt x="104" y="2018"/>
                  </a:lnTo>
                  <a:lnTo>
                    <a:pt x="225" y="2274"/>
                  </a:lnTo>
                  <a:lnTo>
                    <a:pt x="381" y="2531"/>
                  </a:lnTo>
                  <a:lnTo>
                    <a:pt x="588" y="2793"/>
                  </a:lnTo>
                  <a:lnTo>
                    <a:pt x="830" y="3050"/>
                  </a:lnTo>
                  <a:lnTo>
                    <a:pt x="1107" y="3306"/>
                  </a:lnTo>
                  <a:lnTo>
                    <a:pt x="1418" y="3551"/>
                  </a:lnTo>
                  <a:lnTo>
                    <a:pt x="1591" y="3674"/>
                  </a:lnTo>
                  <a:lnTo>
                    <a:pt x="1764" y="3796"/>
                  </a:lnTo>
                  <a:lnTo>
                    <a:pt x="1954" y="3913"/>
                  </a:lnTo>
                  <a:lnTo>
                    <a:pt x="2144" y="4029"/>
                  </a:lnTo>
                  <a:lnTo>
                    <a:pt x="2352" y="4140"/>
                  </a:lnTo>
                  <a:lnTo>
                    <a:pt x="2559" y="4245"/>
                  </a:lnTo>
                  <a:lnTo>
                    <a:pt x="2784" y="4350"/>
                  </a:lnTo>
                  <a:lnTo>
                    <a:pt x="3009" y="4449"/>
                  </a:lnTo>
                  <a:lnTo>
                    <a:pt x="3251" y="4548"/>
                  </a:lnTo>
                  <a:lnTo>
                    <a:pt x="3493" y="4641"/>
                  </a:lnTo>
                  <a:lnTo>
                    <a:pt x="3735" y="4729"/>
                  </a:lnTo>
                  <a:lnTo>
                    <a:pt x="3994" y="4811"/>
                  </a:lnTo>
                  <a:lnTo>
                    <a:pt x="4254" y="4886"/>
                  </a:lnTo>
                  <a:lnTo>
                    <a:pt x="4530" y="4956"/>
                  </a:lnTo>
                  <a:lnTo>
                    <a:pt x="4807" y="5020"/>
                  </a:lnTo>
                  <a:lnTo>
                    <a:pt x="5101" y="5085"/>
                  </a:lnTo>
                  <a:lnTo>
                    <a:pt x="5395" y="5137"/>
                  </a:lnTo>
                  <a:lnTo>
                    <a:pt x="5689" y="5184"/>
                  </a:lnTo>
                  <a:lnTo>
                    <a:pt x="6138" y="5242"/>
                  </a:lnTo>
                  <a:lnTo>
                    <a:pt x="6571" y="5294"/>
                  </a:lnTo>
                  <a:lnTo>
                    <a:pt x="6986" y="5341"/>
                  </a:lnTo>
                  <a:lnTo>
                    <a:pt x="7366" y="5370"/>
                  </a:lnTo>
                  <a:lnTo>
                    <a:pt x="7746" y="5399"/>
                  </a:lnTo>
                  <a:lnTo>
                    <a:pt x="8092" y="5411"/>
                  </a:lnTo>
                  <a:lnTo>
                    <a:pt x="8421" y="5423"/>
                  </a:lnTo>
                  <a:lnTo>
                    <a:pt x="8732" y="5423"/>
                  </a:lnTo>
                  <a:lnTo>
                    <a:pt x="9043" y="5417"/>
                  </a:lnTo>
                  <a:lnTo>
                    <a:pt x="9320" y="5399"/>
                  </a:lnTo>
                  <a:lnTo>
                    <a:pt x="9579" y="5376"/>
                  </a:lnTo>
                  <a:lnTo>
                    <a:pt x="9821" y="5347"/>
                  </a:lnTo>
                  <a:lnTo>
                    <a:pt x="10046" y="5312"/>
                  </a:lnTo>
                  <a:lnTo>
                    <a:pt x="10253" y="5271"/>
                  </a:lnTo>
                  <a:lnTo>
                    <a:pt x="10444" y="5219"/>
                  </a:lnTo>
                  <a:lnTo>
                    <a:pt x="10616" y="5166"/>
                  </a:lnTo>
                  <a:lnTo>
                    <a:pt x="10772" y="5108"/>
                  </a:lnTo>
                  <a:lnTo>
                    <a:pt x="10910" y="5038"/>
                  </a:lnTo>
                  <a:lnTo>
                    <a:pt x="11049" y="4968"/>
                  </a:lnTo>
                  <a:lnTo>
                    <a:pt x="11152" y="4892"/>
                  </a:lnTo>
                  <a:lnTo>
                    <a:pt x="11256" y="4811"/>
                  </a:lnTo>
                  <a:lnTo>
                    <a:pt x="11343" y="4723"/>
                  </a:lnTo>
                  <a:lnTo>
                    <a:pt x="11412" y="4636"/>
                  </a:lnTo>
                  <a:lnTo>
                    <a:pt x="11464" y="4542"/>
                  </a:lnTo>
                  <a:lnTo>
                    <a:pt x="11498" y="4443"/>
                  </a:lnTo>
                  <a:lnTo>
                    <a:pt x="11533" y="4344"/>
                  </a:lnTo>
                  <a:lnTo>
                    <a:pt x="11550" y="4239"/>
                  </a:lnTo>
                  <a:lnTo>
                    <a:pt x="11550" y="4128"/>
                  </a:lnTo>
                  <a:lnTo>
                    <a:pt x="11533" y="4018"/>
                  </a:lnTo>
                  <a:lnTo>
                    <a:pt x="11516" y="3907"/>
                  </a:lnTo>
                  <a:lnTo>
                    <a:pt x="11481" y="3790"/>
                  </a:lnTo>
                  <a:lnTo>
                    <a:pt x="11429" y="3674"/>
                  </a:lnTo>
                  <a:lnTo>
                    <a:pt x="11308" y="3435"/>
                  </a:lnTo>
                  <a:lnTo>
                    <a:pt x="11135" y="3190"/>
                  </a:lnTo>
                  <a:lnTo>
                    <a:pt x="10928" y="2939"/>
                  </a:lnTo>
                  <a:lnTo>
                    <a:pt x="10686" y="2688"/>
                  </a:lnTo>
                  <a:lnTo>
                    <a:pt x="10409" y="2443"/>
                  </a:lnTo>
                  <a:lnTo>
                    <a:pt x="10098" y="2198"/>
                  </a:lnTo>
                  <a:lnTo>
                    <a:pt x="9752" y="1954"/>
                  </a:lnTo>
                  <a:lnTo>
                    <a:pt x="9389" y="1720"/>
                  </a:lnTo>
                  <a:lnTo>
                    <a:pt x="8991" y="1493"/>
                  </a:lnTo>
                  <a:lnTo>
                    <a:pt x="8576" y="1277"/>
                  </a:lnTo>
                  <a:lnTo>
                    <a:pt x="8144" y="1073"/>
                  </a:lnTo>
                  <a:lnTo>
                    <a:pt x="7919" y="980"/>
                  </a:lnTo>
                  <a:lnTo>
                    <a:pt x="7677" y="887"/>
                  </a:lnTo>
                  <a:lnTo>
                    <a:pt x="7452" y="799"/>
                  </a:lnTo>
                  <a:lnTo>
                    <a:pt x="7210" y="712"/>
                  </a:lnTo>
                  <a:lnTo>
                    <a:pt x="6968" y="636"/>
                  </a:lnTo>
                  <a:lnTo>
                    <a:pt x="6726" y="560"/>
                  </a:lnTo>
                  <a:lnTo>
                    <a:pt x="6484" y="490"/>
                  </a:lnTo>
                  <a:lnTo>
                    <a:pt x="6225" y="426"/>
                  </a:lnTo>
                  <a:lnTo>
                    <a:pt x="5983" y="368"/>
                  </a:lnTo>
                  <a:lnTo>
                    <a:pt x="5723" y="315"/>
                  </a:lnTo>
                  <a:lnTo>
                    <a:pt x="5326" y="239"/>
                  </a:lnTo>
                  <a:lnTo>
                    <a:pt x="4945" y="175"/>
                  </a:lnTo>
                  <a:lnTo>
                    <a:pt x="4565" y="123"/>
                  </a:lnTo>
                  <a:lnTo>
                    <a:pt x="4219" y="82"/>
                  </a:lnTo>
                  <a:lnTo>
                    <a:pt x="3873" y="47"/>
                  </a:lnTo>
                  <a:lnTo>
                    <a:pt x="3562" y="24"/>
                  </a:lnTo>
                  <a:lnTo>
                    <a:pt x="3251" y="6"/>
                  </a:lnTo>
                  <a:lnTo>
                    <a:pt x="29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2" name="Google Shape;2152;p34"/>
          <p:cNvGrpSpPr/>
          <p:nvPr/>
        </p:nvGrpSpPr>
        <p:grpSpPr>
          <a:xfrm>
            <a:off x="7227867" y="2554569"/>
            <a:ext cx="1458823" cy="1120323"/>
            <a:chOff x="-2864960" y="2482295"/>
            <a:chExt cx="1583956" cy="1216420"/>
          </a:xfrm>
        </p:grpSpPr>
        <p:grpSp>
          <p:nvGrpSpPr>
            <p:cNvPr id="2153" name="Google Shape;2153;p34"/>
            <p:cNvGrpSpPr/>
            <p:nvPr/>
          </p:nvGrpSpPr>
          <p:grpSpPr>
            <a:xfrm>
              <a:off x="-2864960" y="2482295"/>
              <a:ext cx="1583956" cy="1216420"/>
              <a:chOff x="-2691874" y="940748"/>
              <a:chExt cx="2929996" cy="2250129"/>
            </a:xfrm>
          </p:grpSpPr>
          <p:sp>
            <p:nvSpPr>
              <p:cNvPr id="2154" name="Google Shape;2154;p34"/>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4"/>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4"/>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4"/>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4"/>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9" name="Google Shape;2159;p34"/>
            <p:cNvGrpSpPr/>
            <p:nvPr/>
          </p:nvGrpSpPr>
          <p:grpSpPr>
            <a:xfrm>
              <a:off x="-2076639" y="2925451"/>
              <a:ext cx="382569" cy="472534"/>
              <a:chOff x="-5314967" y="732273"/>
              <a:chExt cx="707674" cy="874093"/>
            </a:xfrm>
          </p:grpSpPr>
          <p:sp>
            <p:nvSpPr>
              <p:cNvPr id="2160" name="Google Shape;2160;p34"/>
              <p:cNvSpPr/>
              <p:nvPr/>
            </p:nvSpPr>
            <p:spPr>
              <a:xfrm flipH="1">
                <a:off x="-5314967" y="732273"/>
                <a:ext cx="632955" cy="847221"/>
              </a:xfrm>
              <a:custGeom>
                <a:avLst/>
                <a:gdLst/>
                <a:ahLst/>
                <a:cxnLst/>
                <a:rect l="l" t="t" r="r" b="b"/>
                <a:pathLst>
                  <a:path w="59755" h="29574" extrusionOk="0">
                    <a:moveTo>
                      <a:pt x="26541" y="1"/>
                    </a:moveTo>
                    <a:lnTo>
                      <a:pt x="25988" y="7"/>
                    </a:lnTo>
                    <a:lnTo>
                      <a:pt x="25452" y="13"/>
                    </a:lnTo>
                    <a:lnTo>
                      <a:pt x="24898" y="30"/>
                    </a:lnTo>
                    <a:lnTo>
                      <a:pt x="24345" y="48"/>
                    </a:lnTo>
                    <a:lnTo>
                      <a:pt x="23809" y="77"/>
                    </a:lnTo>
                    <a:lnTo>
                      <a:pt x="23256" y="106"/>
                    </a:lnTo>
                    <a:lnTo>
                      <a:pt x="22720" y="141"/>
                    </a:lnTo>
                    <a:lnTo>
                      <a:pt x="22184" y="182"/>
                    </a:lnTo>
                    <a:lnTo>
                      <a:pt x="21648" y="228"/>
                    </a:lnTo>
                    <a:lnTo>
                      <a:pt x="21112" y="281"/>
                    </a:lnTo>
                    <a:lnTo>
                      <a:pt x="20576" y="333"/>
                    </a:lnTo>
                    <a:lnTo>
                      <a:pt x="20040" y="392"/>
                    </a:lnTo>
                    <a:lnTo>
                      <a:pt x="19521" y="456"/>
                    </a:lnTo>
                    <a:lnTo>
                      <a:pt x="18985" y="520"/>
                    </a:lnTo>
                    <a:lnTo>
                      <a:pt x="18466" y="590"/>
                    </a:lnTo>
                    <a:lnTo>
                      <a:pt x="17930" y="666"/>
                    </a:lnTo>
                    <a:lnTo>
                      <a:pt x="16893" y="823"/>
                    </a:lnTo>
                    <a:lnTo>
                      <a:pt x="15856" y="992"/>
                    </a:lnTo>
                    <a:lnTo>
                      <a:pt x="14818" y="1173"/>
                    </a:lnTo>
                    <a:lnTo>
                      <a:pt x="13798" y="1365"/>
                    </a:lnTo>
                    <a:lnTo>
                      <a:pt x="12778" y="1563"/>
                    </a:lnTo>
                    <a:lnTo>
                      <a:pt x="11758" y="1768"/>
                    </a:lnTo>
                    <a:lnTo>
                      <a:pt x="10755" y="1983"/>
                    </a:lnTo>
                    <a:lnTo>
                      <a:pt x="9752" y="2199"/>
                    </a:lnTo>
                    <a:lnTo>
                      <a:pt x="7764" y="2642"/>
                    </a:lnTo>
                    <a:lnTo>
                      <a:pt x="5793" y="3091"/>
                    </a:lnTo>
                    <a:lnTo>
                      <a:pt x="3839" y="3528"/>
                    </a:lnTo>
                    <a:lnTo>
                      <a:pt x="2871" y="3744"/>
                    </a:lnTo>
                    <a:lnTo>
                      <a:pt x="1920" y="3954"/>
                    </a:lnTo>
                    <a:lnTo>
                      <a:pt x="952" y="4152"/>
                    </a:lnTo>
                    <a:lnTo>
                      <a:pt x="1" y="4350"/>
                    </a:lnTo>
                    <a:lnTo>
                      <a:pt x="554" y="4245"/>
                    </a:lnTo>
                    <a:lnTo>
                      <a:pt x="1107" y="4152"/>
                    </a:lnTo>
                    <a:lnTo>
                      <a:pt x="1661" y="4071"/>
                    </a:lnTo>
                    <a:lnTo>
                      <a:pt x="2214" y="3995"/>
                    </a:lnTo>
                    <a:lnTo>
                      <a:pt x="2767" y="3931"/>
                    </a:lnTo>
                    <a:lnTo>
                      <a:pt x="3338" y="3878"/>
                    </a:lnTo>
                    <a:lnTo>
                      <a:pt x="3891" y="3832"/>
                    </a:lnTo>
                    <a:lnTo>
                      <a:pt x="4462" y="3797"/>
                    </a:lnTo>
                    <a:lnTo>
                      <a:pt x="5032" y="3773"/>
                    </a:lnTo>
                    <a:lnTo>
                      <a:pt x="5585" y="3750"/>
                    </a:lnTo>
                    <a:lnTo>
                      <a:pt x="6156" y="3744"/>
                    </a:lnTo>
                    <a:lnTo>
                      <a:pt x="6727" y="3738"/>
                    </a:lnTo>
                    <a:lnTo>
                      <a:pt x="7297" y="3744"/>
                    </a:lnTo>
                    <a:lnTo>
                      <a:pt x="7868" y="3762"/>
                    </a:lnTo>
                    <a:lnTo>
                      <a:pt x="8438" y="3779"/>
                    </a:lnTo>
                    <a:lnTo>
                      <a:pt x="8992" y="3808"/>
                    </a:lnTo>
                    <a:lnTo>
                      <a:pt x="9562" y="3843"/>
                    </a:lnTo>
                    <a:lnTo>
                      <a:pt x="10133" y="3890"/>
                    </a:lnTo>
                    <a:lnTo>
                      <a:pt x="10703" y="3936"/>
                    </a:lnTo>
                    <a:lnTo>
                      <a:pt x="11257" y="3995"/>
                    </a:lnTo>
                    <a:lnTo>
                      <a:pt x="11827" y="4059"/>
                    </a:lnTo>
                    <a:lnTo>
                      <a:pt x="12380" y="4123"/>
                    </a:lnTo>
                    <a:lnTo>
                      <a:pt x="12934" y="4199"/>
                    </a:lnTo>
                    <a:lnTo>
                      <a:pt x="13487" y="4280"/>
                    </a:lnTo>
                    <a:lnTo>
                      <a:pt x="14040" y="4362"/>
                    </a:lnTo>
                    <a:lnTo>
                      <a:pt x="14594" y="4455"/>
                    </a:lnTo>
                    <a:lnTo>
                      <a:pt x="15147" y="4555"/>
                    </a:lnTo>
                    <a:lnTo>
                      <a:pt x="15683" y="4654"/>
                    </a:lnTo>
                    <a:lnTo>
                      <a:pt x="16236" y="4759"/>
                    </a:lnTo>
                    <a:lnTo>
                      <a:pt x="16772" y="4869"/>
                    </a:lnTo>
                    <a:lnTo>
                      <a:pt x="17308" y="4980"/>
                    </a:lnTo>
                    <a:lnTo>
                      <a:pt x="17827" y="5103"/>
                    </a:lnTo>
                    <a:lnTo>
                      <a:pt x="18363" y="5225"/>
                    </a:lnTo>
                    <a:lnTo>
                      <a:pt x="18881" y="5347"/>
                    </a:lnTo>
                    <a:lnTo>
                      <a:pt x="19383" y="5476"/>
                    </a:lnTo>
                    <a:lnTo>
                      <a:pt x="19902" y="5610"/>
                    </a:lnTo>
                    <a:lnTo>
                      <a:pt x="20904" y="5884"/>
                    </a:lnTo>
                    <a:lnTo>
                      <a:pt x="21890" y="6170"/>
                    </a:lnTo>
                    <a:lnTo>
                      <a:pt x="22841" y="6461"/>
                    </a:lnTo>
                    <a:lnTo>
                      <a:pt x="23774" y="6764"/>
                    </a:lnTo>
                    <a:lnTo>
                      <a:pt x="24674" y="7067"/>
                    </a:lnTo>
                    <a:lnTo>
                      <a:pt x="25555" y="7376"/>
                    </a:lnTo>
                    <a:lnTo>
                      <a:pt x="26385" y="7691"/>
                    </a:lnTo>
                    <a:lnTo>
                      <a:pt x="27198" y="8000"/>
                    </a:lnTo>
                    <a:lnTo>
                      <a:pt x="27959" y="8315"/>
                    </a:lnTo>
                    <a:lnTo>
                      <a:pt x="28702" y="8624"/>
                    </a:lnTo>
                    <a:lnTo>
                      <a:pt x="29394" y="8927"/>
                    </a:lnTo>
                    <a:lnTo>
                      <a:pt x="30033" y="9225"/>
                    </a:lnTo>
                    <a:lnTo>
                      <a:pt x="30639" y="9516"/>
                    </a:lnTo>
                    <a:lnTo>
                      <a:pt x="31209" y="9796"/>
                    </a:lnTo>
                    <a:lnTo>
                      <a:pt x="31693" y="10053"/>
                    </a:lnTo>
                    <a:lnTo>
                      <a:pt x="32177" y="10315"/>
                    </a:lnTo>
                    <a:lnTo>
                      <a:pt x="32644" y="10583"/>
                    </a:lnTo>
                    <a:lnTo>
                      <a:pt x="33094" y="10863"/>
                    </a:lnTo>
                    <a:lnTo>
                      <a:pt x="33543" y="11149"/>
                    </a:lnTo>
                    <a:lnTo>
                      <a:pt x="33993" y="11435"/>
                    </a:lnTo>
                    <a:lnTo>
                      <a:pt x="34425" y="11732"/>
                    </a:lnTo>
                    <a:lnTo>
                      <a:pt x="34840" y="12035"/>
                    </a:lnTo>
                    <a:lnTo>
                      <a:pt x="35238" y="12344"/>
                    </a:lnTo>
                    <a:lnTo>
                      <a:pt x="35618" y="12653"/>
                    </a:lnTo>
                    <a:lnTo>
                      <a:pt x="35998" y="12974"/>
                    </a:lnTo>
                    <a:lnTo>
                      <a:pt x="36361" y="13294"/>
                    </a:lnTo>
                    <a:lnTo>
                      <a:pt x="36725" y="13621"/>
                    </a:lnTo>
                    <a:lnTo>
                      <a:pt x="37053" y="13947"/>
                    </a:lnTo>
                    <a:lnTo>
                      <a:pt x="37382" y="14280"/>
                    </a:lnTo>
                    <a:lnTo>
                      <a:pt x="37693" y="14618"/>
                    </a:lnTo>
                    <a:lnTo>
                      <a:pt x="37969" y="14956"/>
                    </a:lnTo>
                    <a:lnTo>
                      <a:pt x="38246" y="15300"/>
                    </a:lnTo>
                    <a:lnTo>
                      <a:pt x="38505" y="15650"/>
                    </a:lnTo>
                    <a:lnTo>
                      <a:pt x="38747" y="15994"/>
                    </a:lnTo>
                    <a:lnTo>
                      <a:pt x="38972" y="16344"/>
                    </a:lnTo>
                    <a:lnTo>
                      <a:pt x="39197" y="16699"/>
                    </a:lnTo>
                    <a:lnTo>
                      <a:pt x="39387" y="17055"/>
                    </a:lnTo>
                    <a:lnTo>
                      <a:pt x="39560" y="17405"/>
                    </a:lnTo>
                    <a:lnTo>
                      <a:pt x="39698" y="17766"/>
                    </a:lnTo>
                    <a:lnTo>
                      <a:pt x="39837" y="18122"/>
                    </a:lnTo>
                    <a:lnTo>
                      <a:pt x="39958" y="18478"/>
                    </a:lnTo>
                    <a:lnTo>
                      <a:pt x="40062" y="18833"/>
                    </a:lnTo>
                    <a:lnTo>
                      <a:pt x="40131" y="19195"/>
                    </a:lnTo>
                    <a:lnTo>
                      <a:pt x="40183" y="19551"/>
                    </a:lnTo>
                    <a:lnTo>
                      <a:pt x="40217" y="19906"/>
                    </a:lnTo>
                    <a:lnTo>
                      <a:pt x="40234" y="20262"/>
                    </a:lnTo>
                    <a:lnTo>
                      <a:pt x="40217" y="20618"/>
                    </a:lnTo>
                    <a:lnTo>
                      <a:pt x="40183" y="20973"/>
                    </a:lnTo>
                    <a:lnTo>
                      <a:pt x="40131" y="21323"/>
                    </a:lnTo>
                    <a:lnTo>
                      <a:pt x="40062" y="21673"/>
                    </a:lnTo>
                    <a:lnTo>
                      <a:pt x="39958" y="22017"/>
                    </a:lnTo>
                    <a:lnTo>
                      <a:pt x="39837" y="22367"/>
                    </a:lnTo>
                    <a:lnTo>
                      <a:pt x="39681" y="22705"/>
                    </a:lnTo>
                    <a:lnTo>
                      <a:pt x="39508" y="23043"/>
                    </a:lnTo>
                    <a:lnTo>
                      <a:pt x="39301" y="23381"/>
                    </a:lnTo>
                    <a:lnTo>
                      <a:pt x="39076" y="23714"/>
                    </a:lnTo>
                    <a:lnTo>
                      <a:pt x="38834" y="24040"/>
                    </a:lnTo>
                    <a:lnTo>
                      <a:pt x="38557" y="24367"/>
                    </a:lnTo>
                    <a:lnTo>
                      <a:pt x="38246" y="24687"/>
                    </a:lnTo>
                    <a:lnTo>
                      <a:pt x="37918" y="25002"/>
                    </a:lnTo>
                    <a:lnTo>
                      <a:pt x="37572" y="25311"/>
                    </a:lnTo>
                    <a:lnTo>
                      <a:pt x="37174" y="25620"/>
                    </a:lnTo>
                    <a:lnTo>
                      <a:pt x="36759" y="25918"/>
                    </a:lnTo>
                    <a:lnTo>
                      <a:pt x="36327" y="26209"/>
                    </a:lnTo>
                    <a:lnTo>
                      <a:pt x="35843" y="26501"/>
                    </a:lnTo>
                    <a:lnTo>
                      <a:pt x="35341" y="26780"/>
                    </a:lnTo>
                    <a:lnTo>
                      <a:pt x="34823" y="27054"/>
                    </a:lnTo>
                    <a:lnTo>
                      <a:pt x="34252" y="27323"/>
                    </a:lnTo>
                    <a:lnTo>
                      <a:pt x="33664" y="27585"/>
                    </a:lnTo>
                    <a:lnTo>
                      <a:pt x="33042" y="27842"/>
                    </a:lnTo>
                    <a:lnTo>
                      <a:pt x="32385" y="28086"/>
                    </a:lnTo>
                    <a:lnTo>
                      <a:pt x="31693" y="28326"/>
                    </a:lnTo>
                    <a:lnTo>
                      <a:pt x="30967" y="28553"/>
                    </a:lnTo>
                    <a:lnTo>
                      <a:pt x="30224" y="28774"/>
                    </a:lnTo>
                    <a:lnTo>
                      <a:pt x="29826" y="28885"/>
                    </a:lnTo>
                    <a:lnTo>
                      <a:pt x="29428" y="28990"/>
                    </a:lnTo>
                    <a:lnTo>
                      <a:pt x="29031" y="29095"/>
                    </a:lnTo>
                    <a:lnTo>
                      <a:pt x="28616" y="29194"/>
                    </a:lnTo>
                    <a:lnTo>
                      <a:pt x="28183" y="29293"/>
                    </a:lnTo>
                    <a:lnTo>
                      <a:pt x="27751" y="29387"/>
                    </a:lnTo>
                    <a:lnTo>
                      <a:pt x="27319" y="29480"/>
                    </a:lnTo>
                    <a:lnTo>
                      <a:pt x="26869" y="29573"/>
                    </a:lnTo>
                    <a:lnTo>
                      <a:pt x="29325" y="29095"/>
                    </a:lnTo>
                    <a:lnTo>
                      <a:pt x="31797" y="28617"/>
                    </a:lnTo>
                    <a:lnTo>
                      <a:pt x="34287" y="28145"/>
                    </a:lnTo>
                    <a:lnTo>
                      <a:pt x="36776" y="27673"/>
                    </a:lnTo>
                    <a:lnTo>
                      <a:pt x="39249" y="27194"/>
                    </a:lnTo>
                    <a:lnTo>
                      <a:pt x="40476" y="26950"/>
                    </a:lnTo>
                    <a:lnTo>
                      <a:pt x="41704" y="26699"/>
                    </a:lnTo>
                    <a:lnTo>
                      <a:pt x="42914" y="26448"/>
                    </a:lnTo>
                    <a:lnTo>
                      <a:pt x="44125" y="26192"/>
                    </a:lnTo>
                    <a:lnTo>
                      <a:pt x="45318" y="25935"/>
                    </a:lnTo>
                    <a:lnTo>
                      <a:pt x="46493" y="25667"/>
                    </a:lnTo>
                    <a:lnTo>
                      <a:pt x="47012" y="25544"/>
                    </a:lnTo>
                    <a:lnTo>
                      <a:pt x="47496" y="25422"/>
                    </a:lnTo>
                    <a:lnTo>
                      <a:pt x="47998" y="25294"/>
                    </a:lnTo>
                    <a:lnTo>
                      <a:pt x="48464" y="25165"/>
                    </a:lnTo>
                    <a:lnTo>
                      <a:pt x="48931" y="25031"/>
                    </a:lnTo>
                    <a:lnTo>
                      <a:pt x="49381" y="24897"/>
                    </a:lnTo>
                    <a:lnTo>
                      <a:pt x="49830" y="24757"/>
                    </a:lnTo>
                    <a:lnTo>
                      <a:pt x="50263" y="24611"/>
                    </a:lnTo>
                    <a:lnTo>
                      <a:pt x="50678" y="24466"/>
                    </a:lnTo>
                    <a:lnTo>
                      <a:pt x="51092" y="24320"/>
                    </a:lnTo>
                    <a:lnTo>
                      <a:pt x="51490" y="24168"/>
                    </a:lnTo>
                    <a:lnTo>
                      <a:pt x="51888" y="24017"/>
                    </a:lnTo>
                    <a:lnTo>
                      <a:pt x="52251" y="23859"/>
                    </a:lnTo>
                    <a:lnTo>
                      <a:pt x="52631" y="23702"/>
                    </a:lnTo>
                    <a:lnTo>
                      <a:pt x="52977" y="23539"/>
                    </a:lnTo>
                    <a:lnTo>
                      <a:pt x="53323" y="23375"/>
                    </a:lnTo>
                    <a:lnTo>
                      <a:pt x="53669" y="23206"/>
                    </a:lnTo>
                    <a:lnTo>
                      <a:pt x="53997" y="23037"/>
                    </a:lnTo>
                    <a:lnTo>
                      <a:pt x="54308" y="22868"/>
                    </a:lnTo>
                    <a:lnTo>
                      <a:pt x="54602" y="22699"/>
                    </a:lnTo>
                    <a:lnTo>
                      <a:pt x="54914" y="22524"/>
                    </a:lnTo>
                    <a:lnTo>
                      <a:pt x="55190" y="22343"/>
                    </a:lnTo>
                    <a:lnTo>
                      <a:pt x="55467" y="22169"/>
                    </a:lnTo>
                    <a:lnTo>
                      <a:pt x="55743" y="21988"/>
                    </a:lnTo>
                    <a:lnTo>
                      <a:pt x="55986" y="21801"/>
                    </a:lnTo>
                    <a:lnTo>
                      <a:pt x="56245" y="21620"/>
                    </a:lnTo>
                    <a:lnTo>
                      <a:pt x="56487" y="21434"/>
                    </a:lnTo>
                    <a:lnTo>
                      <a:pt x="56712" y="21247"/>
                    </a:lnTo>
                    <a:lnTo>
                      <a:pt x="57144" y="20862"/>
                    </a:lnTo>
                    <a:lnTo>
                      <a:pt x="57542" y="20478"/>
                    </a:lnTo>
                    <a:lnTo>
                      <a:pt x="57887" y="20087"/>
                    </a:lnTo>
                    <a:lnTo>
                      <a:pt x="58216" y="19691"/>
                    </a:lnTo>
                    <a:lnTo>
                      <a:pt x="58510" y="19294"/>
                    </a:lnTo>
                    <a:lnTo>
                      <a:pt x="58769" y="18886"/>
                    </a:lnTo>
                    <a:lnTo>
                      <a:pt x="58994" y="18478"/>
                    </a:lnTo>
                    <a:lnTo>
                      <a:pt x="59201" y="18070"/>
                    </a:lnTo>
                    <a:lnTo>
                      <a:pt x="59357" y="17662"/>
                    </a:lnTo>
                    <a:lnTo>
                      <a:pt x="59495" y="17248"/>
                    </a:lnTo>
                    <a:lnTo>
                      <a:pt x="59599" y="16828"/>
                    </a:lnTo>
                    <a:lnTo>
                      <a:pt x="59686" y="16414"/>
                    </a:lnTo>
                    <a:lnTo>
                      <a:pt x="59737" y="16000"/>
                    </a:lnTo>
                    <a:lnTo>
                      <a:pt x="59755" y="15586"/>
                    </a:lnTo>
                    <a:lnTo>
                      <a:pt x="59755" y="15172"/>
                    </a:lnTo>
                    <a:lnTo>
                      <a:pt x="59720" y="14758"/>
                    </a:lnTo>
                    <a:lnTo>
                      <a:pt x="59668" y="14350"/>
                    </a:lnTo>
                    <a:lnTo>
                      <a:pt x="59599" y="13942"/>
                    </a:lnTo>
                    <a:lnTo>
                      <a:pt x="59530" y="13691"/>
                    </a:lnTo>
                    <a:lnTo>
                      <a:pt x="59461" y="13446"/>
                    </a:lnTo>
                    <a:lnTo>
                      <a:pt x="59374" y="13195"/>
                    </a:lnTo>
                    <a:lnTo>
                      <a:pt x="59271" y="12950"/>
                    </a:lnTo>
                    <a:lnTo>
                      <a:pt x="59150" y="12700"/>
                    </a:lnTo>
                    <a:lnTo>
                      <a:pt x="59029" y="12449"/>
                    </a:lnTo>
                    <a:lnTo>
                      <a:pt x="58890" y="12192"/>
                    </a:lnTo>
                    <a:lnTo>
                      <a:pt x="58735" y="11942"/>
                    </a:lnTo>
                    <a:lnTo>
                      <a:pt x="58562" y="11691"/>
                    </a:lnTo>
                    <a:lnTo>
                      <a:pt x="58389" y="11435"/>
                    </a:lnTo>
                    <a:lnTo>
                      <a:pt x="58199" y="11184"/>
                    </a:lnTo>
                    <a:lnTo>
                      <a:pt x="57991" y="10927"/>
                    </a:lnTo>
                    <a:lnTo>
                      <a:pt x="57766" y="10677"/>
                    </a:lnTo>
                    <a:lnTo>
                      <a:pt x="57542" y="10420"/>
                    </a:lnTo>
                    <a:lnTo>
                      <a:pt x="57300" y="10169"/>
                    </a:lnTo>
                    <a:lnTo>
                      <a:pt x="57040" y="9913"/>
                    </a:lnTo>
                    <a:lnTo>
                      <a:pt x="56781" y="9662"/>
                    </a:lnTo>
                    <a:lnTo>
                      <a:pt x="56504" y="9411"/>
                    </a:lnTo>
                    <a:lnTo>
                      <a:pt x="56210" y="9161"/>
                    </a:lnTo>
                    <a:lnTo>
                      <a:pt x="55916" y="8910"/>
                    </a:lnTo>
                    <a:lnTo>
                      <a:pt x="55605" y="8659"/>
                    </a:lnTo>
                    <a:lnTo>
                      <a:pt x="55294" y="8408"/>
                    </a:lnTo>
                    <a:lnTo>
                      <a:pt x="54948" y="8164"/>
                    </a:lnTo>
                    <a:lnTo>
                      <a:pt x="54602" y="7919"/>
                    </a:lnTo>
                    <a:lnTo>
                      <a:pt x="54257" y="7674"/>
                    </a:lnTo>
                    <a:lnTo>
                      <a:pt x="53893" y="7429"/>
                    </a:lnTo>
                    <a:lnTo>
                      <a:pt x="53513" y="7190"/>
                    </a:lnTo>
                    <a:lnTo>
                      <a:pt x="53133" y="6951"/>
                    </a:lnTo>
                    <a:lnTo>
                      <a:pt x="52735" y="6712"/>
                    </a:lnTo>
                    <a:lnTo>
                      <a:pt x="52320" y="6479"/>
                    </a:lnTo>
                    <a:lnTo>
                      <a:pt x="51905" y="6245"/>
                    </a:lnTo>
                    <a:lnTo>
                      <a:pt x="51473" y="6012"/>
                    </a:lnTo>
                    <a:lnTo>
                      <a:pt x="51041" y="5785"/>
                    </a:lnTo>
                    <a:lnTo>
                      <a:pt x="50591" y="5557"/>
                    </a:lnTo>
                    <a:lnTo>
                      <a:pt x="50142" y="5330"/>
                    </a:lnTo>
                    <a:lnTo>
                      <a:pt x="49675" y="5108"/>
                    </a:lnTo>
                    <a:lnTo>
                      <a:pt x="49208" y="4893"/>
                    </a:lnTo>
                    <a:lnTo>
                      <a:pt x="48724" y="4677"/>
                    </a:lnTo>
                    <a:lnTo>
                      <a:pt x="48222" y="4461"/>
                    </a:lnTo>
                    <a:lnTo>
                      <a:pt x="47721" y="4251"/>
                    </a:lnTo>
                    <a:lnTo>
                      <a:pt x="47220" y="4047"/>
                    </a:lnTo>
                    <a:lnTo>
                      <a:pt x="46701" y="3843"/>
                    </a:lnTo>
                    <a:lnTo>
                      <a:pt x="46165" y="3645"/>
                    </a:lnTo>
                    <a:lnTo>
                      <a:pt x="45629" y="3447"/>
                    </a:lnTo>
                    <a:lnTo>
                      <a:pt x="45093" y="3254"/>
                    </a:lnTo>
                    <a:lnTo>
                      <a:pt x="44540" y="3068"/>
                    </a:lnTo>
                    <a:lnTo>
                      <a:pt x="43969" y="2887"/>
                    </a:lnTo>
                    <a:lnTo>
                      <a:pt x="43416" y="2706"/>
                    </a:lnTo>
                    <a:lnTo>
                      <a:pt x="42828" y="2525"/>
                    </a:lnTo>
                    <a:lnTo>
                      <a:pt x="42240" y="2356"/>
                    </a:lnTo>
                    <a:lnTo>
                      <a:pt x="41652" y="2187"/>
                    </a:lnTo>
                    <a:lnTo>
                      <a:pt x="41064" y="2024"/>
                    </a:lnTo>
                    <a:lnTo>
                      <a:pt x="40459" y="1867"/>
                    </a:lnTo>
                    <a:lnTo>
                      <a:pt x="39837" y="1715"/>
                    </a:lnTo>
                    <a:lnTo>
                      <a:pt x="39214" y="1563"/>
                    </a:lnTo>
                    <a:lnTo>
                      <a:pt x="38592" y="1424"/>
                    </a:lnTo>
                    <a:lnTo>
                      <a:pt x="37952" y="1284"/>
                    </a:lnTo>
                    <a:lnTo>
                      <a:pt x="37312" y="1149"/>
                    </a:lnTo>
                    <a:lnTo>
                      <a:pt x="36673" y="1021"/>
                    </a:lnTo>
                    <a:lnTo>
                      <a:pt x="36016" y="899"/>
                    </a:lnTo>
                    <a:lnTo>
                      <a:pt x="35359" y="782"/>
                    </a:lnTo>
                    <a:lnTo>
                      <a:pt x="34684" y="671"/>
                    </a:lnTo>
                    <a:lnTo>
                      <a:pt x="34010" y="566"/>
                    </a:lnTo>
                    <a:lnTo>
                      <a:pt x="33336" y="467"/>
                    </a:lnTo>
                    <a:lnTo>
                      <a:pt x="32765" y="386"/>
                    </a:lnTo>
                    <a:lnTo>
                      <a:pt x="32177" y="316"/>
                    </a:lnTo>
                    <a:lnTo>
                      <a:pt x="31607" y="257"/>
                    </a:lnTo>
                    <a:lnTo>
                      <a:pt x="31036" y="199"/>
                    </a:lnTo>
                    <a:lnTo>
                      <a:pt x="30466" y="152"/>
                    </a:lnTo>
                    <a:lnTo>
                      <a:pt x="29912" y="112"/>
                    </a:lnTo>
                    <a:lnTo>
                      <a:pt x="29342" y="77"/>
                    </a:lnTo>
                    <a:lnTo>
                      <a:pt x="28771" y="48"/>
                    </a:lnTo>
                    <a:lnTo>
                      <a:pt x="28218" y="24"/>
                    </a:lnTo>
                    <a:lnTo>
                      <a:pt x="27665" y="13"/>
                    </a:lnTo>
                    <a:lnTo>
                      <a:pt x="270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4"/>
              <p:cNvSpPr/>
              <p:nvPr/>
            </p:nvSpPr>
            <p:spPr>
              <a:xfrm flipH="1">
                <a:off x="-5117904" y="838527"/>
                <a:ext cx="510611" cy="767839"/>
              </a:xfrm>
              <a:custGeom>
                <a:avLst/>
                <a:gdLst/>
                <a:ahLst/>
                <a:cxnLst/>
                <a:rect l="l" t="t" r="r" b="b"/>
                <a:pathLst>
                  <a:path w="48205" h="26803" extrusionOk="0">
                    <a:moveTo>
                      <a:pt x="13919" y="0"/>
                    </a:moveTo>
                    <a:lnTo>
                      <a:pt x="13124" y="6"/>
                    </a:lnTo>
                    <a:lnTo>
                      <a:pt x="12726" y="18"/>
                    </a:lnTo>
                    <a:lnTo>
                      <a:pt x="12346" y="29"/>
                    </a:lnTo>
                    <a:lnTo>
                      <a:pt x="11948" y="41"/>
                    </a:lnTo>
                    <a:lnTo>
                      <a:pt x="11568" y="64"/>
                    </a:lnTo>
                    <a:lnTo>
                      <a:pt x="11187" y="82"/>
                    </a:lnTo>
                    <a:lnTo>
                      <a:pt x="10807" y="111"/>
                    </a:lnTo>
                    <a:lnTo>
                      <a:pt x="10426" y="140"/>
                    </a:lnTo>
                    <a:lnTo>
                      <a:pt x="10063" y="175"/>
                    </a:lnTo>
                    <a:lnTo>
                      <a:pt x="9700" y="210"/>
                    </a:lnTo>
                    <a:lnTo>
                      <a:pt x="9337" y="251"/>
                    </a:lnTo>
                    <a:lnTo>
                      <a:pt x="8974" y="297"/>
                    </a:lnTo>
                    <a:lnTo>
                      <a:pt x="8611" y="344"/>
                    </a:lnTo>
                    <a:lnTo>
                      <a:pt x="8265" y="397"/>
                    </a:lnTo>
                    <a:lnTo>
                      <a:pt x="7919" y="449"/>
                    </a:lnTo>
                    <a:lnTo>
                      <a:pt x="7574" y="513"/>
                    </a:lnTo>
                    <a:lnTo>
                      <a:pt x="7245" y="577"/>
                    </a:lnTo>
                    <a:lnTo>
                      <a:pt x="6917" y="641"/>
                    </a:lnTo>
                    <a:lnTo>
                      <a:pt x="6588" y="717"/>
                    </a:lnTo>
                    <a:lnTo>
                      <a:pt x="6260" y="793"/>
                    </a:lnTo>
                    <a:lnTo>
                      <a:pt x="5948" y="875"/>
                    </a:lnTo>
                    <a:lnTo>
                      <a:pt x="5637" y="956"/>
                    </a:lnTo>
                    <a:lnTo>
                      <a:pt x="5343" y="1044"/>
                    </a:lnTo>
                    <a:lnTo>
                      <a:pt x="5049" y="1137"/>
                    </a:lnTo>
                    <a:lnTo>
                      <a:pt x="4755" y="1236"/>
                    </a:lnTo>
                    <a:lnTo>
                      <a:pt x="4479" y="1341"/>
                    </a:lnTo>
                    <a:lnTo>
                      <a:pt x="4202" y="1446"/>
                    </a:lnTo>
                    <a:lnTo>
                      <a:pt x="3925" y="1557"/>
                    </a:lnTo>
                    <a:lnTo>
                      <a:pt x="3666" y="1668"/>
                    </a:lnTo>
                    <a:lnTo>
                      <a:pt x="3424" y="1790"/>
                    </a:lnTo>
                    <a:lnTo>
                      <a:pt x="3182" y="1912"/>
                    </a:lnTo>
                    <a:lnTo>
                      <a:pt x="2940" y="2041"/>
                    </a:lnTo>
                    <a:lnTo>
                      <a:pt x="2715" y="2175"/>
                    </a:lnTo>
                    <a:lnTo>
                      <a:pt x="2490" y="2309"/>
                    </a:lnTo>
                    <a:lnTo>
                      <a:pt x="2283" y="2455"/>
                    </a:lnTo>
                    <a:lnTo>
                      <a:pt x="2075" y="2600"/>
                    </a:lnTo>
                    <a:lnTo>
                      <a:pt x="1885" y="2752"/>
                    </a:lnTo>
                    <a:lnTo>
                      <a:pt x="1678" y="2915"/>
                    </a:lnTo>
                    <a:lnTo>
                      <a:pt x="1488" y="3084"/>
                    </a:lnTo>
                    <a:lnTo>
                      <a:pt x="1315" y="3254"/>
                    </a:lnTo>
                    <a:lnTo>
                      <a:pt x="1159" y="3423"/>
                    </a:lnTo>
                    <a:lnTo>
                      <a:pt x="1003" y="3598"/>
                    </a:lnTo>
                    <a:lnTo>
                      <a:pt x="865" y="3772"/>
                    </a:lnTo>
                    <a:lnTo>
                      <a:pt x="744" y="3947"/>
                    </a:lnTo>
                    <a:lnTo>
                      <a:pt x="623" y="4128"/>
                    </a:lnTo>
                    <a:lnTo>
                      <a:pt x="519" y="4309"/>
                    </a:lnTo>
                    <a:lnTo>
                      <a:pt x="433" y="4490"/>
                    </a:lnTo>
                    <a:lnTo>
                      <a:pt x="346" y="4670"/>
                    </a:lnTo>
                    <a:lnTo>
                      <a:pt x="260" y="4851"/>
                    </a:lnTo>
                    <a:lnTo>
                      <a:pt x="139" y="5224"/>
                    </a:lnTo>
                    <a:lnTo>
                      <a:pt x="52" y="5603"/>
                    </a:lnTo>
                    <a:lnTo>
                      <a:pt x="18" y="5982"/>
                    </a:lnTo>
                    <a:lnTo>
                      <a:pt x="1" y="6367"/>
                    </a:lnTo>
                    <a:lnTo>
                      <a:pt x="18" y="6752"/>
                    </a:lnTo>
                    <a:lnTo>
                      <a:pt x="70" y="7142"/>
                    </a:lnTo>
                    <a:lnTo>
                      <a:pt x="139" y="7533"/>
                    </a:lnTo>
                    <a:lnTo>
                      <a:pt x="243" y="7924"/>
                    </a:lnTo>
                    <a:lnTo>
                      <a:pt x="381" y="8320"/>
                    </a:lnTo>
                    <a:lnTo>
                      <a:pt x="537" y="8711"/>
                    </a:lnTo>
                    <a:lnTo>
                      <a:pt x="709" y="9107"/>
                    </a:lnTo>
                    <a:lnTo>
                      <a:pt x="917" y="9498"/>
                    </a:lnTo>
                    <a:lnTo>
                      <a:pt x="1124" y="9894"/>
                    </a:lnTo>
                    <a:lnTo>
                      <a:pt x="1366" y="10279"/>
                    </a:lnTo>
                    <a:lnTo>
                      <a:pt x="1626" y="10670"/>
                    </a:lnTo>
                    <a:lnTo>
                      <a:pt x="1885" y="11055"/>
                    </a:lnTo>
                    <a:lnTo>
                      <a:pt x="2162" y="11434"/>
                    </a:lnTo>
                    <a:lnTo>
                      <a:pt x="2456" y="11813"/>
                    </a:lnTo>
                    <a:lnTo>
                      <a:pt x="2750" y="12186"/>
                    </a:lnTo>
                    <a:lnTo>
                      <a:pt x="3061" y="12553"/>
                    </a:lnTo>
                    <a:lnTo>
                      <a:pt x="3683" y="13270"/>
                    </a:lnTo>
                    <a:lnTo>
                      <a:pt x="4340" y="13958"/>
                    </a:lnTo>
                    <a:lnTo>
                      <a:pt x="4963" y="14617"/>
                    </a:lnTo>
                    <a:lnTo>
                      <a:pt x="5291" y="14932"/>
                    </a:lnTo>
                    <a:lnTo>
                      <a:pt x="5672" y="15276"/>
                    </a:lnTo>
                    <a:lnTo>
                      <a:pt x="6104" y="15655"/>
                    </a:lnTo>
                    <a:lnTo>
                      <a:pt x="6588" y="16052"/>
                    </a:lnTo>
                    <a:lnTo>
                      <a:pt x="7124" y="16477"/>
                    </a:lnTo>
                    <a:lnTo>
                      <a:pt x="7695" y="16920"/>
                    </a:lnTo>
                    <a:lnTo>
                      <a:pt x="8317" y="17387"/>
                    </a:lnTo>
                    <a:lnTo>
                      <a:pt x="8957" y="17865"/>
                    </a:lnTo>
                    <a:lnTo>
                      <a:pt x="9648" y="18355"/>
                    </a:lnTo>
                    <a:lnTo>
                      <a:pt x="10340" y="18850"/>
                    </a:lnTo>
                    <a:lnTo>
                      <a:pt x="11083" y="19357"/>
                    </a:lnTo>
                    <a:lnTo>
                      <a:pt x="11827" y="19870"/>
                    </a:lnTo>
                    <a:lnTo>
                      <a:pt x="12588" y="20384"/>
                    </a:lnTo>
                    <a:lnTo>
                      <a:pt x="13366" y="20891"/>
                    </a:lnTo>
                    <a:lnTo>
                      <a:pt x="14144" y="21398"/>
                    </a:lnTo>
                    <a:lnTo>
                      <a:pt x="14922" y="21900"/>
                    </a:lnTo>
                    <a:lnTo>
                      <a:pt x="15717" y="22395"/>
                    </a:lnTo>
                    <a:lnTo>
                      <a:pt x="16495" y="22873"/>
                    </a:lnTo>
                    <a:lnTo>
                      <a:pt x="17256" y="23340"/>
                    </a:lnTo>
                    <a:lnTo>
                      <a:pt x="18017" y="23783"/>
                    </a:lnTo>
                    <a:lnTo>
                      <a:pt x="18760" y="24214"/>
                    </a:lnTo>
                    <a:lnTo>
                      <a:pt x="19486" y="24617"/>
                    </a:lnTo>
                    <a:lnTo>
                      <a:pt x="20195" y="24996"/>
                    </a:lnTo>
                    <a:lnTo>
                      <a:pt x="20852" y="25345"/>
                    </a:lnTo>
                    <a:lnTo>
                      <a:pt x="21509" y="25666"/>
                    </a:lnTo>
                    <a:lnTo>
                      <a:pt x="22097" y="25952"/>
                    </a:lnTo>
                    <a:lnTo>
                      <a:pt x="22668" y="26197"/>
                    </a:lnTo>
                    <a:lnTo>
                      <a:pt x="22944" y="26307"/>
                    </a:lnTo>
                    <a:lnTo>
                      <a:pt x="23186" y="26407"/>
                    </a:lnTo>
                    <a:lnTo>
                      <a:pt x="23428" y="26500"/>
                    </a:lnTo>
                    <a:lnTo>
                      <a:pt x="23670" y="26576"/>
                    </a:lnTo>
                    <a:lnTo>
                      <a:pt x="23878" y="26646"/>
                    </a:lnTo>
                    <a:lnTo>
                      <a:pt x="24085" y="26698"/>
                    </a:lnTo>
                    <a:lnTo>
                      <a:pt x="24276" y="26745"/>
                    </a:lnTo>
                    <a:lnTo>
                      <a:pt x="24448" y="26774"/>
                    </a:lnTo>
                    <a:lnTo>
                      <a:pt x="24621" y="26797"/>
                    </a:lnTo>
                    <a:lnTo>
                      <a:pt x="24760" y="26803"/>
                    </a:lnTo>
                    <a:lnTo>
                      <a:pt x="25244" y="26797"/>
                    </a:lnTo>
                    <a:lnTo>
                      <a:pt x="25711" y="26791"/>
                    </a:lnTo>
                    <a:lnTo>
                      <a:pt x="26195" y="26780"/>
                    </a:lnTo>
                    <a:lnTo>
                      <a:pt x="26662" y="26762"/>
                    </a:lnTo>
                    <a:lnTo>
                      <a:pt x="27128" y="26739"/>
                    </a:lnTo>
                    <a:lnTo>
                      <a:pt x="27595" y="26710"/>
                    </a:lnTo>
                    <a:lnTo>
                      <a:pt x="28045" y="26681"/>
                    </a:lnTo>
                    <a:lnTo>
                      <a:pt x="28512" y="26640"/>
                    </a:lnTo>
                    <a:lnTo>
                      <a:pt x="28961" y="26599"/>
                    </a:lnTo>
                    <a:lnTo>
                      <a:pt x="29411" y="26558"/>
                    </a:lnTo>
                    <a:lnTo>
                      <a:pt x="29860" y="26506"/>
                    </a:lnTo>
                    <a:lnTo>
                      <a:pt x="30292" y="26453"/>
                    </a:lnTo>
                    <a:lnTo>
                      <a:pt x="30742" y="26401"/>
                    </a:lnTo>
                    <a:lnTo>
                      <a:pt x="31174" y="26337"/>
                    </a:lnTo>
                    <a:lnTo>
                      <a:pt x="31606" y="26272"/>
                    </a:lnTo>
                    <a:lnTo>
                      <a:pt x="32021" y="26202"/>
                    </a:lnTo>
                    <a:lnTo>
                      <a:pt x="32454" y="26132"/>
                    </a:lnTo>
                    <a:lnTo>
                      <a:pt x="32869" y="26057"/>
                    </a:lnTo>
                    <a:lnTo>
                      <a:pt x="33699" y="25899"/>
                    </a:lnTo>
                    <a:lnTo>
                      <a:pt x="34494" y="25730"/>
                    </a:lnTo>
                    <a:lnTo>
                      <a:pt x="35272" y="25549"/>
                    </a:lnTo>
                    <a:lnTo>
                      <a:pt x="36050" y="25357"/>
                    </a:lnTo>
                    <a:lnTo>
                      <a:pt x="36793" y="25153"/>
                    </a:lnTo>
                    <a:lnTo>
                      <a:pt x="37502" y="24949"/>
                    </a:lnTo>
                    <a:lnTo>
                      <a:pt x="38211" y="24727"/>
                    </a:lnTo>
                    <a:lnTo>
                      <a:pt x="38886" y="24506"/>
                    </a:lnTo>
                    <a:lnTo>
                      <a:pt x="39543" y="24278"/>
                    </a:lnTo>
                    <a:lnTo>
                      <a:pt x="40165" y="24045"/>
                    </a:lnTo>
                    <a:lnTo>
                      <a:pt x="40753" y="23812"/>
                    </a:lnTo>
                    <a:lnTo>
                      <a:pt x="41341" y="23567"/>
                    </a:lnTo>
                    <a:lnTo>
                      <a:pt x="41877" y="23328"/>
                    </a:lnTo>
                    <a:lnTo>
                      <a:pt x="42395" y="23083"/>
                    </a:lnTo>
                    <a:lnTo>
                      <a:pt x="42897" y="22844"/>
                    </a:lnTo>
                    <a:lnTo>
                      <a:pt x="43346" y="22605"/>
                    </a:lnTo>
                    <a:lnTo>
                      <a:pt x="43779" y="22360"/>
                    </a:lnTo>
                    <a:lnTo>
                      <a:pt x="44176" y="22127"/>
                    </a:lnTo>
                    <a:lnTo>
                      <a:pt x="44539" y="21894"/>
                    </a:lnTo>
                    <a:lnTo>
                      <a:pt x="44868" y="21660"/>
                    </a:lnTo>
                    <a:lnTo>
                      <a:pt x="45179" y="21439"/>
                    </a:lnTo>
                    <a:lnTo>
                      <a:pt x="45438" y="21223"/>
                    </a:lnTo>
                    <a:lnTo>
                      <a:pt x="45663" y="21013"/>
                    </a:lnTo>
                    <a:lnTo>
                      <a:pt x="45992" y="20675"/>
                    </a:lnTo>
                    <a:lnTo>
                      <a:pt x="46303" y="20337"/>
                    </a:lnTo>
                    <a:lnTo>
                      <a:pt x="46580" y="19999"/>
                    </a:lnTo>
                    <a:lnTo>
                      <a:pt x="46856" y="19655"/>
                    </a:lnTo>
                    <a:lnTo>
                      <a:pt x="47081" y="19311"/>
                    </a:lnTo>
                    <a:lnTo>
                      <a:pt x="47306" y="18961"/>
                    </a:lnTo>
                    <a:lnTo>
                      <a:pt x="47496" y="18611"/>
                    </a:lnTo>
                    <a:lnTo>
                      <a:pt x="47652" y="18261"/>
                    </a:lnTo>
                    <a:lnTo>
                      <a:pt x="47807" y="17911"/>
                    </a:lnTo>
                    <a:lnTo>
                      <a:pt x="47928" y="17556"/>
                    </a:lnTo>
                    <a:lnTo>
                      <a:pt x="48032" y="17200"/>
                    </a:lnTo>
                    <a:lnTo>
                      <a:pt x="48101" y="16844"/>
                    </a:lnTo>
                    <a:lnTo>
                      <a:pt x="48170" y="16489"/>
                    </a:lnTo>
                    <a:lnTo>
                      <a:pt x="48188" y="16133"/>
                    </a:lnTo>
                    <a:lnTo>
                      <a:pt x="48205" y="15777"/>
                    </a:lnTo>
                    <a:lnTo>
                      <a:pt x="48205" y="15416"/>
                    </a:lnTo>
                    <a:lnTo>
                      <a:pt x="48170" y="15060"/>
                    </a:lnTo>
                    <a:lnTo>
                      <a:pt x="48118" y="14705"/>
                    </a:lnTo>
                    <a:lnTo>
                      <a:pt x="48032" y="14343"/>
                    </a:lnTo>
                    <a:lnTo>
                      <a:pt x="47945" y="13988"/>
                    </a:lnTo>
                    <a:lnTo>
                      <a:pt x="47824" y="13632"/>
                    </a:lnTo>
                    <a:lnTo>
                      <a:pt x="47686" y="13276"/>
                    </a:lnTo>
                    <a:lnTo>
                      <a:pt x="47513" y="12921"/>
                    </a:lnTo>
                    <a:lnTo>
                      <a:pt x="47340" y="12565"/>
                    </a:lnTo>
                    <a:lnTo>
                      <a:pt x="47133" y="12209"/>
                    </a:lnTo>
                    <a:lnTo>
                      <a:pt x="46908" y="11859"/>
                    </a:lnTo>
                    <a:lnTo>
                      <a:pt x="46666" y="11510"/>
                    </a:lnTo>
                    <a:lnTo>
                      <a:pt x="46407" y="11160"/>
                    </a:lnTo>
                    <a:lnTo>
                      <a:pt x="46130" y="10816"/>
                    </a:lnTo>
                    <a:lnTo>
                      <a:pt x="45819" y="10466"/>
                    </a:lnTo>
                    <a:lnTo>
                      <a:pt x="45490" y="10128"/>
                    </a:lnTo>
                    <a:lnTo>
                      <a:pt x="45162" y="9784"/>
                    </a:lnTo>
                    <a:lnTo>
                      <a:pt x="44799" y="9446"/>
                    </a:lnTo>
                    <a:lnTo>
                      <a:pt x="44401" y="9107"/>
                    </a:lnTo>
                    <a:lnTo>
                      <a:pt x="44003" y="8775"/>
                    </a:lnTo>
                    <a:lnTo>
                      <a:pt x="43588" y="8449"/>
                    </a:lnTo>
                    <a:lnTo>
                      <a:pt x="43139" y="8122"/>
                    </a:lnTo>
                    <a:lnTo>
                      <a:pt x="42672" y="7795"/>
                    </a:lnTo>
                    <a:lnTo>
                      <a:pt x="42205" y="7475"/>
                    </a:lnTo>
                    <a:lnTo>
                      <a:pt x="41704" y="7160"/>
                    </a:lnTo>
                    <a:lnTo>
                      <a:pt x="41185" y="6845"/>
                    </a:lnTo>
                    <a:lnTo>
                      <a:pt x="40649" y="6536"/>
                    </a:lnTo>
                    <a:lnTo>
                      <a:pt x="40096" y="6233"/>
                    </a:lnTo>
                    <a:lnTo>
                      <a:pt x="39525" y="5930"/>
                    </a:lnTo>
                    <a:lnTo>
                      <a:pt x="38920" y="5632"/>
                    </a:lnTo>
                    <a:lnTo>
                      <a:pt x="38315" y="5341"/>
                    </a:lnTo>
                    <a:lnTo>
                      <a:pt x="37693" y="5055"/>
                    </a:lnTo>
                    <a:lnTo>
                      <a:pt x="37053" y="4769"/>
                    </a:lnTo>
                    <a:lnTo>
                      <a:pt x="36379" y="4490"/>
                    </a:lnTo>
                    <a:lnTo>
                      <a:pt x="35704" y="4221"/>
                    </a:lnTo>
                    <a:lnTo>
                      <a:pt x="34995" y="3953"/>
                    </a:lnTo>
                    <a:lnTo>
                      <a:pt x="34286" y="3691"/>
                    </a:lnTo>
                    <a:lnTo>
                      <a:pt x="33543" y="3434"/>
                    </a:lnTo>
                    <a:lnTo>
                      <a:pt x="32800" y="3184"/>
                    </a:lnTo>
                    <a:lnTo>
                      <a:pt x="32039" y="2939"/>
                    </a:lnTo>
                    <a:lnTo>
                      <a:pt x="31243" y="2700"/>
                    </a:lnTo>
                    <a:lnTo>
                      <a:pt x="30448" y="2466"/>
                    </a:lnTo>
                    <a:lnTo>
                      <a:pt x="29635" y="2245"/>
                    </a:lnTo>
                    <a:lnTo>
                      <a:pt x="28788" y="2023"/>
                    </a:lnTo>
                    <a:lnTo>
                      <a:pt x="27941" y="1813"/>
                    </a:lnTo>
                    <a:lnTo>
                      <a:pt x="27077" y="1603"/>
                    </a:lnTo>
                    <a:lnTo>
                      <a:pt x="26195" y="1405"/>
                    </a:lnTo>
                    <a:lnTo>
                      <a:pt x="25296" y="1219"/>
                    </a:lnTo>
                    <a:lnTo>
                      <a:pt x="24379" y="1032"/>
                    </a:lnTo>
                    <a:lnTo>
                      <a:pt x="23601" y="886"/>
                    </a:lnTo>
                    <a:lnTo>
                      <a:pt x="22806" y="752"/>
                    </a:lnTo>
                    <a:lnTo>
                      <a:pt x="22011" y="630"/>
                    </a:lnTo>
                    <a:lnTo>
                      <a:pt x="21215" y="513"/>
                    </a:lnTo>
                    <a:lnTo>
                      <a:pt x="20403" y="408"/>
                    </a:lnTo>
                    <a:lnTo>
                      <a:pt x="19590" y="315"/>
                    </a:lnTo>
                    <a:lnTo>
                      <a:pt x="18777" y="233"/>
                    </a:lnTo>
                    <a:lnTo>
                      <a:pt x="17965" y="163"/>
                    </a:lnTo>
                    <a:lnTo>
                      <a:pt x="17152" y="105"/>
                    </a:lnTo>
                    <a:lnTo>
                      <a:pt x="16340" y="64"/>
                    </a:lnTo>
                    <a:lnTo>
                      <a:pt x="15527" y="29"/>
                    </a:lnTo>
                    <a:lnTo>
                      <a:pt x="14714" y="6"/>
                    </a:lnTo>
                    <a:lnTo>
                      <a:pt x="139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4"/>
              <p:cNvSpPr/>
              <p:nvPr/>
            </p:nvSpPr>
            <p:spPr>
              <a:xfrm flipH="1">
                <a:off x="-5000147" y="978327"/>
                <a:ext cx="284620" cy="332082"/>
              </a:xfrm>
              <a:custGeom>
                <a:avLst/>
                <a:gdLst/>
                <a:ahLst/>
                <a:cxnLst/>
                <a:rect l="l" t="t" r="r" b="b"/>
                <a:pathLst>
                  <a:path w="26870" h="11592" extrusionOk="0">
                    <a:moveTo>
                      <a:pt x="7608" y="0"/>
                    </a:moveTo>
                    <a:lnTo>
                      <a:pt x="7280" y="6"/>
                    </a:lnTo>
                    <a:lnTo>
                      <a:pt x="6969" y="18"/>
                    </a:lnTo>
                    <a:lnTo>
                      <a:pt x="6658" y="29"/>
                    </a:lnTo>
                    <a:lnTo>
                      <a:pt x="6346" y="53"/>
                    </a:lnTo>
                    <a:lnTo>
                      <a:pt x="6052" y="76"/>
                    </a:lnTo>
                    <a:lnTo>
                      <a:pt x="5758" y="105"/>
                    </a:lnTo>
                    <a:lnTo>
                      <a:pt x="5465" y="134"/>
                    </a:lnTo>
                    <a:lnTo>
                      <a:pt x="5188" y="169"/>
                    </a:lnTo>
                    <a:lnTo>
                      <a:pt x="4911" y="210"/>
                    </a:lnTo>
                    <a:lnTo>
                      <a:pt x="4652" y="257"/>
                    </a:lnTo>
                    <a:lnTo>
                      <a:pt x="4393" y="303"/>
                    </a:lnTo>
                    <a:lnTo>
                      <a:pt x="4133" y="356"/>
                    </a:lnTo>
                    <a:lnTo>
                      <a:pt x="3891" y="408"/>
                    </a:lnTo>
                    <a:lnTo>
                      <a:pt x="3649" y="467"/>
                    </a:lnTo>
                    <a:lnTo>
                      <a:pt x="3407" y="531"/>
                    </a:lnTo>
                    <a:lnTo>
                      <a:pt x="3182" y="595"/>
                    </a:lnTo>
                    <a:lnTo>
                      <a:pt x="2957" y="665"/>
                    </a:lnTo>
                    <a:lnTo>
                      <a:pt x="2750" y="735"/>
                    </a:lnTo>
                    <a:lnTo>
                      <a:pt x="2543" y="811"/>
                    </a:lnTo>
                    <a:lnTo>
                      <a:pt x="2352" y="892"/>
                    </a:lnTo>
                    <a:lnTo>
                      <a:pt x="2162" y="974"/>
                    </a:lnTo>
                    <a:lnTo>
                      <a:pt x="1972" y="1056"/>
                    </a:lnTo>
                    <a:lnTo>
                      <a:pt x="1799" y="1143"/>
                    </a:lnTo>
                    <a:lnTo>
                      <a:pt x="1626" y="1236"/>
                    </a:lnTo>
                    <a:lnTo>
                      <a:pt x="1471" y="1330"/>
                    </a:lnTo>
                    <a:lnTo>
                      <a:pt x="1315" y="1423"/>
                    </a:lnTo>
                    <a:lnTo>
                      <a:pt x="1177" y="1522"/>
                    </a:lnTo>
                    <a:lnTo>
                      <a:pt x="1038" y="1627"/>
                    </a:lnTo>
                    <a:lnTo>
                      <a:pt x="779" y="1837"/>
                    </a:lnTo>
                    <a:lnTo>
                      <a:pt x="571" y="2053"/>
                    </a:lnTo>
                    <a:lnTo>
                      <a:pt x="381" y="2280"/>
                    </a:lnTo>
                    <a:lnTo>
                      <a:pt x="243" y="2519"/>
                    </a:lnTo>
                    <a:lnTo>
                      <a:pt x="122" y="2758"/>
                    </a:lnTo>
                    <a:lnTo>
                      <a:pt x="35" y="3009"/>
                    </a:lnTo>
                    <a:lnTo>
                      <a:pt x="1" y="3265"/>
                    </a:lnTo>
                    <a:lnTo>
                      <a:pt x="1" y="3528"/>
                    </a:lnTo>
                    <a:lnTo>
                      <a:pt x="35" y="3796"/>
                    </a:lnTo>
                    <a:lnTo>
                      <a:pt x="105" y="4064"/>
                    </a:lnTo>
                    <a:lnTo>
                      <a:pt x="191" y="4315"/>
                    </a:lnTo>
                    <a:lnTo>
                      <a:pt x="312" y="4566"/>
                    </a:lnTo>
                    <a:lnTo>
                      <a:pt x="468" y="4816"/>
                    </a:lnTo>
                    <a:lnTo>
                      <a:pt x="641" y="5073"/>
                    </a:lnTo>
                    <a:lnTo>
                      <a:pt x="831" y="5323"/>
                    </a:lnTo>
                    <a:lnTo>
                      <a:pt x="1056" y="5580"/>
                    </a:lnTo>
                    <a:lnTo>
                      <a:pt x="1298" y="5837"/>
                    </a:lnTo>
                    <a:lnTo>
                      <a:pt x="1557" y="6087"/>
                    </a:lnTo>
                    <a:lnTo>
                      <a:pt x="1851" y="6344"/>
                    </a:lnTo>
                    <a:lnTo>
                      <a:pt x="2162" y="6595"/>
                    </a:lnTo>
                    <a:lnTo>
                      <a:pt x="2491" y="6845"/>
                    </a:lnTo>
                    <a:lnTo>
                      <a:pt x="2836" y="7096"/>
                    </a:lnTo>
                    <a:lnTo>
                      <a:pt x="3217" y="7341"/>
                    </a:lnTo>
                    <a:lnTo>
                      <a:pt x="3597" y="7586"/>
                    </a:lnTo>
                    <a:lnTo>
                      <a:pt x="4012" y="7825"/>
                    </a:lnTo>
                    <a:lnTo>
                      <a:pt x="4444" y="8064"/>
                    </a:lnTo>
                    <a:lnTo>
                      <a:pt x="4894" y="8297"/>
                    </a:lnTo>
                    <a:lnTo>
                      <a:pt x="5361" y="8524"/>
                    </a:lnTo>
                    <a:lnTo>
                      <a:pt x="5828" y="8746"/>
                    </a:lnTo>
                    <a:lnTo>
                      <a:pt x="6329" y="8968"/>
                    </a:lnTo>
                    <a:lnTo>
                      <a:pt x="6848" y="9177"/>
                    </a:lnTo>
                    <a:lnTo>
                      <a:pt x="7366" y="9387"/>
                    </a:lnTo>
                    <a:lnTo>
                      <a:pt x="7920" y="9586"/>
                    </a:lnTo>
                    <a:lnTo>
                      <a:pt x="8473" y="9778"/>
                    </a:lnTo>
                    <a:lnTo>
                      <a:pt x="9044" y="9965"/>
                    </a:lnTo>
                    <a:lnTo>
                      <a:pt x="9631" y="10145"/>
                    </a:lnTo>
                    <a:lnTo>
                      <a:pt x="10237" y="10320"/>
                    </a:lnTo>
                    <a:lnTo>
                      <a:pt x="10842" y="10484"/>
                    </a:lnTo>
                    <a:lnTo>
                      <a:pt x="11464" y="10635"/>
                    </a:lnTo>
                    <a:lnTo>
                      <a:pt x="12104" y="10781"/>
                    </a:lnTo>
                    <a:lnTo>
                      <a:pt x="12744" y="10921"/>
                    </a:lnTo>
                    <a:lnTo>
                      <a:pt x="13401" y="11043"/>
                    </a:lnTo>
                    <a:lnTo>
                      <a:pt x="14127" y="11172"/>
                    </a:lnTo>
                    <a:lnTo>
                      <a:pt x="14490" y="11230"/>
                    </a:lnTo>
                    <a:lnTo>
                      <a:pt x="14853" y="11282"/>
                    </a:lnTo>
                    <a:lnTo>
                      <a:pt x="15216" y="11329"/>
                    </a:lnTo>
                    <a:lnTo>
                      <a:pt x="15562" y="11376"/>
                    </a:lnTo>
                    <a:lnTo>
                      <a:pt x="15925" y="11416"/>
                    </a:lnTo>
                    <a:lnTo>
                      <a:pt x="16271" y="11451"/>
                    </a:lnTo>
                    <a:lnTo>
                      <a:pt x="16616" y="11486"/>
                    </a:lnTo>
                    <a:lnTo>
                      <a:pt x="16945" y="11510"/>
                    </a:lnTo>
                    <a:lnTo>
                      <a:pt x="17291" y="11533"/>
                    </a:lnTo>
                    <a:lnTo>
                      <a:pt x="17619" y="11556"/>
                    </a:lnTo>
                    <a:lnTo>
                      <a:pt x="17948" y="11568"/>
                    </a:lnTo>
                    <a:lnTo>
                      <a:pt x="18259" y="11580"/>
                    </a:lnTo>
                    <a:lnTo>
                      <a:pt x="18588" y="11591"/>
                    </a:lnTo>
                    <a:lnTo>
                      <a:pt x="19521" y="11591"/>
                    </a:lnTo>
                    <a:lnTo>
                      <a:pt x="19815" y="11580"/>
                    </a:lnTo>
                    <a:lnTo>
                      <a:pt x="20109" y="11568"/>
                    </a:lnTo>
                    <a:lnTo>
                      <a:pt x="20403" y="11556"/>
                    </a:lnTo>
                    <a:lnTo>
                      <a:pt x="20680" y="11539"/>
                    </a:lnTo>
                    <a:lnTo>
                      <a:pt x="20956" y="11516"/>
                    </a:lnTo>
                    <a:lnTo>
                      <a:pt x="21233" y="11486"/>
                    </a:lnTo>
                    <a:lnTo>
                      <a:pt x="21510" y="11457"/>
                    </a:lnTo>
                    <a:lnTo>
                      <a:pt x="21769" y="11428"/>
                    </a:lnTo>
                    <a:lnTo>
                      <a:pt x="22028" y="11387"/>
                    </a:lnTo>
                    <a:lnTo>
                      <a:pt x="22288" y="11352"/>
                    </a:lnTo>
                    <a:lnTo>
                      <a:pt x="22530" y="11306"/>
                    </a:lnTo>
                    <a:lnTo>
                      <a:pt x="22772" y="11259"/>
                    </a:lnTo>
                    <a:lnTo>
                      <a:pt x="23014" y="11212"/>
                    </a:lnTo>
                    <a:lnTo>
                      <a:pt x="23239" y="11160"/>
                    </a:lnTo>
                    <a:lnTo>
                      <a:pt x="23463" y="11102"/>
                    </a:lnTo>
                    <a:lnTo>
                      <a:pt x="23688" y="11043"/>
                    </a:lnTo>
                    <a:lnTo>
                      <a:pt x="23896" y="10979"/>
                    </a:lnTo>
                    <a:lnTo>
                      <a:pt x="24103" y="10915"/>
                    </a:lnTo>
                    <a:lnTo>
                      <a:pt x="24293" y="10845"/>
                    </a:lnTo>
                    <a:lnTo>
                      <a:pt x="24483" y="10775"/>
                    </a:lnTo>
                    <a:lnTo>
                      <a:pt x="24674" y="10699"/>
                    </a:lnTo>
                    <a:lnTo>
                      <a:pt x="24846" y="10623"/>
                    </a:lnTo>
                    <a:lnTo>
                      <a:pt x="25019" y="10542"/>
                    </a:lnTo>
                    <a:lnTo>
                      <a:pt x="25192" y="10460"/>
                    </a:lnTo>
                    <a:lnTo>
                      <a:pt x="25503" y="10285"/>
                    </a:lnTo>
                    <a:lnTo>
                      <a:pt x="25780" y="10099"/>
                    </a:lnTo>
                    <a:lnTo>
                      <a:pt x="26022" y="9906"/>
                    </a:lnTo>
                    <a:lnTo>
                      <a:pt x="26247" y="9702"/>
                    </a:lnTo>
                    <a:lnTo>
                      <a:pt x="26437" y="9486"/>
                    </a:lnTo>
                    <a:lnTo>
                      <a:pt x="26593" y="9259"/>
                    </a:lnTo>
                    <a:lnTo>
                      <a:pt x="26714" y="9026"/>
                    </a:lnTo>
                    <a:lnTo>
                      <a:pt x="26800" y="8781"/>
                    </a:lnTo>
                    <a:lnTo>
                      <a:pt x="26852" y="8530"/>
                    </a:lnTo>
                    <a:lnTo>
                      <a:pt x="26869" y="8268"/>
                    </a:lnTo>
                    <a:lnTo>
                      <a:pt x="26852" y="8000"/>
                    </a:lnTo>
                    <a:lnTo>
                      <a:pt x="26818" y="7731"/>
                    </a:lnTo>
                    <a:lnTo>
                      <a:pt x="26731" y="7457"/>
                    </a:lnTo>
                    <a:lnTo>
                      <a:pt x="26610" y="7189"/>
                    </a:lnTo>
                    <a:lnTo>
                      <a:pt x="26472" y="6921"/>
                    </a:lnTo>
                    <a:lnTo>
                      <a:pt x="26316" y="6647"/>
                    </a:lnTo>
                    <a:lnTo>
                      <a:pt x="26109" y="6373"/>
                    </a:lnTo>
                    <a:lnTo>
                      <a:pt x="25901" y="6105"/>
                    </a:lnTo>
                    <a:lnTo>
                      <a:pt x="25642" y="5837"/>
                    </a:lnTo>
                    <a:lnTo>
                      <a:pt x="25365" y="5568"/>
                    </a:lnTo>
                    <a:lnTo>
                      <a:pt x="25071" y="5300"/>
                    </a:lnTo>
                    <a:lnTo>
                      <a:pt x="24743" y="5032"/>
                    </a:lnTo>
                    <a:lnTo>
                      <a:pt x="24397" y="4770"/>
                    </a:lnTo>
                    <a:lnTo>
                      <a:pt x="24017" y="4513"/>
                    </a:lnTo>
                    <a:lnTo>
                      <a:pt x="23636" y="4257"/>
                    </a:lnTo>
                    <a:lnTo>
                      <a:pt x="23221" y="4000"/>
                    </a:lnTo>
                    <a:lnTo>
                      <a:pt x="22772" y="3749"/>
                    </a:lnTo>
                    <a:lnTo>
                      <a:pt x="22322" y="3504"/>
                    </a:lnTo>
                    <a:lnTo>
                      <a:pt x="21838" y="3265"/>
                    </a:lnTo>
                    <a:lnTo>
                      <a:pt x="21354" y="3026"/>
                    </a:lnTo>
                    <a:lnTo>
                      <a:pt x="20835" y="2799"/>
                    </a:lnTo>
                    <a:lnTo>
                      <a:pt x="20299" y="2571"/>
                    </a:lnTo>
                    <a:lnTo>
                      <a:pt x="19763" y="2356"/>
                    </a:lnTo>
                    <a:lnTo>
                      <a:pt x="19193" y="2140"/>
                    </a:lnTo>
                    <a:lnTo>
                      <a:pt x="18605" y="1936"/>
                    </a:lnTo>
                    <a:lnTo>
                      <a:pt x="18017" y="1738"/>
                    </a:lnTo>
                    <a:lnTo>
                      <a:pt x="17412" y="1545"/>
                    </a:lnTo>
                    <a:lnTo>
                      <a:pt x="16789" y="1359"/>
                    </a:lnTo>
                    <a:lnTo>
                      <a:pt x="16150" y="1184"/>
                    </a:lnTo>
                    <a:lnTo>
                      <a:pt x="15493" y="1021"/>
                    </a:lnTo>
                    <a:lnTo>
                      <a:pt x="14836" y="863"/>
                    </a:lnTo>
                    <a:lnTo>
                      <a:pt x="14161" y="712"/>
                    </a:lnTo>
                    <a:lnTo>
                      <a:pt x="13487" y="577"/>
                    </a:lnTo>
                    <a:lnTo>
                      <a:pt x="13072" y="496"/>
                    </a:lnTo>
                    <a:lnTo>
                      <a:pt x="12674" y="426"/>
                    </a:lnTo>
                    <a:lnTo>
                      <a:pt x="12294" y="362"/>
                    </a:lnTo>
                    <a:lnTo>
                      <a:pt x="11896" y="303"/>
                    </a:lnTo>
                    <a:lnTo>
                      <a:pt x="11516" y="251"/>
                    </a:lnTo>
                    <a:lnTo>
                      <a:pt x="11136" y="204"/>
                    </a:lnTo>
                    <a:lnTo>
                      <a:pt x="10755" y="158"/>
                    </a:lnTo>
                    <a:lnTo>
                      <a:pt x="10392" y="123"/>
                    </a:lnTo>
                    <a:lnTo>
                      <a:pt x="10012" y="88"/>
                    </a:lnTo>
                    <a:lnTo>
                      <a:pt x="9666" y="64"/>
                    </a:lnTo>
                    <a:lnTo>
                      <a:pt x="9303" y="41"/>
                    </a:lnTo>
                    <a:lnTo>
                      <a:pt x="8957" y="24"/>
                    </a:lnTo>
                    <a:lnTo>
                      <a:pt x="8611" y="12"/>
                    </a:lnTo>
                    <a:lnTo>
                      <a:pt x="82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63" name="Google Shape;2163;p34"/>
          <p:cNvGrpSpPr/>
          <p:nvPr/>
        </p:nvGrpSpPr>
        <p:grpSpPr>
          <a:xfrm>
            <a:off x="6648288" y="3715474"/>
            <a:ext cx="2038500" cy="1016598"/>
            <a:chOff x="6368238" y="3321874"/>
            <a:chExt cx="2038500" cy="1016598"/>
          </a:xfrm>
        </p:grpSpPr>
        <p:sp>
          <p:nvSpPr>
            <p:cNvPr id="2164" name="Google Shape;2164;p34"/>
            <p:cNvSpPr txBox="1"/>
            <p:nvPr/>
          </p:nvSpPr>
          <p:spPr>
            <a:xfrm>
              <a:off x="6368238" y="3321874"/>
              <a:ext cx="2038500" cy="364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6"/>
                  </a:solidFill>
                  <a:latin typeface="Fira Sans Extra Condensed Medium"/>
                  <a:ea typeface="Fira Sans Extra Condensed Medium"/>
                  <a:cs typeface="Fira Sans Extra Condensed Medium"/>
                  <a:sym typeface="Fira Sans Extra Condensed Medium"/>
                </a:rPr>
                <a:t>Neptune</a:t>
              </a:r>
              <a:endParaRPr sz="2000">
                <a:solidFill>
                  <a:schemeClr val="accent6"/>
                </a:solidFill>
                <a:latin typeface="Fira Sans Extra Condensed Medium"/>
                <a:ea typeface="Fira Sans Extra Condensed Medium"/>
                <a:cs typeface="Fira Sans Extra Condensed Medium"/>
                <a:sym typeface="Fira Sans Extra Condensed Medium"/>
              </a:endParaRPr>
            </a:p>
          </p:txBody>
        </p:sp>
        <p:sp>
          <p:nvSpPr>
            <p:cNvPr id="2165" name="Google Shape;2165;p34"/>
            <p:cNvSpPr txBox="1"/>
            <p:nvPr/>
          </p:nvSpPr>
          <p:spPr>
            <a:xfrm>
              <a:off x="6368238" y="3667673"/>
              <a:ext cx="2038500" cy="670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The reason why Neptune is blue is due to the presence of gas methane</a:t>
              </a:r>
              <a:endParaRPr sz="1200">
                <a:latin typeface="Roboto"/>
                <a:ea typeface="Roboto"/>
                <a:cs typeface="Roboto"/>
                <a:sym typeface="Roboto"/>
              </a:endParaRPr>
            </a:p>
          </p:txBody>
        </p:sp>
      </p:grpSp>
      <p:grpSp>
        <p:nvGrpSpPr>
          <p:cNvPr id="2166" name="Google Shape;2166;p34"/>
          <p:cNvGrpSpPr/>
          <p:nvPr/>
        </p:nvGrpSpPr>
        <p:grpSpPr>
          <a:xfrm>
            <a:off x="457188" y="3715474"/>
            <a:ext cx="2038500" cy="1016598"/>
            <a:chOff x="737138" y="3321874"/>
            <a:chExt cx="2038500" cy="1016598"/>
          </a:xfrm>
        </p:grpSpPr>
        <p:sp>
          <p:nvSpPr>
            <p:cNvPr id="2167" name="Google Shape;2167;p34"/>
            <p:cNvSpPr txBox="1"/>
            <p:nvPr/>
          </p:nvSpPr>
          <p:spPr>
            <a:xfrm>
              <a:off x="737138" y="3321874"/>
              <a:ext cx="2038500" cy="36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4"/>
                  </a:solidFill>
                  <a:latin typeface="Fira Sans Extra Condensed Medium"/>
                  <a:ea typeface="Fira Sans Extra Condensed Medium"/>
                  <a:cs typeface="Fira Sans Extra Condensed Medium"/>
                  <a:sym typeface="Fira Sans Extra Condensed Medium"/>
                </a:rPr>
                <a:t>Saturn</a:t>
              </a:r>
              <a:endParaRPr sz="2000">
                <a:solidFill>
                  <a:schemeClr val="accent4"/>
                </a:solidFill>
                <a:latin typeface="Fira Sans Extra Condensed Medium"/>
                <a:ea typeface="Fira Sans Extra Condensed Medium"/>
                <a:cs typeface="Fira Sans Extra Condensed Medium"/>
                <a:sym typeface="Fira Sans Extra Condensed Medium"/>
              </a:endParaRPr>
            </a:p>
          </p:txBody>
        </p:sp>
        <p:sp>
          <p:nvSpPr>
            <p:cNvPr id="2168" name="Google Shape;2168;p34"/>
            <p:cNvSpPr txBox="1"/>
            <p:nvPr/>
          </p:nvSpPr>
          <p:spPr>
            <a:xfrm>
              <a:off x="737138" y="3667673"/>
              <a:ext cx="2038500" cy="67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Saturn is the ringed one. It’s composed mostly of hydrogen and helium</a:t>
              </a:r>
              <a:endParaRPr sz="1200">
                <a:solidFill>
                  <a:srgbClr val="000000"/>
                </a:solidFill>
                <a:latin typeface="Roboto"/>
                <a:ea typeface="Roboto"/>
                <a:cs typeface="Roboto"/>
                <a:sym typeface="Roboto"/>
              </a:endParaRPr>
            </a:p>
          </p:txBody>
        </p:sp>
      </p:grpSp>
      <p:grpSp>
        <p:nvGrpSpPr>
          <p:cNvPr id="2169" name="Google Shape;2169;p34"/>
          <p:cNvGrpSpPr/>
          <p:nvPr/>
        </p:nvGrpSpPr>
        <p:grpSpPr>
          <a:xfrm>
            <a:off x="5301375" y="1080174"/>
            <a:ext cx="2038500" cy="1016598"/>
            <a:chOff x="1925850" y="1457124"/>
            <a:chExt cx="2038500" cy="1016598"/>
          </a:xfrm>
        </p:grpSpPr>
        <p:sp>
          <p:nvSpPr>
            <p:cNvPr id="2170" name="Google Shape;2170;p34"/>
            <p:cNvSpPr txBox="1"/>
            <p:nvPr/>
          </p:nvSpPr>
          <p:spPr>
            <a:xfrm>
              <a:off x="1925850" y="1457124"/>
              <a:ext cx="2038500" cy="36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latin typeface="Fira Sans Extra Condensed Medium"/>
                  <a:ea typeface="Fira Sans Extra Condensed Medium"/>
                  <a:cs typeface="Fira Sans Extra Condensed Medium"/>
                  <a:sym typeface="Fira Sans Extra Condensed Medium"/>
                </a:rPr>
                <a:t>Mars</a:t>
              </a:r>
              <a:endParaRPr sz="2000">
                <a:solidFill>
                  <a:schemeClr val="accent2"/>
                </a:solidFill>
                <a:latin typeface="Fira Sans Extra Condensed Medium"/>
                <a:ea typeface="Fira Sans Extra Condensed Medium"/>
                <a:cs typeface="Fira Sans Extra Condensed Medium"/>
                <a:sym typeface="Fira Sans Extra Condensed Medium"/>
              </a:endParaRPr>
            </a:p>
          </p:txBody>
        </p:sp>
        <p:sp>
          <p:nvSpPr>
            <p:cNvPr id="2171" name="Google Shape;2171;p34"/>
            <p:cNvSpPr txBox="1"/>
            <p:nvPr/>
          </p:nvSpPr>
          <p:spPr>
            <a:xfrm>
              <a:off x="1925850" y="1802923"/>
              <a:ext cx="2038500" cy="67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Despite being red, Mars is a cold place. The planet is full of iron oxide dust</a:t>
              </a:r>
              <a:endParaRPr sz="1200">
                <a:solidFill>
                  <a:srgbClr val="000000"/>
                </a:solidFill>
                <a:latin typeface="Roboto"/>
                <a:ea typeface="Roboto"/>
                <a:cs typeface="Roboto"/>
                <a:sym typeface="Roboto"/>
              </a:endParaRPr>
            </a:p>
          </p:txBody>
        </p:sp>
      </p:grpSp>
      <p:grpSp>
        <p:nvGrpSpPr>
          <p:cNvPr id="141" name="Grupo 140">
            <a:extLst>
              <a:ext uri="{FF2B5EF4-FFF2-40B4-BE49-F238E27FC236}">
                <a16:creationId xmlns:a16="http://schemas.microsoft.com/office/drawing/2014/main" id="{054167E5-C158-455F-AEDE-814D85EB7FAD}"/>
              </a:ext>
            </a:extLst>
          </p:cNvPr>
          <p:cNvGrpSpPr/>
          <p:nvPr/>
        </p:nvGrpSpPr>
        <p:grpSpPr>
          <a:xfrm>
            <a:off x="194063" y="284812"/>
            <a:ext cx="8763146" cy="803827"/>
            <a:chOff x="-3275791" y="-61425"/>
            <a:chExt cx="12001498" cy="1100875"/>
          </a:xfrm>
        </p:grpSpPr>
        <p:grpSp>
          <p:nvGrpSpPr>
            <p:cNvPr id="142" name="Grupo 141">
              <a:extLst>
                <a:ext uri="{FF2B5EF4-FFF2-40B4-BE49-F238E27FC236}">
                  <a16:creationId xmlns:a16="http://schemas.microsoft.com/office/drawing/2014/main" id="{FF382FD6-228C-4B0A-8A1C-2269341C8E0A}"/>
                </a:ext>
              </a:extLst>
            </p:cNvPr>
            <p:cNvGrpSpPr/>
            <p:nvPr/>
          </p:nvGrpSpPr>
          <p:grpSpPr>
            <a:xfrm>
              <a:off x="7760062" y="-61425"/>
              <a:ext cx="965645" cy="1100875"/>
              <a:chOff x="628650" y="296863"/>
              <a:chExt cx="4511675" cy="5143500"/>
            </a:xfrm>
            <a:solidFill>
              <a:srgbClr val="0070C0"/>
            </a:solidFill>
          </p:grpSpPr>
          <p:sp>
            <p:nvSpPr>
              <p:cNvPr id="144" name="Freeform 6">
                <a:extLst>
                  <a:ext uri="{FF2B5EF4-FFF2-40B4-BE49-F238E27FC236}">
                    <a16:creationId xmlns:a16="http://schemas.microsoft.com/office/drawing/2014/main" id="{DCDB67B3-F0F7-4D57-A867-35BCF2E8E315}"/>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5" name="Freeform 7">
                <a:extLst>
                  <a:ext uri="{FF2B5EF4-FFF2-40B4-BE49-F238E27FC236}">
                    <a16:creationId xmlns:a16="http://schemas.microsoft.com/office/drawing/2014/main" id="{C802E398-9EFF-40A6-A41E-6AA186098F2D}"/>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6" name="Freeform 8">
                <a:extLst>
                  <a:ext uri="{FF2B5EF4-FFF2-40B4-BE49-F238E27FC236}">
                    <a16:creationId xmlns:a16="http://schemas.microsoft.com/office/drawing/2014/main" id="{6929F330-3945-4D46-8EED-CA7408241190}"/>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7" name="Freeform 9">
                <a:extLst>
                  <a:ext uri="{FF2B5EF4-FFF2-40B4-BE49-F238E27FC236}">
                    <a16:creationId xmlns:a16="http://schemas.microsoft.com/office/drawing/2014/main" id="{7B346888-D1E3-4C67-A22B-E742FD804A33}"/>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8" name="Freeform 10">
                <a:extLst>
                  <a:ext uri="{FF2B5EF4-FFF2-40B4-BE49-F238E27FC236}">
                    <a16:creationId xmlns:a16="http://schemas.microsoft.com/office/drawing/2014/main" id="{D7D56A44-97D8-4B4A-84E5-CC294C02DA92}"/>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9" name="Freeform 11">
                <a:extLst>
                  <a:ext uri="{FF2B5EF4-FFF2-40B4-BE49-F238E27FC236}">
                    <a16:creationId xmlns:a16="http://schemas.microsoft.com/office/drawing/2014/main" id="{0D68E2B8-8F21-492A-B725-9347FC1CC58E}"/>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0" name="Freeform 12">
                <a:extLst>
                  <a:ext uri="{FF2B5EF4-FFF2-40B4-BE49-F238E27FC236}">
                    <a16:creationId xmlns:a16="http://schemas.microsoft.com/office/drawing/2014/main" id="{43F9B287-70B2-407A-8289-7104478E8BD1}"/>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1" name="Freeform 13">
                <a:extLst>
                  <a:ext uri="{FF2B5EF4-FFF2-40B4-BE49-F238E27FC236}">
                    <a16:creationId xmlns:a16="http://schemas.microsoft.com/office/drawing/2014/main" id="{F05608CE-4C74-41C1-BB97-949087439EF9}"/>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2" name="Freeform 14">
                <a:extLst>
                  <a:ext uri="{FF2B5EF4-FFF2-40B4-BE49-F238E27FC236}">
                    <a16:creationId xmlns:a16="http://schemas.microsoft.com/office/drawing/2014/main" id="{1C7EB749-F474-40C3-B5E4-50C768968789}"/>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3" name="Freeform 15">
                <a:extLst>
                  <a:ext uri="{FF2B5EF4-FFF2-40B4-BE49-F238E27FC236}">
                    <a16:creationId xmlns:a16="http://schemas.microsoft.com/office/drawing/2014/main" id="{8109FD5B-78D2-4016-9A34-6C2BC3438753}"/>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4" name="Freeform 16">
                <a:extLst>
                  <a:ext uri="{FF2B5EF4-FFF2-40B4-BE49-F238E27FC236}">
                    <a16:creationId xmlns:a16="http://schemas.microsoft.com/office/drawing/2014/main" id="{52A96B20-1A35-40F0-8DE6-473D628C55CE}"/>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43" name="Rectángulo 142">
              <a:extLst>
                <a:ext uri="{FF2B5EF4-FFF2-40B4-BE49-F238E27FC236}">
                  <a16:creationId xmlns:a16="http://schemas.microsoft.com/office/drawing/2014/main" id="{0CE41AFA-AFF2-449A-B1A8-967FAF0E3E4C}"/>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grpSp>
        <p:nvGrpSpPr>
          <p:cNvPr id="7" name="Grupo 6">
            <a:extLst>
              <a:ext uri="{FF2B5EF4-FFF2-40B4-BE49-F238E27FC236}">
                <a16:creationId xmlns:a16="http://schemas.microsoft.com/office/drawing/2014/main" id="{6203ACF9-0D4C-2567-282F-8EBBA630E1AC}"/>
              </a:ext>
            </a:extLst>
          </p:cNvPr>
          <p:cNvGrpSpPr/>
          <p:nvPr/>
        </p:nvGrpSpPr>
        <p:grpSpPr>
          <a:xfrm>
            <a:off x="2840038" y="2489201"/>
            <a:ext cx="3449638" cy="2047875"/>
            <a:chOff x="2840038" y="2489201"/>
            <a:chExt cx="3449638" cy="2047875"/>
          </a:xfrm>
        </p:grpSpPr>
        <p:sp>
          <p:nvSpPr>
            <p:cNvPr id="5" name="Freeform 5">
              <a:extLst>
                <a:ext uri="{FF2B5EF4-FFF2-40B4-BE49-F238E27FC236}">
                  <a16:creationId xmlns:a16="http://schemas.microsoft.com/office/drawing/2014/main" id="{A38487D4-4C35-2B9A-3D25-CF8C49762E0F}"/>
                </a:ext>
              </a:extLst>
            </p:cNvPr>
            <p:cNvSpPr>
              <a:spLocks/>
            </p:cNvSpPr>
            <p:nvPr/>
          </p:nvSpPr>
          <p:spPr bwMode="auto">
            <a:xfrm>
              <a:off x="4703763" y="2489201"/>
              <a:ext cx="1585913" cy="1143000"/>
            </a:xfrm>
            <a:custGeom>
              <a:avLst/>
              <a:gdLst>
                <a:gd name="T0" fmla="*/ 292 w 348"/>
                <a:gd name="T1" fmla="*/ 109 h 250"/>
                <a:gd name="T2" fmla="*/ 276 w 348"/>
                <a:gd name="T3" fmla="*/ 96 h 250"/>
                <a:gd name="T4" fmla="*/ 259 w 348"/>
                <a:gd name="T5" fmla="*/ 75 h 250"/>
                <a:gd name="T6" fmla="*/ 212 w 348"/>
                <a:gd name="T7" fmla="*/ 66 h 250"/>
                <a:gd name="T8" fmla="*/ 198 w 348"/>
                <a:gd name="T9" fmla="*/ 60 h 250"/>
                <a:gd name="T10" fmla="*/ 182 w 348"/>
                <a:gd name="T11" fmla="*/ 39 h 250"/>
                <a:gd name="T12" fmla="*/ 81 w 348"/>
                <a:gd name="T13" fmla="*/ 5 h 250"/>
                <a:gd name="T14" fmla="*/ 6 w 348"/>
                <a:gd name="T15" fmla="*/ 46 h 250"/>
                <a:gd name="T16" fmla="*/ 8 w 348"/>
                <a:gd name="T17" fmla="*/ 61 h 250"/>
                <a:gd name="T18" fmla="*/ 80 w 348"/>
                <a:gd name="T19" fmla="*/ 130 h 250"/>
                <a:gd name="T20" fmla="*/ 93 w 348"/>
                <a:gd name="T21" fmla="*/ 135 h 250"/>
                <a:gd name="T22" fmla="*/ 213 w 348"/>
                <a:gd name="T23" fmla="*/ 196 h 250"/>
                <a:gd name="T24" fmla="*/ 227 w 348"/>
                <a:gd name="T25" fmla="*/ 208 h 250"/>
                <a:gd name="T26" fmla="*/ 293 w 348"/>
                <a:gd name="T27" fmla="*/ 245 h 250"/>
                <a:gd name="T28" fmla="*/ 307 w 348"/>
                <a:gd name="T29" fmla="*/ 247 h 250"/>
                <a:gd name="T30" fmla="*/ 348 w 348"/>
                <a:gd name="T31" fmla="*/ 188 h 250"/>
                <a:gd name="T32" fmla="*/ 292 w 348"/>
                <a:gd name="T33" fmla="*/ 109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250">
                  <a:moveTo>
                    <a:pt x="292" y="109"/>
                  </a:moveTo>
                  <a:cubicBezTo>
                    <a:pt x="284" y="107"/>
                    <a:pt x="280" y="103"/>
                    <a:pt x="276" y="96"/>
                  </a:cubicBezTo>
                  <a:cubicBezTo>
                    <a:pt x="272" y="87"/>
                    <a:pt x="267" y="80"/>
                    <a:pt x="259" y="75"/>
                  </a:cubicBezTo>
                  <a:cubicBezTo>
                    <a:pt x="244" y="65"/>
                    <a:pt x="229" y="62"/>
                    <a:pt x="212" y="66"/>
                  </a:cubicBezTo>
                  <a:cubicBezTo>
                    <a:pt x="206" y="67"/>
                    <a:pt x="202" y="65"/>
                    <a:pt x="198" y="60"/>
                  </a:cubicBezTo>
                  <a:cubicBezTo>
                    <a:pt x="193" y="52"/>
                    <a:pt x="188" y="45"/>
                    <a:pt x="182" y="39"/>
                  </a:cubicBezTo>
                  <a:cubicBezTo>
                    <a:pt x="154" y="12"/>
                    <a:pt x="121" y="0"/>
                    <a:pt x="81" y="5"/>
                  </a:cubicBezTo>
                  <a:cubicBezTo>
                    <a:pt x="50" y="9"/>
                    <a:pt x="26" y="24"/>
                    <a:pt x="6" y="46"/>
                  </a:cubicBezTo>
                  <a:cubicBezTo>
                    <a:pt x="0" y="52"/>
                    <a:pt x="0" y="56"/>
                    <a:pt x="8" y="61"/>
                  </a:cubicBezTo>
                  <a:cubicBezTo>
                    <a:pt x="38" y="78"/>
                    <a:pt x="62" y="101"/>
                    <a:pt x="80" y="130"/>
                  </a:cubicBezTo>
                  <a:cubicBezTo>
                    <a:pt x="83" y="136"/>
                    <a:pt x="87" y="137"/>
                    <a:pt x="93" y="135"/>
                  </a:cubicBezTo>
                  <a:cubicBezTo>
                    <a:pt x="144" y="126"/>
                    <a:pt x="193" y="151"/>
                    <a:pt x="213" y="196"/>
                  </a:cubicBezTo>
                  <a:cubicBezTo>
                    <a:pt x="216" y="203"/>
                    <a:pt x="220" y="206"/>
                    <a:pt x="227" y="208"/>
                  </a:cubicBezTo>
                  <a:cubicBezTo>
                    <a:pt x="252" y="213"/>
                    <a:pt x="274" y="226"/>
                    <a:pt x="293" y="245"/>
                  </a:cubicBezTo>
                  <a:cubicBezTo>
                    <a:pt x="297" y="249"/>
                    <a:pt x="301" y="250"/>
                    <a:pt x="307" y="247"/>
                  </a:cubicBezTo>
                  <a:cubicBezTo>
                    <a:pt x="332" y="233"/>
                    <a:pt x="346" y="211"/>
                    <a:pt x="348" y="188"/>
                  </a:cubicBezTo>
                  <a:cubicBezTo>
                    <a:pt x="348" y="147"/>
                    <a:pt x="327" y="119"/>
                    <a:pt x="292" y="109"/>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B28F3131-F496-63FA-43BE-A08FA0A8C3E7}"/>
                </a:ext>
              </a:extLst>
            </p:cNvPr>
            <p:cNvSpPr>
              <a:spLocks/>
            </p:cNvSpPr>
            <p:nvPr/>
          </p:nvSpPr>
          <p:spPr bwMode="auto">
            <a:xfrm>
              <a:off x="2840038" y="2713038"/>
              <a:ext cx="3327400" cy="1824038"/>
            </a:xfrm>
            <a:custGeom>
              <a:avLst/>
              <a:gdLst>
                <a:gd name="T0" fmla="*/ 61 w 730"/>
                <a:gd name="T1" fmla="*/ 385 h 399"/>
                <a:gd name="T2" fmla="*/ 61 w 730"/>
                <a:gd name="T3" fmla="*/ 385 h 399"/>
                <a:gd name="T4" fmla="*/ 113 w 730"/>
                <a:gd name="T5" fmla="*/ 399 h 399"/>
                <a:gd name="T6" fmla="*/ 609 w 730"/>
                <a:gd name="T7" fmla="*/ 399 h 399"/>
                <a:gd name="T8" fmla="*/ 684 w 730"/>
                <a:gd name="T9" fmla="*/ 369 h 399"/>
                <a:gd name="T10" fmla="*/ 688 w 730"/>
                <a:gd name="T11" fmla="*/ 212 h 399"/>
                <a:gd name="T12" fmla="*/ 620 w 730"/>
                <a:gd name="T13" fmla="*/ 178 h 399"/>
                <a:gd name="T14" fmla="*/ 606 w 730"/>
                <a:gd name="T15" fmla="*/ 166 h 399"/>
                <a:gd name="T16" fmla="*/ 590 w 730"/>
                <a:gd name="T17" fmla="*/ 136 h 399"/>
                <a:gd name="T18" fmla="*/ 493 w 730"/>
                <a:gd name="T19" fmla="*/ 112 h 399"/>
                <a:gd name="T20" fmla="*/ 477 w 730"/>
                <a:gd name="T21" fmla="*/ 105 h 399"/>
                <a:gd name="T22" fmla="*/ 438 w 730"/>
                <a:gd name="T23" fmla="*/ 54 h 399"/>
                <a:gd name="T24" fmla="*/ 289 w 730"/>
                <a:gd name="T25" fmla="*/ 7 h 399"/>
                <a:gd name="T26" fmla="*/ 126 w 730"/>
                <a:gd name="T27" fmla="*/ 163 h 399"/>
                <a:gd name="T28" fmla="*/ 110 w 730"/>
                <a:gd name="T29" fmla="*/ 177 h 399"/>
                <a:gd name="T30" fmla="*/ 11 w 730"/>
                <a:gd name="T31" fmla="*/ 247 h 399"/>
                <a:gd name="T32" fmla="*/ 8 w 730"/>
                <a:gd name="T33" fmla="*/ 323 h 399"/>
                <a:gd name="T34" fmla="*/ 61 w 730"/>
                <a:gd name="T35" fmla="*/ 38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0" h="399">
                  <a:moveTo>
                    <a:pt x="61" y="385"/>
                  </a:moveTo>
                  <a:cubicBezTo>
                    <a:pt x="61" y="385"/>
                    <a:pt x="61" y="385"/>
                    <a:pt x="61" y="385"/>
                  </a:cubicBezTo>
                  <a:cubicBezTo>
                    <a:pt x="76" y="396"/>
                    <a:pt x="94" y="399"/>
                    <a:pt x="113" y="399"/>
                  </a:cubicBezTo>
                  <a:cubicBezTo>
                    <a:pt x="278" y="399"/>
                    <a:pt x="444" y="399"/>
                    <a:pt x="609" y="399"/>
                  </a:cubicBezTo>
                  <a:cubicBezTo>
                    <a:pt x="638" y="399"/>
                    <a:pt x="663" y="389"/>
                    <a:pt x="684" y="369"/>
                  </a:cubicBezTo>
                  <a:cubicBezTo>
                    <a:pt x="728" y="327"/>
                    <a:pt x="730" y="256"/>
                    <a:pt x="688" y="212"/>
                  </a:cubicBezTo>
                  <a:cubicBezTo>
                    <a:pt x="669" y="193"/>
                    <a:pt x="647" y="181"/>
                    <a:pt x="620" y="178"/>
                  </a:cubicBezTo>
                  <a:cubicBezTo>
                    <a:pt x="613" y="177"/>
                    <a:pt x="608" y="174"/>
                    <a:pt x="606" y="166"/>
                  </a:cubicBezTo>
                  <a:cubicBezTo>
                    <a:pt x="603" y="155"/>
                    <a:pt x="598" y="144"/>
                    <a:pt x="590" y="136"/>
                  </a:cubicBezTo>
                  <a:cubicBezTo>
                    <a:pt x="563" y="108"/>
                    <a:pt x="530" y="99"/>
                    <a:pt x="493" y="112"/>
                  </a:cubicBezTo>
                  <a:cubicBezTo>
                    <a:pt x="484" y="115"/>
                    <a:pt x="480" y="112"/>
                    <a:pt x="477" y="105"/>
                  </a:cubicBezTo>
                  <a:cubicBezTo>
                    <a:pt x="467" y="86"/>
                    <a:pt x="454" y="69"/>
                    <a:pt x="438" y="54"/>
                  </a:cubicBezTo>
                  <a:cubicBezTo>
                    <a:pt x="395" y="16"/>
                    <a:pt x="345" y="0"/>
                    <a:pt x="289" y="7"/>
                  </a:cubicBezTo>
                  <a:cubicBezTo>
                    <a:pt x="205" y="17"/>
                    <a:pt x="142" y="78"/>
                    <a:pt x="126" y="163"/>
                  </a:cubicBezTo>
                  <a:cubicBezTo>
                    <a:pt x="124" y="175"/>
                    <a:pt x="120" y="177"/>
                    <a:pt x="110" y="177"/>
                  </a:cubicBezTo>
                  <a:cubicBezTo>
                    <a:pt x="67" y="179"/>
                    <a:pt x="27" y="205"/>
                    <a:pt x="11" y="247"/>
                  </a:cubicBezTo>
                  <a:cubicBezTo>
                    <a:pt x="0" y="272"/>
                    <a:pt x="0" y="298"/>
                    <a:pt x="8" y="323"/>
                  </a:cubicBezTo>
                  <a:cubicBezTo>
                    <a:pt x="17" y="350"/>
                    <a:pt x="33" y="373"/>
                    <a:pt x="61" y="385"/>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grpSp>
        <p:nvGrpSpPr>
          <p:cNvPr id="11" name="Grupo 10">
            <a:extLst>
              <a:ext uri="{FF2B5EF4-FFF2-40B4-BE49-F238E27FC236}">
                <a16:creationId xmlns:a16="http://schemas.microsoft.com/office/drawing/2014/main" id="{4BAD415B-CAD7-49C3-827E-7DA8E919719B}"/>
              </a:ext>
            </a:extLst>
          </p:cNvPr>
          <p:cNvGrpSpPr/>
          <p:nvPr/>
        </p:nvGrpSpPr>
        <p:grpSpPr>
          <a:xfrm>
            <a:off x="294813" y="4349923"/>
            <a:ext cx="8763146" cy="803827"/>
            <a:chOff x="-3275791" y="-61425"/>
            <a:chExt cx="12001498" cy="1100875"/>
          </a:xfrm>
        </p:grpSpPr>
        <p:grpSp>
          <p:nvGrpSpPr>
            <p:cNvPr id="12" name="Grupo 11">
              <a:extLst>
                <a:ext uri="{FF2B5EF4-FFF2-40B4-BE49-F238E27FC236}">
                  <a16:creationId xmlns:a16="http://schemas.microsoft.com/office/drawing/2014/main" id="{0438C7D9-D433-4B44-B3C6-D3BA333F53AD}"/>
                </a:ext>
              </a:extLst>
            </p:cNvPr>
            <p:cNvGrpSpPr/>
            <p:nvPr/>
          </p:nvGrpSpPr>
          <p:grpSpPr>
            <a:xfrm>
              <a:off x="7760062" y="-61425"/>
              <a:ext cx="965645" cy="1100875"/>
              <a:chOff x="628650" y="296863"/>
              <a:chExt cx="4511675" cy="5143500"/>
            </a:xfrm>
            <a:solidFill>
              <a:srgbClr val="0070C0"/>
            </a:solidFill>
          </p:grpSpPr>
          <p:sp>
            <p:nvSpPr>
              <p:cNvPr id="14" name="Freeform 6">
                <a:extLst>
                  <a:ext uri="{FF2B5EF4-FFF2-40B4-BE49-F238E27FC236}">
                    <a16:creationId xmlns:a16="http://schemas.microsoft.com/office/drawing/2014/main" id="{357058A1-B17E-483F-B741-BE5AFBE2BF8C}"/>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7">
                <a:extLst>
                  <a:ext uri="{FF2B5EF4-FFF2-40B4-BE49-F238E27FC236}">
                    <a16:creationId xmlns:a16="http://schemas.microsoft.com/office/drawing/2014/main" id="{A30E296A-BFA9-40F8-9A83-1DB69EEE2266}"/>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8">
                <a:extLst>
                  <a:ext uri="{FF2B5EF4-FFF2-40B4-BE49-F238E27FC236}">
                    <a16:creationId xmlns:a16="http://schemas.microsoft.com/office/drawing/2014/main" id="{D114CFD5-CFBB-4D1F-8104-056862A83E4F}"/>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A4916237-5D4B-4439-81E4-E3D79B876120}"/>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0">
                <a:extLst>
                  <a:ext uri="{FF2B5EF4-FFF2-40B4-BE49-F238E27FC236}">
                    <a16:creationId xmlns:a16="http://schemas.microsoft.com/office/drawing/2014/main" id="{CFE2C580-1688-42DC-8862-11F6B6AA92CF}"/>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51746BE6-1861-4744-B1F2-AAE67FFE79E6}"/>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2">
                <a:extLst>
                  <a:ext uri="{FF2B5EF4-FFF2-40B4-BE49-F238E27FC236}">
                    <a16:creationId xmlns:a16="http://schemas.microsoft.com/office/drawing/2014/main" id="{9C17E885-6846-4DCA-82CD-5FB6C3F8F3BE}"/>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3">
                <a:extLst>
                  <a:ext uri="{FF2B5EF4-FFF2-40B4-BE49-F238E27FC236}">
                    <a16:creationId xmlns:a16="http://schemas.microsoft.com/office/drawing/2014/main" id="{A86C4BAB-D129-46B0-BBDD-EA855212DF7B}"/>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14">
                <a:extLst>
                  <a:ext uri="{FF2B5EF4-FFF2-40B4-BE49-F238E27FC236}">
                    <a16:creationId xmlns:a16="http://schemas.microsoft.com/office/drawing/2014/main" id="{D15D5821-CCC0-445B-88E4-ECAB137488BC}"/>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5">
                <a:extLst>
                  <a:ext uri="{FF2B5EF4-FFF2-40B4-BE49-F238E27FC236}">
                    <a16:creationId xmlns:a16="http://schemas.microsoft.com/office/drawing/2014/main" id="{199FDCD2-8623-47D2-816D-444EE82F548A}"/>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6">
                <a:extLst>
                  <a:ext uri="{FF2B5EF4-FFF2-40B4-BE49-F238E27FC236}">
                    <a16:creationId xmlns:a16="http://schemas.microsoft.com/office/drawing/2014/main" id="{4822A4B5-E49D-40A6-BFBA-2C9FC481F005}"/>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3" name="Rectángulo 12">
              <a:extLst>
                <a:ext uri="{FF2B5EF4-FFF2-40B4-BE49-F238E27FC236}">
                  <a16:creationId xmlns:a16="http://schemas.microsoft.com/office/drawing/2014/main" id="{0FE34C5D-F671-4848-8E75-7DB6292FA348}"/>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806" name="Google Shape;806;p68"/>
          <p:cNvSpPr txBox="1">
            <a:spLocks noGrp="1"/>
          </p:cNvSpPr>
          <p:nvPr>
            <p:ph type="title"/>
          </p:nvPr>
        </p:nvSpPr>
        <p:spPr>
          <a:xfrm>
            <a:off x="5041556" y="1786950"/>
            <a:ext cx="2547673" cy="57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rgbClr val="00B0F0"/>
                </a:solidFill>
              </a:rPr>
              <a:t>TENDENCY</a:t>
            </a:r>
            <a:endParaRPr dirty="0">
              <a:solidFill>
                <a:srgbClr val="00B0F0"/>
              </a:solidFill>
            </a:endParaRPr>
          </a:p>
        </p:txBody>
      </p:sp>
      <p:sp>
        <p:nvSpPr>
          <p:cNvPr id="807" name="Google Shape;807;p68"/>
          <p:cNvSpPr txBox="1"/>
          <p:nvPr/>
        </p:nvSpPr>
        <p:spPr>
          <a:xfrm>
            <a:off x="4937530" y="2073300"/>
            <a:ext cx="3470620" cy="1740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a:solidFill>
                  <a:schemeClr val="dk1"/>
                </a:solidFill>
                <a:latin typeface="Didact Gothic"/>
                <a:ea typeface="Didact Gothic"/>
                <a:cs typeface="Didact Gothic"/>
                <a:sym typeface="Didact Gothic"/>
              </a:rPr>
              <a:t>Mercury is the closest planet to the Sun and the smallest one in the Solar System. The planet’s name has nothing to do with the liquid metal, since it was named after the Roman messenger god</a:t>
            </a:r>
            <a:endParaRPr dirty="0">
              <a:solidFill>
                <a:schemeClr val="dk1"/>
              </a:solidFill>
              <a:latin typeface="Didact Gothic"/>
              <a:ea typeface="Didact Gothic"/>
              <a:cs typeface="Didact Gothic"/>
              <a:sym typeface="Didact Gothic"/>
            </a:endParaRPr>
          </a:p>
        </p:txBody>
      </p:sp>
      <p:sp>
        <p:nvSpPr>
          <p:cNvPr id="808" name="Google Shape;808;p68"/>
          <p:cNvSpPr txBox="1"/>
          <p:nvPr/>
        </p:nvSpPr>
        <p:spPr>
          <a:xfrm>
            <a:off x="4909478" y="3958120"/>
            <a:ext cx="3664200" cy="367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chemeClr val="dk1"/>
                </a:solidFill>
                <a:latin typeface="Didact Gothic"/>
                <a:ea typeface="Didact Gothic"/>
                <a:cs typeface="Didact Gothic"/>
                <a:sym typeface="Didact Gothic"/>
              </a:rPr>
              <a:t>To modify this graph, click on it, follow the link, change the data and paste the new graph here</a:t>
            </a:r>
            <a:endParaRPr sz="1000" dirty="0">
              <a:solidFill>
                <a:schemeClr val="dk1"/>
              </a:solidFill>
              <a:latin typeface="Didact Gothic"/>
              <a:ea typeface="Didact Gothic"/>
              <a:cs typeface="Didact Gothic"/>
              <a:sym typeface="Didact Gothic"/>
            </a:endParaRPr>
          </a:p>
        </p:txBody>
      </p:sp>
      <p:sp>
        <p:nvSpPr>
          <p:cNvPr id="8" name="Google Shape;1173;p72">
            <a:extLst>
              <a:ext uri="{FF2B5EF4-FFF2-40B4-BE49-F238E27FC236}">
                <a16:creationId xmlns:a16="http://schemas.microsoft.com/office/drawing/2014/main" id="{60C65BCE-56AD-4DF0-9D9A-85D0228A0FE3}"/>
              </a:ext>
            </a:extLst>
          </p:cNvPr>
          <p:cNvSpPr/>
          <p:nvPr/>
        </p:nvSpPr>
        <p:spPr>
          <a:xfrm>
            <a:off x="2764313" y="1038674"/>
            <a:ext cx="4677816" cy="675799"/>
          </a:xfrm>
          <a:custGeom>
            <a:avLst/>
            <a:gdLst/>
            <a:ahLst/>
            <a:cxnLst/>
            <a:rect l="l" t="t" r="r" b="b"/>
            <a:pathLst>
              <a:path w="69600" h="44105" extrusionOk="0">
                <a:moveTo>
                  <a:pt x="0" y="0"/>
                </a:moveTo>
                <a:lnTo>
                  <a:pt x="69600" y="0"/>
                </a:lnTo>
                <a:lnTo>
                  <a:pt x="69600" y="44105"/>
                </a:lnTo>
              </a:path>
            </a:pathLst>
          </a:custGeom>
          <a:noFill/>
          <a:ln w="38100" cap="flat" cmpd="sng">
            <a:solidFill>
              <a:srgbClr val="0070C0"/>
            </a:solidFill>
            <a:prstDash val="solid"/>
            <a:round/>
            <a:headEnd type="none" w="med" len="med"/>
            <a:tailEnd type="none" w="med" len="med"/>
          </a:ln>
        </p:spPr>
      </p:sp>
      <p:pic>
        <p:nvPicPr>
          <p:cNvPr id="23554" name="Picture 2" descr="nube blanca en el cielo">
            <a:extLst>
              <a:ext uri="{FF2B5EF4-FFF2-40B4-BE49-F238E27FC236}">
                <a16:creationId xmlns:a16="http://schemas.microsoft.com/office/drawing/2014/main" id="{96A8332F-0F4B-4C2B-8B4C-CAB9A9E3C3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649"/>
          <a:stretch/>
        </p:blipFill>
        <p:spPr bwMode="auto">
          <a:xfrm flipH="1">
            <a:off x="-1" y="0"/>
            <a:ext cx="4415243"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010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27"/>
        <p:cNvGrpSpPr/>
        <p:nvPr/>
      </p:nvGrpSpPr>
      <p:grpSpPr>
        <a:xfrm>
          <a:off x="0" y="0"/>
          <a:ext cx="0" cy="0"/>
          <a:chOff x="0" y="0"/>
          <a:chExt cx="0" cy="0"/>
        </a:xfrm>
      </p:grpSpPr>
      <p:sp>
        <p:nvSpPr>
          <p:cNvPr id="2728" name="Google Shape;2728;p38"/>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2850" name="Google Shape;2850;p38"/>
          <p:cNvSpPr/>
          <p:nvPr/>
        </p:nvSpPr>
        <p:spPr>
          <a:xfrm>
            <a:off x="908130" y="4092292"/>
            <a:ext cx="594300" cy="594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38"/>
          <p:cNvSpPr/>
          <p:nvPr/>
        </p:nvSpPr>
        <p:spPr>
          <a:xfrm>
            <a:off x="908130" y="1522180"/>
            <a:ext cx="594300" cy="59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38"/>
          <p:cNvSpPr/>
          <p:nvPr/>
        </p:nvSpPr>
        <p:spPr>
          <a:xfrm>
            <a:off x="908130" y="3319205"/>
            <a:ext cx="594300" cy="594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8"/>
          <p:cNvSpPr txBox="1"/>
          <p:nvPr/>
        </p:nvSpPr>
        <p:spPr>
          <a:xfrm>
            <a:off x="2641213" y="1463600"/>
            <a:ext cx="1734900"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Venus</a:t>
            </a:r>
            <a:endParaRPr sz="1800" b="1">
              <a:solidFill>
                <a:schemeClr val="accent2"/>
              </a:solidFill>
              <a:latin typeface="Fira Sans Extra Condensed"/>
              <a:ea typeface="Fira Sans Extra Condensed"/>
              <a:cs typeface="Fira Sans Extra Condensed"/>
              <a:sym typeface="Fira Sans Extra Condensed"/>
            </a:endParaRPr>
          </a:p>
        </p:txBody>
      </p:sp>
      <p:sp>
        <p:nvSpPr>
          <p:cNvPr id="2854" name="Google Shape;2854;p38"/>
          <p:cNvSpPr txBox="1"/>
          <p:nvPr/>
        </p:nvSpPr>
        <p:spPr>
          <a:xfrm>
            <a:off x="1802313" y="1714900"/>
            <a:ext cx="2573700" cy="371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Venus ha</a:t>
            </a:r>
            <a:r>
              <a:rPr lang="en" sz="1200">
                <a:solidFill>
                  <a:srgbClr val="000000"/>
                </a:solidFill>
                <a:latin typeface="Roboto"/>
                <a:ea typeface="Roboto"/>
                <a:cs typeface="Roboto"/>
                <a:sym typeface="Roboto"/>
              </a:rPr>
              <a:t>s a beautiful name and is the second </a:t>
            </a:r>
            <a:r>
              <a:rPr lang="en" sz="1200">
                <a:latin typeface="Roboto"/>
                <a:ea typeface="Roboto"/>
                <a:cs typeface="Roboto"/>
                <a:sym typeface="Roboto"/>
              </a:rPr>
              <a:t>planet</a:t>
            </a:r>
            <a:r>
              <a:rPr lang="en" sz="1200">
                <a:solidFill>
                  <a:srgbClr val="000000"/>
                </a:solidFill>
                <a:latin typeface="Roboto"/>
                <a:ea typeface="Roboto"/>
                <a:cs typeface="Roboto"/>
                <a:sym typeface="Roboto"/>
              </a:rPr>
              <a:t> from the Sun</a:t>
            </a:r>
            <a:endParaRPr sz="1200">
              <a:solidFill>
                <a:srgbClr val="000000"/>
              </a:solidFill>
              <a:latin typeface="Roboto"/>
              <a:ea typeface="Roboto"/>
              <a:cs typeface="Roboto"/>
              <a:sym typeface="Roboto"/>
            </a:endParaRPr>
          </a:p>
        </p:txBody>
      </p:sp>
      <p:sp>
        <p:nvSpPr>
          <p:cNvPr id="2855" name="Google Shape;2855;p38"/>
          <p:cNvSpPr txBox="1"/>
          <p:nvPr/>
        </p:nvSpPr>
        <p:spPr>
          <a:xfrm>
            <a:off x="2641213" y="2306223"/>
            <a:ext cx="1734900"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Mercury</a:t>
            </a:r>
            <a:endParaRPr sz="1800" b="1">
              <a:solidFill>
                <a:schemeClr val="accent3"/>
              </a:solidFill>
              <a:latin typeface="Fira Sans Extra Condensed"/>
              <a:ea typeface="Fira Sans Extra Condensed"/>
              <a:cs typeface="Fira Sans Extra Condensed"/>
              <a:sym typeface="Fira Sans Extra Condensed"/>
            </a:endParaRPr>
          </a:p>
        </p:txBody>
      </p:sp>
      <p:sp>
        <p:nvSpPr>
          <p:cNvPr id="2856" name="Google Shape;2856;p38"/>
          <p:cNvSpPr txBox="1"/>
          <p:nvPr/>
        </p:nvSpPr>
        <p:spPr>
          <a:xfrm>
            <a:off x="1802313" y="2557517"/>
            <a:ext cx="2573700" cy="371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Mercury is the closest</a:t>
            </a:r>
            <a:r>
              <a:rPr lang="en" sz="1200">
                <a:latin typeface="Roboto"/>
                <a:ea typeface="Roboto"/>
                <a:cs typeface="Roboto"/>
                <a:sym typeface="Roboto"/>
              </a:rPr>
              <a:t> </a:t>
            </a:r>
            <a:r>
              <a:rPr lang="en" sz="1200">
                <a:solidFill>
                  <a:srgbClr val="000000"/>
                </a:solidFill>
                <a:latin typeface="Roboto"/>
                <a:ea typeface="Roboto"/>
                <a:cs typeface="Roboto"/>
                <a:sym typeface="Roboto"/>
              </a:rPr>
              <a:t>to the Sun and the smallest o</a:t>
            </a:r>
            <a:r>
              <a:rPr lang="en" sz="1200">
                <a:latin typeface="Roboto"/>
                <a:ea typeface="Roboto"/>
                <a:cs typeface="Roboto"/>
                <a:sym typeface="Roboto"/>
              </a:rPr>
              <a:t>f them all</a:t>
            </a:r>
            <a:endParaRPr sz="1200">
              <a:solidFill>
                <a:srgbClr val="000000"/>
              </a:solidFill>
              <a:latin typeface="Roboto"/>
              <a:ea typeface="Roboto"/>
              <a:cs typeface="Roboto"/>
              <a:sym typeface="Roboto"/>
            </a:endParaRPr>
          </a:p>
        </p:txBody>
      </p:sp>
      <p:sp>
        <p:nvSpPr>
          <p:cNvPr id="2857" name="Google Shape;2857;p38"/>
          <p:cNvSpPr txBox="1"/>
          <p:nvPr/>
        </p:nvSpPr>
        <p:spPr>
          <a:xfrm>
            <a:off x="2641213" y="3148852"/>
            <a:ext cx="1734900"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Mars</a:t>
            </a:r>
            <a:endParaRPr sz="1800" b="1">
              <a:solidFill>
                <a:schemeClr val="accent4"/>
              </a:solidFill>
              <a:latin typeface="Fira Sans Extra Condensed"/>
              <a:ea typeface="Fira Sans Extra Condensed"/>
              <a:cs typeface="Fira Sans Extra Condensed"/>
              <a:sym typeface="Fira Sans Extra Condensed"/>
            </a:endParaRPr>
          </a:p>
        </p:txBody>
      </p:sp>
      <p:sp>
        <p:nvSpPr>
          <p:cNvPr id="2858" name="Google Shape;2858;p38"/>
          <p:cNvSpPr txBox="1"/>
          <p:nvPr/>
        </p:nvSpPr>
        <p:spPr>
          <a:xfrm>
            <a:off x="1802313" y="3397944"/>
            <a:ext cx="2573700" cy="43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Despite being red, </a:t>
            </a:r>
            <a:r>
              <a:rPr lang="en" sz="1200">
                <a:latin typeface="Roboto"/>
                <a:ea typeface="Roboto"/>
                <a:cs typeface="Roboto"/>
                <a:sym typeface="Roboto"/>
              </a:rPr>
              <a:t>it’s</a:t>
            </a:r>
            <a:r>
              <a:rPr lang="en" sz="1200">
                <a:solidFill>
                  <a:srgbClr val="000000"/>
                </a:solidFill>
                <a:latin typeface="Roboto"/>
                <a:ea typeface="Roboto"/>
                <a:cs typeface="Roboto"/>
                <a:sym typeface="Roboto"/>
              </a:rPr>
              <a:t> a cold place</a:t>
            </a:r>
            <a:r>
              <a:rPr lang="en" sz="1200">
                <a:latin typeface="Roboto"/>
                <a:ea typeface="Roboto"/>
                <a:cs typeface="Roboto"/>
                <a:sym typeface="Roboto"/>
              </a:rPr>
              <a:t> </a:t>
            </a:r>
            <a:r>
              <a:rPr lang="en" sz="1200">
                <a:solidFill>
                  <a:srgbClr val="000000"/>
                </a:solidFill>
                <a:latin typeface="Roboto"/>
                <a:ea typeface="Roboto"/>
                <a:cs typeface="Roboto"/>
                <a:sym typeface="Roboto"/>
              </a:rPr>
              <a:t>full of iron oxide dust</a:t>
            </a:r>
            <a:endParaRPr sz="1200">
              <a:solidFill>
                <a:srgbClr val="000000"/>
              </a:solidFill>
              <a:latin typeface="Roboto"/>
              <a:ea typeface="Roboto"/>
              <a:cs typeface="Roboto"/>
              <a:sym typeface="Roboto"/>
            </a:endParaRPr>
          </a:p>
        </p:txBody>
      </p:sp>
      <p:sp>
        <p:nvSpPr>
          <p:cNvPr id="2859" name="Google Shape;2859;p38"/>
          <p:cNvSpPr txBox="1"/>
          <p:nvPr/>
        </p:nvSpPr>
        <p:spPr>
          <a:xfrm>
            <a:off x="2731749" y="4005324"/>
            <a:ext cx="1644300"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Jupiter</a:t>
            </a:r>
            <a:endParaRPr sz="1800" b="1">
              <a:solidFill>
                <a:schemeClr val="accent5"/>
              </a:solidFill>
              <a:latin typeface="Fira Sans Extra Condensed"/>
              <a:ea typeface="Fira Sans Extra Condensed"/>
              <a:cs typeface="Fira Sans Extra Condensed"/>
              <a:sym typeface="Fira Sans Extra Condensed"/>
            </a:endParaRPr>
          </a:p>
        </p:txBody>
      </p:sp>
      <p:sp>
        <p:nvSpPr>
          <p:cNvPr id="2860" name="Google Shape;2860;p38"/>
          <p:cNvSpPr txBox="1"/>
          <p:nvPr/>
        </p:nvSpPr>
        <p:spPr>
          <a:xfrm>
            <a:off x="1802313" y="4257925"/>
            <a:ext cx="2573700" cy="43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Jupiter is a gas giant and the biggest planet in the Solar System</a:t>
            </a:r>
            <a:endParaRPr sz="1200">
              <a:solidFill>
                <a:srgbClr val="000000"/>
              </a:solidFill>
              <a:latin typeface="Roboto"/>
              <a:ea typeface="Roboto"/>
              <a:cs typeface="Roboto"/>
              <a:sym typeface="Roboto"/>
            </a:endParaRPr>
          </a:p>
        </p:txBody>
      </p:sp>
      <p:sp>
        <p:nvSpPr>
          <p:cNvPr id="2861" name="Google Shape;2861;p38"/>
          <p:cNvSpPr/>
          <p:nvPr/>
        </p:nvSpPr>
        <p:spPr>
          <a:xfrm>
            <a:off x="908130" y="2420692"/>
            <a:ext cx="594300" cy="594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62" name="Google Shape;2862;p38"/>
          <p:cNvGrpSpPr/>
          <p:nvPr/>
        </p:nvGrpSpPr>
        <p:grpSpPr>
          <a:xfrm>
            <a:off x="1022090" y="4258223"/>
            <a:ext cx="366364" cy="262465"/>
            <a:chOff x="-60621600" y="4145650"/>
            <a:chExt cx="316650" cy="226850"/>
          </a:xfrm>
        </p:grpSpPr>
        <p:sp>
          <p:nvSpPr>
            <p:cNvPr id="2863" name="Google Shape;2863;p38"/>
            <p:cNvSpPr/>
            <p:nvPr/>
          </p:nvSpPr>
          <p:spPr>
            <a:xfrm>
              <a:off x="-60463275" y="4249600"/>
              <a:ext cx="61450" cy="60675"/>
            </a:xfrm>
            <a:custGeom>
              <a:avLst/>
              <a:gdLst/>
              <a:ahLst/>
              <a:cxnLst/>
              <a:rect l="l" t="t" r="r" b="b"/>
              <a:pathLst>
                <a:path w="2458" h="2427" extrusionOk="0">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8"/>
            <p:cNvSpPr/>
            <p:nvPr/>
          </p:nvSpPr>
          <p:spPr>
            <a:xfrm>
              <a:off x="-60526300" y="4249600"/>
              <a:ext cx="48075" cy="60675"/>
            </a:xfrm>
            <a:custGeom>
              <a:avLst/>
              <a:gdLst/>
              <a:ahLst/>
              <a:cxnLst/>
              <a:rect l="l" t="t" r="r" b="b"/>
              <a:pathLst>
                <a:path w="1923" h="2427" extrusionOk="0">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8"/>
            <p:cNvSpPr/>
            <p:nvPr/>
          </p:nvSpPr>
          <p:spPr>
            <a:xfrm>
              <a:off x="-60621600" y="4145650"/>
              <a:ext cx="316650" cy="226850"/>
            </a:xfrm>
            <a:custGeom>
              <a:avLst/>
              <a:gdLst/>
              <a:ahLst/>
              <a:cxnLst/>
              <a:rect l="l" t="t" r="r" b="b"/>
              <a:pathLst>
                <a:path w="12666" h="9074" extrusionOk="0">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6" name="Google Shape;2866;p38"/>
          <p:cNvGrpSpPr/>
          <p:nvPr/>
        </p:nvGrpSpPr>
        <p:grpSpPr>
          <a:xfrm>
            <a:off x="1035648" y="3507021"/>
            <a:ext cx="339253" cy="218676"/>
            <a:chOff x="1492675" y="1520750"/>
            <a:chExt cx="481825" cy="310575"/>
          </a:xfrm>
        </p:grpSpPr>
        <p:sp>
          <p:nvSpPr>
            <p:cNvPr id="2867" name="Google Shape;2867;p38"/>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68" name="Google Shape;2868;p38"/>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869" name="Google Shape;2869;p38"/>
          <p:cNvGrpSpPr/>
          <p:nvPr/>
        </p:nvGrpSpPr>
        <p:grpSpPr>
          <a:xfrm>
            <a:off x="1066118" y="2548215"/>
            <a:ext cx="278296" cy="339253"/>
            <a:chOff x="3907325" y="2620775"/>
            <a:chExt cx="395250" cy="481825"/>
          </a:xfrm>
        </p:grpSpPr>
        <p:sp>
          <p:nvSpPr>
            <p:cNvPr id="2870" name="Google Shape;2870;p38"/>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1" name="Google Shape;2871;p38"/>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2" name="Google Shape;2872;p38"/>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3" name="Google Shape;2873;p38"/>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874" name="Google Shape;2874;p38"/>
          <p:cNvGrpSpPr/>
          <p:nvPr/>
        </p:nvGrpSpPr>
        <p:grpSpPr>
          <a:xfrm>
            <a:off x="1027877" y="1649695"/>
            <a:ext cx="354778" cy="339271"/>
            <a:chOff x="5045500" y="842250"/>
            <a:chExt cx="503875" cy="481850"/>
          </a:xfrm>
        </p:grpSpPr>
        <p:sp>
          <p:nvSpPr>
            <p:cNvPr id="2875" name="Google Shape;2875;p38"/>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6" name="Google Shape;2876;p38"/>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51" name="Google Shape;1217;p74">
            <a:extLst>
              <a:ext uri="{FF2B5EF4-FFF2-40B4-BE49-F238E27FC236}">
                <a16:creationId xmlns:a16="http://schemas.microsoft.com/office/drawing/2014/main" id="{A94EEEB8-D3D8-42F2-88F1-F8902A87D238}"/>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152" name="Google Shape;1217;p74">
            <a:extLst>
              <a:ext uri="{FF2B5EF4-FFF2-40B4-BE49-F238E27FC236}">
                <a16:creationId xmlns:a16="http://schemas.microsoft.com/office/drawing/2014/main" id="{AA48CCDE-37BB-4DB8-815B-C55D4C924A85}"/>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155" name="Grupo 154">
            <a:extLst>
              <a:ext uri="{FF2B5EF4-FFF2-40B4-BE49-F238E27FC236}">
                <a16:creationId xmlns:a16="http://schemas.microsoft.com/office/drawing/2014/main" id="{7A2B1F76-AA6C-4A14-97FB-7310CA81A55F}"/>
              </a:ext>
            </a:extLst>
          </p:cNvPr>
          <p:cNvGrpSpPr/>
          <p:nvPr/>
        </p:nvGrpSpPr>
        <p:grpSpPr>
          <a:xfrm>
            <a:off x="194063" y="284812"/>
            <a:ext cx="8763146" cy="803827"/>
            <a:chOff x="-3275791" y="-61425"/>
            <a:chExt cx="12001498" cy="1100875"/>
          </a:xfrm>
        </p:grpSpPr>
        <p:grpSp>
          <p:nvGrpSpPr>
            <p:cNvPr id="156" name="Grupo 155">
              <a:extLst>
                <a:ext uri="{FF2B5EF4-FFF2-40B4-BE49-F238E27FC236}">
                  <a16:creationId xmlns:a16="http://schemas.microsoft.com/office/drawing/2014/main" id="{ECAB2F60-E61B-465A-9B00-DD1AFFA13C3B}"/>
                </a:ext>
              </a:extLst>
            </p:cNvPr>
            <p:cNvGrpSpPr/>
            <p:nvPr/>
          </p:nvGrpSpPr>
          <p:grpSpPr>
            <a:xfrm>
              <a:off x="7760062" y="-61425"/>
              <a:ext cx="965645" cy="1100875"/>
              <a:chOff x="628650" y="296863"/>
              <a:chExt cx="4511675" cy="5143500"/>
            </a:xfrm>
            <a:solidFill>
              <a:srgbClr val="0070C0"/>
            </a:solidFill>
          </p:grpSpPr>
          <p:sp>
            <p:nvSpPr>
              <p:cNvPr id="158" name="Freeform 6">
                <a:extLst>
                  <a:ext uri="{FF2B5EF4-FFF2-40B4-BE49-F238E27FC236}">
                    <a16:creationId xmlns:a16="http://schemas.microsoft.com/office/drawing/2014/main" id="{5C314754-5B1A-4703-A7AE-FE9FFFF6CF60}"/>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9" name="Freeform 7">
                <a:extLst>
                  <a:ext uri="{FF2B5EF4-FFF2-40B4-BE49-F238E27FC236}">
                    <a16:creationId xmlns:a16="http://schemas.microsoft.com/office/drawing/2014/main" id="{8F15A6D4-18D7-4663-9E78-21E9029D558D}"/>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0" name="Freeform 8">
                <a:extLst>
                  <a:ext uri="{FF2B5EF4-FFF2-40B4-BE49-F238E27FC236}">
                    <a16:creationId xmlns:a16="http://schemas.microsoft.com/office/drawing/2014/main" id="{EBE74D00-A8A8-4D54-AF6F-9359E39582B2}"/>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1" name="Freeform 9">
                <a:extLst>
                  <a:ext uri="{FF2B5EF4-FFF2-40B4-BE49-F238E27FC236}">
                    <a16:creationId xmlns:a16="http://schemas.microsoft.com/office/drawing/2014/main" id="{24F1AF52-08AD-48E0-B3EF-3FB87B0EC975}"/>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2" name="Freeform 10">
                <a:extLst>
                  <a:ext uri="{FF2B5EF4-FFF2-40B4-BE49-F238E27FC236}">
                    <a16:creationId xmlns:a16="http://schemas.microsoft.com/office/drawing/2014/main" id="{6B35E911-0818-4CDB-B91C-2C6CE18C77E9}"/>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3" name="Freeform 11">
                <a:extLst>
                  <a:ext uri="{FF2B5EF4-FFF2-40B4-BE49-F238E27FC236}">
                    <a16:creationId xmlns:a16="http://schemas.microsoft.com/office/drawing/2014/main" id="{2C57B4BC-B85A-4029-9CCB-8EE171275797}"/>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4" name="Freeform 12">
                <a:extLst>
                  <a:ext uri="{FF2B5EF4-FFF2-40B4-BE49-F238E27FC236}">
                    <a16:creationId xmlns:a16="http://schemas.microsoft.com/office/drawing/2014/main" id="{4E4F8C08-A8D7-4CDE-8CA4-9D8A79771A1E}"/>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5" name="Freeform 13">
                <a:extLst>
                  <a:ext uri="{FF2B5EF4-FFF2-40B4-BE49-F238E27FC236}">
                    <a16:creationId xmlns:a16="http://schemas.microsoft.com/office/drawing/2014/main" id="{05BD8C05-7FED-43C1-B371-B6BEEAF09D88}"/>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6" name="Freeform 14">
                <a:extLst>
                  <a:ext uri="{FF2B5EF4-FFF2-40B4-BE49-F238E27FC236}">
                    <a16:creationId xmlns:a16="http://schemas.microsoft.com/office/drawing/2014/main" id="{17805FE4-FC1A-4461-9E02-A9FD3F5A0BDB}"/>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7" name="Freeform 15">
                <a:extLst>
                  <a:ext uri="{FF2B5EF4-FFF2-40B4-BE49-F238E27FC236}">
                    <a16:creationId xmlns:a16="http://schemas.microsoft.com/office/drawing/2014/main" id="{8CDAC7C2-F298-46D8-9CBD-AE9B16FFB137}"/>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8" name="Freeform 16">
                <a:extLst>
                  <a:ext uri="{FF2B5EF4-FFF2-40B4-BE49-F238E27FC236}">
                    <a16:creationId xmlns:a16="http://schemas.microsoft.com/office/drawing/2014/main" id="{A10C4975-4997-4359-9675-890B2B2605A3}"/>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57" name="Rectángulo 156">
              <a:extLst>
                <a:ext uri="{FF2B5EF4-FFF2-40B4-BE49-F238E27FC236}">
                  <a16:creationId xmlns:a16="http://schemas.microsoft.com/office/drawing/2014/main" id="{E1E681D8-0A48-445C-8D09-794272067DAC}"/>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grpSp>
        <p:nvGrpSpPr>
          <p:cNvPr id="29" name="Grupo 28">
            <a:extLst>
              <a:ext uri="{FF2B5EF4-FFF2-40B4-BE49-F238E27FC236}">
                <a16:creationId xmlns:a16="http://schemas.microsoft.com/office/drawing/2014/main" id="{01EB4E19-20A6-8A3A-15B3-9A8A0958A381}"/>
              </a:ext>
            </a:extLst>
          </p:cNvPr>
          <p:cNvGrpSpPr/>
          <p:nvPr/>
        </p:nvGrpSpPr>
        <p:grpSpPr>
          <a:xfrm>
            <a:off x="4897437" y="1190625"/>
            <a:ext cx="3833813" cy="3492500"/>
            <a:chOff x="4897437" y="1190625"/>
            <a:chExt cx="3833813" cy="3492500"/>
          </a:xfrm>
        </p:grpSpPr>
        <p:sp>
          <p:nvSpPr>
            <p:cNvPr id="5" name="Freeform 5">
              <a:extLst>
                <a:ext uri="{FF2B5EF4-FFF2-40B4-BE49-F238E27FC236}">
                  <a16:creationId xmlns:a16="http://schemas.microsoft.com/office/drawing/2014/main" id="{E2020483-6726-28ED-AB16-A1B74FE28094}"/>
                </a:ext>
              </a:extLst>
            </p:cNvPr>
            <p:cNvSpPr>
              <a:spLocks noEditPoints="1"/>
            </p:cNvSpPr>
            <p:nvPr/>
          </p:nvSpPr>
          <p:spPr bwMode="auto">
            <a:xfrm>
              <a:off x="5151438" y="1190625"/>
              <a:ext cx="2138363" cy="1250950"/>
            </a:xfrm>
            <a:custGeom>
              <a:avLst/>
              <a:gdLst>
                <a:gd name="T0" fmla="*/ 11 w 279"/>
                <a:gd name="T1" fmla="*/ 125 h 163"/>
                <a:gd name="T2" fmla="*/ 6 w 279"/>
                <a:gd name="T3" fmla="*/ 117 h 163"/>
                <a:gd name="T4" fmla="*/ 3 w 279"/>
                <a:gd name="T5" fmla="*/ 111 h 163"/>
                <a:gd name="T6" fmla="*/ 1 w 279"/>
                <a:gd name="T7" fmla="*/ 101 h 163"/>
                <a:gd name="T8" fmla="*/ 1 w 279"/>
                <a:gd name="T9" fmla="*/ 88 h 163"/>
                <a:gd name="T10" fmla="*/ 3 w 279"/>
                <a:gd name="T11" fmla="*/ 80 h 163"/>
                <a:gd name="T12" fmla="*/ 7 w 279"/>
                <a:gd name="T13" fmla="*/ 72 h 163"/>
                <a:gd name="T14" fmla="*/ 9 w 279"/>
                <a:gd name="T15" fmla="*/ 70 h 163"/>
                <a:gd name="T16" fmla="*/ 10 w 279"/>
                <a:gd name="T17" fmla="*/ 68 h 163"/>
                <a:gd name="T18" fmla="*/ 15 w 279"/>
                <a:gd name="T19" fmla="*/ 64 h 163"/>
                <a:gd name="T20" fmla="*/ 17 w 279"/>
                <a:gd name="T21" fmla="*/ 62 h 163"/>
                <a:gd name="T22" fmla="*/ 23 w 279"/>
                <a:gd name="T23" fmla="*/ 58 h 163"/>
                <a:gd name="T24" fmla="*/ 40 w 279"/>
                <a:gd name="T25" fmla="*/ 53 h 163"/>
                <a:gd name="T26" fmla="*/ 48 w 279"/>
                <a:gd name="T27" fmla="*/ 53 h 163"/>
                <a:gd name="T28" fmla="*/ 57 w 279"/>
                <a:gd name="T29" fmla="*/ 39 h 163"/>
                <a:gd name="T30" fmla="*/ 60 w 279"/>
                <a:gd name="T31" fmla="*/ 35 h 163"/>
                <a:gd name="T32" fmla="*/ 66 w 279"/>
                <a:gd name="T33" fmla="*/ 30 h 163"/>
                <a:gd name="T34" fmla="*/ 73 w 279"/>
                <a:gd name="T35" fmla="*/ 26 h 163"/>
                <a:gd name="T36" fmla="*/ 109 w 279"/>
                <a:gd name="T37" fmla="*/ 23 h 163"/>
                <a:gd name="T38" fmla="*/ 118 w 279"/>
                <a:gd name="T39" fmla="*/ 20 h 163"/>
                <a:gd name="T40" fmla="*/ 123 w 279"/>
                <a:gd name="T41" fmla="*/ 14 h 163"/>
                <a:gd name="T42" fmla="*/ 183 w 279"/>
                <a:gd name="T43" fmla="*/ 0 h 163"/>
                <a:gd name="T44" fmla="*/ 200 w 279"/>
                <a:gd name="T45" fmla="*/ 4 h 163"/>
                <a:gd name="T46" fmla="*/ 215 w 279"/>
                <a:gd name="T47" fmla="*/ 16 h 163"/>
                <a:gd name="T48" fmla="*/ 220 w 279"/>
                <a:gd name="T49" fmla="*/ 24 h 163"/>
                <a:gd name="T50" fmla="*/ 225 w 279"/>
                <a:gd name="T51" fmla="*/ 37 h 163"/>
                <a:gd name="T52" fmla="*/ 226 w 279"/>
                <a:gd name="T53" fmla="*/ 50 h 163"/>
                <a:gd name="T54" fmla="*/ 239 w 279"/>
                <a:gd name="T55" fmla="*/ 53 h 163"/>
                <a:gd name="T56" fmla="*/ 255 w 279"/>
                <a:gd name="T57" fmla="*/ 59 h 163"/>
                <a:gd name="T58" fmla="*/ 259 w 279"/>
                <a:gd name="T59" fmla="*/ 61 h 163"/>
                <a:gd name="T60" fmla="*/ 269 w 279"/>
                <a:gd name="T61" fmla="*/ 73 h 163"/>
                <a:gd name="T62" fmla="*/ 272 w 279"/>
                <a:gd name="T63" fmla="*/ 78 h 163"/>
                <a:gd name="T64" fmla="*/ 275 w 279"/>
                <a:gd name="T65" fmla="*/ 86 h 163"/>
                <a:gd name="T66" fmla="*/ 233 w 279"/>
                <a:gd name="T67" fmla="*/ 138 h 163"/>
                <a:gd name="T68" fmla="*/ 175 w 279"/>
                <a:gd name="T69" fmla="*/ 149 h 163"/>
                <a:gd name="T70" fmla="*/ 173 w 279"/>
                <a:gd name="T71" fmla="*/ 154 h 163"/>
                <a:gd name="T72" fmla="*/ 158 w 279"/>
                <a:gd name="T73" fmla="*/ 139 h 163"/>
                <a:gd name="T74" fmla="*/ 148 w 279"/>
                <a:gd name="T75" fmla="*/ 161 h 163"/>
                <a:gd name="T76" fmla="*/ 142 w 279"/>
                <a:gd name="T77" fmla="*/ 138 h 163"/>
                <a:gd name="T78" fmla="*/ 124 w 279"/>
                <a:gd name="T79" fmla="*/ 143 h 163"/>
                <a:gd name="T80" fmla="*/ 124 w 279"/>
                <a:gd name="T81" fmla="*/ 149 h 163"/>
                <a:gd name="T82" fmla="*/ 122 w 279"/>
                <a:gd name="T83" fmla="*/ 163 h 163"/>
                <a:gd name="T84" fmla="*/ 120 w 279"/>
                <a:gd name="T85" fmla="*/ 139 h 163"/>
                <a:gd name="T86" fmla="*/ 53 w 279"/>
                <a:gd name="T87" fmla="*/ 139 h 163"/>
                <a:gd name="T88" fmla="*/ 148 w 279"/>
                <a:gd name="T89" fmla="*/ 110 h 163"/>
                <a:gd name="T90" fmla="*/ 170 w 279"/>
                <a:gd name="T91" fmla="*/ 88 h 163"/>
                <a:gd name="T92" fmla="*/ 159 w 279"/>
                <a:gd name="T93" fmla="*/ 102 h 163"/>
                <a:gd name="T94" fmla="*/ 129 w 279"/>
                <a:gd name="T95" fmla="*/ 93 h 163"/>
                <a:gd name="T96" fmla="*/ 132 w 279"/>
                <a:gd name="T97" fmla="*/ 102 h 163"/>
                <a:gd name="T98" fmla="*/ 169 w 279"/>
                <a:gd name="T99" fmla="*/ 77 h 163"/>
                <a:gd name="T100" fmla="*/ 141 w 279"/>
                <a:gd name="T101" fmla="*/ 65 h 163"/>
                <a:gd name="T102" fmla="*/ 127 w 279"/>
                <a:gd name="T103" fmla="*/ 86 h 163"/>
                <a:gd name="T104" fmla="*/ 137 w 279"/>
                <a:gd name="T105" fmla="*/ 72 h 163"/>
                <a:gd name="T106" fmla="*/ 168 w 279"/>
                <a:gd name="T107" fmla="*/ 8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9" h="163">
                  <a:moveTo>
                    <a:pt x="14" y="128"/>
                  </a:moveTo>
                  <a:cubicBezTo>
                    <a:pt x="13" y="127"/>
                    <a:pt x="12" y="126"/>
                    <a:pt x="11" y="125"/>
                  </a:cubicBezTo>
                  <a:cubicBezTo>
                    <a:pt x="10" y="122"/>
                    <a:pt x="8" y="120"/>
                    <a:pt x="6" y="117"/>
                  </a:cubicBezTo>
                  <a:cubicBezTo>
                    <a:pt x="6" y="117"/>
                    <a:pt x="6" y="117"/>
                    <a:pt x="6" y="117"/>
                  </a:cubicBezTo>
                  <a:cubicBezTo>
                    <a:pt x="5" y="115"/>
                    <a:pt x="5" y="113"/>
                    <a:pt x="3" y="112"/>
                  </a:cubicBezTo>
                  <a:cubicBezTo>
                    <a:pt x="3" y="111"/>
                    <a:pt x="3" y="111"/>
                    <a:pt x="3" y="111"/>
                  </a:cubicBezTo>
                  <a:cubicBezTo>
                    <a:pt x="3" y="109"/>
                    <a:pt x="2" y="106"/>
                    <a:pt x="1" y="103"/>
                  </a:cubicBezTo>
                  <a:cubicBezTo>
                    <a:pt x="1" y="102"/>
                    <a:pt x="1" y="102"/>
                    <a:pt x="1" y="101"/>
                  </a:cubicBezTo>
                  <a:cubicBezTo>
                    <a:pt x="1" y="98"/>
                    <a:pt x="1" y="95"/>
                    <a:pt x="0" y="92"/>
                  </a:cubicBezTo>
                  <a:cubicBezTo>
                    <a:pt x="1" y="90"/>
                    <a:pt x="1" y="89"/>
                    <a:pt x="1" y="88"/>
                  </a:cubicBezTo>
                  <a:cubicBezTo>
                    <a:pt x="2" y="85"/>
                    <a:pt x="2" y="83"/>
                    <a:pt x="3" y="80"/>
                  </a:cubicBezTo>
                  <a:cubicBezTo>
                    <a:pt x="3" y="80"/>
                    <a:pt x="3" y="80"/>
                    <a:pt x="3" y="80"/>
                  </a:cubicBezTo>
                  <a:cubicBezTo>
                    <a:pt x="5" y="78"/>
                    <a:pt x="6" y="75"/>
                    <a:pt x="7" y="72"/>
                  </a:cubicBezTo>
                  <a:cubicBezTo>
                    <a:pt x="7" y="72"/>
                    <a:pt x="7" y="72"/>
                    <a:pt x="7" y="72"/>
                  </a:cubicBezTo>
                  <a:cubicBezTo>
                    <a:pt x="8" y="72"/>
                    <a:pt x="9" y="71"/>
                    <a:pt x="9" y="70"/>
                  </a:cubicBezTo>
                  <a:cubicBezTo>
                    <a:pt x="9" y="70"/>
                    <a:pt x="9" y="70"/>
                    <a:pt x="9" y="70"/>
                  </a:cubicBezTo>
                  <a:cubicBezTo>
                    <a:pt x="9" y="69"/>
                    <a:pt x="10" y="69"/>
                    <a:pt x="10" y="68"/>
                  </a:cubicBezTo>
                  <a:cubicBezTo>
                    <a:pt x="10" y="68"/>
                    <a:pt x="10" y="68"/>
                    <a:pt x="10" y="68"/>
                  </a:cubicBezTo>
                  <a:cubicBezTo>
                    <a:pt x="12" y="67"/>
                    <a:pt x="13" y="66"/>
                    <a:pt x="15" y="64"/>
                  </a:cubicBezTo>
                  <a:cubicBezTo>
                    <a:pt x="15" y="64"/>
                    <a:pt x="15" y="64"/>
                    <a:pt x="15" y="64"/>
                  </a:cubicBezTo>
                  <a:cubicBezTo>
                    <a:pt x="15" y="63"/>
                    <a:pt x="15" y="63"/>
                    <a:pt x="16" y="63"/>
                  </a:cubicBezTo>
                  <a:cubicBezTo>
                    <a:pt x="16" y="62"/>
                    <a:pt x="17" y="62"/>
                    <a:pt x="17" y="62"/>
                  </a:cubicBezTo>
                  <a:cubicBezTo>
                    <a:pt x="19" y="61"/>
                    <a:pt x="21" y="60"/>
                    <a:pt x="23" y="58"/>
                  </a:cubicBezTo>
                  <a:cubicBezTo>
                    <a:pt x="23" y="58"/>
                    <a:pt x="23" y="58"/>
                    <a:pt x="23" y="58"/>
                  </a:cubicBezTo>
                  <a:cubicBezTo>
                    <a:pt x="28" y="56"/>
                    <a:pt x="32" y="55"/>
                    <a:pt x="37" y="53"/>
                  </a:cubicBezTo>
                  <a:cubicBezTo>
                    <a:pt x="38" y="53"/>
                    <a:pt x="39" y="53"/>
                    <a:pt x="40" y="53"/>
                  </a:cubicBezTo>
                  <a:cubicBezTo>
                    <a:pt x="42" y="53"/>
                    <a:pt x="43" y="53"/>
                    <a:pt x="45" y="53"/>
                  </a:cubicBezTo>
                  <a:cubicBezTo>
                    <a:pt x="46" y="53"/>
                    <a:pt x="47" y="53"/>
                    <a:pt x="48" y="53"/>
                  </a:cubicBezTo>
                  <a:cubicBezTo>
                    <a:pt x="53" y="50"/>
                    <a:pt x="52" y="45"/>
                    <a:pt x="55" y="42"/>
                  </a:cubicBezTo>
                  <a:cubicBezTo>
                    <a:pt x="56" y="41"/>
                    <a:pt x="56" y="40"/>
                    <a:pt x="57" y="39"/>
                  </a:cubicBezTo>
                  <a:cubicBezTo>
                    <a:pt x="58" y="39"/>
                    <a:pt x="59" y="37"/>
                    <a:pt x="59" y="36"/>
                  </a:cubicBezTo>
                  <a:cubicBezTo>
                    <a:pt x="59" y="36"/>
                    <a:pt x="60" y="35"/>
                    <a:pt x="60" y="35"/>
                  </a:cubicBezTo>
                  <a:cubicBezTo>
                    <a:pt x="62" y="34"/>
                    <a:pt x="64" y="33"/>
                    <a:pt x="65" y="31"/>
                  </a:cubicBezTo>
                  <a:cubicBezTo>
                    <a:pt x="65" y="31"/>
                    <a:pt x="65" y="30"/>
                    <a:pt x="66" y="30"/>
                  </a:cubicBezTo>
                  <a:cubicBezTo>
                    <a:pt x="68" y="29"/>
                    <a:pt x="71" y="28"/>
                    <a:pt x="73" y="26"/>
                  </a:cubicBezTo>
                  <a:cubicBezTo>
                    <a:pt x="73" y="26"/>
                    <a:pt x="73" y="26"/>
                    <a:pt x="73" y="26"/>
                  </a:cubicBezTo>
                  <a:cubicBezTo>
                    <a:pt x="78" y="25"/>
                    <a:pt x="83" y="24"/>
                    <a:pt x="88" y="23"/>
                  </a:cubicBezTo>
                  <a:cubicBezTo>
                    <a:pt x="95" y="23"/>
                    <a:pt x="102" y="23"/>
                    <a:pt x="109" y="23"/>
                  </a:cubicBezTo>
                  <a:cubicBezTo>
                    <a:pt x="113" y="25"/>
                    <a:pt x="117" y="25"/>
                    <a:pt x="118" y="20"/>
                  </a:cubicBezTo>
                  <a:cubicBezTo>
                    <a:pt x="118" y="20"/>
                    <a:pt x="118" y="20"/>
                    <a:pt x="118" y="20"/>
                  </a:cubicBezTo>
                  <a:cubicBezTo>
                    <a:pt x="120" y="18"/>
                    <a:pt x="122" y="16"/>
                    <a:pt x="123" y="14"/>
                  </a:cubicBezTo>
                  <a:cubicBezTo>
                    <a:pt x="123" y="14"/>
                    <a:pt x="123" y="14"/>
                    <a:pt x="123" y="14"/>
                  </a:cubicBezTo>
                  <a:cubicBezTo>
                    <a:pt x="131" y="7"/>
                    <a:pt x="140" y="2"/>
                    <a:pt x="151" y="0"/>
                  </a:cubicBezTo>
                  <a:cubicBezTo>
                    <a:pt x="162" y="0"/>
                    <a:pt x="172" y="0"/>
                    <a:pt x="183" y="0"/>
                  </a:cubicBezTo>
                  <a:cubicBezTo>
                    <a:pt x="188" y="1"/>
                    <a:pt x="192" y="2"/>
                    <a:pt x="196" y="3"/>
                  </a:cubicBezTo>
                  <a:cubicBezTo>
                    <a:pt x="197" y="4"/>
                    <a:pt x="198" y="4"/>
                    <a:pt x="200" y="4"/>
                  </a:cubicBezTo>
                  <a:cubicBezTo>
                    <a:pt x="204" y="7"/>
                    <a:pt x="208" y="10"/>
                    <a:pt x="212" y="13"/>
                  </a:cubicBezTo>
                  <a:cubicBezTo>
                    <a:pt x="212" y="14"/>
                    <a:pt x="213" y="15"/>
                    <a:pt x="215" y="16"/>
                  </a:cubicBezTo>
                  <a:cubicBezTo>
                    <a:pt x="215" y="16"/>
                    <a:pt x="215" y="17"/>
                    <a:pt x="216" y="17"/>
                  </a:cubicBezTo>
                  <a:cubicBezTo>
                    <a:pt x="217" y="20"/>
                    <a:pt x="218" y="22"/>
                    <a:pt x="220" y="24"/>
                  </a:cubicBezTo>
                  <a:cubicBezTo>
                    <a:pt x="220" y="25"/>
                    <a:pt x="221" y="25"/>
                    <a:pt x="221" y="25"/>
                  </a:cubicBezTo>
                  <a:cubicBezTo>
                    <a:pt x="222" y="29"/>
                    <a:pt x="224" y="33"/>
                    <a:pt x="225" y="37"/>
                  </a:cubicBezTo>
                  <a:cubicBezTo>
                    <a:pt x="225" y="38"/>
                    <a:pt x="226" y="39"/>
                    <a:pt x="226" y="39"/>
                  </a:cubicBezTo>
                  <a:cubicBezTo>
                    <a:pt x="226" y="43"/>
                    <a:pt x="226" y="46"/>
                    <a:pt x="226" y="50"/>
                  </a:cubicBezTo>
                  <a:cubicBezTo>
                    <a:pt x="226" y="52"/>
                    <a:pt x="226" y="54"/>
                    <a:pt x="229" y="53"/>
                  </a:cubicBezTo>
                  <a:cubicBezTo>
                    <a:pt x="232" y="53"/>
                    <a:pt x="236" y="53"/>
                    <a:pt x="239" y="53"/>
                  </a:cubicBezTo>
                  <a:cubicBezTo>
                    <a:pt x="244" y="55"/>
                    <a:pt x="248" y="56"/>
                    <a:pt x="253" y="58"/>
                  </a:cubicBezTo>
                  <a:cubicBezTo>
                    <a:pt x="254" y="58"/>
                    <a:pt x="255" y="59"/>
                    <a:pt x="255" y="59"/>
                  </a:cubicBezTo>
                  <a:cubicBezTo>
                    <a:pt x="256" y="60"/>
                    <a:pt x="257" y="61"/>
                    <a:pt x="259" y="61"/>
                  </a:cubicBezTo>
                  <a:cubicBezTo>
                    <a:pt x="259" y="61"/>
                    <a:pt x="259" y="61"/>
                    <a:pt x="259" y="61"/>
                  </a:cubicBezTo>
                  <a:cubicBezTo>
                    <a:pt x="262" y="64"/>
                    <a:pt x="264" y="67"/>
                    <a:pt x="267" y="69"/>
                  </a:cubicBezTo>
                  <a:cubicBezTo>
                    <a:pt x="268" y="71"/>
                    <a:pt x="269" y="72"/>
                    <a:pt x="269" y="73"/>
                  </a:cubicBezTo>
                  <a:cubicBezTo>
                    <a:pt x="270" y="75"/>
                    <a:pt x="270" y="76"/>
                    <a:pt x="272" y="77"/>
                  </a:cubicBezTo>
                  <a:cubicBezTo>
                    <a:pt x="272" y="77"/>
                    <a:pt x="272" y="77"/>
                    <a:pt x="272" y="78"/>
                  </a:cubicBezTo>
                  <a:cubicBezTo>
                    <a:pt x="272" y="80"/>
                    <a:pt x="273" y="81"/>
                    <a:pt x="274" y="82"/>
                  </a:cubicBezTo>
                  <a:cubicBezTo>
                    <a:pt x="274" y="84"/>
                    <a:pt x="274" y="85"/>
                    <a:pt x="275" y="86"/>
                  </a:cubicBezTo>
                  <a:cubicBezTo>
                    <a:pt x="275" y="87"/>
                    <a:pt x="275" y="87"/>
                    <a:pt x="275" y="88"/>
                  </a:cubicBezTo>
                  <a:cubicBezTo>
                    <a:pt x="279" y="115"/>
                    <a:pt x="260" y="138"/>
                    <a:pt x="233" y="138"/>
                  </a:cubicBezTo>
                  <a:cubicBezTo>
                    <a:pt x="217" y="139"/>
                    <a:pt x="202" y="139"/>
                    <a:pt x="186" y="139"/>
                  </a:cubicBezTo>
                  <a:cubicBezTo>
                    <a:pt x="176" y="139"/>
                    <a:pt x="176" y="139"/>
                    <a:pt x="175" y="149"/>
                  </a:cubicBezTo>
                  <a:cubicBezTo>
                    <a:pt x="173" y="153"/>
                    <a:pt x="175" y="157"/>
                    <a:pt x="173" y="163"/>
                  </a:cubicBezTo>
                  <a:cubicBezTo>
                    <a:pt x="173" y="159"/>
                    <a:pt x="173" y="157"/>
                    <a:pt x="173" y="154"/>
                  </a:cubicBezTo>
                  <a:cubicBezTo>
                    <a:pt x="172" y="149"/>
                    <a:pt x="174" y="144"/>
                    <a:pt x="172" y="139"/>
                  </a:cubicBezTo>
                  <a:cubicBezTo>
                    <a:pt x="167" y="139"/>
                    <a:pt x="163" y="139"/>
                    <a:pt x="158" y="139"/>
                  </a:cubicBezTo>
                  <a:cubicBezTo>
                    <a:pt x="150" y="139"/>
                    <a:pt x="150" y="139"/>
                    <a:pt x="150" y="148"/>
                  </a:cubicBezTo>
                  <a:cubicBezTo>
                    <a:pt x="147" y="152"/>
                    <a:pt x="150" y="157"/>
                    <a:pt x="148" y="161"/>
                  </a:cubicBezTo>
                  <a:cubicBezTo>
                    <a:pt x="147" y="155"/>
                    <a:pt x="147" y="149"/>
                    <a:pt x="147" y="143"/>
                  </a:cubicBezTo>
                  <a:cubicBezTo>
                    <a:pt x="147" y="139"/>
                    <a:pt x="146" y="138"/>
                    <a:pt x="142" y="138"/>
                  </a:cubicBezTo>
                  <a:cubicBezTo>
                    <a:pt x="138" y="138"/>
                    <a:pt x="133" y="138"/>
                    <a:pt x="129" y="138"/>
                  </a:cubicBezTo>
                  <a:cubicBezTo>
                    <a:pt x="125" y="138"/>
                    <a:pt x="123" y="139"/>
                    <a:pt x="124" y="143"/>
                  </a:cubicBezTo>
                  <a:cubicBezTo>
                    <a:pt x="124" y="145"/>
                    <a:pt x="124" y="146"/>
                    <a:pt x="124" y="147"/>
                  </a:cubicBezTo>
                  <a:cubicBezTo>
                    <a:pt x="124" y="148"/>
                    <a:pt x="124" y="148"/>
                    <a:pt x="124" y="149"/>
                  </a:cubicBezTo>
                  <a:cubicBezTo>
                    <a:pt x="122" y="150"/>
                    <a:pt x="123" y="153"/>
                    <a:pt x="123" y="155"/>
                  </a:cubicBezTo>
                  <a:cubicBezTo>
                    <a:pt x="122" y="157"/>
                    <a:pt x="124" y="160"/>
                    <a:pt x="122" y="163"/>
                  </a:cubicBezTo>
                  <a:cubicBezTo>
                    <a:pt x="122" y="158"/>
                    <a:pt x="121" y="153"/>
                    <a:pt x="121" y="149"/>
                  </a:cubicBezTo>
                  <a:cubicBezTo>
                    <a:pt x="121" y="146"/>
                    <a:pt x="123" y="142"/>
                    <a:pt x="120" y="139"/>
                  </a:cubicBezTo>
                  <a:cubicBezTo>
                    <a:pt x="119" y="138"/>
                    <a:pt x="116" y="139"/>
                    <a:pt x="114" y="139"/>
                  </a:cubicBezTo>
                  <a:cubicBezTo>
                    <a:pt x="94" y="139"/>
                    <a:pt x="74" y="138"/>
                    <a:pt x="53" y="139"/>
                  </a:cubicBezTo>
                  <a:cubicBezTo>
                    <a:pt x="39" y="139"/>
                    <a:pt x="25" y="137"/>
                    <a:pt x="14" y="128"/>
                  </a:cubicBezTo>
                  <a:close/>
                  <a:moveTo>
                    <a:pt x="148" y="110"/>
                  </a:moveTo>
                  <a:cubicBezTo>
                    <a:pt x="158" y="110"/>
                    <a:pt x="167" y="103"/>
                    <a:pt x="170" y="93"/>
                  </a:cubicBezTo>
                  <a:cubicBezTo>
                    <a:pt x="171" y="91"/>
                    <a:pt x="173" y="89"/>
                    <a:pt x="170" y="88"/>
                  </a:cubicBezTo>
                  <a:cubicBezTo>
                    <a:pt x="167" y="87"/>
                    <a:pt x="167" y="89"/>
                    <a:pt x="166" y="91"/>
                  </a:cubicBezTo>
                  <a:cubicBezTo>
                    <a:pt x="165" y="96"/>
                    <a:pt x="162" y="99"/>
                    <a:pt x="159" y="102"/>
                  </a:cubicBezTo>
                  <a:cubicBezTo>
                    <a:pt x="151" y="108"/>
                    <a:pt x="139" y="105"/>
                    <a:pt x="135" y="97"/>
                  </a:cubicBezTo>
                  <a:cubicBezTo>
                    <a:pt x="133" y="95"/>
                    <a:pt x="131" y="93"/>
                    <a:pt x="129" y="93"/>
                  </a:cubicBezTo>
                  <a:cubicBezTo>
                    <a:pt x="127" y="94"/>
                    <a:pt x="127" y="97"/>
                    <a:pt x="127" y="98"/>
                  </a:cubicBezTo>
                  <a:cubicBezTo>
                    <a:pt x="127" y="101"/>
                    <a:pt x="130" y="101"/>
                    <a:pt x="132" y="102"/>
                  </a:cubicBezTo>
                  <a:cubicBezTo>
                    <a:pt x="136" y="107"/>
                    <a:pt x="142" y="109"/>
                    <a:pt x="148" y="110"/>
                  </a:cubicBezTo>
                  <a:close/>
                  <a:moveTo>
                    <a:pt x="169" y="77"/>
                  </a:moveTo>
                  <a:cubicBezTo>
                    <a:pt x="170" y="72"/>
                    <a:pt x="166" y="72"/>
                    <a:pt x="164" y="70"/>
                  </a:cubicBezTo>
                  <a:cubicBezTo>
                    <a:pt x="157" y="63"/>
                    <a:pt x="149" y="62"/>
                    <a:pt x="141" y="65"/>
                  </a:cubicBezTo>
                  <a:cubicBezTo>
                    <a:pt x="133" y="67"/>
                    <a:pt x="128" y="73"/>
                    <a:pt x="126" y="81"/>
                  </a:cubicBezTo>
                  <a:cubicBezTo>
                    <a:pt x="125" y="83"/>
                    <a:pt x="124" y="85"/>
                    <a:pt x="127" y="86"/>
                  </a:cubicBezTo>
                  <a:cubicBezTo>
                    <a:pt x="129" y="86"/>
                    <a:pt x="130" y="84"/>
                    <a:pt x="130" y="82"/>
                  </a:cubicBezTo>
                  <a:cubicBezTo>
                    <a:pt x="131" y="78"/>
                    <a:pt x="133" y="75"/>
                    <a:pt x="137" y="72"/>
                  </a:cubicBezTo>
                  <a:cubicBezTo>
                    <a:pt x="145" y="65"/>
                    <a:pt x="157" y="67"/>
                    <a:pt x="162" y="77"/>
                  </a:cubicBezTo>
                  <a:cubicBezTo>
                    <a:pt x="163" y="79"/>
                    <a:pt x="166" y="80"/>
                    <a:pt x="168" y="80"/>
                  </a:cubicBezTo>
                  <a:cubicBezTo>
                    <a:pt x="169" y="80"/>
                    <a:pt x="169" y="78"/>
                    <a:pt x="169" y="77"/>
                  </a:cubicBezTo>
                  <a:close/>
                </a:path>
              </a:pathLst>
            </a:custGeom>
            <a:solidFill>
              <a:srgbClr val="38B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206DF9B4-7BFB-9B86-BF77-DCBE50FAE6A0}"/>
                </a:ext>
              </a:extLst>
            </p:cNvPr>
            <p:cNvSpPr>
              <a:spLocks/>
            </p:cNvSpPr>
            <p:nvPr/>
          </p:nvSpPr>
          <p:spPr bwMode="auto">
            <a:xfrm>
              <a:off x="4981575" y="2249488"/>
              <a:ext cx="2644775" cy="2241550"/>
            </a:xfrm>
            <a:custGeom>
              <a:avLst/>
              <a:gdLst>
                <a:gd name="T0" fmla="*/ 197 w 345"/>
                <a:gd name="T1" fmla="*/ 11 h 292"/>
                <a:gd name="T2" fmla="*/ 212 w 345"/>
                <a:gd name="T3" fmla="*/ 25 h 292"/>
                <a:gd name="T4" fmla="*/ 337 w 345"/>
                <a:gd name="T5" fmla="*/ 25 h 292"/>
                <a:gd name="T6" fmla="*/ 345 w 345"/>
                <a:gd name="T7" fmla="*/ 32 h 292"/>
                <a:gd name="T8" fmla="*/ 345 w 345"/>
                <a:gd name="T9" fmla="*/ 290 h 292"/>
                <a:gd name="T10" fmla="*/ 334 w 345"/>
                <a:gd name="T11" fmla="*/ 290 h 292"/>
                <a:gd name="T12" fmla="*/ 334 w 345"/>
                <a:gd name="T13" fmla="*/ 47 h 292"/>
                <a:gd name="T14" fmla="*/ 328 w 345"/>
                <a:gd name="T15" fmla="*/ 41 h 292"/>
                <a:gd name="T16" fmla="*/ 17 w 345"/>
                <a:gd name="T17" fmla="*/ 41 h 292"/>
                <a:gd name="T18" fmla="*/ 10 w 345"/>
                <a:gd name="T19" fmla="*/ 47 h 292"/>
                <a:gd name="T20" fmla="*/ 10 w 345"/>
                <a:gd name="T21" fmla="*/ 282 h 292"/>
                <a:gd name="T22" fmla="*/ 9 w 345"/>
                <a:gd name="T23" fmla="*/ 289 h 292"/>
                <a:gd name="T24" fmla="*/ 1 w 345"/>
                <a:gd name="T25" fmla="*/ 291 h 292"/>
                <a:gd name="T26" fmla="*/ 0 w 345"/>
                <a:gd name="T27" fmla="*/ 282 h 292"/>
                <a:gd name="T28" fmla="*/ 0 w 345"/>
                <a:gd name="T29" fmla="*/ 25 h 292"/>
                <a:gd name="T30" fmla="*/ 134 w 345"/>
                <a:gd name="T31" fmla="*/ 25 h 292"/>
                <a:gd name="T32" fmla="*/ 141 w 345"/>
                <a:gd name="T33" fmla="*/ 24 h 292"/>
                <a:gd name="T34" fmla="*/ 144 w 345"/>
                <a:gd name="T35" fmla="*/ 25 h 292"/>
                <a:gd name="T36" fmla="*/ 145 w 345"/>
                <a:gd name="T37" fmla="*/ 17 h 292"/>
                <a:gd name="T38" fmla="*/ 146 w 345"/>
                <a:gd name="T39" fmla="*/ 11 h 292"/>
                <a:gd name="T40" fmla="*/ 146 w 345"/>
                <a:gd name="T41" fmla="*/ 20 h 292"/>
                <a:gd name="T42" fmla="*/ 151 w 345"/>
                <a:gd name="T43" fmla="*/ 25 h 292"/>
                <a:gd name="T44" fmla="*/ 168 w 345"/>
                <a:gd name="T45" fmla="*/ 8 h 292"/>
                <a:gd name="T46" fmla="*/ 168 w 345"/>
                <a:gd name="T47" fmla="*/ 6 h 292"/>
                <a:gd name="T48" fmla="*/ 164 w 345"/>
                <a:gd name="T49" fmla="*/ 1 h 292"/>
                <a:gd name="T50" fmla="*/ 158 w 345"/>
                <a:gd name="T51" fmla="*/ 1 h 292"/>
                <a:gd name="T52" fmla="*/ 146 w 345"/>
                <a:gd name="T53" fmla="*/ 9 h 292"/>
                <a:gd name="T54" fmla="*/ 146 w 345"/>
                <a:gd name="T55" fmla="*/ 5 h 292"/>
                <a:gd name="T56" fmla="*/ 151 w 345"/>
                <a:gd name="T57" fmla="*/ 0 h 292"/>
                <a:gd name="T58" fmla="*/ 164 w 345"/>
                <a:gd name="T59" fmla="*/ 0 h 292"/>
                <a:gd name="T60" fmla="*/ 169 w 345"/>
                <a:gd name="T61" fmla="*/ 5 h 292"/>
                <a:gd name="T62" fmla="*/ 170 w 345"/>
                <a:gd name="T63" fmla="*/ 23 h 292"/>
                <a:gd name="T64" fmla="*/ 172 w 345"/>
                <a:gd name="T65" fmla="*/ 10 h 292"/>
                <a:gd name="T66" fmla="*/ 187 w 345"/>
                <a:gd name="T67" fmla="*/ 25 h 292"/>
                <a:gd name="T68" fmla="*/ 190 w 345"/>
                <a:gd name="T69" fmla="*/ 25 h 292"/>
                <a:gd name="T70" fmla="*/ 194 w 345"/>
                <a:gd name="T71" fmla="*/ 21 h 292"/>
                <a:gd name="T72" fmla="*/ 194 w 345"/>
                <a:gd name="T73" fmla="*/ 1 h 292"/>
                <a:gd name="T74" fmla="*/ 195 w 345"/>
                <a:gd name="T75" fmla="*/ 16 h 292"/>
                <a:gd name="T76" fmla="*/ 195 w 345"/>
                <a:gd name="T77" fmla="*/ 25 h 292"/>
                <a:gd name="T78" fmla="*/ 197 w 345"/>
                <a:gd name="T79" fmla="*/ 1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45" h="292">
                  <a:moveTo>
                    <a:pt x="197" y="11"/>
                  </a:moveTo>
                  <a:cubicBezTo>
                    <a:pt x="198" y="25"/>
                    <a:pt x="198" y="25"/>
                    <a:pt x="212" y="25"/>
                  </a:cubicBezTo>
                  <a:cubicBezTo>
                    <a:pt x="253" y="25"/>
                    <a:pt x="295" y="25"/>
                    <a:pt x="337" y="25"/>
                  </a:cubicBezTo>
                  <a:cubicBezTo>
                    <a:pt x="345" y="25"/>
                    <a:pt x="345" y="25"/>
                    <a:pt x="345" y="32"/>
                  </a:cubicBezTo>
                  <a:cubicBezTo>
                    <a:pt x="345" y="118"/>
                    <a:pt x="345" y="204"/>
                    <a:pt x="345" y="290"/>
                  </a:cubicBezTo>
                  <a:cubicBezTo>
                    <a:pt x="341" y="290"/>
                    <a:pt x="338" y="290"/>
                    <a:pt x="334" y="290"/>
                  </a:cubicBezTo>
                  <a:cubicBezTo>
                    <a:pt x="334" y="209"/>
                    <a:pt x="334" y="128"/>
                    <a:pt x="334" y="47"/>
                  </a:cubicBezTo>
                  <a:cubicBezTo>
                    <a:pt x="334" y="43"/>
                    <a:pt x="334" y="41"/>
                    <a:pt x="328" y="41"/>
                  </a:cubicBezTo>
                  <a:cubicBezTo>
                    <a:pt x="224" y="41"/>
                    <a:pt x="121" y="41"/>
                    <a:pt x="17" y="41"/>
                  </a:cubicBezTo>
                  <a:cubicBezTo>
                    <a:pt x="11" y="41"/>
                    <a:pt x="10" y="42"/>
                    <a:pt x="10" y="47"/>
                  </a:cubicBezTo>
                  <a:cubicBezTo>
                    <a:pt x="10" y="126"/>
                    <a:pt x="10" y="204"/>
                    <a:pt x="10" y="282"/>
                  </a:cubicBezTo>
                  <a:cubicBezTo>
                    <a:pt x="10" y="285"/>
                    <a:pt x="11" y="287"/>
                    <a:pt x="9" y="289"/>
                  </a:cubicBezTo>
                  <a:cubicBezTo>
                    <a:pt x="7" y="292"/>
                    <a:pt x="4" y="290"/>
                    <a:pt x="1" y="291"/>
                  </a:cubicBezTo>
                  <a:cubicBezTo>
                    <a:pt x="0" y="288"/>
                    <a:pt x="0" y="285"/>
                    <a:pt x="0" y="282"/>
                  </a:cubicBezTo>
                  <a:cubicBezTo>
                    <a:pt x="0" y="196"/>
                    <a:pt x="0" y="110"/>
                    <a:pt x="0" y="25"/>
                  </a:cubicBezTo>
                  <a:cubicBezTo>
                    <a:pt x="44" y="25"/>
                    <a:pt x="89" y="25"/>
                    <a:pt x="134" y="25"/>
                  </a:cubicBezTo>
                  <a:cubicBezTo>
                    <a:pt x="136" y="25"/>
                    <a:pt x="139" y="24"/>
                    <a:pt x="141" y="24"/>
                  </a:cubicBezTo>
                  <a:cubicBezTo>
                    <a:pt x="142" y="24"/>
                    <a:pt x="143" y="24"/>
                    <a:pt x="144" y="25"/>
                  </a:cubicBezTo>
                  <a:cubicBezTo>
                    <a:pt x="146" y="22"/>
                    <a:pt x="144" y="19"/>
                    <a:pt x="145" y="17"/>
                  </a:cubicBezTo>
                  <a:cubicBezTo>
                    <a:pt x="145" y="15"/>
                    <a:pt x="144" y="12"/>
                    <a:pt x="146" y="11"/>
                  </a:cubicBezTo>
                  <a:cubicBezTo>
                    <a:pt x="146" y="14"/>
                    <a:pt x="146" y="17"/>
                    <a:pt x="146" y="20"/>
                  </a:cubicBezTo>
                  <a:cubicBezTo>
                    <a:pt x="146" y="23"/>
                    <a:pt x="147" y="25"/>
                    <a:pt x="151" y="25"/>
                  </a:cubicBezTo>
                  <a:cubicBezTo>
                    <a:pt x="168" y="25"/>
                    <a:pt x="168" y="25"/>
                    <a:pt x="168" y="8"/>
                  </a:cubicBezTo>
                  <a:cubicBezTo>
                    <a:pt x="168" y="7"/>
                    <a:pt x="168" y="6"/>
                    <a:pt x="168" y="6"/>
                  </a:cubicBezTo>
                  <a:cubicBezTo>
                    <a:pt x="168" y="3"/>
                    <a:pt x="167" y="1"/>
                    <a:pt x="164" y="1"/>
                  </a:cubicBezTo>
                  <a:cubicBezTo>
                    <a:pt x="162" y="1"/>
                    <a:pt x="160" y="1"/>
                    <a:pt x="158" y="1"/>
                  </a:cubicBezTo>
                  <a:cubicBezTo>
                    <a:pt x="149" y="1"/>
                    <a:pt x="149" y="1"/>
                    <a:pt x="146" y="9"/>
                  </a:cubicBezTo>
                  <a:cubicBezTo>
                    <a:pt x="146" y="8"/>
                    <a:pt x="146" y="7"/>
                    <a:pt x="146" y="5"/>
                  </a:cubicBezTo>
                  <a:cubicBezTo>
                    <a:pt x="145" y="1"/>
                    <a:pt x="147" y="0"/>
                    <a:pt x="151" y="0"/>
                  </a:cubicBezTo>
                  <a:cubicBezTo>
                    <a:pt x="155" y="0"/>
                    <a:pt x="160" y="0"/>
                    <a:pt x="164" y="0"/>
                  </a:cubicBezTo>
                  <a:cubicBezTo>
                    <a:pt x="168" y="0"/>
                    <a:pt x="169" y="1"/>
                    <a:pt x="169" y="5"/>
                  </a:cubicBezTo>
                  <a:cubicBezTo>
                    <a:pt x="169" y="11"/>
                    <a:pt x="169" y="17"/>
                    <a:pt x="170" y="23"/>
                  </a:cubicBezTo>
                  <a:cubicBezTo>
                    <a:pt x="172" y="19"/>
                    <a:pt x="169" y="14"/>
                    <a:pt x="172" y="10"/>
                  </a:cubicBezTo>
                  <a:cubicBezTo>
                    <a:pt x="172" y="25"/>
                    <a:pt x="172" y="25"/>
                    <a:pt x="187" y="25"/>
                  </a:cubicBezTo>
                  <a:cubicBezTo>
                    <a:pt x="188" y="25"/>
                    <a:pt x="189" y="24"/>
                    <a:pt x="190" y="25"/>
                  </a:cubicBezTo>
                  <a:cubicBezTo>
                    <a:pt x="193" y="25"/>
                    <a:pt x="194" y="24"/>
                    <a:pt x="194" y="21"/>
                  </a:cubicBezTo>
                  <a:cubicBezTo>
                    <a:pt x="194" y="14"/>
                    <a:pt x="194" y="8"/>
                    <a:pt x="194" y="1"/>
                  </a:cubicBezTo>
                  <a:cubicBezTo>
                    <a:pt x="196" y="6"/>
                    <a:pt x="194" y="11"/>
                    <a:pt x="195" y="16"/>
                  </a:cubicBezTo>
                  <a:cubicBezTo>
                    <a:pt x="195" y="19"/>
                    <a:pt x="195" y="21"/>
                    <a:pt x="195" y="25"/>
                  </a:cubicBezTo>
                  <a:cubicBezTo>
                    <a:pt x="197" y="19"/>
                    <a:pt x="195" y="15"/>
                    <a:pt x="197" y="11"/>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30F91F21-88DB-CE69-820B-2FA1575EE44B}"/>
                </a:ext>
              </a:extLst>
            </p:cNvPr>
            <p:cNvSpPr>
              <a:spLocks/>
            </p:cNvSpPr>
            <p:nvPr/>
          </p:nvSpPr>
          <p:spPr bwMode="auto">
            <a:xfrm>
              <a:off x="6553200" y="4092575"/>
              <a:ext cx="2178050" cy="590550"/>
            </a:xfrm>
            <a:custGeom>
              <a:avLst/>
              <a:gdLst>
                <a:gd name="T0" fmla="*/ 129 w 284"/>
                <a:gd name="T1" fmla="*/ 50 h 77"/>
                <a:gd name="T2" fmla="*/ 140 w 284"/>
                <a:gd name="T3" fmla="*/ 50 h 77"/>
                <a:gd name="T4" fmla="*/ 156 w 284"/>
                <a:gd name="T5" fmla="*/ 34 h 77"/>
                <a:gd name="T6" fmla="*/ 157 w 284"/>
                <a:gd name="T7" fmla="*/ 1 h 77"/>
                <a:gd name="T8" fmla="*/ 157 w 284"/>
                <a:gd name="T9" fmla="*/ 45 h 77"/>
                <a:gd name="T10" fmla="*/ 162 w 284"/>
                <a:gd name="T11" fmla="*/ 50 h 77"/>
                <a:gd name="T12" fmla="*/ 217 w 284"/>
                <a:gd name="T13" fmla="*/ 50 h 77"/>
                <a:gd name="T14" fmla="*/ 222 w 284"/>
                <a:gd name="T15" fmla="*/ 44 h 77"/>
                <a:gd name="T16" fmla="*/ 222 w 284"/>
                <a:gd name="T17" fmla="*/ 0 h 77"/>
                <a:gd name="T18" fmla="*/ 223 w 284"/>
                <a:gd name="T19" fmla="*/ 6 h 77"/>
                <a:gd name="T20" fmla="*/ 223 w 284"/>
                <a:gd name="T21" fmla="*/ 44 h 77"/>
                <a:gd name="T22" fmla="*/ 229 w 284"/>
                <a:gd name="T23" fmla="*/ 50 h 77"/>
                <a:gd name="T24" fmla="*/ 253 w 284"/>
                <a:gd name="T25" fmla="*/ 50 h 77"/>
                <a:gd name="T26" fmla="*/ 271 w 284"/>
                <a:gd name="T27" fmla="*/ 50 h 77"/>
                <a:gd name="T28" fmla="*/ 284 w 284"/>
                <a:gd name="T29" fmla="*/ 63 h 77"/>
                <a:gd name="T30" fmla="*/ 272 w 284"/>
                <a:gd name="T31" fmla="*/ 76 h 77"/>
                <a:gd name="T32" fmla="*/ 265 w 284"/>
                <a:gd name="T33" fmla="*/ 76 h 77"/>
                <a:gd name="T34" fmla="*/ 9 w 284"/>
                <a:gd name="T35" fmla="*/ 76 h 77"/>
                <a:gd name="T36" fmla="*/ 0 w 284"/>
                <a:gd name="T37" fmla="*/ 75 h 77"/>
                <a:gd name="T38" fmla="*/ 5 w 284"/>
                <a:gd name="T39" fmla="*/ 70 h 77"/>
                <a:gd name="T40" fmla="*/ 6 w 284"/>
                <a:gd name="T41" fmla="*/ 60 h 77"/>
                <a:gd name="T42" fmla="*/ 0 w 284"/>
                <a:gd name="T43" fmla="*/ 51 h 77"/>
                <a:gd name="T44" fmla="*/ 8 w 284"/>
                <a:gd name="T45" fmla="*/ 50 h 77"/>
                <a:gd name="T46" fmla="*/ 124 w 284"/>
                <a:gd name="T47" fmla="*/ 50 h 77"/>
                <a:gd name="T48" fmla="*/ 126 w 284"/>
                <a:gd name="T49" fmla="*/ 50 h 77"/>
                <a:gd name="T50" fmla="*/ 129 w 284"/>
                <a:gd name="T51" fmla="*/ 5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4" h="77">
                  <a:moveTo>
                    <a:pt x="129" y="50"/>
                  </a:moveTo>
                  <a:cubicBezTo>
                    <a:pt x="133" y="50"/>
                    <a:pt x="136" y="50"/>
                    <a:pt x="140" y="50"/>
                  </a:cubicBezTo>
                  <a:cubicBezTo>
                    <a:pt x="156" y="50"/>
                    <a:pt x="156" y="50"/>
                    <a:pt x="156" y="34"/>
                  </a:cubicBezTo>
                  <a:cubicBezTo>
                    <a:pt x="156" y="23"/>
                    <a:pt x="155" y="12"/>
                    <a:pt x="157" y="1"/>
                  </a:cubicBezTo>
                  <a:cubicBezTo>
                    <a:pt x="157" y="15"/>
                    <a:pt x="157" y="30"/>
                    <a:pt x="157" y="45"/>
                  </a:cubicBezTo>
                  <a:cubicBezTo>
                    <a:pt x="157" y="48"/>
                    <a:pt x="158" y="50"/>
                    <a:pt x="162" y="50"/>
                  </a:cubicBezTo>
                  <a:cubicBezTo>
                    <a:pt x="180" y="50"/>
                    <a:pt x="199" y="50"/>
                    <a:pt x="217" y="50"/>
                  </a:cubicBezTo>
                  <a:cubicBezTo>
                    <a:pt x="221" y="50"/>
                    <a:pt x="222" y="48"/>
                    <a:pt x="222" y="44"/>
                  </a:cubicBezTo>
                  <a:cubicBezTo>
                    <a:pt x="222" y="30"/>
                    <a:pt x="222" y="15"/>
                    <a:pt x="222" y="0"/>
                  </a:cubicBezTo>
                  <a:cubicBezTo>
                    <a:pt x="224" y="1"/>
                    <a:pt x="223" y="4"/>
                    <a:pt x="223" y="6"/>
                  </a:cubicBezTo>
                  <a:cubicBezTo>
                    <a:pt x="224" y="18"/>
                    <a:pt x="224" y="31"/>
                    <a:pt x="223" y="44"/>
                  </a:cubicBezTo>
                  <a:cubicBezTo>
                    <a:pt x="223" y="48"/>
                    <a:pt x="224" y="50"/>
                    <a:pt x="229" y="50"/>
                  </a:cubicBezTo>
                  <a:cubicBezTo>
                    <a:pt x="237" y="49"/>
                    <a:pt x="245" y="50"/>
                    <a:pt x="253" y="50"/>
                  </a:cubicBezTo>
                  <a:cubicBezTo>
                    <a:pt x="259" y="50"/>
                    <a:pt x="265" y="50"/>
                    <a:pt x="271" y="50"/>
                  </a:cubicBezTo>
                  <a:cubicBezTo>
                    <a:pt x="279" y="50"/>
                    <a:pt x="284" y="55"/>
                    <a:pt x="284" y="63"/>
                  </a:cubicBezTo>
                  <a:cubicBezTo>
                    <a:pt x="284" y="70"/>
                    <a:pt x="279" y="76"/>
                    <a:pt x="272" y="76"/>
                  </a:cubicBezTo>
                  <a:cubicBezTo>
                    <a:pt x="270" y="76"/>
                    <a:pt x="267" y="76"/>
                    <a:pt x="265" y="76"/>
                  </a:cubicBezTo>
                  <a:cubicBezTo>
                    <a:pt x="180" y="76"/>
                    <a:pt x="95" y="76"/>
                    <a:pt x="9" y="76"/>
                  </a:cubicBezTo>
                  <a:cubicBezTo>
                    <a:pt x="6" y="76"/>
                    <a:pt x="3" y="77"/>
                    <a:pt x="0" y="75"/>
                  </a:cubicBezTo>
                  <a:cubicBezTo>
                    <a:pt x="2" y="74"/>
                    <a:pt x="3" y="72"/>
                    <a:pt x="5" y="70"/>
                  </a:cubicBezTo>
                  <a:cubicBezTo>
                    <a:pt x="6" y="67"/>
                    <a:pt x="8" y="64"/>
                    <a:pt x="6" y="60"/>
                  </a:cubicBezTo>
                  <a:cubicBezTo>
                    <a:pt x="5" y="56"/>
                    <a:pt x="3" y="54"/>
                    <a:pt x="0" y="51"/>
                  </a:cubicBezTo>
                  <a:cubicBezTo>
                    <a:pt x="3" y="50"/>
                    <a:pt x="6" y="52"/>
                    <a:pt x="8" y="50"/>
                  </a:cubicBezTo>
                  <a:cubicBezTo>
                    <a:pt x="47" y="50"/>
                    <a:pt x="85" y="50"/>
                    <a:pt x="124" y="50"/>
                  </a:cubicBezTo>
                  <a:cubicBezTo>
                    <a:pt x="124" y="51"/>
                    <a:pt x="125" y="51"/>
                    <a:pt x="126" y="50"/>
                  </a:cubicBezTo>
                  <a:cubicBezTo>
                    <a:pt x="127" y="50"/>
                    <a:pt x="128" y="50"/>
                    <a:pt x="129" y="50"/>
                  </a:cubicBezTo>
                  <a:close/>
                </a:path>
              </a:pathLst>
            </a:custGeom>
            <a:solidFill>
              <a:srgbClr val="7C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E5A2D74D-F6A0-DE21-6CFF-2725FE12C4C1}"/>
                </a:ext>
              </a:extLst>
            </p:cNvPr>
            <p:cNvSpPr>
              <a:spLocks/>
            </p:cNvSpPr>
            <p:nvPr/>
          </p:nvSpPr>
          <p:spPr bwMode="auto">
            <a:xfrm>
              <a:off x="4905375" y="4467225"/>
              <a:ext cx="1709738" cy="200025"/>
            </a:xfrm>
            <a:custGeom>
              <a:avLst/>
              <a:gdLst>
                <a:gd name="T0" fmla="*/ 223 w 223"/>
                <a:gd name="T1" fmla="*/ 1 h 26"/>
                <a:gd name="T2" fmla="*/ 215 w 223"/>
                <a:gd name="T3" fmla="*/ 2 h 26"/>
                <a:gd name="T4" fmla="*/ 221 w 223"/>
                <a:gd name="T5" fmla="*/ 11 h 26"/>
                <a:gd name="T6" fmla="*/ 220 w 223"/>
                <a:gd name="T7" fmla="*/ 21 h 26"/>
                <a:gd name="T8" fmla="*/ 215 w 223"/>
                <a:gd name="T9" fmla="*/ 26 h 26"/>
                <a:gd name="T10" fmla="*/ 213 w 223"/>
                <a:gd name="T11" fmla="*/ 26 h 26"/>
                <a:gd name="T12" fmla="*/ 206 w 223"/>
                <a:gd name="T13" fmla="*/ 26 h 26"/>
                <a:gd name="T14" fmla="*/ 2 w 223"/>
                <a:gd name="T15" fmla="*/ 26 h 26"/>
                <a:gd name="T16" fmla="*/ 1 w 223"/>
                <a:gd name="T17" fmla="*/ 26 h 26"/>
                <a:gd name="T18" fmla="*/ 1 w 223"/>
                <a:gd name="T19" fmla="*/ 11 h 26"/>
                <a:gd name="T20" fmla="*/ 11 w 223"/>
                <a:gd name="T21" fmla="*/ 2 h 26"/>
                <a:gd name="T22" fmla="*/ 19 w 223"/>
                <a:gd name="T23" fmla="*/ 0 h 26"/>
                <a:gd name="T24" fmla="*/ 27 w 223"/>
                <a:gd name="T25" fmla="*/ 1 h 26"/>
                <a:gd name="T26" fmla="*/ 178 w 223"/>
                <a:gd name="T27" fmla="*/ 1 h 26"/>
                <a:gd name="T28" fmla="*/ 223 w 223"/>
                <a:gd name="T29"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3" h="26">
                  <a:moveTo>
                    <a:pt x="223" y="1"/>
                  </a:moveTo>
                  <a:cubicBezTo>
                    <a:pt x="221" y="3"/>
                    <a:pt x="218" y="1"/>
                    <a:pt x="215" y="2"/>
                  </a:cubicBezTo>
                  <a:cubicBezTo>
                    <a:pt x="218" y="5"/>
                    <a:pt x="220" y="7"/>
                    <a:pt x="221" y="11"/>
                  </a:cubicBezTo>
                  <a:cubicBezTo>
                    <a:pt x="223" y="15"/>
                    <a:pt x="221" y="18"/>
                    <a:pt x="220" y="21"/>
                  </a:cubicBezTo>
                  <a:cubicBezTo>
                    <a:pt x="218" y="23"/>
                    <a:pt x="217" y="25"/>
                    <a:pt x="215" y="26"/>
                  </a:cubicBezTo>
                  <a:cubicBezTo>
                    <a:pt x="215" y="26"/>
                    <a:pt x="214" y="26"/>
                    <a:pt x="213" y="26"/>
                  </a:cubicBezTo>
                  <a:cubicBezTo>
                    <a:pt x="211" y="26"/>
                    <a:pt x="209" y="26"/>
                    <a:pt x="206" y="26"/>
                  </a:cubicBezTo>
                  <a:cubicBezTo>
                    <a:pt x="138" y="26"/>
                    <a:pt x="70" y="26"/>
                    <a:pt x="2" y="26"/>
                  </a:cubicBezTo>
                  <a:cubicBezTo>
                    <a:pt x="2" y="26"/>
                    <a:pt x="1" y="26"/>
                    <a:pt x="1" y="26"/>
                  </a:cubicBezTo>
                  <a:cubicBezTo>
                    <a:pt x="1" y="21"/>
                    <a:pt x="1" y="16"/>
                    <a:pt x="1" y="11"/>
                  </a:cubicBezTo>
                  <a:cubicBezTo>
                    <a:pt x="2" y="0"/>
                    <a:pt x="0" y="2"/>
                    <a:pt x="11" y="2"/>
                  </a:cubicBezTo>
                  <a:cubicBezTo>
                    <a:pt x="14" y="1"/>
                    <a:pt x="17" y="3"/>
                    <a:pt x="19" y="0"/>
                  </a:cubicBezTo>
                  <a:cubicBezTo>
                    <a:pt x="22" y="1"/>
                    <a:pt x="24" y="1"/>
                    <a:pt x="27" y="1"/>
                  </a:cubicBezTo>
                  <a:cubicBezTo>
                    <a:pt x="77" y="1"/>
                    <a:pt x="128" y="1"/>
                    <a:pt x="178" y="1"/>
                  </a:cubicBezTo>
                  <a:cubicBezTo>
                    <a:pt x="193" y="1"/>
                    <a:pt x="208" y="0"/>
                    <a:pt x="223" y="1"/>
                  </a:cubicBezTo>
                  <a:close/>
                </a:path>
              </a:pathLst>
            </a:custGeom>
            <a:solidFill>
              <a:srgbClr val="38B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53D8134E-B000-94AE-3FFC-D0B26CEC8AAF}"/>
                </a:ext>
              </a:extLst>
            </p:cNvPr>
            <p:cNvSpPr>
              <a:spLocks/>
            </p:cNvSpPr>
            <p:nvPr/>
          </p:nvSpPr>
          <p:spPr bwMode="auto">
            <a:xfrm>
              <a:off x="4897437" y="2427288"/>
              <a:ext cx="92075" cy="2239963"/>
            </a:xfrm>
            <a:custGeom>
              <a:avLst/>
              <a:gdLst>
                <a:gd name="T0" fmla="*/ 12 w 12"/>
                <a:gd name="T1" fmla="*/ 268 h 292"/>
                <a:gd name="T2" fmla="*/ 2 w 12"/>
                <a:gd name="T3" fmla="*/ 277 h 292"/>
                <a:gd name="T4" fmla="*/ 2 w 12"/>
                <a:gd name="T5" fmla="*/ 292 h 292"/>
                <a:gd name="T6" fmla="*/ 1 w 12"/>
                <a:gd name="T7" fmla="*/ 277 h 292"/>
                <a:gd name="T8" fmla="*/ 1 w 12"/>
                <a:gd name="T9" fmla="*/ 262 h 292"/>
                <a:gd name="T10" fmla="*/ 2 w 12"/>
                <a:gd name="T11" fmla="*/ 124 h 292"/>
                <a:gd name="T12" fmla="*/ 2 w 12"/>
                <a:gd name="T13" fmla="*/ 12 h 292"/>
                <a:gd name="T14" fmla="*/ 2 w 12"/>
                <a:gd name="T15" fmla="*/ 5 h 292"/>
                <a:gd name="T16" fmla="*/ 11 w 12"/>
                <a:gd name="T17" fmla="*/ 2 h 292"/>
                <a:gd name="T18" fmla="*/ 11 w 12"/>
                <a:gd name="T19" fmla="*/ 259 h 292"/>
                <a:gd name="T20" fmla="*/ 12 w 12"/>
                <a:gd name="T21" fmla="*/ 268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92">
                  <a:moveTo>
                    <a:pt x="12" y="268"/>
                  </a:moveTo>
                  <a:cubicBezTo>
                    <a:pt x="1" y="268"/>
                    <a:pt x="3" y="266"/>
                    <a:pt x="2" y="277"/>
                  </a:cubicBezTo>
                  <a:cubicBezTo>
                    <a:pt x="2" y="282"/>
                    <a:pt x="2" y="287"/>
                    <a:pt x="2" y="292"/>
                  </a:cubicBezTo>
                  <a:cubicBezTo>
                    <a:pt x="0" y="287"/>
                    <a:pt x="2" y="282"/>
                    <a:pt x="1" y="277"/>
                  </a:cubicBezTo>
                  <a:cubicBezTo>
                    <a:pt x="1" y="272"/>
                    <a:pt x="1" y="267"/>
                    <a:pt x="1" y="262"/>
                  </a:cubicBezTo>
                  <a:cubicBezTo>
                    <a:pt x="1" y="216"/>
                    <a:pt x="1" y="170"/>
                    <a:pt x="2" y="124"/>
                  </a:cubicBezTo>
                  <a:cubicBezTo>
                    <a:pt x="2" y="87"/>
                    <a:pt x="2" y="49"/>
                    <a:pt x="2" y="12"/>
                  </a:cubicBezTo>
                  <a:cubicBezTo>
                    <a:pt x="2" y="10"/>
                    <a:pt x="2" y="7"/>
                    <a:pt x="2" y="5"/>
                  </a:cubicBezTo>
                  <a:cubicBezTo>
                    <a:pt x="3" y="0"/>
                    <a:pt x="7" y="2"/>
                    <a:pt x="11" y="2"/>
                  </a:cubicBezTo>
                  <a:cubicBezTo>
                    <a:pt x="11" y="87"/>
                    <a:pt x="11" y="173"/>
                    <a:pt x="11" y="259"/>
                  </a:cubicBezTo>
                  <a:cubicBezTo>
                    <a:pt x="11" y="262"/>
                    <a:pt x="11" y="265"/>
                    <a:pt x="12" y="268"/>
                  </a:cubicBezTo>
                  <a:close/>
                </a:path>
              </a:pathLst>
            </a:custGeom>
            <a:solidFill>
              <a:srgbClr val="7C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8A774B61-F1CE-768B-7B24-E9ED266A9779}"/>
                </a:ext>
              </a:extLst>
            </p:cNvPr>
            <p:cNvSpPr>
              <a:spLocks/>
            </p:cNvSpPr>
            <p:nvPr/>
          </p:nvSpPr>
          <p:spPr bwMode="auto">
            <a:xfrm>
              <a:off x="4921250" y="4667250"/>
              <a:ext cx="1617663" cy="15875"/>
            </a:xfrm>
            <a:custGeom>
              <a:avLst/>
              <a:gdLst>
                <a:gd name="T0" fmla="*/ 0 w 211"/>
                <a:gd name="T1" fmla="*/ 0 h 2"/>
                <a:gd name="T2" fmla="*/ 204 w 211"/>
                <a:gd name="T3" fmla="*/ 0 h 2"/>
                <a:gd name="T4" fmla="*/ 211 w 211"/>
                <a:gd name="T5" fmla="*/ 0 h 2"/>
                <a:gd name="T6" fmla="*/ 205 w 211"/>
                <a:gd name="T7" fmla="*/ 1 h 2"/>
                <a:gd name="T8" fmla="*/ 6 w 211"/>
                <a:gd name="T9" fmla="*/ 1 h 2"/>
                <a:gd name="T10" fmla="*/ 0 w 211"/>
                <a:gd name="T11" fmla="*/ 0 h 2"/>
              </a:gdLst>
              <a:ahLst/>
              <a:cxnLst>
                <a:cxn ang="0">
                  <a:pos x="T0" y="T1"/>
                </a:cxn>
                <a:cxn ang="0">
                  <a:pos x="T2" y="T3"/>
                </a:cxn>
                <a:cxn ang="0">
                  <a:pos x="T4" y="T5"/>
                </a:cxn>
                <a:cxn ang="0">
                  <a:pos x="T6" y="T7"/>
                </a:cxn>
                <a:cxn ang="0">
                  <a:pos x="T8" y="T9"/>
                </a:cxn>
                <a:cxn ang="0">
                  <a:pos x="T10" y="T11"/>
                </a:cxn>
              </a:cxnLst>
              <a:rect l="0" t="0" r="r" b="b"/>
              <a:pathLst>
                <a:path w="211" h="2">
                  <a:moveTo>
                    <a:pt x="0" y="0"/>
                  </a:moveTo>
                  <a:cubicBezTo>
                    <a:pt x="68" y="0"/>
                    <a:pt x="136" y="0"/>
                    <a:pt x="204" y="0"/>
                  </a:cubicBezTo>
                  <a:cubicBezTo>
                    <a:pt x="207" y="0"/>
                    <a:pt x="209" y="0"/>
                    <a:pt x="211" y="0"/>
                  </a:cubicBezTo>
                  <a:cubicBezTo>
                    <a:pt x="209" y="2"/>
                    <a:pt x="207" y="1"/>
                    <a:pt x="205" y="1"/>
                  </a:cubicBezTo>
                  <a:cubicBezTo>
                    <a:pt x="138" y="1"/>
                    <a:pt x="72" y="1"/>
                    <a:pt x="6" y="1"/>
                  </a:cubicBezTo>
                  <a:cubicBezTo>
                    <a:pt x="4" y="1"/>
                    <a:pt x="1" y="2"/>
                    <a:pt x="0" y="0"/>
                  </a:cubicBezTo>
                  <a:close/>
                </a:path>
              </a:pathLst>
            </a:custGeom>
            <a:solidFill>
              <a:srgbClr val="7C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EFD45358-B2B0-F345-685E-B0944F477310}"/>
                </a:ext>
              </a:extLst>
            </p:cNvPr>
            <p:cNvSpPr>
              <a:spLocks/>
            </p:cNvSpPr>
            <p:nvPr/>
          </p:nvSpPr>
          <p:spPr bwMode="auto">
            <a:xfrm>
              <a:off x="7756525" y="4092575"/>
              <a:ext cx="498475" cy="382588"/>
            </a:xfrm>
            <a:custGeom>
              <a:avLst/>
              <a:gdLst>
                <a:gd name="T0" fmla="*/ 65 w 65"/>
                <a:gd name="T1" fmla="*/ 0 h 50"/>
                <a:gd name="T2" fmla="*/ 65 w 65"/>
                <a:gd name="T3" fmla="*/ 44 h 50"/>
                <a:gd name="T4" fmla="*/ 60 w 65"/>
                <a:gd name="T5" fmla="*/ 50 h 50"/>
                <a:gd name="T6" fmla="*/ 5 w 65"/>
                <a:gd name="T7" fmla="*/ 50 h 50"/>
                <a:gd name="T8" fmla="*/ 0 w 65"/>
                <a:gd name="T9" fmla="*/ 45 h 50"/>
                <a:gd name="T10" fmla="*/ 0 w 65"/>
                <a:gd name="T11" fmla="*/ 1 h 50"/>
                <a:gd name="T12" fmla="*/ 0 w 65"/>
                <a:gd name="T13" fmla="*/ 0 h 50"/>
                <a:gd name="T14" fmla="*/ 65 w 65"/>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0">
                  <a:moveTo>
                    <a:pt x="65" y="0"/>
                  </a:moveTo>
                  <a:cubicBezTo>
                    <a:pt x="65" y="15"/>
                    <a:pt x="65" y="30"/>
                    <a:pt x="65" y="44"/>
                  </a:cubicBezTo>
                  <a:cubicBezTo>
                    <a:pt x="65" y="48"/>
                    <a:pt x="64" y="50"/>
                    <a:pt x="60" y="50"/>
                  </a:cubicBezTo>
                  <a:cubicBezTo>
                    <a:pt x="42" y="50"/>
                    <a:pt x="23" y="50"/>
                    <a:pt x="5" y="50"/>
                  </a:cubicBezTo>
                  <a:cubicBezTo>
                    <a:pt x="1" y="50"/>
                    <a:pt x="0" y="48"/>
                    <a:pt x="0" y="45"/>
                  </a:cubicBezTo>
                  <a:cubicBezTo>
                    <a:pt x="0" y="30"/>
                    <a:pt x="0" y="15"/>
                    <a:pt x="0" y="1"/>
                  </a:cubicBezTo>
                  <a:cubicBezTo>
                    <a:pt x="0" y="0"/>
                    <a:pt x="0" y="0"/>
                    <a:pt x="0" y="0"/>
                  </a:cubicBezTo>
                  <a:cubicBezTo>
                    <a:pt x="22" y="0"/>
                    <a:pt x="44" y="0"/>
                    <a:pt x="65" y="0"/>
                  </a:cubicBezTo>
                  <a:close/>
                </a:path>
              </a:pathLst>
            </a:custGeom>
            <a:solidFill>
              <a:srgbClr val="38B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3893F6A1-03C7-9F23-4157-F3EE34889EC3}"/>
                </a:ext>
              </a:extLst>
            </p:cNvPr>
            <p:cNvSpPr>
              <a:spLocks noEditPoints="1"/>
            </p:cNvSpPr>
            <p:nvPr/>
          </p:nvSpPr>
          <p:spPr bwMode="auto">
            <a:xfrm>
              <a:off x="7756525" y="3746500"/>
              <a:ext cx="498475" cy="352425"/>
            </a:xfrm>
            <a:custGeom>
              <a:avLst/>
              <a:gdLst>
                <a:gd name="T0" fmla="*/ 65 w 65"/>
                <a:gd name="T1" fmla="*/ 45 h 46"/>
                <a:gd name="T2" fmla="*/ 0 w 65"/>
                <a:gd name="T3" fmla="*/ 45 h 46"/>
                <a:gd name="T4" fmla="*/ 6 w 65"/>
                <a:gd name="T5" fmla="*/ 35 h 46"/>
                <a:gd name="T6" fmla="*/ 20 w 65"/>
                <a:gd name="T7" fmla="*/ 8 h 46"/>
                <a:gd name="T8" fmla="*/ 60 w 65"/>
                <a:gd name="T9" fmla="*/ 26 h 46"/>
                <a:gd name="T10" fmla="*/ 61 w 65"/>
                <a:gd name="T11" fmla="*/ 37 h 46"/>
                <a:gd name="T12" fmla="*/ 65 w 65"/>
                <a:gd name="T13" fmla="*/ 45 h 46"/>
                <a:gd name="T14" fmla="*/ 33 w 65"/>
                <a:gd name="T15" fmla="*/ 43 h 46"/>
                <a:gd name="T16" fmla="*/ 42 w 65"/>
                <a:gd name="T17" fmla="*/ 43 h 46"/>
                <a:gd name="T18" fmla="*/ 55 w 65"/>
                <a:gd name="T19" fmla="*/ 30 h 46"/>
                <a:gd name="T20" fmla="*/ 42 w 65"/>
                <a:gd name="T21" fmla="*/ 12 h 46"/>
                <a:gd name="T22" fmla="*/ 21 w 65"/>
                <a:gd name="T23" fmla="*/ 14 h 46"/>
                <a:gd name="T24" fmla="*/ 11 w 65"/>
                <a:gd name="T25" fmla="*/ 41 h 46"/>
                <a:gd name="T26" fmla="*/ 16 w 65"/>
                <a:gd name="T27" fmla="*/ 43 h 46"/>
                <a:gd name="T28" fmla="*/ 33 w 65"/>
                <a:gd name="T29"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46">
                  <a:moveTo>
                    <a:pt x="65" y="45"/>
                  </a:moveTo>
                  <a:cubicBezTo>
                    <a:pt x="44" y="45"/>
                    <a:pt x="22" y="45"/>
                    <a:pt x="0" y="45"/>
                  </a:cubicBezTo>
                  <a:cubicBezTo>
                    <a:pt x="6" y="44"/>
                    <a:pt x="7" y="40"/>
                    <a:pt x="6" y="35"/>
                  </a:cubicBezTo>
                  <a:cubicBezTo>
                    <a:pt x="5" y="23"/>
                    <a:pt x="10" y="14"/>
                    <a:pt x="20" y="8"/>
                  </a:cubicBezTo>
                  <a:cubicBezTo>
                    <a:pt x="35" y="0"/>
                    <a:pt x="56" y="7"/>
                    <a:pt x="60" y="26"/>
                  </a:cubicBezTo>
                  <a:cubicBezTo>
                    <a:pt x="60" y="29"/>
                    <a:pt x="61" y="33"/>
                    <a:pt x="61" y="37"/>
                  </a:cubicBezTo>
                  <a:cubicBezTo>
                    <a:pt x="60" y="41"/>
                    <a:pt x="62" y="43"/>
                    <a:pt x="65" y="45"/>
                  </a:cubicBezTo>
                  <a:close/>
                  <a:moveTo>
                    <a:pt x="33" y="43"/>
                  </a:moveTo>
                  <a:cubicBezTo>
                    <a:pt x="36" y="43"/>
                    <a:pt x="39" y="43"/>
                    <a:pt x="42" y="43"/>
                  </a:cubicBezTo>
                  <a:cubicBezTo>
                    <a:pt x="56" y="43"/>
                    <a:pt x="55" y="46"/>
                    <a:pt x="55" y="30"/>
                  </a:cubicBezTo>
                  <a:cubicBezTo>
                    <a:pt x="54" y="22"/>
                    <a:pt x="50" y="16"/>
                    <a:pt x="42" y="12"/>
                  </a:cubicBezTo>
                  <a:cubicBezTo>
                    <a:pt x="35" y="9"/>
                    <a:pt x="28" y="9"/>
                    <a:pt x="21" y="14"/>
                  </a:cubicBezTo>
                  <a:cubicBezTo>
                    <a:pt x="14" y="19"/>
                    <a:pt x="9" y="32"/>
                    <a:pt x="11" y="41"/>
                  </a:cubicBezTo>
                  <a:cubicBezTo>
                    <a:pt x="12" y="43"/>
                    <a:pt x="14" y="43"/>
                    <a:pt x="16" y="43"/>
                  </a:cubicBezTo>
                  <a:cubicBezTo>
                    <a:pt x="21" y="43"/>
                    <a:pt x="27" y="43"/>
                    <a:pt x="33" y="43"/>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0AA2A409-2D98-18D0-01F8-6B5A9EB0FF6E}"/>
                </a:ext>
              </a:extLst>
            </p:cNvPr>
            <p:cNvSpPr>
              <a:spLocks noEditPoints="1"/>
            </p:cNvSpPr>
            <p:nvPr/>
          </p:nvSpPr>
          <p:spPr bwMode="auto">
            <a:xfrm>
              <a:off x="5051425" y="2565400"/>
              <a:ext cx="2490788" cy="1909763"/>
            </a:xfrm>
            <a:custGeom>
              <a:avLst/>
              <a:gdLst>
                <a:gd name="T0" fmla="*/ 204 w 325"/>
                <a:gd name="T1" fmla="*/ 249 h 249"/>
                <a:gd name="T2" fmla="*/ 159 w 325"/>
                <a:gd name="T3" fmla="*/ 249 h 249"/>
                <a:gd name="T4" fmla="*/ 8 w 325"/>
                <a:gd name="T5" fmla="*/ 249 h 249"/>
                <a:gd name="T6" fmla="*/ 0 w 325"/>
                <a:gd name="T7" fmla="*/ 248 h 249"/>
                <a:gd name="T8" fmla="*/ 1 w 325"/>
                <a:gd name="T9" fmla="*/ 241 h 249"/>
                <a:gd name="T10" fmla="*/ 1 w 325"/>
                <a:gd name="T11" fmla="*/ 6 h 249"/>
                <a:gd name="T12" fmla="*/ 8 w 325"/>
                <a:gd name="T13" fmla="*/ 0 h 249"/>
                <a:gd name="T14" fmla="*/ 319 w 325"/>
                <a:gd name="T15" fmla="*/ 0 h 249"/>
                <a:gd name="T16" fmla="*/ 325 w 325"/>
                <a:gd name="T17" fmla="*/ 6 h 249"/>
                <a:gd name="T18" fmla="*/ 325 w 325"/>
                <a:gd name="T19" fmla="*/ 249 h 249"/>
                <a:gd name="T20" fmla="*/ 322 w 325"/>
                <a:gd name="T21" fmla="*/ 249 h 249"/>
                <a:gd name="T22" fmla="*/ 320 w 325"/>
                <a:gd name="T23" fmla="*/ 249 h 249"/>
                <a:gd name="T24" fmla="*/ 204 w 325"/>
                <a:gd name="T25" fmla="*/ 249 h 249"/>
                <a:gd name="T26" fmla="*/ 210 w 325"/>
                <a:gd name="T27" fmla="*/ 31 h 249"/>
                <a:gd name="T28" fmla="*/ 206 w 325"/>
                <a:gd name="T29" fmla="*/ 30 h 249"/>
                <a:gd name="T30" fmla="*/ 89 w 325"/>
                <a:gd name="T31" fmla="*/ 30 h 249"/>
                <a:gd name="T32" fmla="*/ 83 w 325"/>
                <a:gd name="T33" fmla="*/ 36 h 249"/>
                <a:gd name="T34" fmla="*/ 83 w 325"/>
                <a:gd name="T35" fmla="*/ 111 h 249"/>
                <a:gd name="T36" fmla="*/ 75 w 325"/>
                <a:gd name="T37" fmla="*/ 120 h 249"/>
                <a:gd name="T38" fmla="*/ 75 w 325"/>
                <a:gd name="T39" fmla="*/ 215 h 249"/>
                <a:gd name="T40" fmla="*/ 87 w 325"/>
                <a:gd name="T41" fmla="*/ 226 h 249"/>
                <a:gd name="T42" fmla="*/ 91 w 325"/>
                <a:gd name="T43" fmla="*/ 227 h 249"/>
                <a:gd name="T44" fmla="*/ 241 w 325"/>
                <a:gd name="T45" fmla="*/ 227 h 249"/>
                <a:gd name="T46" fmla="*/ 251 w 325"/>
                <a:gd name="T47" fmla="*/ 216 h 249"/>
                <a:gd name="T48" fmla="*/ 251 w 325"/>
                <a:gd name="T49" fmla="*/ 119 h 249"/>
                <a:gd name="T50" fmla="*/ 240 w 325"/>
                <a:gd name="T51" fmla="*/ 107 h 249"/>
                <a:gd name="T52" fmla="*/ 238 w 325"/>
                <a:gd name="T53" fmla="*/ 107 h 249"/>
                <a:gd name="T54" fmla="*/ 238 w 325"/>
                <a:gd name="T55" fmla="*/ 66 h 249"/>
                <a:gd name="T56" fmla="*/ 230 w 325"/>
                <a:gd name="T57" fmla="*/ 50 h 249"/>
                <a:gd name="T58" fmla="*/ 217 w 325"/>
                <a:gd name="T59" fmla="*/ 36 h 249"/>
                <a:gd name="T60" fmla="*/ 210 w 325"/>
                <a:gd name="T61" fmla="*/ 31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5" h="249">
                  <a:moveTo>
                    <a:pt x="204" y="249"/>
                  </a:moveTo>
                  <a:cubicBezTo>
                    <a:pt x="189" y="248"/>
                    <a:pt x="174" y="249"/>
                    <a:pt x="159" y="249"/>
                  </a:cubicBezTo>
                  <a:cubicBezTo>
                    <a:pt x="109" y="249"/>
                    <a:pt x="58" y="249"/>
                    <a:pt x="8" y="249"/>
                  </a:cubicBezTo>
                  <a:cubicBezTo>
                    <a:pt x="5" y="249"/>
                    <a:pt x="3" y="249"/>
                    <a:pt x="0" y="248"/>
                  </a:cubicBezTo>
                  <a:cubicBezTo>
                    <a:pt x="2" y="246"/>
                    <a:pt x="1" y="244"/>
                    <a:pt x="1" y="241"/>
                  </a:cubicBezTo>
                  <a:cubicBezTo>
                    <a:pt x="1" y="163"/>
                    <a:pt x="1" y="85"/>
                    <a:pt x="1" y="6"/>
                  </a:cubicBezTo>
                  <a:cubicBezTo>
                    <a:pt x="1" y="1"/>
                    <a:pt x="2" y="0"/>
                    <a:pt x="8" y="0"/>
                  </a:cubicBezTo>
                  <a:cubicBezTo>
                    <a:pt x="112" y="0"/>
                    <a:pt x="215" y="0"/>
                    <a:pt x="319" y="0"/>
                  </a:cubicBezTo>
                  <a:cubicBezTo>
                    <a:pt x="325" y="0"/>
                    <a:pt x="325" y="2"/>
                    <a:pt x="325" y="6"/>
                  </a:cubicBezTo>
                  <a:cubicBezTo>
                    <a:pt x="325" y="87"/>
                    <a:pt x="325" y="168"/>
                    <a:pt x="325" y="249"/>
                  </a:cubicBezTo>
                  <a:cubicBezTo>
                    <a:pt x="324" y="249"/>
                    <a:pt x="323" y="249"/>
                    <a:pt x="322" y="249"/>
                  </a:cubicBezTo>
                  <a:cubicBezTo>
                    <a:pt x="321" y="249"/>
                    <a:pt x="320" y="249"/>
                    <a:pt x="320" y="249"/>
                  </a:cubicBezTo>
                  <a:cubicBezTo>
                    <a:pt x="281" y="249"/>
                    <a:pt x="243" y="249"/>
                    <a:pt x="204" y="249"/>
                  </a:cubicBezTo>
                  <a:close/>
                  <a:moveTo>
                    <a:pt x="210" y="31"/>
                  </a:moveTo>
                  <a:cubicBezTo>
                    <a:pt x="209" y="30"/>
                    <a:pt x="207" y="30"/>
                    <a:pt x="206" y="30"/>
                  </a:cubicBezTo>
                  <a:cubicBezTo>
                    <a:pt x="167" y="30"/>
                    <a:pt x="128" y="30"/>
                    <a:pt x="89" y="30"/>
                  </a:cubicBezTo>
                  <a:cubicBezTo>
                    <a:pt x="84" y="30"/>
                    <a:pt x="83" y="32"/>
                    <a:pt x="83" y="36"/>
                  </a:cubicBezTo>
                  <a:cubicBezTo>
                    <a:pt x="84" y="61"/>
                    <a:pt x="83" y="86"/>
                    <a:pt x="83" y="111"/>
                  </a:cubicBezTo>
                  <a:cubicBezTo>
                    <a:pt x="75" y="111"/>
                    <a:pt x="75" y="111"/>
                    <a:pt x="75" y="120"/>
                  </a:cubicBezTo>
                  <a:cubicBezTo>
                    <a:pt x="75" y="151"/>
                    <a:pt x="75" y="183"/>
                    <a:pt x="75" y="215"/>
                  </a:cubicBezTo>
                  <a:cubicBezTo>
                    <a:pt x="75" y="225"/>
                    <a:pt x="78" y="227"/>
                    <a:pt x="87" y="226"/>
                  </a:cubicBezTo>
                  <a:cubicBezTo>
                    <a:pt x="88" y="226"/>
                    <a:pt x="90" y="227"/>
                    <a:pt x="91" y="227"/>
                  </a:cubicBezTo>
                  <a:cubicBezTo>
                    <a:pt x="141" y="227"/>
                    <a:pt x="191" y="227"/>
                    <a:pt x="241" y="227"/>
                  </a:cubicBezTo>
                  <a:cubicBezTo>
                    <a:pt x="250" y="227"/>
                    <a:pt x="251" y="225"/>
                    <a:pt x="251" y="216"/>
                  </a:cubicBezTo>
                  <a:cubicBezTo>
                    <a:pt x="251" y="184"/>
                    <a:pt x="251" y="151"/>
                    <a:pt x="251" y="119"/>
                  </a:cubicBezTo>
                  <a:cubicBezTo>
                    <a:pt x="251" y="108"/>
                    <a:pt x="251" y="108"/>
                    <a:pt x="240" y="107"/>
                  </a:cubicBezTo>
                  <a:cubicBezTo>
                    <a:pt x="239" y="107"/>
                    <a:pt x="239" y="107"/>
                    <a:pt x="238" y="107"/>
                  </a:cubicBezTo>
                  <a:cubicBezTo>
                    <a:pt x="238" y="93"/>
                    <a:pt x="238" y="79"/>
                    <a:pt x="238" y="66"/>
                  </a:cubicBezTo>
                  <a:cubicBezTo>
                    <a:pt x="239" y="58"/>
                    <a:pt x="235" y="54"/>
                    <a:pt x="230" y="50"/>
                  </a:cubicBezTo>
                  <a:cubicBezTo>
                    <a:pt x="225" y="46"/>
                    <a:pt x="221" y="42"/>
                    <a:pt x="217" y="36"/>
                  </a:cubicBezTo>
                  <a:cubicBezTo>
                    <a:pt x="215" y="34"/>
                    <a:pt x="214" y="32"/>
                    <a:pt x="210" y="31"/>
                  </a:cubicBezTo>
                  <a:close/>
                </a:path>
              </a:pathLst>
            </a:custGeom>
            <a:solidFill>
              <a:srgbClr val="1649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25FCD871-65C7-0CD8-E58A-65991E7C2308}"/>
                </a:ext>
              </a:extLst>
            </p:cNvPr>
            <p:cNvSpPr>
              <a:spLocks/>
            </p:cNvSpPr>
            <p:nvPr/>
          </p:nvSpPr>
          <p:spPr bwMode="auto">
            <a:xfrm>
              <a:off x="7504113" y="4475163"/>
              <a:ext cx="15875" cy="7938"/>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0"/>
                    <a:pt x="1" y="0"/>
                    <a:pt x="2" y="0"/>
                  </a:cubicBezTo>
                  <a:cubicBezTo>
                    <a:pt x="1" y="1"/>
                    <a:pt x="0" y="1"/>
                    <a:pt x="0" y="0"/>
                  </a:cubicBezTo>
                  <a:close/>
                </a:path>
              </a:pathLst>
            </a:custGeom>
            <a:solidFill>
              <a:srgbClr val="38B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FFD0D26E-FAC8-922F-BC67-20ECCE9D5A9A}"/>
                </a:ext>
              </a:extLst>
            </p:cNvPr>
            <p:cNvSpPr>
              <a:spLocks/>
            </p:cNvSpPr>
            <p:nvPr/>
          </p:nvSpPr>
          <p:spPr bwMode="auto">
            <a:xfrm>
              <a:off x="5718175" y="3386138"/>
              <a:ext cx="1257300" cy="920750"/>
            </a:xfrm>
            <a:custGeom>
              <a:avLst/>
              <a:gdLst>
                <a:gd name="T0" fmla="*/ 151 w 164"/>
                <a:gd name="T1" fmla="*/ 0 h 120"/>
                <a:gd name="T2" fmla="*/ 153 w 164"/>
                <a:gd name="T3" fmla="*/ 0 h 120"/>
                <a:gd name="T4" fmla="*/ 164 w 164"/>
                <a:gd name="T5" fmla="*/ 12 h 120"/>
                <a:gd name="T6" fmla="*/ 164 w 164"/>
                <a:gd name="T7" fmla="*/ 109 h 120"/>
                <a:gd name="T8" fmla="*/ 154 w 164"/>
                <a:gd name="T9" fmla="*/ 120 h 120"/>
                <a:gd name="T10" fmla="*/ 4 w 164"/>
                <a:gd name="T11" fmla="*/ 120 h 120"/>
                <a:gd name="T12" fmla="*/ 0 w 164"/>
                <a:gd name="T13" fmla="*/ 119 h 120"/>
                <a:gd name="T14" fmla="*/ 5 w 164"/>
                <a:gd name="T15" fmla="*/ 108 h 120"/>
                <a:gd name="T16" fmla="*/ 5 w 164"/>
                <a:gd name="T17" fmla="*/ 107 h 120"/>
                <a:gd name="T18" fmla="*/ 5 w 164"/>
                <a:gd name="T19" fmla="*/ 13 h 120"/>
                <a:gd name="T20" fmla="*/ 16 w 164"/>
                <a:gd name="T21" fmla="*/ 12 h 120"/>
                <a:gd name="T22" fmla="*/ 85 w 164"/>
                <a:gd name="T23" fmla="*/ 12 h 120"/>
                <a:gd name="T24" fmla="*/ 92 w 164"/>
                <a:gd name="T25" fmla="*/ 12 h 120"/>
                <a:gd name="T26" fmla="*/ 100 w 164"/>
                <a:gd name="T27" fmla="*/ 7 h 120"/>
                <a:gd name="T28" fmla="*/ 103 w 164"/>
                <a:gd name="T29" fmla="*/ 1 h 120"/>
                <a:gd name="T30" fmla="*/ 105 w 164"/>
                <a:gd name="T31" fmla="*/ 1 h 120"/>
                <a:gd name="T32" fmla="*/ 150 w 164"/>
                <a:gd name="T33" fmla="*/ 0 h 120"/>
                <a:gd name="T34" fmla="*/ 151 w 164"/>
                <a:gd name="T3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4" h="120">
                  <a:moveTo>
                    <a:pt x="151" y="0"/>
                  </a:moveTo>
                  <a:cubicBezTo>
                    <a:pt x="152" y="0"/>
                    <a:pt x="152" y="0"/>
                    <a:pt x="153" y="0"/>
                  </a:cubicBezTo>
                  <a:cubicBezTo>
                    <a:pt x="164" y="1"/>
                    <a:pt x="164" y="1"/>
                    <a:pt x="164" y="12"/>
                  </a:cubicBezTo>
                  <a:cubicBezTo>
                    <a:pt x="164" y="44"/>
                    <a:pt x="164" y="77"/>
                    <a:pt x="164" y="109"/>
                  </a:cubicBezTo>
                  <a:cubicBezTo>
                    <a:pt x="164" y="118"/>
                    <a:pt x="163" y="120"/>
                    <a:pt x="154" y="120"/>
                  </a:cubicBezTo>
                  <a:cubicBezTo>
                    <a:pt x="104" y="120"/>
                    <a:pt x="54" y="120"/>
                    <a:pt x="4" y="120"/>
                  </a:cubicBezTo>
                  <a:cubicBezTo>
                    <a:pt x="3" y="120"/>
                    <a:pt x="1" y="119"/>
                    <a:pt x="0" y="119"/>
                  </a:cubicBezTo>
                  <a:cubicBezTo>
                    <a:pt x="3" y="116"/>
                    <a:pt x="5" y="113"/>
                    <a:pt x="5" y="108"/>
                  </a:cubicBezTo>
                  <a:cubicBezTo>
                    <a:pt x="5" y="108"/>
                    <a:pt x="5" y="107"/>
                    <a:pt x="5" y="107"/>
                  </a:cubicBezTo>
                  <a:cubicBezTo>
                    <a:pt x="5" y="75"/>
                    <a:pt x="5" y="44"/>
                    <a:pt x="5" y="13"/>
                  </a:cubicBezTo>
                  <a:cubicBezTo>
                    <a:pt x="9" y="12"/>
                    <a:pt x="13" y="14"/>
                    <a:pt x="16" y="12"/>
                  </a:cubicBezTo>
                  <a:cubicBezTo>
                    <a:pt x="39" y="12"/>
                    <a:pt x="62" y="12"/>
                    <a:pt x="85" y="12"/>
                  </a:cubicBezTo>
                  <a:cubicBezTo>
                    <a:pt x="87" y="13"/>
                    <a:pt x="90" y="13"/>
                    <a:pt x="92" y="12"/>
                  </a:cubicBezTo>
                  <a:cubicBezTo>
                    <a:pt x="96" y="12"/>
                    <a:pt x="98" y="10"/>
                    <a:pt x="100" y="7"/>
                  </a:cubicBezTo>
                  <a:cubicBezTo>
                    <a:pt x="101" y="4"/>
                    <a:pt x="101" y="2"/>
                    <a:pt x="103" y="1"/>
                  </a:cubicBezTo>
                  <a:cubicBezTo>
                    <a:pt x="104" y="1"/>
                    <a:pt x="104" y="1"/>
                    <a:pt x="105" y="1"/>
                  </a:cubicBezTo>
                  <a:cubicBezTo>
                    <a:pt x="120" y="1"/>
                    <a:pt x="135" y="1"/>
                    <a:pt x="150" y="0"/>
                  </a:cubicBezTo>
                  <a:cubicBezTo>
                    <a:pt x="150" y="0"/>
                    <a:pt x="151" y="0"/>
                    <a:pt x="151" y="0"/>
                  </a:cubicBezTo>
                  <a:close/>
                </a:path>
              </a:pathLst>
            </a:custGeom>
            <a:solidFill>
              <a:srgbClr val="7C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3C5A2C9C-A003-484E-5A60-FC93943AF7CF}"/>
                </a:ext>
              </a:extLst>
            </p:cNvPr>
            <p:cNvSpPr>
              <a:spLocks/>
            </p:cNvSpPr>
            <p:nvPr/>
          </p:nvSpPr>
          <p:spPr bwMode="auto">
            <a:xfrm>
              <a:off x="5626100" y="3416300"/>
              <a:ext cx="130175" cy="890588"/>
            </a:xfrm>
            <a:custGeom>
              <a:avLst/>
              <a:gdLst>
                <a:gd name="T0" fmla="*/ 17 w 17"/>
                <a:gd name="T1" fmla="*/ 104 h 116"/>
                <a:gd name="T2" fmla="*/ 12 w 17"/>
                <a:gd name="T3" fmla="*/ 115 h 116"/>
                <a:gd name="T4" fmla="*/ 0 w 17"/>
                <a:gd name="T5" fmla="*/ 104 h 116"/>
                <a:gd name="T6" fmla="*/ 0 w 17"/>
                <a:gd name="T7" fmla="*/ 9 h 116"/>
                <a:gd name="T8" fmla="*/ 8 w 17"/>
                <a:gd name="T9" fmla="*/ 0 h 116"/>
                <a:gd name="T10" fmla="*/ 9 w 17"/>
                <a:gd name="T11" fmla="*/ 9 h 116"/>
                <a:gd name="T12" fmla="*/ 9 w 17"/>
                <a:gd name="T13" fmla="*/ 104 h 116"/>
                <a:gd name="T14" fmla="*/ 14 w 17"/>
                <a:gd name="T15" fmla="*/ 104 h 116"/>
                <a:gd name="T16" fmla="*/ 15 w 17"/>
                <a:gd name="T17" fmla="*/ 104 h 116"/>
                <a:gd name="T18" fmla="*/ 17 w 17"/>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16">
                  <a:moveTo>
                    <a:pt x="17" y="104"/>
                  </a:moveTo>
                  <a:cubicBezTo>
                    <a:pt x="17" y="109"/>
                    <a:pt x="15" y="112"/>
                    <a:pt x="12" y="115"/>
                  </a:cubicBezTo>
                  <a:cubicBezTo>
                    <a:pt x="3" y="116"/>
                    <a:pt x="0" y="114"/>
                    <a:pt x="0" y="104"/>
                  </a:cubicBezTo>
                  <a:cubicBezTo>
                    <a:pt x="0" y="72"/>
                    <a:pt x="0" y="40"/>
                    <a:pt x="0" y="9"/>
                  </a:cubicBezTo>
                  <a:cubicBezTo>
                    <a:pt x="0" y="0"/>
                    <a:pt x="0" y="0"/>
                    <a:pt x="8" y="0"/>
                  </a:cubicBezTo>
                  <a:cubicBezTo>
                    <a:pt x="8" y="3"/>
                    <a:pt x="9" y="6"/>
                    <a:pt x="9" y="9"/>
                  </a:cubicBezTo>
                  <a:cubicBezTo>
                    <a:pt x="9" y="40"/>
                    <a:pt x="9" y="72"/>
                    <a:pt x="9" y="104"/>
                  </a:cubicBezTo>
                  <a:cubicBezTo>
                    <a:pt x="10" y="106"/>
                    <a:pt x="12" y="105"/>
                    <a:pt x="14" y="104"/>
                  </a:cubicBezTo>
                  <a:cubicBezTo>
                    <a:pt x="15" y="104"/>
                    <a:pt x="15" y="104"/>
                    <a:pt x="15" y="104"/>
                  </a:cubicBezTo>
                  <a:cubicBezTo>
                    <a:pt x="16" y="104"/>
                    <a:pt x="16" y="104"/>
                    <a:pt x="17" y="104"/>
                  </a:cubicBezTo>
                  <a:close/>
                </a:path>
              </a:pathLst>
            </a:custGeom>
            <a:solidFill>
              <a:srgbClr val="38B0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6AB36FE6-EB4D-E86E-0D13-39082170F8FD}"/>
                </a:ext>
              </a:extLst>
            </p:cNvPr>
            <p:cNvSpPr>
              <a:spLocks/>
            </p:cNvSpPr>
            <p:nvPr/>
          </p:nvSpPr>
          <p:spPr bwMode="auto">
            <a:xfrm>
              <a:off x="5688013" y="2795588"/>
              <a:ext cx="973138" cy="1419225"/>
            </a:xfrm>
            <a:custGeom>
              <a:avLst/>
              <a:gdLst>
                <a:gd name="T0" fmla="*/ 1 w 127"/>
                <a:gd name="T1" fmla="*/ 185 h 185"/>
                <a:gd name="T2" fmla="*/ 1 w 127"/>
                <a:gd name="T3" fmla="*/ 90 h 185"/>
                <a:gd name="T4" fmla="*/ 0 w 127"/>
                <a:gd name="T5" fmla="*/ 81 h 185"/>
                <a:gd name="T6" fmla="*/ 0 w 127"/>
                <a:gd name="T7" fmla="*/ 6 h 185"/>
                <a:gd name="T8" fmla="*/ 6 w 127"/>
                <a:gd name="T9" fmla="*/ 0 h 185"/>
                <a:gd name="T10" fmla="*/ 123 w 127"/>
                <a:gd name="T11" fmla="*/ 0 h 185"/>
                <a:gd name="T12" fmla="*/ 127 w 127"/>
                <a:gd name="T13" fmla="*/ 1 h 185"/>
                <a:gd name="T14" fmla="*/ 127 w 127"/>
                <a:gd name="T15" fmla="*/ 2 h 185"/>
                <a:gd name="T16" fmla="*/ 9 w 127"/>
                <a:gd name="T17" fmla="*/ 1 h 185"/>
                <a:gd name="T18" fmla="*/ 2 w 127"/>
                <a:gd name="T19" fmla="*/ 9 h 185"/>
                <a:gd name="T20" fmla="*/ 3 w 127"/>
                <a:gd name="T21" fmla="*/ 119 h 185"/>
                <a:gd name="T22" fmla="*/ 3 w 127"/>
                <a:gd name="T23" fmla="*/ 185 h 185"/>
                <a:gd name="T24" fmla="*/ 1 w 127"/>
                <a:gd name="T25"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85">
                  <a:moveTo>
                    <a:pt x="1" y="185"/>
                  </a:moveTo>
                  <a:cubicBezTo>
                    <a:pt x="1" y="153"/>
                    <a:pt x="1" y="121"/>
                    <a:pt x="1" y="90"/>
                  </a:cubicBezTo>
                  <a:cubicBezTo>
                    <a:pt x="1" y="87"/>
                    <a:pt x="0" y="84"/>
                    <a:pt x="0" y="81"/>
                  </a:cubicBezTo>
                  <a:cubicBezTo>
                    <a:pt x="0" y="56"/>
                    <a:pt x="1" y="31"/>
                    <a:pt x="0" y="6"/>
                  </a:cubicBezTo>
                  <a:cubicBezTo>
                    <a:pt x="0" y="2"/>
                    <a:pt x="1" y="0"/>
                    <a:pt x="6" y="0"/>
                  </a:cubicBezTo>
                  <a:cubicBezTo>
                    <a:pt x="45" y="0"/>
                    <a:pt x="84" y="0"/>
                    <a:pt x="123" y="0"/>
                  </a:cubicBezTo>
                  <a:cubicBezTo>
                    <a:pt x="124" y="0"/>
                    <a:pt x="126" y="0"/>
                    <a:pt x="127" y="1"/>
                  </a:cubicBezTo>
                  <a:cubicBezTo>
                    <a:pt x="127" y="2"/>
                    <a:pt x="127" y="2"/>
                    <a:pt x="127" y="2"/>
                  </a:cubicBezTo>
                  <a:cubicBezTo>
                    <a:pt x="88" y="1"/>
                    <a:pt x="48" y="2"/>
                    <a:pt x="9" y="1"/>
                  </a:cubicBezTo>
                  <a:cubicBezTo>
                    <a:pt x="3" y="1"/>
                    <a:pt x="2" y="3"/>
                    <a:pt x="2" y="9"/>
                  </a:cubicBezTo>
                  <a:cubicBezTo>
                    <a:pt x="1" y="45"/>
                    <a:pt x="3" y="82"/>
                    <a:pt x="3" y="119"/>
                  </a:cubicBezTo>
                  <a:cubicBezTo>
                    <a:pt x="3" y="141"/>
                    <a:pt x="3" y="163"/>
                    <a:pt x="3" y="185"/>
                  </a:cubicBezTo>
                  <a:cubicBezTo>
                    <a:pt x="2" y="185"/>
                    <a:pt x="1" y="185"/>
                    <a:pt x="1" y="185"/>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F86A434F-4DB8-F6A4-FC07-0D478708ACF8}"/>
                </a:ext>
              </a:extLst>
            </p:cNvPr>
            <p:cNvSpPr>
              <a:spLocks/>
            </p:cNvSpPr>
            <p:nvPr/>
          </p:nvSpPr>
          <p:spPr bwMode="auto">
            <a:xfrm>
              <a:off x="6661150" y="2801938"/>
              <a:ext cx="222250" cy="584200"/>
            </a:xfrm>
            <a:custGeom>
              <a:avLst/>
              <a:gdLst>
                <a:gd name="T0" fmla="*/ 28 w 29"/>
                <a:gd name="T1" fmla="*/ 76 h 76"/>
                <a:gd name="T2" fmla="*/ 27 w 29"/>
                <a:gd name="T3" fmla="*/ 76 h 76"/>
                <a:gd name="T4" fmla="*/ 27 w 29"/>
                <a:gd name="T5" fmla="*/ 34 h 76"/>
                <a:gd name="T6" fmla="*/ 22 w 29"/>
                <a:gd name="T7" fmla="*/ 27 h 76"/>
                <a:gd name="T8" fmla="*/ 6 w 29"/>
                <a:gd name="T9" fmla="*/ 27 h 76"/>
                <a:gd name="T10" fmla="*/ 0 w 29"/>
                <a:gd name="T11" fmla="*/ 21 h 76"/>
                <a:gd name="T12" fmla="*/ 0 w 29"/>
                <a:gd name="T13" fmla="*/ 1 h 76"/>
                <a:gd name="T14" fmla="*/ 0 w 29"/>
                <a:gd name="T15" fmla="*/ 0 h 76"/>
                <a:gd name="T16" fmla="*/ 7 w 29"/>
                <a:gd name="T17" fmla="*/ 5 h 76"/>
                <a:gd name="T18" fmla="*/ 20 w 29"/>
                <a:gd name="T19" fmla="*/ 19 h 76"/>
                <a:gd name="T20" fmla="*/ 28 w 29"/>
                <a:gd name="T21" fmla="*/ 35 h 76"/>
                <a:gd name="T22" fmla="*/ 28 w 29"/>
                <a:gd name="T23"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76">
                  <a:moveTo>
                    <a:pt x="28" y="76"/>
                  </a:moveTo>
                  <a:cubicBezTo>
                    <a:pt x="28" y="76"/>
                    <a:pt x="27" y="76"/>
                    <a:pt x="27" y="76"/>
                  </a:cubicBezTo>
                  <a:cubicBezTo>
                    <a:pt x="27" y="62"/>
                    <a:pt x="27" y="48"/>
                    <a:pt x="27" y="34"/>
                  </a:cubicBezTo>
                  <a:cubicBezTo>
                    <a:pt x="27" y="29"/>
                    <a:pt x="26" y="27"/>
                    <a:pt x="22" y="27"/>
                  </a:cubicBezTo>
                  <a:cubicBezTo>
                    <a:pt x="17" y="27"/>
                    <a:pt x="11" y="27"/>
                    <a:pt x="6" y="27"/>
                  </a:cubicBezTo>
                  <a:cubicBezTo>
                    <a:pt x="1" y="27"/>
                    <a:pt x="0" y="26"/>
                    <a:pt x="0" y="21"/>
                  </a:cubicBezTo>
                  <a:cubicBezTo>
                    <a:pt x="1" y="14"/>
                    <a:pt x="0" y="7"/>
                    <a:pt x="0" y="1"/>
                  </a:cubicBezTo>
                  <a:cubicBezTo>
                    <a:pt x="0" y="0"/>
                    <a:pt x="0" y="0"/>
                    <a:pt x="0" y="0"/>
                  </a:cubicBezTo>
                  <a:cubicBezTo>
                    <a:pt x="4" y="1"/>
                    <a:pt x="5" y="3"/>
                    <a:pt x="7" y="5"/>
                  </a:cubicBezTo>
                  <a:cubicBezTo>
                    <a:pt x="11" y="11"/>
                    <a:pt x="15" y="15"/>
                    <a:pt x="20" y="19"/>
                  </a:cubicBezTo>
                  <a:cubicBezTo>
                    <a:pt x="25" y="23"/>
                    <a:pt x="29" y="27"/>
                    <a:pt x="28" y="35"/>
                  </a:cubicBezTo>
                  <a:cubicBezTo>
                    <a:pt x="28" y="48"/>
                    <a:pt x="28" y="62"/>
                    <a:pt x="28" y="76"/>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AD888A35-2563-393A-60C5-4F4B0D0482A6}"/>
                </a:ext>
              </a:extLst>
            </p:cNvPr>
            <p:cNvSpPr>
              <a:spLocks noEditPoints="1"/>
            </p:cNvSpPr>
            <p:nvPr/>
          </p:nvSpPr>
          <p:spPr bwMode="auto">
            <a:xfrm>
              <a:off x="5694363" y="2801938"/>
              <a:ext cx="1173163" cy="1412875"/>
            </a:xfrm>
            <a:custGeom>
              <a:avLst/>
              <a:gdLst>
                <a:gd name="T0" fmla="*/ 126 w 153"/>
                <a:gd name="T1" fmla="*/ 1 h 184"/>
                <a:gd name="T2" fmla="*/ 126 w 153"/>
                <a:gd name="T3" fmla="*/ 21 h 184"/>
                <a:gd name="T4" fmla="*/ 132 w 153"/>
                <a:gd name="T5" fmla="*/ 27 h 184"/>
                <a:gd name="T6" fmla="*/ 148 w 153"/>
                <a:gd name="T7" fmla="*/ 27 h 184"/>
                <a:gd name="T8" fmla="*/ 153 w 153"/>
                <a:gd name="T9" fmla="*/ 34 h 184"/>
                <a:gd name="T10" fmla="*/ 153 w 153"/>
                <a:gd name="T11" fmla="*/ 76 h 184"/>
                <a:gd name="T12" fmla="*/ 108 w 153"/>
                <a:gd name="T13" fmla="*/ 77 h 184"/>
                <a:gd name="T14" fmla="*/ 106 w 153"/>
                <a:gd name="T15" fmla="*/ 77 h 184"/>
                <a:gd name="T16" fmla="*/ 103 w 153"/>
                <a:gd name="T17" fmla="*/ 83 h 184"/>
                <a:gd name="T18" fmla="*/ 95 w 153"/>
                <a:gd name="T19" fmla="*/ 88 h 184"/>
                <a:gd name="T20" fmla="*/ 88 w 153"/>
                <a:gd name="T21" fmla="*/ 88 h 184"/>
                <a:gd name="T22" fmla="*/ 19 w 153"/>
                <a:gd name="T23" fmla="*/ 88 h 184"/>
                <a:gd name="T24" fmla="*/ 8 w 153"/>
                <a:gd name="T25" fmla="*/ 89 h 184"/>
                <a:gd name="T26" fmla="*/ 8 w 153"/>
                <a:gd name="T27" fmla="*/ 183 h 184"/>
                <a:gd name="T28" fmla="*/ 6 w 153"/>
                <a:gd name="T29" fmla="*/ 184 h 184"/>
                <a:gd name="T30" fmla="*/ 5 w 153"/>
                <a:gd name="T31" fmla="*/ 184 h 184"/>
                <a:gd name="T32" fmla="*/ 2 w 153"/>
                <a:gd name="T33" fmla="*/ 184 h 184"/>
                <a:gd name="T34" fmla="*/ 2 w 153"/>
                <a:gd name="T35" fmla="*/ 118 h 184"/>
                <a:gd name="T36" fmla="*/ 1 w 153"/>
                <a:gd name="T37" fmla="*/ 8 h 184"/>
                <a:gd name="T38" fmla="*/ 8 w 153"/>
                <a:gd name="T39" fmla="*/ 0 h 184"/>
                <a:gd name="T40" fmla="*/ 126 w 153"/>
                <a:gd name="T41" fmla="*/ 1 h 184"/>
                <a:gd name="T42" fmla="*/ 127 w 153"/>
                <a:gd name="T43" fmla="*/ 34 h 184"/>
                <a:gd name="T44" fmla="*/ 27 w 153"/>
                <a:gd name="T45" fmla="*/ 34 h 184"/>
                <a:gd name="T46" fmla="*/ 127 w 153"/>
                <a:gd name="T47" fmla="*/ 34 h 184"/>
                <a:gd name="T48" fmla="*/ 18 w 153"/>
                <a:gd name="T49" fmla="*/ 81 h 184"/>
                <a:gd name="T50" fmla="*/ 18 w 153"/>
                <a:gd name="T51" fmla="*/ 82 h 184"/>
                <a:gd name="T52" fmla="*/ 93 w 153"/>
                <a:gd name="T53" fmla="*/ 82 h 184"/>
                <a:gd name="T54" fmla="*/ 93 w 153"/>
                <a:gd name="T55" fmla="*/ 81 h 184"/>
                <a:gd name="T56" fmla="*/ 18 w 153"/>
                <a:gd name="T57" fmla="*/ 81 h 184"/>
                <a:gd name="T58" fmla="*/ 116 w 153"/>
                <a:gd name="T59" fmla="*/ 58 h 184"/>
                <a:gd name="T60" fmla="*/ 116 w 153"/>
                <a:gd name="T61" fmla="*/ 58 h 184"/>
                <a:gd name="T62" fmla="*/ 21 w 153"/>
                <a:gd name="T63" fmla="*/ 58 h 184"/>
                <a:gd name="T64" fmla="*/ 21 w 153"/>
                <a:gd name="T65" fmla="*/ 58 h 184"/>
                <a:gd name="T66" fmla="*/ 116 w 153"/>
                <a:gd name="T67" fmla="*/ 58 h 184"/>
                <a:gd name="T68" fmla="*/ 92 w 153"/>
                <a:gd name="T69" fmla="*/ 71 h 184"/>
                <a:gd name="T70" fmla="*/ 92 w 153"/>
                <a:gd name="T71" fmla="*/ 69 h 184"/>
                <a:gd name="T72" fmla="*/ 18 w 153"/>
                <a:gd name="T73" fmla="*/ 69 h 184"/>
                <a:gd name="T74" fmla="*/ 92 w 153"/>
                <a:gd name="T75" fmla="*/ 71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3" h="184">
                  <a:moveTo>
                    <a:pt x="126" y="1"/>
                  </a:moveTo>
                  <a:cubicBezTo>
                    <a:pt x="126" y="7"/>
                    <a:pt x="127" y="14"/>
                    <a:pt x="126" y="21"/>
                  </a:cubicBezTo>
                  <a:cubicBezTo>
                    <a:pt x="126" y="26"/>
                    <a:pt x="127" y="27"/>
                    <a:pt x="132" y="27"/>
                  </a:cubicBezTo>
                  <a:cubicBezTo>
                    <a:pt x="137" y="27"/>
                    <a:pt x="143" y="27"/>
                    <a:pt x="148" y="27"/>
                  </a:cubicBezTo>
                  <a:cubicBezTo>
                    <a:pt x="152" y="27"/>
                    <a:pt x="153" y="29"/>
                    <a:pt x="153" y="34"/>
                  </a:cubicBezTo>
                  <a:cubicBezTo>
                    <a:pt x="153" y="48"/>
                    <a:pt x="153" y="62"/>
                    <a:pt x="153" y="76"/>
                  </a:cubicBezTo>
                  <a:cubicBezTo>
                    <a:pt x="138" y="77"/>
                    <a:pt x="123" y="77"/>
                    <a:pt x="108" y="77"/>
                  </a:cubicBezTo>
                  <a:cubicBezTo>
                    <a:pt x="107" y="76"/>
                    <a:pt x="107" y="76"/>
                    <a:pt x="106" y="77"/>
                  </a:cubicBezTo>
                  <a:cubicBezTo>
                    <a:pt x="104" y="78"/>
                    <a:pt x="104" y="80"/>
                    <a:pt x="103" y="83"/>
                  </a:cubicBezTo>
                  <a:cubicBezTo>
                    <a:pt x="101" y="86"/>
                    <a:pt x="99" y="88"/>
                    <a:pt x="95" y="88"/>
                  </a:cubicBezTo>
                  <a:cubicBezTo>
                    <a:pt x="93" y="86"/>
                    <a:pt x="90" y="86"/>
                    <a:pt x="88" y="88"/>
                  </a:cubicBezTo>
                  <a:cubicBezTo>
                    <a:pt x="65" y="88"/>
                    <a:pt x="42" y="88"/>
                    <a:pt x="19" y="88"/>
                  </a:cubicBezTo>
                  <a:cubicBezTo>
                    <a:pt x="15" y="86"/>
                    <a:pt x="11" y="84"/>
                    <a:pt x="8" y="89"/>
                  </a:cubicBezTo>
                  <a:cubicBezTo>
                    <a:pt x="8" y="120"/>
                    <a:pt x="8" y="151"/>
                    <a:pt x="8" y="183"/>
                  </a:cubicBezTo>
                  <a:cubicBezTo>
                    <a:pt x="7" y="183"/>
                    <a:pt x="7" y="183"/>
                    <a:pt x="6" y="184"/>
                  </a:cubicBezTo>
                  <a:cubicBezTo>
                    <a:pt x="6" y="184"/>
                    <a:pt x="6" y="184"/>
                    <a:pt x="5" y="184"/>
                  </a:cubicBezTo>
                  <a:cubicBezTo>
                    <a:pt x="4" y="184"/>
                    <a:pt x="3" y="184"/>
                    <a:pt x="2" y="184"/>
                  </a:cubicBezTo>
                  <a:cubicBezTo>
                    <a:pt x="2" y="162"/>
                    <a:pt x="2" y="140"/>
                    <a:pt x="2" y="118"/>
                  </a:cubicBezTo>
                  <a:cubicBezTo>
                    <a:pt x="2" y="81"/>
                    <a:pt x="0" y="44"/>
                    <a:pt x="1" y="8"/>
                  </a:cubicBezTo>
                  <a:cubicBezTo>
                    <a:pt x="1" y="2"/>
                    <a:pt x="2" y="0"/>
                    <a:pt x="8" y="0"/>
                  </a:cubicBezTo>
                  <a:cubicBezTo>
                    <a:pt x="47" y="1"/>
                    <a:pt x="87" y="0"/>
                    <a:pt x="126" y="1"/>
                  </a:cubicBezTo>
                  <a:close/>
                  <a:moveTo>
                    <a:pt x="127" y="34"/>
                  </a:moveTo>
                  <a:cubicBezTo>
                    <a:pt x="114" y="31"/>
                    <a:pt x="38" y="31"/>
                    <a:pt x="27" y="34"/>
                  </a:cubicBezTo>
                  <a:cubicBezTo>
                    <a:pt x="61" y="34"/>
                    <a:pt x="94" y="34"/>
                    <a:pt x="127" y="34"/>
                  </a:cubicBezTo>
                  <a:close/>
                  <a:moveTo>
                    <a:pt x="18" y="81"/>
                  </a:moveTo>
                  <a:cubicBezTo>
                    <a:pt x="18" y="81"/>
                    <a:pt x="18" y="82"/>
                    <a:pt x="18" y="82"/>
                  </a:cubicBezTo>
                  <a:cubicBezTo>
                    <a:pt x="43" y="82"/>
                    <a:pt x="68" y="82"/>
                    <a:pt x="93" y="82"/>
                  </a:cubicBezTo>
                  <a:cubicBezTo>
                    <a:pt x="93" y="82"/>
                    <a:pt x="93" y="81"/>
                    <a:pt x="93" y="81"/>
                  </a:cubicBezTo>
                  <a:cubicBezTo>
                    <a:pt x="68" y="81"/>
                    <a:pt x="43" y="81"/>
                    <a:pt x="18" y="81"/>
                  </a:cubicBezTo>
                  <a:close/>
                  <a:moveTo>
                    <a:pt x="116" y="58"/>
                  </a:moveTo>
                  <a:cubicBezTo>
                    <a:pt x="116" y="58"/>
                    <a:pt x="116" y="58"/>
                    <a:pt x="116" y="58"/>
                  </a:cubicBezTo>
                  <a:cubicBezTo>
                    <a:pt x="84" y="58"/>
                    <a:pt x="52" y="58"/>
                    <a:pt x="21" y="58"/>
                  </a:cubicBezTo>
                  <a:cubicBezTo>
                    <a:pt x="21" y="58"/>
                    <a:pt x="21" y="58"/>
                    <a:pt x="21" y="58"/>
                  </a:cubicBezTo>
                  <a:cubicBezTo>
                    <a:pt x="52" y="58"/>
                    <a:pt x="84" y="58"/>
                    <a:pt x="116" y="58"/>
                  </a:cubicBezTo>
                  <a:close/>
                  <a:moveTo>
                    <a:pt x="92" y="71"/>
                  </a:moveTo>
                  <a:cubicBezTo>
                    <a:pt x="92" y="71"/>
                    <a:pt x="92" y="70"/>
                    <a:pt x="92" y="69"/>
                  </a:cubicBezTo>
                  <a:cubicBezTo>
                    <a:pt x="67" y="69"/>
                    <a:pt x="42" y="69"/>
                    <a:pt x="18" y="69"/>
                  </a:cubicBezTo>
                  <a:cubicBezTo>
                    <a:pt x="42" y="70"/>
                    <a:pt x="67" y="69"/>
                    <a:pt x="92" y="7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1D6ED2FC-470C-2CCF-0C70-33DD65414537}"/>
                </a:ext>
              </a:extLst>
            </p:cNvPr>
            <p:cNvSpPr>
              <a:spLocks/>
            </p:cNvSpPr>
            <p:nvPr/>
          </p:nvSpPr>
          <p:spPr bwMode="auto">
            <a:xfrm>
              <a:off x="5756275" y="3446463"/>
              <a:ext cx="84138" cy="47625"/>
            </a:xfrm>
            <a:custGeom>
              <a:avLst/>
              <a:gdLst>
                <a:gd name="T0" fmla="*/ 0 w 11"/>
                <a:gd name="T1" fmla="*/ 5 h 6"/>
                <a:gd name="T2" fmla="*/ 11 w 11"/>
                <a:gd name="T3" fmla="*/ 4 h 6"/>
                <a:gd name="T4" fmla="*/ 0 w 11"/>
                <a:gd name="T5" fmla="*/ 5 h 6"/>
              </a:gdLst>
              <a:ahLst/>
              <a:cxnLst>
                <a:cxn ang="0">
                  <a:pos x="T0" y="T1"/>
                </a:cxn>
                <a:cxn ang="0">
                  <a:pos x="T2" y="T3"/>
                </a:cxn>
                <a:cxn ang="0">
                  <a:pos x="T4" y="T5"/>
                </a:cxn>
              </a:cxnLst>
              <a:rect l="0" t="0" r="r" b="b"/>
              <a:pathLst>
                <a:path w="11" h="6">
                  <a:moveTo>
                    <a:pt x="0" y="5"/>
                  </a:moveTo>
                  <a:cubicBezTo>
                    <a:pt x="3" y="0"/>
                    <a:pt x="7" y="2"/>
                    <a:pt x="11" y="4"/>
                  </a:cubicBezTo>
                  <a:cubicBezTo>
                    <a:pt x="8" y="6"/>
                    <a:pt x="4" y="4"/>
                    <a:pt x="0" y="5"/>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0118FEA6-890F-A60C-CBC6-0D54F090E262}"/>
                </a:ext>
              </a:extLst>
            </p:cNvPr>
            <p:cNvSpPr>
              <a:spLocks/>
            </p:cNvSpPr>
            <p:nvPr/>
          </p:nvSpPr>
          <p:spPr bwMode="auto">
            <a:xfrm>
              <a:off x="6369050" y="3462338"/>
              <a:ext cx="53975" cy="23813"/>
            </a:xfrm>
            <a:custGeom>
              <a:avLst/>
              <a:gdLst>
                <a:gd name="T0" fmla="*/ 0 w 7"/>
                <a:gd name="T1" fmla="*/ 2 h 3"/>
                <a:gd name="T2" fmla="*/ 7 w 7"/>
                <a:gd name="T3" fmla="*/ 2 h 3"/>
                <a:gd name="T4" fmla="*/ 0 w 7"/>
                <a:gd name="T5" fmla="*/ 2 h 3"/>
              </a:gdLst>
              <a:ahLst/>
              <a:cxnLst>
                <a:cxn ang="0">
                  <a:pos x="T0" y="T1"/>
                </a:cxn>
                <a:cxn ang="0">
                  <a:pos x="T2" y="T3"/>
                </a:cxn>
                <a:cxn ang="0">
                  <a:pos x="T4" y="T5"/>
                </a:cxn>
              </a:cxnLst>
              <a:rect l="0" t="0" r="r" b="b"/>
              <a:pathLst>
                <a:path w="7" h="3">
                  <a:moveTo>
                    <a:pt x="0" y="2"/>
                  </a:moveTo>
                  <a:cubicBezTo>
                    <a:pt x="2" y="0"/>
                    <a:pt x="5" y="0"/>
                    <a:pt x="7" y="2"/>
                  </a:cubicBezTo>
                  <a:cubicBezTo>
                    <a:pt x="5" y="3"/>
                    <a:pt x="2" y="3"/>
                    <a:pt x="0" y="2"/>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426A822D-D777-9389-1137-D277544DCEB5}"/>
                </a:ext>
              </a:extLst>
            </p:cNvPr>
            <p:cNvSpPr>
              <a:spLocks/>
            </p:cNvSpPr>
            <p:nvPr/>
          </p:nvSpPr>
          <p:spPr bwMode="auto">
            <a:xfrm>
              <a:off x="6507163" y="3386138"/>
              <a:ext cx="15875" cy="7938"/>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0"/>
                    <a:pt x="1" y="0"/>
                    <a:pt x="2" y="1"/>
                  </a:cubicBezTo>
                  <a:cubicBezTo>
                    <a:pt x="1" y="1"/>
                    <a:pt x="1" y="1"/>
                    <a:pt x="0" y="1"/>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1CF69AF9-7701-6991-9672-1C085B5CB288}"/>
                </a:ext>
              </a:extLst>
            </p:cNvPr>
            <p:cNvSpPr>
              <a:spLocks/>
            </p:cNvSpPr>
            <p:nvPr/>
          </p:nvSpPr>
          <p:spPr bwMode="auto">
            <a:xfrm>
              <a:off x="5740400" y="4206875"/>
              <a:ext cx="15875" cy="7938"/>
            </a:xfrm>
            <a:custGeom>
              <a:avLst/>
              <a:gdLst>
                <a:gd name="T0" fmla="*/ 0 w 2"/>
                <a:gd name="T1" fmla="*/ 1 h 1"/>
                <a:gd name="T2" fmla="*/ 2 w 2"/>
                <a:gd name="T3" fmla="*/ 0 h 1"/>
                <a:gd name="T4" fmla="*/ 2 w 2"/>
                <a:gd name="T5" fmla="*/ 1 h 1"/>
                <a:gd name="T6" fmla="*/ 0 w 2"/>
                <a:gd name="T7" fmla="*/ 1 h 1"/>
              </a:gdLst>
              <a:ahLst/>
              <a:cxnLst>
                <a:cxn ang="0">
                  <a:pos x="T0" y="T1"/>
                </a:cxn>
                <a:cxn ang="0">
                  <a:pos x="T2" y="T3"/>
                </a:cxn>
                <a:cxn ang="0">
                  <a:pos x="T4" y="T5"/>
                </a:cxn>
                <a:cxn ang="0">
                  <a:pos x="T6" y="T7"/>
                </a:cxn>
              </a:cxnLst>
              <a:rect l="0" t="0" r="r" b="b"/>
              <a:pathLst>
                <a:path w="2" h="1">
                  <a:moveTo>
                    <a:pt x="0" y="1"/>
                  </a:moveTo>
                  <a:cubicBezTo>
                    <a:pt x="1" y="0"/>
                    <a:pt x="1" y="0"/>
                    <a:pt x="2" y="0"/>
                  </a:cubicBezTo>
                  <a:cubicBezTo>
                    <a:pt x="2" y="0"/>
                    <a:pt x="2" y="1"/>
                    <a:pt x="2" y="1"/>
                  </a:cubicBezTo>
                  <a:cubicBezTo>
                    <a:pt x="1" y="1"/>
                    <a:pt x="1" y="1"/>
                    <a:pt x="0" y="1"/>
                  </a:cubicBezTo>
                  <a:close/>
                </a:path>
              </a:pathLst>
            </a:custGeom>
            <a:solidFill>
              <a:srgbClr val="AEDD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390C8522-CE6B-C235-B277-909EE20FD7CD}"/>
                </a:ext>
              </a:extLst>
            </p:cNvPr>
            <p:cNvSpPr>
              <a:spLocks/>
            </p:cNvSpPr>
            <p:nvPr/>
          </p:nvSpPr>
          <p:spPr bwMode="auto">
            <a:xfrm>
              <a:off x="5694363" y="4214813"/>
              <a:ext cx="39688" cy="15875"/>
            </a:xfrm>
            <a:custGeom>
              <a:avLst/>
              <a:gdLst>
                <a:gd name="T0" fmla="*/ 2 w 5"/>
                <a:gd name="T1" fmla="*/ 0 h 2"/>
                <a:gd name="T2" fmla="*/ 5 w 5"/>
                <a:gd name="T3" fmla="*/ 0 h 2"/>
                <a:gd name="T4" fmla="*/ 0 w 5"/>
                <a:gd name="T5" fmla="*/ 0 h 2"/>
                <a:gd name="T6" fmla="*/ 2 w 5"/>
                <a:gd name="T7" fmla="*/ 0 h 2"/>
              </a:gdLst>
              <a:ahLst/>
              <a:cxnLst>
                <a:cxn ang="0">
                  <a:pos x="T0" y="T1"/>
                </a:cxn>
                <a:cxn ang="0">
                  <a:pos x="T2" y="T3"/>
                </a:cxn>
                <a:cxn ang="0">
                  <a:pos x="T4" y="T5"/>
                </a:cxn>
                <a:cxn ang="0">
                  <a:pos x="T6" y="T7"/>
                </a:cxn>
              </a:cxnLst>
              <a:rect l="0" t="0" r="r" b="b"/>
              <a:pathLst>
                <a:path w="5" h="2">
                  <a:moveTo>
                    <a:pt x="2" y="0"/>
                  </a:moveTo>
                  <a:cubicBezTo>
                    <a:pt x="3" y="0"/>
                    <a:pt x="4" y="0"/>
                    <a:pt x="5" y="0"/>
                  </a:cubicBezTo>
                  <a:cubicBezTo>
                    <a:pt x="3" y="1"/>
                    <a:pt x="1" y="2"/>
                    <a:pt x="0" y="0"/>
                  </a:cubicBezTo>
                  <a:cubicBezTo>
                    <a:pt x="0" y="0"/>
                    <a:pt x="1" y="0"/>
                    <a:pt x="2" y="0"/>
                  </a:cubicBezTo>
                  <a:close/>
                </a:path>
              </a:pathLst>
            </a:custGeom>
            <a:solidFill>
              <a:srgbClr val="7C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2BA2CB7C-CE61-1AB6-4123-4CB52E3F12B1}"/>
                </a:ext>
              </a:extLst>
            </p:cNvPr>
            <p:cNvSpPr>
              <a:spLocks/>
            </p:cNvSpPr>
            <p:nvPr/>
          </p:nvSpPr>
          <p:spPr bwMode="auto">
            <a:xfrm>
              <a:off x="5902325" y="3040063"/>
              <a:ext cx="766763" cy="23813"/>
            </a:xfrm>
            <a:custGeom>
              <a:avLst/>
              <a:gdLst>
                <a:gd name="T0" fmla="*/ 100 w 100"/>
                <a:gd name="T1" fmla="*/ 3 h 3"/>
                <a:gd name="T2" fmla="*/ 0 w 100"/>
                <a:gd name="T3" fmla="*/ 3 h 3"/>
                <a:gd name="T4" fmla="*/ 100 w 100"/>
                <a:gd name="T5" fmla="*/ 3 h 3"/>
              </a:gdLst>
              <a:ahLst/>
              <a:cxnLst>
                <a:cxn ang="0">
                  <a:pos x="T0" y="T1"/>
                </a:cxn>
                <a:cxn ang="0">
                  <a:pos x="T2" y="T3"/>
                </a:cxn>
                <a:cxn ang="0">
                  <a:pos x="T4" y="T5"/>
                </a:cxn>
              </a:cxnLst>
              <a:rect l="0" t="0" r="r" b="b"/>
              <a:pathLst>
                <a:path w="100" h="3">
                  <a:moveTo>
                    <a:pt x="100" y="3"/>
                  </a:moveTo>
                  <a:cubicBezTo>
                    <a:pt x="67" y="3"/>
                    <a:pt x="34" y="3"/>
                    <a:pt x="0" y="3"/>
                  </a:cubicBezTo>
                  <a:cubicBezTo>
                    <a:pt x="11" y="0"/>
                    <a:pt x="87" y="0"/>
                    <a:pt x="100" y="3"/>
                  </a:cubicBezTo>
                  <a:close/>
                </a:path>
              </a:pathLst>
            </a:custGeom>
            <a:solidFill>
              <a:srgbClr val="F5FB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6A9C99B7-BC21-57A3-B7B9-6A3D02400544}"/>
                </a:ext>
              </a:extLst>
            </p:cNvPr>
            <p:cNvSpPr>
              <a:spLocks/>
            </p:cNvSpPr>
            <p:nvPr/>
          </p:nvSpPr>
          <p:spPr bwMode="auto">
            <a:xfrm>
              <a:off x="5832475" y="3424238"/>
              <a:ext cx="576263" cy="7938"/>
            </a:xfrm>
            <a:custGeom>
              <a:avLst/>
              <a:gdLst>
                <a:gd name="T0" fmla="*/ 0 w 75"/>
                <a:gd name="T1" fmla="*/ 0 h 1"/>
                <a:gd name="T2" fmla="*/ 75 w 75"/>
                <a:gd name="T3" fmla="*/ 0 h 1"/>
                <a:gd name="T4" fmla="*/ 75 w 75"/>
                <a:gd name="T5" fmla="*/ 1 h 1"/>
                <a:gd name="T6" fmla="*/ 0 w 75"/>
                <a:gd name="T7" fmla="*/ 1 h 1"/>
                <a:gd name="T8" fmla="*/ 0 w 75"/>
                <a:gd name="T9" fmla="*/ 0 h 1"/>
              </a:gdLst>
              <a:ahLst/>
              <a:cxnLst>
                <a:cxn ang="0">
                  <a:pos x="T0" y="T1"/>
                </a:cxn>
                <a:cxn ang="0">
                  <a:pos x="T2" y="T3"/>
                </a:cxn>
                <a:cxn ang="0">
                  <a:pos x="T4" y="T5"/>
                </a:cxn>
                <a:cxn ang="0">
                  <a:pos x="T6" y="T7"/>
                </a:cxn>
                <a:cxn ang="0">
                  <a:pos x="T8" y="T9"/>
                </a:cxn>
              </a:cxnLst>
              <a:rect l="0" t="0" r="r" b="b"/>
              <a:pathLst>
                <a:path w="75" h="1">
                  <a:moveTo>
                    <a:pt x="0" y="0"/>
                  </a:moveTo>
                  <a:cubicBezTo>
                    <a:pt x="25" y="0"/>
                    <a:pt x="50" y="0"/>
                    <a:pt x="75" y="0"/>
                  </a:cubicBezTo>
                  <a:cubicBezTo>
                    <a:pt x="75" y="0"/>
                    <a:pt x="75" y="1"/>
                    <a:pt x="75" y="1"/>
                  </a:cubicBezTo>
                  <a:cubicBezTo>
                    <a:pt x="50" y="1"/>
                    <a:pt x="25" y="1"/>
                    <a:pt x="0" y="1"/>
                  </a:cubicBezTo>
                  <a:cubicBezTo>
                    <a:pt x="0" y="1"/>
                    <a:pt x="0" y="0"/>
                    <a:pt x="0" y="0"/>
                  </a:cubicBezTo>
                  <a:close/>
                </a:path>
              </a:pathLst>
            </a:custGeom>
            <a:solidFill>
              <a:srgbClr val="F5FB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3D58385A-4670-AAAE-6320-04C171A5AEAC}"/>
                </a:ext>
              </a:extLst>
            </p:cNvPr>
            <p:cNvSpPr>
              <a:spLocks/>
            </p:cNvSpPr>
            <p:nvPr/>
          </p:nvSpPr>
          <p:spPr bwMode="auto">
            <a:xfrm>
              <a:off x="5856288" y="3248025"/>
              <a:ext cx="728663" cy="0"/>
            </a:xfrm>
            <a:custGeom>
              <a:avLst/>
              <a:gdLst>
                <a:gd name="T0" fmla="*/ 95 w 95"/>
                <a:gd name="T1" fmla="*/ 0 w 95"/>
                <a:gd name="T2" fmla="*/ 0 w 95"/>
                <a:gd name="T3" fmla="*/ 95 w 95"/>
                <a:gd name="T4" fmla="*/ 95 w 95"/>
              </a:gdLst>
              <a:ahLst/>
              <a:cxnLst>
                <a:cxn ang="0">
                  <a:pos x="T0" y="0"/>
                </a:cxn>
                <a:cxn ang="0">
                  <a:pos x="T1" y="0"/>
                </a:cxn>
                <a:cxn ang="0">
                  <a:pos x="T2" y="0"/>
                </a:cxn>
                <a:cxn ang="0">
                  <a:pos x="T3" y="0"/>
                </a:cxn>
                <a:cxn ang="0">
                  <a:pos x="T4" y="0"/>
                </a:cxn>
              </a:cxnLst>
              <a:rect l="0" t="0" r="r" b="b"/>
              <a:pathLst>
                <a:path w="95">
                  <a:moveTo>
                    <a:pt x="95" y="0"/>
                  </a:moveTo>
                  <a:cubicBezTo>
                    <a:pt x="63" y="0"/>
                    <a:pt x="31" y="0"/>
                    <a:pt x="0" y="0"/>
                  </a:cubicBezTo>
                  <a:cubicBezTo>
                    <a:pt x="0" y="0"/>
                    <a:pt x="0" y="0"/>
                    <a:pt x="0" y="0"/>
                  </a:cubicBezTo>
                  <a:cubicBezTo>
                    <a:pt x="31" y="0"/>
                    <a:pt x="63" y="0"/>
                    <a:pt x="95" y="0"/>
                  </a:cubicBezTo>
                  <a:cubicBezTo>
                    <a:pt x="95" y="0"/>
                    <a:pt x="95" y="0"/>
                    <a:pt x="95" y="0"/>
                  </a:cubicBezTo>
                  <a:close/>
                </a:path>
              </a:pathLst>
            </a:custGeom>
            <a:solidFill>
              <a:srgbClr val="F5FB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a:extLst>
                <a:ext uri="{FF2B5EF4-FFF2-40B4-BE49-F238E27FC236}">
                  <a16:creationId xmlns:a16="http://schemas.microsoft.com/office/drawing/2014/main" id="{92BB8A96-955A-37F6-BDE4-2EAC6DF0592A}"/>
                </a:ext>
              </a:extLst>
            </p:cNvPr>
            <p:cNvSpPr>
              <a:spLocks/>
            </p:cNvSpPr>
            <p:nvPr/>
          </p:nvSpPr>
          <p:spPr bwMode="auto">
            <a:xfrm>
              <a:off x="5832475" y="3332163"/>
              <a:ext cx="568325" cy="15875"/>
            </a:xfrm>
            <a:custGeom>
              <a:avLst/>
              <a:gdLst>
                <a:gd name="T0" fmla="*/ 74 w 74"/>
                <a:gd name="T1" fmla="*/ 2 h 2"/>
                <a:gd name="T2" fmla="*/ 0 w 74"/>
                <a:gd name="T3" fmla="*/ 0 h 2"/>
                <a:gd name="T4" fmla="*/ 74 w 74"/>
                <a:gd name="T5" fmla="*/ 0 h 2"/>
                <a:gd name="T6" fmla="*/ 74 w 74"/>
                <a:gd name="T7" fmla="*/ 2 h 2"/>
              </a:gdLst>
              <a:ahLst/>
              <a:cxnLst>
                <a:cxn ang="0">
                  <a:pos x="T0" y="T1"/>
                </a:cxn>
                <a:cxn ang="0">
                  <a:pos x="T2" y="T3"/>
                </a:cxn>
                <a:cxn ang="0">
                  <a:pos x="T4" y="T5"/>
                </a:cxn>
                <a:cxn ang="0">
                  <a:pos x="T6" y="T7"/>
                </a:cxn>
              </a:cxnLst>
              <a:rect l="0" t="0" r="r" b="b"/>
              <a:pathLst>
                <a:path w="74" h="2">
                  <a:moveTo>
                    <a:pt x="74" y="2"/>
                  </a:moveTo>
                  <a:cubicBezTo>
                    <a:pt x="49" y="0"/>
                    <a:pt x="24" y="1"/>
                    <a:pt x="0" y="0"/>
                  </a:cubicBezTo>
                  <a:cubicBezTo>
                    <a:pt x="24" y="0"/>
                    <a:pt x="49" y="0"/>
                    <a:pt x="74" y="0"/>
                  </a:cubicBezTo>
                  <a:cubicBezTo>
                    <a:pt x="74" y="1"/>
                    <a:pt x="74" y="2"/>
                    <a:pt x="74" y="2"/>
                  </a:cubicBezTo>
                  <a:close/>
                </a:path>
              </a:pathLst>
            </a:custGeom>
            <a:solidFill>
              <a:srgbClr val="F5FB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80"/>
        <p:cNvGrpSpPr/>
        <p:nvPr/>
      </p:nvGrpSpPr>
      <p:grpSpPr>
        <a:xfrm>
          <a:off x="0" y="0"/>
          <a:ext cx="0" cy="0"/>
          <a:chOff x="0" y="0"/>
          <a:chExt cx="0" cy="0"/>
        </a:xfrm>
      </p:grpSpPr>
      <p:sp>
        <p:nvSpPr>
          <p:cNvPr id="2881" name="Google Shape;2881;p39"/>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2882" name="Google Shape;2882;p39"/>
          <p:cNvSpPr/>
          <p:nvPr/>
        </p:nvSpPr>
        <p:spPr>
          <a:xfrm>
            <a:off x="7114200" y="1435913"/>
            <a:ext cx="1572600" cy="3660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a:solidFill>
                  <a:srgbClr val="FFFFFF"/>
                </a:solidFill>
                <a:latin typeface="Fira Sans Extra Condensed Medium"/>
                <a:ea typeface="Fira Sans Extra Condensed Medium"/>
                <a:cs typeface="Fira Sans Extra Condensed Medium"/>
                <a:sym typeface="Fira Sans Extra Condensed Medium"/>
              </a:rPr>
              <a:t>Mercury</a:t>
            </a:r>
            <a:endParaRPr sz="1800">
              <a:solidFill>
                <a:srgbClr val="FFFFFF"/>
              </a:solidFill>
              <a:latin typeface="Fira Sans Extra Condensed"/>
              <a:ea typeface="Fira Sans Extra Condensed"/>
              <a:cs typeface="Fira Sans Extra Condensed"/>
              <a:sym typeface="Fira Sans Extra Condensed"/>
            </a:endParaRPr>
          </a:p>
        </p:txBody>
      </p:sp>
      <p:cxnSp>
        <p:nvCxnSpPr>
          <p:cNvPr id="2883" name="Google Shape;2883;p39"/>
          <p:cNvCxnSpPr>
            <a:stCxn id="2884" idx="3"/>
            <a:endCxn id="2882" idx="1"/>
          </p:cNvCxnSpPr>
          <p:nvPr/>
        </p:nvCxnSpPr>
        <p:spPr>
          <a:xfrm>
            <a:off x="6345599" y="1618925"/>
            <a:ext cx="768600" cy="0"/>
          </a:xfrm>
          <a:prstGeom prst="straightConnector1">
            <a:avLst/>
          </a:prstGeom>
          <a:noFill/>
          <a:ln w="19050" cap="flat" cmpd="sng">
            <a:solidFill>
              <a:schemeClr val="accent3"/>
            </a:solidFill>
            <a:prstDash val="solid"/>
            <a:round/>
            <a:headEnd type="none" w="med" len="med"/>
            <a:tailEnd type="none" w="med" len="med"/>
          </a:ln>
        </p:spPr>
      </p:cxnSp>
      <p:sp>
        <p:nvSpPr>
          <p:cNvPr id="2885" name="Google Shape;2885;p39"/>
          <p:cNvSpPr/>
          <p:nvPr/>
        </p:nvSpPr>
        <p:spPr>
          <a:xfrm>
            <a:off x="7114200" y="2266838"/>
            <a:ext cx="1572600" cy="3660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a:solidFill>
                  <a:srgbClr val="FFFFFF"/>
                </a:solidFill>
                <a:latin typeface="Fira Sans Extra Condensed Medium"/>
                <a:ea typeface="Fira Sans Extra Condensed Medium"/>
                <a:cs typeface="Fira Sans Extra Condensed Medium"/>
                <a:sym typeface="Fira Sans Extra Condensed Medium"/>
              </a:rPr>
              <a:t>Venus</a:t>
            </a:r>
            <a:endParaRPr sz="1800">
              <a:solidFill>
                <a:srgbClr val="FFFFFF"/>
              </a:solidFill>
              <a:latin typeface="Fira Sans Extra Condensed"/>
              <a:ea typeface="Fira Sans Extra Condensed"/>
              <a:cs typeface="Fira Sans Extra Condensed"/>
              <a:sym typeface="Fira Sans Extra Condensed"/>
            </a:endParaRPr>
          </a:p>
        </p:txBody>
      </p:sp>
      <p:cxnSp>
        <p:nvCxnSpPr>
          <p:cNvPr id="2886" name="Google Shape;2886;p39"/>
          <p:cNvCxnSpPr>
            <a:stCxn id="2887" idx="3"/>
            <a:endCxn id="2885" idx="1"/>
          </p:cNvCxnSpPr>
          <p:nvPr/>
        </p:nvCxnSpPr>
        <p:spPr>
          <a:xfrm>
            <a:off x="6354102" y="2449850"/>
            <a:ext cx="760200" cy="0"/>
          </a:xfrm>
          <a:prstGeom prst="straightConnector1">
            <a:avLst/>
          </a:prstGeom>
          <a:noFill/>
          <a:ln w="19050" cap="flat" cmpd="sng">
            <a:solidFill>
              <a:schemeClr val="accent4"/>
            </a:solidFill>
            <a:prstDash val="solid"/>
            <a:round/>
            <a:headEnd type="none" w="med" len="med"/>
            <a:tailEnd type="none" w="med" len="med"/>
          </a:ln>
        </p:spPr>
      </p:cxnSp>
      <p:sp>
        <p:nvSpPr>
          <p:cNvPr id="2888" name="Google Shape;2888;p39"/>
          <p:cNvSpPr/>
          <p:nvPr/>
        </p:nvSpPr>
        <p:spPr>
          <a:xfrm>
            <a:off x="7114200" y="3097763"/>
            <a:ext cx="1572600" cy="3660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a:solidFill>
                  <a:srgbClr val="FFFFFF"/>
                </a:solidFill>
                <a:latin typeface="Fira Sans Extra Condensed Medium"/>
                <a:ea typeface="Fira Sans Extra Condensed Medium"/>
                <a:cs typeface="Fira Sans Extra Condensed Medium"/>
                <a:sym typeface="Fira Sans Extra Condensed Medium"/>
              </a:rPr>
              <a:t>Jupiter</a:t>
            </a:r>
            <a:endParaRPr sz="1800">
              <a:solidFill>
                <a:srgbClr val="FFFFFF"/>
              </a:solidFill>
              <a:latin typeface="Fira Sans Extra Condensed"/>
              <a:ea typeface="Fira Sans Extra Condensed"/>
              <a:cs typeface="Fira Sans Extra Condensed"/>
              <a:sym typeface="Fira Sans Extra Condensed"/>
            </a:endParaRPr>
          </a:p>
        </p:txBody>
      </p:sp>
      <p:cxnSp>
        <p:nvCxnSpPr>
          <p:cNvPr id="2889" name="Google Shape;2889;p39"/>
          <p:cNvCxnSpPr>
            <a:stCxn id="2890" idx="3"/>
            <a:endCxn id="2888" idx="1"/>
          </p:cNvCxnSpPr>
          <p:nvPr/>
        </p:nvCxnSpPr>
        <p:spPr>
          <a:xfrm>
            <a:off x="6345600" y="3280775"/>
            <a:ext cx="768600" cy="0"/>
          </a:xfrm>
          <a:prstGeom prst="straightConnector1">
            <a:avLst/>
          </a:prstGeom>
          <a:noFill/>
          <a:ln w="19050" cap="flat" cmpd="sng">
            <a:solidFill>
              <a:schemeClr val="accent4"/>
            </a:solidFill>
            <a:prstDash val="solid"/>
            <a:round/>
            <a:headEnd type="none" w="med" len="med"/>
            <a:tailEnd type="none" w="med" len="med"/>
          </a:ln>
        </p:spPr>
      </p:cxnSp>
      <p:sp>
        <p:nvSpPr>
          <p:cNvPr id="2891" name="Google Shape;2891;p39"/>
          <p:cNvSpPr/>
          <p:nvPr/>
        </p:nvSpPr>
        <p:spPr>
          <a:xfrm>
            <a:off x="7114200" y="3928688"/>
            <a:ext cx="1572600" cy="3660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a:solidFill>
                  <a:srgbClr val="FFFFFF"/>
                </a:solidFill>
                <a:latin typeface="Fira Sans Extra Condensed Medium"/>
                <a:ea typeface="Fira Sans Extra Condensed Medium"/>
                <a:cs typeface="Fira Sans Extra Condensed Medium"/>
                <a:sym typeface="Fira Sans Extra Condensed Medium"/>
              </a:rPr>
              <a:t>Saturn</a:t>
            </a:r>
            <a:endParaRPr sz="1800">
              <a:solidFill>
                <a:srgbClr val="FFFFFF"/>
              </a:solidFill>
              <a:latin typeface="Fira Sans Extra Condensed"/>
              <a:ea typeface="Fira Sans Extra Condensed"/>
              <a:cs typeface="Fira Sans Extra Condensed"/>
              <a:sym typeface="Fira Sans Extra Condensed"/>
            </a:endParaRPr>
          </a:p>
        </p:txBody>
      </p:sp>
      <p:cxnSp>
        <p:nvCxnSpPr>
          <p:cNvPr id="2892" name="Google Shape;2892;p39"/>
          <p:cNvCxnSpPr>
            <a:stCxn id="2893" idx="3"/>
            <a:endCxn id="2891" idx="1"/>
          </p:cNvCxnSpPr>
          <p:nvPr/>
        </p:nvCxnSpPr>
        <p:spPr>
          <a:xfrm>
            <a:off x="6345600" y="4111700"/>
            <a:ext cx="768600" cy="0"/>
          </a:xfrm>
          <a:prstGeom prst="straightConnector1">
            <a:avLst/>
          </a:prstGeom>
          <a:noFill/>
          <a:ln w="19050" cap="flat" cmpd="sng">
            <a:solidFill>
              <a:schemeClr val="accent5"/>
            </a:solidFill>
            <a:prstDash val="solid"/>
            <a:round/>
            <a:headEnd type="none" w="med" len="med"/>
            <a:tailEnd type="none" w="med" len="med"/>
          </a:ln>
        </p:spPr>
      </p:cxnSp>
      <p:sp>
        <p:nvSpPr>
          <p:cNvPr id="2894" name="Google Shape;2894;p39"/>
          <p:cNvSpPr/>
          <p:nvPr/>
        </p:nvSpPr>
        <p:spPr>
          <a:xfrm>
            <a:off x="2932525" y="3815000"/>
            <a:ext cx="3581700" cy="593400"/>
          </a:xfrm>
          <a:prstGeom prst="roundRect">
            <a:avLst>
              <a:gd name="adj" fmla="val 5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9"/>
          <p:cNvSpPr/>
          <p:nvPr/>
        </p:nvSpPr>
        <p:spPr>
          <a:xfrm>
            <a:off x="2932525" y="2984225"/>
            <a:ext cx="3581700" cy="593400"/>
          </a:xfrm>
          <a:prstGeom prst="roundRect">
            <a:avLst>
              <a:gd name="adj" fmla="val 5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9"/>
          <p:cNvSpPr/>
          <p:nvPr/>
        </p:nvSpPr>
        <p:spPr>
          <a:xfrm>
            <a:off x="2932525" y="2153150"/>
            <a:ext cx="3581700" cy="593400"/>
          </a:xfrm>
          <a:prstGeom prst="roundRect">
            <a:avLst>
              <a:gd name="adj" fmla="val 5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9"/>
          <p:cNvSpPr/>
          <p:nvPr/>
        </p:nvSpPr>
        <p:spPr>
          <a:xfrm>
            <a:off x="2932525" y="1322275"/>
            <a:ext cx="3581700" cy="593400"/>
          </a:xfrm>
          <a:prstGeom prst="roundRect">
            <a:avLst>
              <a:gd name="adj" fmla="val 5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9"/>
          <p:cNvSpPr/>
          <p:nvPr/>
        </p:nvSpPr>
        <p:spPr>
          <a:xfrm>
            <a:off x="4003199" y="1413875"/>
            <a:ext cx="2342400" cy="410100"/>
          </a:xfrm>
          <a:prstGeom prst="rect">
            <a:avLst/>
          </a:prstGeom>
          <a:noFill/>
          <a:ln>
            <a:noFill/>
          </a:ln>
        </p:spPr>
        <p:txBody>
          <a:bodyPr spcFirstLastPara="1" wrap="square" lIns="548625" tIns="91425" rIns="182875"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Mercury is the closest planet to the Sun</a:t>
            </a:r>
            <a:endParaRPr sz="1200">
              <a:solidFill>
                <a:schemeClr val="dk1"/>
              </a:solidFill>
              <a:latin typeface="Roboto"/>
              <a:ea typeface="Roboto"/>
              <a:cs typeface="Roboto"/>
              <a:sym typeface="Roboto"/>
            </a:endParaRPr>
          </a:p>
        </p:txBody>
      </p:sp>
      <p:cxnSp>
        <p:nvCxnSpPr>
          <p:cNvPr id="2898" name="Google Shape;2898;p39"/>
          <p:cNvCxnSpPr/>
          <p:nvPr/>
        </p:nvCxnSpPr>
        <p:spPr>
          <a:xfrm rot="10800000" flipH="1">
            <a:off x="1265713" y="1535213"/>
            <a:ext cx="1666800" cy="1330500"/>
          </a:xfrm>
          <a:prstGeom prst="straightConnector1">
            <a:avLst/>
          </a:prstGeom>
          <a:noFill/>
          <a:ln w="19050" cap="flat" cmpd="sng">
            <a:solidFill>
              <a:schemeClr val="accent3"/>
            </a:solidFill>
            <a:prstDash val="solid"/>
            <a:round/>
            <a:headEnd type="none" w="med" len="med"/>
            <a:tailEnd type="none" w="med" len="med"/>
          </a:ln>
        </p:spPr>
      </p:cxnSp>
      <p:sp>
        <p:nvSpPr>
          <p:cNvPr id="2899" name="Google Shape;2899;p39"/>
          <p:cNvSpPr/>
          <p:nvPr/>
        </p:nvSpPr>
        <p:spPr>
          <a:xfrm>
            <a:off x="2830825" y="1272725"/>
            <a:ext cx="692400" cy="692400"/>
          </a:xfrm>
          <a:prstGeom prst="ellipse">
            <a:avLst/>
          </a:pr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2000" b="1">
                <a:solidFill>
                  <a:srgbClr val="FFFFFF"/>
                </a:solidFill>
                <a:latin typeface="Fira Sans Extra Condensed"/>
                <a:ea typeface="Fira Sans Extra Condensed"/>
                <a:cs typeface="Fira Sans Extra Condensed"/>
                <a:sym typeface="Fira Sans Extra Condensed"/>
              </a:rPr>
              <a:t>01</a:t>
            </a:r>
            <a:endParaRPr sz="2000" b="1">
              <a:solidFill>
                <a:srgbClr val="FFFFFF"/>
              </a:solidFill>
              <a:latin typeface="Fira Sans Extra Condensed"/>
              <a:ea typeface="Fira Sans Extra Condensed"/>
              <a:cs typeface="Fira Sans Extra Condensed"/>
              <a:sym typeface="Fira Sans Extra Condensed"/>
            </a:endParaRPr>
          </a:p>
        </p:txBody>
      </p:sp>
      <p:sp>
        <p:nvSpPr>
          <p:cNvPr id="2887" name="Google Shape;2887;p39"/>
          <p:cNvSpPr/>
          <p:nvPr/>
        </p:nvSpPr>
        <p:spPr>
          <a:xfrm>
            <a:off x="4011702" y="2244800"/>
            <a:ext cx="2342400" cy="410100"/>
          </a:xfrm>
          <a:prstGeom prst="rect">
            <a:avLst/>
          </a:prstGeom>
          <a:noFill/>
          <a:ln>
            <a:noFill/>
          </a:ln>
        </p:spPr>
        <p:txBody>
          <a:bodyPr spcFirstLastPara="1" wrap="square" lIns="548625" tIns="91425" rIns="182875"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Venus is the second planet from the Sun</a:t>
            </a:r>
            <a:endParaRPr sz="1200">
              <a:solidFill>
                <a:schemeClr val="dk1"/>
              </a:solidFill>
              <a:latin typeface="Roboto"/>
              <a:ea typeface="Roboto"/>
              <a:cs typeface="Roboto"/>
              <a:sym typeface="Roboto"/>
            </a:endParaRPr>
          </a:p>
        </p:txBody>
      </p:sp>
      <p:cxnSp>
        <p:nvCxnSpPr>
          <p:cNvPr id="2900" name="Google Shape;2900;p39"/>
          <p:cNvCxnSpPr/>
          <p:nvPr/>
        </p:nvCxnSpPr>
        <p:spPr>
          <a:xfrm rot="10800000" flipH="1">
            <a:off x="1265713" y="2449838"/>
            <a:ext cx="1565100" cy="420600"/>
          </a:xfrm>
          <a:prstGeom prst="straightConnector1">
            <a:avLst/>
          </a:prstGeom>
          <a:noFill/>
          <a:ln w="19050" cap="flat" cmpd="sng">
            <a:solidFill>
              <a:schemeClr val="accent4"/>
            </a:solidFill>
            <a:prstDash val="solid"/>
            <a:round/>
            <a:headEnd type="none" w="med" len="med"/>
            <a:tailEnd type="none" w="med" len="med"/>
          </a:ln>
        </p:spPr>
      </p:cxnSp>
      <p:sp>
        <p:nvSpPr>
          <p:cNvPr id="2901" name="Google Shape;2901;p39"/>
          <p:cNvSpPr/>
          <p:nvPr/>
        </p:nvSpPr>
        <p:spPr>
          <a:xfrm>
            <a:off x="2830825" y="2103650"/>
            <a:ext cx="692400" cy="692400"/>
          </a:xfrm>
          <a:prstGeom prst="ellipse">
            <a:avLst/>
          </a:pr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02</a:t>
            </a:r>
            <a:endParaRPr sz="2000" b="1">
              <a:solidFill>
                <a:schemeClr val="lt1"/>
              </a:solidFill>
              <a:latin typeface="Fira Sans Extra Condensed"/>
              <a:ea typeface="Fira Sans Extra Condensed"/>
              <a:cs typeface="Fira Sans Extra Condensed"/>
              <a:sym typeface="Fira Sans Extra Condensed"/>
            </a:endParaRPr>
          </a:p>
        </p:txBody>
      </p:sp>
      <p:sp>
        <p:nvSpPr>
          <p:cNvPr id="2890" name="Google Shape;2890;p39"/>
          <p:cNvSpPr/>
          <p:nvPr/>
        </p:nvSpPr>
        <p:spPr>
          <a:xfrm>
            <a:off x="4003200" y="3075725"/>
            <a:ext cx="2342400" cy="410100"/>
          </a:xfrm>
          <a:prstGeom prst="rect">
            <a:avLst/>
          </a:prstGeom>
          <a:noFill/>
          <a:ln>
            <a:noFill/>
          </a:ln>
        </p:spPr>
        <p:txBody>
          <a:bodyPr spcFirstLastPara="1" wrap="square" lIns="548625" tIns="91425" rIns="182875"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Jupiter is a gas giant and the biggest planet</a:t>
            </a:r>
            <a:endParaRPr sz="1200">
              <a:solidFill>
                <a:schemeClr val="dk1"/>
              </a:solidFill>
              <a:latin typeface="Roboto"/>
              <a:ea typeface="Roboto"/>
              <a:cs typeface="Roboto"/>
              <a:sym typeface="Roboto"/>
            </a:endParaRPr>
          </a:p>
        </p:txBody>
      </p:sp>
      <p:cxnSp>
        <p:nvCxnSpPr>
          <p:cNvPr id="2902" name="Google Shape;2902;p39"/>
          <p:cNvCxnSpPr/>
          <p:nvPr/>
        </p:nvCxnSpPr>
        <p:spPr>
          <a:xfrm>
            <a:off x="1265713" y="2870663"/>
            <a:ext cx="1565100" cy="410100"/>
          </a:xfrm>
          <a:prstGeom prst="straightConnector1">
            <a:avLst/>
          </a:prstGeom>
          <a:noFill/>
          <a:ln w="19050" cap="flat" cmpd="sng">
            <a:solidFill>
              <a:schemeClr val="accent4"/>
            </a:solidFill>
            <a:prstDash val="solid"/>
            <a:round/>
            <a:headEnd type="none" w="med" len="med"/>
            <a:tailEnd type="none" w="med" len="med"/>
          </a:ln>
        </p:spPr>
      </p:cxnSp>
      <p:sp>
        <p:nvSpPr>
          <p:cNvPr id="2903" name="Google Shape;2903;p39"/>
          <p:cNvSpPr/>
          <p:nvPr/>
        </p:nvSpPr>
        <p:spPr>
          <a:xfrm>
            <a:off x="2830825" y="2934575"/>
            <a:ext cx="692400" cy="692400"/>
          </a:xfrm>
          <a:prstGeom prst="ellipse">
            <a:avLst/>
          </a:prstGeom>
          <a:solidFill>
            <a:schemeClr val="accent4"/>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03</a:t>
            </a:r>
            <a:endParaRPr sz="2000" b="1">
              <a:solidFill>
                <a:schemeClr val="lt1"/>
              </a:solidFill>
              <a:latin typeface="Fira Sans Extra Condensed"/>
              <a:ea typeface="Fira Sans Extra Condensed"/>
              <a:cs typeface="Fira Sans Extra Condensed"/>
              <a:sym typeface="Fira Sans Extra Condensed"/>
            </a:endParaRPr>
          </a:p>
        </p:txBody>
      </p:sp>
      <p:sp>
        <p:nvSpPr>
          <p:cNvPr id="2893" name="Google Shape;2893;p39"/>
          <p:cNvSpPr/>
          <p:nvPr/>
        </p:nvSpPr>
        <p:spPr>
          <a:xfrm>
            <a:off x="4003200" y="3901400"/>
            <a:ext cx="2342400" cy="420600"/>
          </a:xfrm>
          <a:prstGeom prst="rect">
            <a:avLst/>
          </a:prstGeom>
          <a:noFill/>
          <a:ln>
            <a:noFill/>
          </a:ln>
        </p:spPr>
        <p:txBody>
          <a:bodyPr spcFirstLastPara="1" wrap="square" lIns="548625" tIns="91425" rIns="182875"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Yes, this is the ringed one. It’s a gas giant</a:t>
            </a:r>
            <a:endParaRPr sz="1200">
              <a:solidFill>
                <a:schemeClr val="dk1"/>
              </a:solidFill>
              <a:latin typeface="Roboto"/>
              <a:ea typeface="Roboto"/>
              <a:cs typeface="Roboto"/>
              <a:sym typeface="Roboto"/>
            </a:endParaRPr>
          </a:p>
        </p:txBody>
      </p:sp>
      <p:cxnSp>
        <p:nvCxnSpPr>
          <p:cNvPr id="2904" name="Google Shape;2904;p39"/>
          <p:cNvCxnSpPr/>
          <p:nvPr/>
        </p:nvCxnSpPr>
        <p:spPr>
          <a:xfrm>
            <a:off x="1260913" y="2865488"/>
            <a:ext cx="1569900" cy="1246200"/>
          </a:xfrm>
          <a:prstGeom prst="straightConnector1">
            <a:avLst/>
          </a:prstGeom>
          <a:noFill/>
          <a:ln w="19050" cap="flat" cmpd="sng">
            <a:solidFill>
              <a:schemeClr val="accent5"/>
            </a:solidFill>
            <a:prstDash val="solid"/>
            <a:round/>
            <a:headEnd type="none" w="med" len="med"/>
            <a:tailEnd type="none" w="med" len="med"/>
          </a:ln>
        </p:spPr>
      </p:cxnSp>
      <p:sp>
        <p:nvSpPr>
          <p:cNvPr id="2905" name="Google Shape;2905;p39"/>
          <p:cNvSpPr/>
          <p:nvPr/>
        </p:nvSpPr>
        <p:spPr>
          <a:xfrm>
            <a:off x="2830825" y="3765500"/>
            <a:ext cx="692400" cy="692400"/>
          </a:xfrm>
          <a:prstGeom prst="ellipse">
            <a:avLst/>
          </a:pr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04</a:t>
            </a:r>
            <a:endParaRPr sz="2000" b="1">
              <a:solidFill>
                <a:schemeClr val="lt1"/>
              </a:solidFill>
              <a:latin typeface="Fira Sans Extra Condensed"/>
              <a:ea typeface="Fira Sans Extra Condensed"/>
              <a:cs typeface="Fira Sans Extra Condensed"/>
              <a:sym typeface="Fira Sans Extra Condensed"/>
            </a:endParaRPr>
          </a:p>
        </p:txBody>
      </p:sp>
      <p:sp>
        <p:nvSpPr>
          <p:cNvPr id="2906" name="Google Shape;2906;p39"/>
          <p:cNvSpPr/>
          <p:nvPr/>
        </p:nvSpPr>
        <p:spPr>
          <a:xfrm>
            <a:off x="457100" y="1272725"/>
            <a:ext cx="1611600" cy="3185100"/>
          </a:xfrm>
          <a:prstGeom prst="roundRect">
            <a:avLst>
              <a:gd name="adj" fmla="val 50000"/>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9"/>
          <p:cNvSpPr/>
          <p:nvPr/>
        </p:nvSpPr>
        <p:spPr>
          <a:xfrm>
            <a:off x="585975" y="3074563"/>
            <a:ext cx="1354200" cy="59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b="1">
                <a:solidFill>
                  <a:schemeClr val="dk1"/>
                </a:solidFill>
                <a:latin typeface="Fira Sans Extra Condensed"/>
                <a:ea typeface="Fira Sans Extra Condensed"/>
                <a:cs typeface="Fira Sans Extra Condensed"/>
                <a:sym typeface="Fira Sans Extra Condensed"/>
              </a:rPr>
              <a:t>Big Data</a:t>
            </a:r>
            <a:endParaRPr sz="1800" b="1">
              <a:solidFill>
                <a:schemeClr val="dk1"/>
              </a:solidFill>
              <a:latin typeface="Fira Sans Extra Condensed"/>
              <a:ea typeface="Fira Sans Extra Condensed"/>
              <a:cs typeface="Fira Sans Extra Condensed"/>
              <a:sym typeface="Fira Sans Extra Condensed"/>
            </a:endParaRPr>
          </a:p>
        </p:txBody>
      </p:sp>
      <p:sp>
        <p:nvSpPr>
          <p:cNvPr id="2909" name="Google Shape;2909;p39"/>
          <p:cNvSpPr/>
          <p:nvPr/>
        </p:nvSpPr>
        <p:spPr>
          <a:xfrm>
            <a:off x="1754411" y="2047050"/>
            <a:ext cx="119128" cy="88745"/>
          </a:xfrm>
          <a:custGeom>
            <a:avLst/>
            <a:gdLst/>
            <a:ahLst/>
            <a:cxnLst/>
            <a:rect l="l" t="t" r="r" b="b"/>
            <a:pathLst>
              <a:path w="4258" h="3172" extrusionOk="0">
                <a:moveTo>
                  <a:pt x="842" y="1"/>
                </a:moveTo>
                <a:lnTo>
                  <a:pt x="1" y="1875"/>
                </a:lnTo>
                <a:lnTo>
                  <a:pt x="3382" y="3171"/>
                </a:lnTo>
                <a:lnTo>
                  <a:pt x="4258" y="1945"/>
                </a:lnTo>
                <a:lnTo>
                  <a:pt x="8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39"/>
          <p:cNvSpPr/>
          <p:nvPr/>
        </p:nvSpPr>
        <p:spPr>
          <a:xfrm>
            <a:off x="1400532" y="2020581"/>
            <a:ext cx="121590" cy="85807"/>
          </a:xfrm>
          <a:custGeom>
            <a:avLst/>
            <a:gdLst/>
            <a:ahLst/>
            <a:cxnLst/>
            <a:rect l="l" t="t" r="r" b="b"/>
            <a:pathLst>
              <a:path w="4346" h="3067" extrusionOk="0">
                <a:moveTo>
                  <a:pt x="1087" y="1"/>
                </a:moveTo>
                <a:lnTo>
                  <a:pt x="1" y="1017"/>
                </a:lnTo>
                <a:lnTo>
                  <a:pt x="3417" y="3066"/>
                </a:lnTo>
                <a:lnTo>
                  <a:pt x="4345" y="1875"/>
                </a:lnTo>
                <a:lnTo>
                  <a:pt x="10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9"/>
          <p:cNvSpPr/>
          <p:nvPr/>
        </p:nvSpPr>
        <p:spPr>
          <a:xfrm>
            <a:off x="643279" y="2968514"/>
            <a:ext cx="105391" cy="163724"/>
          </a:xfrm>
          <a:custGeom>
            <a:avLst/>
            <a:gdLst/>
            <a:ahLst/>
            <a:cxnLst/>
            <a:rect l="l" t="t" r="r" b="b"/>
            <a:pathLst>
              <a:path w="3767" h="5852" extrusionOk="0">
                <a:moveTo>
                  <a:pt x="1" y="0"/>
                </a:moveTo>
                <a:lnTo>
                  <a:pt x="1" y="3924"/>
                </a:lnTo>
                <a:lnTo>
                  <a:pt x="3399" y="5851"/>
                </a:lnTo>
                <a:lnTo>
                  <a:pt x="3767" y="2260"/>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799784AC-CE23-643F-2C84-62540422FF8B}"/>
              </a:ext>
            </a:extLst>
          </p:cNvPr>
          <p:cNvGrpSpPr/>
          <p:nvPr/>
        </p:nvGrpSpPr>
        <p:grpSpPr>
          <a:xfrm>
            <a:off x="585950" y="1996575"/>
            <a:ext cx="1354201" cy="1150298"/>
            <a:chOff x="585950" y="1996575"/>
            <a:chExt cx="1354201" cy="1150298"/>
          </a:xfrm>
        </p:grpSpPr>
        <p:sp>
          <p:nvSpPr>
            <p:cNvPr id="2908" name="Google Shape;2908;p39"/>
            <p:cNvSpPr/>
            <p:nvPr/>
          </p:nvSpPr>
          <p:spPr>
            <a:xfrm>
              <a:off x="585950" y="1996575"/>
              <a:ext cx="1252245" cy="1091990"/>
            </a:xfrm>
            <a:custGeom>
              <a:avLst/>
              <a:gdLst/>
              <a:ahLst/>
              <a:cxnLst/>
              <a:rect l="l" t="t" r="r" b="b"/>
              <a:pathLst>
                <a:path w="44759" h="39031" extrusionOk="0">
                  <a:moveTo>
                    <a:pt x="26470" y="0"/>
                  </a:moveTo>
                  <a:lnTo>
                    <a:pt x="26014" y="53"/>
                  </a:lnTo>
                  <a:lnTo>
                    <a:pt x="25559" y="123"/>
                  </a:lnTo>
                  <a:lnTo>
                    <a:pt x="25086" y="210"/>
                  </a:lnTo>
                  <a:lnTo>
                    <a:pt x="24595" y="333"/>
                  </a:lnTo>
                  <a:lnTo>
                    <a:pt x="24105" y="473"/>
                  </a:lnTo>
                  <a:lnTo>
                    <a:pt x="23614" y="666"/>
                  </a:lnTo>
                  <a:lnTo>
                    <a:pt x="23106" y="859"/>
                  </a:lnTo>
                  <a:lnTo>
                    <a:pt x="22598" y="1086"/>
                  </a:lnTo>
                  <a:lnTo>
                    <a:pt x="22090" y="1349"/>
                  </a:lnTo>
                  <a:lnTo>
                    <a:pt x="21565" y="1647"/>
                  </a:lnTo>
                  <a:lnTo>
                    <a:pt x="20987" y="1997"/>
                  </a:lnTo>
                  <a:lnTo>
                    <a:pt x="20408" y="2365"/>
                  </a:lnTo>
                  <a:lnTo>
                    <a:pt x="19848" y="2768"/>
                  </a:lnTo>
                  <a:lnTo>
                    <a:pt x="19287" y="3206"/>
                  </a:lnTo>
                  <a:lnTo>
                    <a:pt x="18744" y="3661"/>
                  </a:lnTo>
                  <a:lnTo>
                    <a:pt x="18201" y="4134"/>
                  </a:lnTo>
                  <a:lnTo>
                    <a:pt x="17676" y="4625"/>
                  </a:lnTo>
                  <a:lnTo>
                    <a:pt x="17150" y="5151"/>
                  </a:lnTo>
                  <a:lnTo>
                    <a:pt x="16642" y="5694"/>
                  </a:lnTo>
                  <a:lnTo>
                    <a:pt x="16152" y="6237"/>
                  </a:lnTo>
                  <a:lnTo>
                    <a:pt x="15661" y="6815"/>
                  </a:lnTo>
                  <a:lnTo>
                    <a:pt x="15206" y="7410"/>
                  </a:lnTo>
                  <a:lnTo>
                    <a:pt x="14750" y="8023"/>
                  </a:lnTo>
                  <a:lnTo>
                    <a:pt x="14295" y="8637"/>
                  </a:lnTo>
                  <a:lnTo>
                    <a:pt x="13874" y="9267"/>
                  </a:lnTo>
                  <a:lnTo>
                    <a:pt x="13471" y="9915"/>
                  </a:lnTo>
                  <a:lnTo>
                    <a:pt x="13068" y="10564"/>
                  </a:lnTo>
                  <a:lnTo>
                    <a:pt x="12701" y="11247"/>
                  </a:lnTo>
                  <a:lnTo>
                    <a:pt x="12333" y="11912"/>
                  </a:lnTo>
                  <a:lnTo>
                    <a:pt x="12000" y="12596"/>
                  </a:lnTo>
                  <a:lnTo>
                    <a:pt x="11684" y="13296"/>
                  </a:lnTo>
                  <a:lnTo>
                    <a:pt x="11369" y="13980"/>
                  </a:lnTo>
                  <a:lnTo>
                    <a:pt x="11089" y="14680"/>
                  </a:lnTo>
                  <a:lnTo>
                    <a:pt x="10826" y="15381"/>
                  </a:lnTo>
                  <a:lnTo>
                    <a:pt x="10598" y="16099"/>
                  </a:lnTo>
                  <a:lnTo>
                    <a:pt x="10371" y="16800"/>
                  </a:lnTo>
                  <a:lnTo>
                    <a:pt x="10178" y="17518"/>
                  </a:lnTo>
                  <a:lnTo>
                    <a:pt x="10003" y="18219"/>
                  </a:lnTo>
                  <a:lnTo>
                    <a:pt x="9863" y="18920"/>
                  </a:lnTo>
                  <a:lnTo>
                    <a:pt x="9740" y="19620"/>
                  </a:lnTo>
                  <a:lnTo>
                    <a:pt x="9635" y="20321"/>
                  </a:lnTo>
                  <a:lnTo>
                    <a:pt x="9565" y="21022"/>
                  </a:lnTo>
                  <a:lnTo>
                    <a:pt x="9249" y="21057"/>
                  </a:lnTo>
                  <a:lnTo>
                    <a:pt x="8934" y="21127"/>
                  </a:lnTo>
                  <a:lnTo>
                    <a:pt x="8619" y="21197"/>
                  </a:lnTo>
                  <a:lnTo>
                    <a:pt x="8286" y="21302"/>
                  </a:lnTo>
                  <a:lnTo>
                    <a:pt x="7953" y="21425"/>
                  </a:lnTo>
                  <a:lnTo>
                    <a:pt x="7620" y="21582"/>
                  </a:lnTo>
                  <a:lnTo>
                    <a:pt x="7287" y="21740"/>
                  </a:lnTo>
                  <a:lnTo>
                    <a:pt x="6937" y="21933"/>
                  </a:lnTo>
                  <a:lnTo>
                    <a:pt x="6569" y="22160"/>
                  </a:lnTo>
                  <a:lnTo>
                    <a:pt x="6219" y="22388"/>
                  </a:lnTo>
                  <a:lnTo>
                    <a:pt x="5886" y="22633"/>
                  </a:lnTo>
                  <a:lnTo>
                    <a:pt x="5536" y="22914"/>
                  </a:lnTo>
                  <a:lnTo>
                    <a:pt x="5203" y="23194"/>
                  </a:lnTo>
                  <a:lnTo>
                    <a:pt x="4870" y="23492"/>
                  </a:lnTo>
                  <a:lnTo>
                    <a:pt x="4555" y="23807"/>
                  </a:lnTo>
                  <a:lnTo>
                    <a:pt x="4239" y="24122"/>
                  </a:lnTo>
                  <a:lnTo>
                    <a:pt x="3924" y="24473"/>
                  </a:lnTo>
                  <a:lnTo>
                    <a:pt x="3626" y="24806"/>
                  </a:lnTo>
                  <a:lnTo>
                    <a:pt x="3328" y="25174"/>
                  </a:lnTo>
                  <a:lnTo>
                    <a:pt x="3048" y="25541"/>
                  </a:lnTo>
                  <a:lnTo>
                    <a:pt x="2785" y="25927"/>
                  </a:lnTo>
                  <a:lnTo>
                    <a:pt x="2523" y="26312"/>
                  </a:lnTo>
                  <a:lnTo>
                    <a:pt x="2277" y="26715"/>
                  </a:lnTo>
                  <a:lnTo>
                    <a:pt x="2032" y="27118"/>
                  </a:lnTo>
                  <a:lnTo>
                    <a:pt x="1804" y="27521"/>
                  </a:lnTo>
                  <a:lnTo>
                    <a:pt x="1577" y="27941"/>
                  </a:lnTo>
                  <a:lnTo>
                    <a:pt x="1366" y="28362"/>
                  </a:lnTo>
                  <a:lnTo>
                    <a:pt x="1174" y="28800"/>
                  </a:lnTo>
                  <a:lnTo>
                    <a:pt x="999" y="29220"/>
                  </a:lnTo>
                  <a:lnTo>
                    <a:pt x="841" y="29658"/>
                  </a:lnTo>
                  <a:lnTo>
                    <a:pt x="683" y="30079"/>
                  </a:lnTo>
                  <a:lnTo>
                    <a:pt x="543" y="30517"/>
                  </a:lnTo>
                  <a:lnTo>
                    <a:pt x="420" y="30954"/>
                  </a:lnTo>
                  <a:lnTo>
                    <a:pt x="315" y="31392"/>
                  </a:lnTo>
                  <a:lnTo>
                    <a:pt x="210" y="31830"/>
                  </a:lnTo>
                  <a:lnTo>
                    <a:pt x="140" y="32251"/>
                  </a:lnTo>
                  <a:lnTo>
                    <a:pt x="70" y="32689"/>
                  </a:lnTo>
                  <a:lnTo>
                    <a:pt x="35" y="33109"/>
                  </a:lnTo>
                  <a:lnTo>
                    <a:pt x="0" y="33530"/>
                  </a:lnTo>
                  <a:lnTo>
                    <a:pt x="0" y="33950"/>
                  </a:lnTo>
                  <a:lnTo>
                    <a:pt x="18" y="34283"/>
                  </a:lnTo>
                  <a:lnTo>
                    <a:pt x="0" y="34300"/>
                  </a:lnTo>
                  <a:lnTo>
                    <a:pt x="0" y="34686"/>
                  </a:lnTo>
                  <a:lnTo>
                    <a:pt x="35" y="35054"/>
                  </a:lnTo>
                  <a:lnTo>
                    <a:pt x="70" y="35422"/>
                  </a:lnTo>
                  <a:lnTo>
                    <a:pt x="123" y="35754"/>
                  </a:lnTo>
                  <a:lnTo>
                    <a:pt x="210" y="36087"/>
                  </a:lnTo>
                  <a:lnTo>
                    <a:pt x="298" y="36403"/>
                  </a:lnTo>
                  <a:lnTo>
                    <a:pt x="403" y="36700"/>
                  </a:lnTo>
                  <a:lnTo>
                    <a:pt x="526" y="36981"/>
                  </a:lnTo>
                  <a:lnTo>
                    <a:pt x="648" y="37243"/>
                  </a:lnTo>
                  <a:lnTo>
                    <a:pt x="788" y="37489"/>
                  </a:lnTo>
                  <a:lnTo>
                    <a:pt x="964" y="37716"/>
                  </a:lnTo>
                  <a:lnTo>
                    <a:pt x="1121" y="37927"/>
                  </a:lnTo>
                  <a:lnTo>
                    <a:pt x="1314" y="38119"/>
                  </a:lnTo>
                  <a:lnTo>
                    <a:pt x="1507" y="38295"/>
                  </a:lnTo>
                  <a:lnTo>
                    <a:pt x="1717" y="38452"/>
                  </a:lnTo>
                  <a:lnTo>
                    <a:pt x="1945" y="38592"/>
                  </a:lnTo>
                  <a:lnTo>
                    <a:pt x="2172" y="38715"/>
                  </a:lnTo>
                  <a:lnTo>
                    <a:pt x="2417" y="38820"/>
                  </a:lnTo>
                  <a:lnTo>
                    <a:pt x="2663" y="38908"/>
                  </a:lnTo>
                  <a:lnTo>
                    <a:pt x="2926" y="38960"/>
                  </a:lnTo>
                  <a:lnTo>
                    <a:pt x="3188" y="39013"/>
                  </a:lnTo>
                  <a:lnTo>
                    <a:pt x="3469" y="39030"/>
                  </a:lnTo>
                  <a:lnTo>
                    <a:pt x="3766" y="39030"/>
                  </a:lnTo>
                  <a:lnTo>
                    <a:pt x="4047" y="39013"/>
                  </a:lnTo>
                  <a:lnTo>
                    <a:pt x="4362" y="38978"/>
                  </a:lnTo>
                  <a:lnTo>
                    <a:pt x="4660" y="38925"/>
                  </a:lnTo>
                  <a:lnTo>
                    <a:pt x="4975" y="38855"/>
                  </a:lnTo>
                  <a:lnTo>
                    <a:pt x="5308" y="38750"/>
                  </a:lnTo>
                  <a:lnTo>
                    <a:pt x="5623" y="38627"/>
                  </a:lnTo>
                  <a:lnTo>
                    <a:pt x="5956" y="38487"/>
                  </a:lnTo>
                  <a:lnTo>
                    <a:pt x="6306" y="38312"/>
                  </a:lnTo>
                  <a:lnTo>
                    <a:pt x="6639" y="38137"/>
                  </a:lnTo>
                  <a:lnTo>
                    <a:pt x="38119" y="19953"/>
                  </a:lnTo>
                  <a:lnTo>
                    <a:pt x="38452" y="19743"/>
                  </a:lnTo>
                  <a:lnTo>
                    <a:pt x="38802" y="19533"/>
                  </a:lnTo>
                  <a:lnTo>
                    <a:pt x="39135" y="19288"/>
                  </a:lnTo>
                  <a:lnTo>
                    <a:pt x="39450" y="19025"/>
                  </a:lnTo>
                  <a:lnTo>
                    <a:pt x="39783" y="18762"/>
                  </a:lnTo>
                  <a:lnTo>
                    <a:pt x="40099" y="18464"/>
                  </a:lnTo>
                  <a:lnTo>
                    <a:pt x="40396" y="18166"/>
                  </a:lnTo>
                  <a:lnTo>
                    <a:pt x="40694" y="17869"/>
                  </a:lnTo>
                  <a:lnTo>
                    <a:pt x="40992" y="17536"/>
                  </a:lnTo>
                  <a:lnTo>
                    <a:pt x="41290" y="17203"/>
                  </a:lnTo>
                  <a:lnTo>
                    <a:pt x="41553" y="16853"/>
                  </a:lnTo>
                  <a:lnTo>
                    <a:pt x="41833" y="16502"/>
                  </a:lnTo>
                  <a:lnTo>
                    <a:pt x="42096" y="16134"/>
                  </a:lnTo>
                  <a:lnTo>
                    <a:pt x="42341" y="15766"/>
                  </a:lnTo>
                  <a:lnTo>
                    <a:pt x="42586" y="15381"/>
                  </a:lnTo>
                  <a:lnTo>
                    <a:pt x="42814" y="14996"/>
                  </a:lnTo>
                  <a:lnTo>
                    <a:pt x="43042" y="14610"/>
                  </a:lnTo>
                  <a:lnTo>
                    <a:pt x="43252" y="14207"/>
                  </a:lnTo>
                  <a:lnTo>
                    <a:pt x="43445" y="13804"/>
                  </a:lnTo>
                  <a:lnTo>
                    <a:pt x="43620" y="13401"/>
                  </a:lnTo>
                  <a:lnTo>
                    <a:pt x="43795" y="12981"/>
                  </a:lnTo>
                  <a:lnTo>
                    <a:pt x="43953" y="12561"/>
                  </a:lnTo>
                  <a:lnTo>
                    <a:pt x="44110" y="12158"/>
                  </a:lnTo>
                  <a:lnTo>
                    <a:pt x="44233" y="11737"/>
                  </a:lnTo>
                  <a:lnTo>
                    <a:pt x="44355" y="11317"/>
                  </a:lnTo>
                  <a:lnTo>
                    <a:pt x="44461" y="10896"/>
                  </a:lnTo>
                  <a:lnTo>
                    <a:pt x="44548" y="10493"/>
                  </a:lnTo>
                  <a:lnTo>
                    <a:pt x="44618" y="10073"/>
                  </a:lnTo>
                  <a:lnTo>
                    <a:pt x="44688" y="9653"/>
                  </a:lnTo>
                  <a:lnTo>
                    <a:pt x="44723" y="9250"/>
                  </a:lnTo>
                  <a:lnTo>
                    <a:pt x="44758" y="8847"/>
                  </a:lnTo>
                  <a:lnTo>
                    <a:pt x="44758" y="8444"/>
                  </a:lnTo>
                  <a:lnTo>
                    <a:pt x="44758" y="7095"/>
                  </a:lnTo>
                  <a:lnTo>
                    <a:pt x="44758" y="6885"/>
                  </a:lnTo>
                  <a:lnTo>
                    <a:pt x="44758" y="6412"/>
                  </a:lnTo>
                  <a:lnTo>
                    <a:pt x="44723" y="5956"/>
                  </a:lnTo>
                  <a:lnTo>
                    <a:pt x="44671" y="5518"/>
                  </a:lnTo>
                  <a:lnTo>
                    <a:pt x="44601" y="5115"/>
                  </a:lnTo>
                  <a:lnTo>
                    <a:pt x="44513" y="4713"/>
                  </a:lnTo>
                  <a:lnTo>
                    <a:pt x="44408" y="4345"/>
                  </a:lnTo>
                  <a:lnTo>
                    <a:pt x="44268" y="3977"/>
                  </a:lnTo>
                  <a:lnTo>
                    <a:pt x="44128" y="3644"/>
                  </a:lnTo>
                  <a:lnTo>
                    <a:pt x="43970" y="3329"/>
                  </a:lnTo>
                  <a:lnTo>
                    <a:pt x="43795" y="3031"/>
                  </a:lnTo>
                  <a:lnTo>
                    <a:pt x="43602" y="2751"/>
                  </a:lnTo>
                  <a:lnTo>
                    <a:pt x="43392" y="2505"/>
                  </a:lnTo>
                  <a:lnTo>
                    <a:pt x="43164" y="2278"/>
                  </a:lnTo>
                  <a:lnTo>
                    <a:pt x="42936" y="2050"/>
                  </a:lnTo>
                  <a:lnTo>
                    <a:pt x="42674" y="1875"/>
                  </a:lnTo>
                  <a:lnTo>
                    <a:pt x="42411" y="1699"/>
                  </a:lnTo>
                  <a:lnTo>
                    <a:pt x="42131" y="1559"/>
                  </a:lnTo>
                  <a:lnTo>
                    <a:pt x="41850" y="1437"/>
                  </a:lnTo>
                  <a:lnTo>
                    <a:pt x="41553" y="1332"/>
                  </a:lnTo>
                  <a:lnTo>
                    <a:pt x="41237" y="1262"/>
                  </a:lnTo>
                  <a:lnTo>
                    <a:pt x="40904" y="1209"/>
                  </a:lnTo>
                  <a:lnTo>
                    <a:pt x="40572" y="1174"/>
                  </a:lnTo>
                  <a:lnTo>
                    <a:pt x="40221" y="1174"/>
                  </a:lnTo>
                  <a:lnTo>
                    <a:pt x="39871" y="1191"/>
                  </a:lnTo>
                  <a:lnTo>
                    <a:pt x="39503" y="1226"/>
                  </a:lnTo>
                  <a:lnTo>
                    <a:pt x="39135" y="1297"/>
                  </a:lnTo>
                  <a:lnTo>
                    <a:pt x="38750" y="1402"/>
                  </a:lnTo>
                  <a:lnTo>
                    <a:pt x="38364" y="1524"/>
                  </a:lnTo>
                  <a:lnTo>
                    <a:pt x="37979" y="1664"/>
                  </a:lnTo>
                  <a:lnTo>
                    <a:pt x="37576" y="1840"/>
                  </a:lnTo>
                  <a:lnTo>
                    <a:pt x="37173" y="2032"/>
                  </a:lnTo>
                  <a:lnTo>
                    <a:pt x="36753" y="2260"/>
                  </a:lnTo>
                  <a:lnTo>
                    <a:pt x="36280" y="2558"/>
                  </a:lnTo>
                  <a:lnTo>
                    <a:pt x="35824" y="2873"/>
                  </a:lnTo>
                  <a:lnTo>
                    <a:pt x="35369" y="3206"/>
                  </a:lnTo>
                  <a:lnTo>
                    <a:pt x="34913" y="3574"/>
                  </a:lnTo>
                  <a:lnTo>
                    <a:pt x="34475" y="3959"/>
                  </a:lnTo>
                  <a:lnTo>
                    <a:pt x="34055" y="4380"/>
                  </a:lnTo>
                  <a:lnTo>
                    <a:pt x="33634" y="4800"/>
                  </a:lnTo>
                  <a:lnTo>
                    <a:pt x="33232" y="5256"/>
                  </a:lnTo>
                  <a:lnTo>
                    <a:pt x="33091" y="4783"/>
                  </a:lnTo>
                  <a:lnTo>
                    <a:pt x="32934" y="4327"/>
                  </a:lnTo>
                  <a:lnTo>
                    <a:pt x="32759" y="3889"/>
                  </a:lnTo>
                  <a:lnTo>
                    <a:pt x="32566" y="3486"/>
                  </a:lnTo>
                  <a:lnTo>
                    <a:pt x="32356" y="3101"/>
                  </a:lnTo>
                  <a:lnTo>
                    <a:pt x="32128" y="2733"/>
                  </a:lnTo>
                  <a:lnTo>
                    <a:pt x="31883" y="2383"/>
                  </a:lnTo>
                  <a:lnTo>
                    <a:pt x="31620" y="2050"/>
                  </a:lnTo>
                  <a:lnTo>
                    <a:pt x="31340" y="1752"/>
                  </a:lnTo>
                  <a:lnTo>
                    <a:pt x="31042" y="1472"/>
                  </a:lnTo>
                  <a:lnTo>
                    <a:pt x="30726" y="1226"/>
                  </a:lnTo>
                  <a:lnTo>
                    <a:pt x="30411" y="999"/>
                  </a:lnTo>
                  <a:lnTo>
                    <a:pt x="30078" y="789"/>
                  </a:lnTo>
                  <a:lnTo>
                    <a:pt x="29728" y="596"/>
                  </a:lnTo>
                  <a:lnTo>
                    <a:pt x="29360" y="438"/>
                  </a:lnTo>
                  <a:lnTo>
                    <a:pt x="28975" y="298"/>
                  </a:lnTo>
                  <a:lnTo>
                    <a:pt x="28589" y="193"/>
                  </a:lnTo>
                  <a:lnTo>
                    <a:pt x="28186" y="105"/>
                  </a:lnTo>
                  <a:lnTo>
                    <a:pt x="27766" y="35"/>
                  </a:lnTo>
                  <a:lnTo>
                    <a:pt x="273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9"/>
            <p:cNvSpPr/>
            <p:nvPr/>
          </p:nvSpPr>
          <p:spPr>
            <a:xfrm>
              <a:off x="687878" y="2054408"/>
              <a:ext cx="1252273" cy="1092465"/>
            </a:xfrm>
            <a:custGeom>
              <a:avLst/>
              <a:gdLst/>
              <a:ahLst/>
              <a:cxnLst/>
              <a:rect l="l" t="t" r="r" b="b"/>
              <a:pathLst>
                <a:path w="44760" h="39048" extrusionOk="0">
                  <a:moveTo>
                    <a:pt x="26908" y="0"/>
                  </a:moveTo>
                  <a:lnTo>
                    <a:pt x="26470" y="18"/>
                  </a:lnTo>
                  <a:lnTo>
                    <a:pt x="26015" y="53"/>
                  </a:lnTo>
                  <a:lnTo>
                    <a:pt x="25559" y="123"/>
                  </a:lnTo>
                  <a:lnTo>
                    <a:pt x="25086" y="228"/>
                  </a:lnTo>
                  <a:lnTo>
                    <a:pt x="24596" y="351"/>
                  </a:lnTo>
                  <a:lnTo>
                    <a:pt x="24105" y="491"/>
                  </a:lnTo>
                  <a:lnTo>
                    <a:pt x="23615" y="666"/>
                  </a:lnTo>
                  <a:lnTo>
                    <a:pt x="23107" y="876"/>
                  </a:lnTo>
                  <a:lnTo>
                    <a:pt x="22599" y="1104"/>
                  </a:lnTo>
                  <a:lnTo>
                    <a:pt x="22091" y="1367"/>
                  </a:lnTo>
                  <a:lnTo>
                    <a:pt x="21565" y="1647"/>
                  </a:lnTo>
                  <a:lnTo>
                    <a:pt x="20987" y="1997"/>
                  </a:lnTo>
                  <a:lnTo>
                    <a:pt x="20409" y="2383"/>
                  </a:lnTo>
                  <a:lnTo>
                    <a:pt x="19849" y="2786"/>
                  </a:lnTo>
                  <a:lnTo>
                    <a:pt x="19288" y="3206"/>
                  </a:lnTo>
                  <a:lnTo>
                    <a:pt x="18727" y="3662"/>
                  </a:lnTo>
                  <a:lnTo>
                    <a:pt x="18202" y="4152"/>
                  </a:lnTo>
                  <a:lnTo>
                    <a:pt x="17659" y="4643"/>
                  </a:lnTo>
                  <a:lnTo>
                    <a:pt x="17151" y="5168"/>
                  </a:lnTo>
                  <a:lnTo>
                    <a:pt x="16643" y="5694"/>
                  </a:lnTo>
                  <a:lnTo>
                    <a:pt x="16152" y="6254"/>
                  </a:lnTo>
                  <a:lnTo>
                    <a:pt x="15662" y="6832"/>
                  </a:lnTo>
                  <a:lnTo>
                    <a:pt x="15189" y="7428"/>
                  </a:lnTo>
                  <a:lnTo>
                    <a:pt x="14733" y="8024"/>
                  </a:lnTo>
                  <a:lnTo>
                    <a:pt x="14295" y="8654"/>
                  </a:lnTo>
                  <a:lnTo>
                    <a:pt x="13875" y="9285"/>
                  </a:lnTo>
                  <a:lnTo>
                    <a:pt x="13472" y="9933"/>
                  </a:lnTo>
                  <a:lnTo>
                    <a:pt x="13069" y="10581"/>
                  </a:lnTo>
                  <a:lnTo>
                    <a:pt x="12701" y="11247"/>
                  </a:lnTo>
                  <a:lnTo>
                    <a:pt x="12333" y="11930"/>
                  </a:lnTo>
                  <a:lnTo>
                    <a:pt x="12001" y="12613"/>
                  </a:lnTo>
                  <a:lnTo>
                    <a:pt x="11685" y="13296"/>
                  </a:lnTo>
                  <a:lnTo>
                    <a:pt x="11370" y="13997"/>
                  </a:lnTo>
                  <a:lnTo>
                    <a:pt x="11090" y="14698"/>
                  </a:lnTo>
                  <a:lnTo>
                    <a:pt x="10827" y="15399"/>
                  </a:lnTo>
                  <a:lnTo>
                    <a:pt x="10599" y="16099"/>
                  </a:lnTo>
                  <a:lnTo>
                    <a:pt x="10371" y="16818"/>
                  </a:lnTo>
                  <a:lnTo>
                    <a:pt x="10179" y="17518"/>
                  </a:lnTo>
                  <a:lnTo>
                    <a:pt x="10003" y="18237"/>
                  </a:lnTo>
                  <a:lnTo>
                    <a:pt x="9863" y="18937"/>
                  </a:lnTo>
                  <a:lnTo>
                    <a:pt x="9741" y="19638"/>
                  </a:lnTo>
                  <a:lnTo>
                    <a:pt x="9636" y="20339"/>
                  </a:lnTo>
                  <a:lnTo>
                    <a:pt x="9566" y="21022"/>
                  </a:lnTo>
                  <a:lnTo>
                    <a:pt x="9250" y="21074"/>
                  </a:lnTo>
                  <a:lnTo>
                    <a:pt x="8935" y="21127"/>
                  </a:lnTo>
                  <a:lnTo>
                    <a:pt x="8620" y="21215"/>
                  </a:lnTo>
                  <a:lnTo>
                    <a:pt x="8287" y="21320"/>
                  </a:lnTo>
                  <a:lnTo>
                    <a:pt x="7954" y="21442"/>
                  </a:lnTo>
                  <a:lnTo>
                    <a:pt x="7621" y="21582"/>
                  </a:lnTo>
                  <a:lnTo>
                    <a:pt x="7288" y="21758"/>
                  </a:lnTo>
                  <a:lnTo>
                    <a:pt x="6938" y="21950"/>
                  </a:lnTo>
                  <a:lnTo>
                    <a:pt x="6570" y="22161"/>
                  </a:lnTo>
                  <a:lnTo>
                    <a:pt x="6220" y="22406"/>
                  </a:lnTo>
                  <a:lnTo>
                    <a:pt x="5869" y="22651"/>
                  </a:lnTo>
                  <a:lnTo>
                    <a:pt x="5536" y="22914"/>
                  </a:lnTo>
                  <a:lnTo>
                    <a:pt x="5204" y="23194"/>
                  </a:lnTo>
                  <a:lnTo>
                    <a:pt x="4871" y="23492"/>
                  </a:lnTo>
                  <a:lnTo>
                    <a:pt x="4555" y="23807"/>
                  </a:lnTo>
                  <a:lnTo>
                    <a:pt x="4240" y="24140"/>
                  </a:lnTo>
                  <a:lnTo>
                    <a:pt x="3925" y="24473"/>
                  </a:lnTo>
                  <a:lnTo>
                    <a:pt x="3627" y="24823"/>
                  </a:lnTo>
                  <a:lnTo>
                    <a:pt x="3329" y="25191"/>
                  </a:lnTo>
                  <a:lnTo>
                    <a:pt x="3049" y="25559"/>
                  </a:lnTo>
                  <a:lnTo>
                    <a:pt x="2786" y="25944"/>
                  </a:lnTo>
                  <a:lnTo>
                    <a:pt x="2523" y="26330"/>
                  </a:lnTo>
                  <a:lnTo>
                    <a:pt x="2261" y="26715"/>
                  </a:lnTo>
                  <a:lnTo>
                    <a:pt x="2033" y="27118"/>
                  </a:lnTo>
                  <a:lnTo>
                    <a:pt x="1805" y="27539"/>
                  </a:lnTo>
                  <a:lnTo>
                    <a:pt x="1577" y="27959"/>
                  </a:lnTo>
                  <a:lnTo>
                    <a:pt x="1367" y="28379"/>
                  </a:lnTo>
                  <a:lnTo>
                    <a:pt x="1174" y="28800"/>
                  </a:lnTo>
                  <a:lnTo>
                    <a:pt x="999" y="29238"/>
                  </a:lnTo>
                  <a:lnTo>
                    <a:pt x="842" y="29658"/>
                  </a:lnTo>
                  <a:lnTo>
                    <a:pt x="684" y="30096"/>
                  </a:lnTo>
                  <a:lnTo>
                    <a:pt x="544" y="30534"/>
                  </a:lnTo>
                  <a:lnTo>
                    <a:pt x="421" y="30972"/>
                  </a:lnTo>
                  <a:lnTo>
                    <a:pt x="316" y="31410"/>
                  </a:lnTo>
                  <a:lnTo>
                    <a:pt x="211" y="31831"/>
                  </a:lnTo>
                  <a:lnTo>
                    <a:pt x="141" y="32268"/>
                  </a:lnTo>
                  <a:lnTo>
                    <a:pt x="71" y="32706"/>
                  </a:lnTo>
                  <a:lnTo>
                    <a:pt x="36" y="33127"/>
                  </a:lnTo>
                  <a:lnTo>
                    <a:pt x="1" y="33547"/>
                  </a:lnTo>
                  <a:lnTo>
                    <a:pt x="1" y="33968"/>
                  </a:lnTo>
                  <a:lnTo>
                    <a:pt x="18" y="34301"/>
                  </a:lnTo>
                  <a:lnTo>
                    <a:pt x="1" y="34301"/>
                  </a:lnTo>
                  <a:lnTo>
                    <a:pt x="1" y="34686"/>
                  </a:lnTo>
                  <a:lnTo>
                    <a:pt x="36" y="35071"/>
                  </a:lnTo>
                  <a:lnTo>
                    <a:pt x="71" y="35422"/>
                  </a:lnTo>
                  <a:lnTo>
                    <a:pt x="123" y="35772"/>
                  </a:lnTo>
                  <a:lnTo>
                    <a:pt x="211" y="36105"/>
                  </a:lnTo>
                  <a:lnTo>
                    <a:pt x="299" y="36420"/>
                  </a:lnTo>
                  <a:lnTo>
                    <a:pt x="404" y="36700"/>
                  </a:lnTo>
                  <a:lnTo>
                    <a:pt x="509" y="36981"/>
                  </a:lnTo>
                  <a:lnTo>
                    <a:pt x="649" y="37244"/>
                  </a:lnTo>
                  <a:lnTo>
                    <a:pt x="789" y="37506"/>
                  </a:lnTo>
                  <a:lnTo>
                    <a:pt x="964" y="37734"/>
                  </a:lnTo>
                  <a:lnTo>
                    <a:pt x="1122" y="37944"/>
                  </a:lnTo>
                  <a:lnTo>
                    <a:pt x="1315" y="38137"/>
                  </a:lnTo>
                  <a:lnTo>
                    <a:pt x="1507" y="38312"/>
                  </a:lnTo>
                  <a:lnTo>
                    <a:pt x="1718" y="38470"/>
                  </a:lnTo>
                  <a:lnTo>
                    <a:pt x="1945" y="38610"/>
                  </a:lnTo>
                  <a:lnTo>
                    <a:pt x="2173" y="38733"/>
                  </a:lnTo>
                  <a:lnTo>
                    <a:pt x="2418" y="38820"/>
                  </a:lnTo>
                  <a:lnTo>
                    <a:pt x="2663" y="38908"/>
                  </a:lnTo>
                  <a:lnTo>
                    <a:pt x="2926" y="38978"/>
                  </a:lnTo>
                  <a:lnTo>
                    <a:pt x="3189" y="39013"/>
                  </a:lnTo>
                  <a:lnTo>
                    <a:pt x="3469" y="39048"/>
                  </a:lnTo>
                  <a:lnTo>
                    <a:pt x="3767" y="39048"/>
                  </a:lnTo>
                  <a:lnTo>
                    <a:pt x="4047" y="39030"/>
                  </a:lnTo>
                  <a:lnTo>
                    <a:pt x="4363" y="38995"/>
                  </a:lnTo>
                  <a:lnTo>
                    <a:pt x="4661" y="38943"/>
                  </a:lnTo>
                  <a:lnTo>
                    <a:pt x="4976" y="38855"/>
                  </a:lnTo>
                  <a:lnTo>
                    <a:pt x="5309" y="38750"/>
                  </a:lnTo>
                  <a:lnTo>
                    <a:pt x="5624" y="38627"/>
                  </a:lnTo>
                  <a:lnTo>
                    <a:pt x="5957" y="38487"/>
                  </a:lnTo>
                  <a:lnTo>
                    <a:pt x="6307" y="38330"/>
                  </a:lnTo>
                  <a:lnTo>
                    <a:pt x="6640" y="38137"/>
                  </a:lnTo>
                  <a:lnTo>
                    <a:pt x="38120" y="19971"/>
                  </a:lnTo>
                  <a:lnTo>
                    <a:pt x="38453" y="19761"/>
                  </a:lnTo>
                  <a:lnTo>
                    <a:pt x="38785" y="19533"/>
                  </a:lnTo>
                  <a:lnTo>
                    <a:pt x="39118" y="19288"/>
                  </a:lnTo>
                  <a:lnTo>
                    <a:pt x="39451" y="19042"/>
                  </a:lnTo>
                  <a:lnTo>
                    <a:pt x="39766" y="18762"/>
                  </a:lnTo>
                  <a:lnTo>
                    <a:pt x="40082" y="18482"/>
                  </a:lnTo>
                  <a:lnTo>
                    <a:pt x="40397" y="18184"/>
                  </a:lnTo>
                  <a:lnTo>
                    <a:pt x="40695" y="17869"/>
                  </a:lnTo>
                  <a:lnTo>
                    <a:pt x="40993" y="17553"/>
                  </a:lnTo>
                  <a:lnTo>
                    <a:pt x="41291" y="17221"/>
                  </a:lnTo>
                  <a:lnTo>
                    <a:pt x="41553" y="16870"/>
                  </a:lnTo>
                  <a:lnTo>
                    <a:pt x="41834" y="16520"/>
                  </a:lnTo>
                  <a:lnTo>
                    <a:pt x="42096" y="16152"/>
                  </a:lnTo>
                  <a:lnTo>
                    <a:pt x="42342" y="15784"/>
                  </a:lnTo>
                  <a:lnTo>
                    <a:pt x="42587" y="15399"/>
                  </a:lnTo>
                  <a:lnTo>
                    <a:pt x="42815" y="15013"/>
                  </a:lnTo>
                  <a:lnTo>
                    <a:pt x="43042" y="14610"/>
                  </a:lnTo>
                  <a:lnTo>
                    <a:pt x="43235" y="14207"/>
                  </a:lnTo>
                  <a:lnTo>
                    <a:pt x="43445" y="13805"/>
                  </a:lnTo>
                  <a:lnTo>
                    <a:pt x="43620" y="13402"/>
                  </a:lnTo>
                  <a:lnTo>
                    <a:pt x="43796" y="12999"/>
                  </a:lnTo>
                  <a:lnTo>
                    <a:pt x="43953" y="12578"/>
                  </a:lnTo>
                  <a:lnTo>
                    <a:pt x="44111" y="12158"/>
                  </a:lnTo>
                  <a:lnTo>
                    <a:pt x="44234" y="11737"/>
                  </a:lnTo>
                  <a:lnTo>
                    <a:pt x="44356" y="11334"/>
                  </a:lnTo>
                  <a:lnTo>
                    <a:pt x="44461" y="10914"/>
                  </a:lnTo>
                  <a:lnTo>
                    <a:pt x="44549" y="10494"/>
                  </a:lnTo>
                  <a:lnTo>
                    <a:pt x="44619" y="10073"/>
                  </a:lnTo>
                  <a:lnTo>
                    <a:pt x="44689" y="9670"/>
                  </a:lnTo>
                  <a:lnTo>
                    <a:pt x="44724" y="9267"/>
                  </a:lnTo>
                  <a:lnTo>
                    <a:pt x="44759" y="8864"/>
                  </a:lnTo>
                  <a:lnTo>
                    <a:pt x="44759" y="8462"/>
                  </a:lnTo>
                  <a:lnTo>
                    <a:pt x="44759" y="7095"/>
                  </a:lnTo>
                  <a:lnTo>
                    <a:pt x="44759" y="6885"/>
                  </a:lnTo>
                  <a:lnTo>
                    <a:pt x="44759" y="6429"/>
                  </a:lnTo>
                  <a:lnTo>
                    <a:pt x="44724" y="5974"/>
                  </a:lnTo>
                  <a:lnTo>
                    <a:pt x="44672" y="5536"/>
                  </a:lnTo>
                  <a:lnTo>
                    <a:pt x="44601" y="5116"/>
                  </a:lnTo>
                  <a:lnTo>
                    <a:pt x="44514" y="4730"/>
                  </a:lnTo>
                  <a:lnTo>
                    <a:pt x="44409" y="4345"/>
                  </a:lnTo>
                  <a:lnTo>
                    <a:pt x="44269" y="3994"/>
                  </a:lnTo>
                  <a:lnTo>
                    <a:pt x="44128" y="3662"/>
                  </a:lnTo>
                  <a:lnTo>
                    <a:pt x="43971" y="3346"/>
                  </a:lnTo>
                  <a:lnTo>
                    <a:pt x="43796" y="3048"/>
                  </a:lnTo>
                  <a:lnTo>
                    <a:pt x="43603" y="2768"/>
                  </a:lnTo>
                  <a:lnTo>
                    <a:pt x="43393" y="2505"/>
                  </a:lnTo>
                  <a:lnTo>
                    <a:pt x="43165" y="2278"/>
                  </a:lnTo>
                  <a:lnTo>
                    <a:pt x="42937" y="2067"/>
                  </a:lnTo>
                  <a:lnTo>
                    <a:pt x="42674" y="1875"/>
                  </a:lnTo>
                  <a:lnTo>
                    <a:pt x="42412" y="1717"/>
                  </a:lnTo>
                  <a:lnTo>
                    <a:pt x="42131" y="1559"/>
                  </a:lnTo>
                  <a:lnTo>
                    <a:pt x="41851" y="1437"/>
                  </a:lnTo>
                  <a:lnTo>
                    <a:pt x="41553" y="1349"/>
                  </a:lnTo>
                  <a:lnTo>
                    <a:pt x="41238" y="1262"/>
                  </a:lnTo>
                  <a:lnTo>
                    <a:pt x="40905" y="1209"/>
                  </a:lnTo>
                  <a:lnTo>
                    <a:pt x="40572" y="1192"/>
                  </a:lnTo>
                  <a:lnTo>
                    <a:pt x="40222" y="1174"/>
                  </a:lnTo>
                  <a:lnTo>
                    <a:pt x="39872" y="1192"/>
                  </a:lnTo>
                  <a:lnTo>
                    <a:pt x="39504" y="1244"/>
                  </a:lnTo>
                  <a:lnTo>
                    <a:pt x="39136" y="1314"/>
                  </a:lnTo>
                  <a:lnTo>
                    <a:pt x="38750" y="1402"/>
                  </a:lnTo>
                  <a:lnTo>
                    <a:pt x="38365" y="1524"/>
                  </a:lnTo>
                  <a:lnTo>
                    <a:pt x="37980" y="1665"/>
                  </a:lnTo>
                  <a:lnTo>
                    <a:pt x="37577" y="1840"/>
                  </a:lnTo>
                  <a:lnTo>
                    <a:pt x="37174" y="2050"/>
                  </a:lnTo>
                  <a:lnTo>
                    <a:pt x="36753" y="2278"/>
                  </a:lnTo>
                  <a:lnTo>
                    <a:pt x="36280" y="2558"/>
                  </a:lnTo>
                  <a:lnTo>
                    <a:pt x="35825" y="2873"/>
                  </a:lnTo>
                  <a:lnTo>
                    <a:pt x="35369" y="3224"/>
                  </a:lnTo>
                  <a:lnTo>
                    <a:pt x="34914" y="3592"/>
                  </a:lnTo>
                  <a:lnTo>
                    <a:pt x="34476" y="3977"/>
                  </a:lnTo>
                  <a:lnTo>
                    <a:pt x="34056" y="4380"/>
                  </a:lnTo>
                  <a:lnTo>
                    <a:pt x="33635" y="4818"/>
                  </a:lnTo>
                  <a:lnTo>
                    <a:pt x="33232" y="5273"/>
                  </a:lnTo>
                  <a:lnTo>
                    <a:pt x="33092" y="4800"/>
                  </a:lnTo>
                  <a:lnTo>
                    <a:pt x="32934" y="4345"/>
                  </a:lnTo>
                  <a:lnTo>
                    <a:pt x="32759" y="3907"/>
                  </a:lnTo>
                  <a:lnTo>
                    <a:pt x="32567" y="3504"/>
                  </a:lnTo>
                  <a:lnTo>
                    <a:pt x="32356" y="3101"/>
                  </a:lnTo>
                  <a:lnTo>
                    <a:pt x="32129" y="2733"/>
                  </a:lnTo>
                  <a:lnTo>
                    <a:pt x="31883" y="2400"/>
                  </a:lnTo>
                  <a:lnTo>
                    <a:pt x="31621" y="2067"/>
                  </a:lnTo>
                  <a:lnTo>
                    <a:pt x="31340" y="1770"/>
                  </a:lnTo>
                  <a:lnTo>
                    <a:pt x="31043" y="1489"/>
                  </a:lnTo>
                  <a:lnTo>
                    <a:pt x="30727" y="1227"/>
                  </a:lnTo>
                  <a:lnTo>
                    <a:pt x="30412" y="999"/>
                  </a:lnTo>
                  <a:lnTo>
                    <a:pt x="30079" y="789"/>
                  </a:lnTo>
                  <a:lnTo>
                    <a:pt x="29711" y="613"/>
                  </a:lnTo>
                  <a:lnTo>
                    <a:pt x="29361" y="438"/>
                  </a:lnTo>
                  <a:lnTo>
                    <a:pt x="28975" y="316"/>
                  </a:lnTo>
                  <a:lnTo>
                    <a:pt x="28590" y="193"/>
                  </a:lnTo>
                  <a:lnTo>
                    <a:pt x="28187" y="105"/>
                  </a:lnTo>
                  <a:lnTo>
                    <a:pt x="27767" y="53"/>
                  </a:lnTo>
                  <a:lnTo>
                    <a:pt x="27346" y="18"/>
                  </a:lnTo>
                  <a:lnTo>
                    <a:pt x="269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3" name="Google Shape;2913;p39"/>
          <p:cNvGrpSpPr/>
          <p:nvPr/>
        </p:nvGrpSpPr>
        <p:grpSpPr>
          <a:xfrm>
            <a:off x="1111823" y="2240850"/>
            <a:ext cx="631800" cy="836507"/>
            <a:chOff x="1111823" y="2240850"/>
            <a:chExt cx="631800" cy="836507"/>
          </a:xfrm>
        </p:grpSpPr>
        <p:sp>
          <p:nvSpPr>
            <p:cNvPr id="2914" name="Google Shape;2914;p39"/>
            <p:cNvSpPr/>
            <p:nvPr/>
          </p:nvSpPr>
          <p:spPr>
            <a:xfrm rot="1741659">
              <a:off x="1241935" y="2291268"/>
              <a:ext cx="371575" cy="632365"/>
            </a:xfrm>
            <a:prstGeom prst="ellipse">
              <a:avLst/>
            </a:prstGeom>
            <a:solidFill>
              <a:srgbClr val="FFFFFF">
                <a:alpha val="4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5" name="Google Shape;2915;p39"/>
            <p:cNvGrpSpPr/>
            <p:nvPr/>
          </p:nvGrpSpPr>
          <p:grpSpPr>
            <a:xfrm>
              <a:off x="1114421" y="2255379"/>
              <a:ext cx="564156" cy="821979"/>
              <a:chOff x="1114421" y="2255379"/>
              <a:chExt cx="564156" cy="821979"/>
            </a:xfrm>
          </p:grpSpPr>
          <p:sp>
            <p:nvSpPr>
              <p:cNvPr id="2916" name="Google Shape;2916;p39"/>
              <p:cNvSpPr/>
              <p:nvPr/>
            </p:nvSpPr>
            <p:spPr>
              <a:xfrm>
                <a:off x="1435956" y="2734242"/>
                <a:ext cx="242621" cy="343116"/>
              </a:xfrm>
              <a:custGeom>
                <a:avLst/>
                <a:gdLst/>
                <a:ahLst/>
                <a:cxnLst/>
                <a:rect l="l" t="t" r="r" b="b"/>
                <a:pathLst>
                  <a:path w="8672" h="12264" extrusionOk="0">
                    <a:moveTo>
                      <a:pt x="2768" y="1"/>
                    </a:moveTo>
                    <a:lnTo>
                      <a:pt x="1437" y="2541"/>
                    </a:lnTo>
                    <a:lnTo>
                      <a:pt x="0" y="2593"/>
                    </a:lnTo>
                    <a:lnTo>
                      <a:pt x="5010" y="10319"/>
                    </a:lnTo>
                    <a:lnTo>
                      <a:pt x="5203" y="10599"/>
                    </a:lnTo>
                    <a:lnTo>
                      <a:pt x="5413" y="10862"/>
                    </a:lnTo>
                    <a:lnTo>
                      <a:pt x="5641" y="11142"/>
                    </a:lnTo>
                    <a:lnTo>
                      <a:pt x="5869" y="11388"/>
                    </a:lnTo>
                    <a:lnTo>
                      <a:pt x="6114" y="11633"/>
                    </a:lnTo>
                    <a:lnTo>
                      <a:pt x="6342" y="11843"/>
                    </a:lnTo>
                    <a:lnTo>
                      <a:pt x="6570" y="12018"/>
                    </a:lnTo>
                    <a:lnTo>
                      <a:pt x="6780" y="12158"/>
                    </a:lnTo>
                    <a:lnTo>
                      <a:pt x="6885" y="12211"/>
                    </a:lnTo>
                    <a:lnTo>
                      <a:pt x="6990" y="12246"/>
                    </a:lnTo>
                    <a:lnTo>
                      <a:pt x="7095" y="12263"/>
                    </a:lnTo>
                    <a:lnTo>
                      <a:pt x="7323" y="12263"/>
                    </a:lnTo>
                    <a:lnTo>
                      <a:pt x="7428" y="12228"/>
                    </a:lnTo>
                    <a:lnTo>
                      <a:pt x="7533" y="12193"/>
                    </a:lnTo>
                    <a:lnTo>
                      <a:pt x="7638" y="12141"/>
                    </a:lnTo>
                    <a:lnTo>
                      <a:pt x="7743" y="12088"/>
                    </a:lnTo>
                    <a:lnTo>
                      <a:pt x="7848" y="12001"/>
                    </a:lnTo>
                    <a:lnTo>
                      <a:pt x="7953" y="11913"/>
                    </a:lnTo>
                    <a:lnTo>
                      <a:pt x="8059" y="11825"/>
                    </a:lnTo>
                    <a:lnTo>
                      <a:pt x="8146" y="11720"/>
                    </a:lnTo>
                    <a:lnTo>
                      <a:pt x="8234" y="11598"/>
                    </a:lnTo>
                    <a:lnTo>
                      <a:pt x="8304" y="11458"/>
                    </a:lnTo>
                    <a:lnTo>
                      <a:pt x="8374" y="11317"/>
                    </a:lnTo>
                    <a:lnTo>
                      <a:pt x="8444" y="11177"/>
                    </a:lnTo>
                    <a:lnTo>
                      <a:pt x="8514" y="11037"/>
                    </a:lnTo>
                    <a:lnTo>
                      <a:pt x="8567" y="10879"/>
                    </a:lnTo>
                    <a:lnTo>
                      <a:pt x="8602" y="10704"/>
                    </a:lnTo>
                    <a:lnTo>
                      <a:pt x="8637" y="10529"/>
                    </a:lnTo>
                    <a:lnTo>
                      <a:pt x="8672" y="10179"/>
                    </a:lnTo>
                    <a:lnTo>
                      <a:pt x="8672" y="9811"/>
                    </a:lnTo>
                    <a:lnTo>
                      <a:pt x="8619" y="9461"/>
                    </a:lnTo>
                    <a:lnTo>
                      <a:pt x="8549" y="9110"/>
                    </a:lnTo>
                    <a:lnTo>
                      <a:pt x="8497" y="8953"/>
                    </a:lnTo>
                    <a:lnTo>
                      <a:pt x="8426" y="8795"/>
                    </a:lnTo>
                    <a:lnTo>
                      <a:pt x="8356" y="8637"/>
                    </a:lnTo>
                    <a:lnTo>
                      <a:pt x="8269" y="8497"/>
                    </a:lnTo>
                    <a:lnTo>
                      <a:pt x="27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9"/>
              <p:cNvSpPr/>
              <p:nvPr/>
            </p:nvSpPr>
            <p:spPr>
              <a:xfrm>
                <a:off x="1114421" y="2255379"/>
                <a:ext cx="488179" cy="644042"/>
              </a:xfrm>
              <a:custGeom>
                <a:avLst/>
                <a:gdLst/>
                <a:ahLst/>
                <a:cxnLst/>
                <a:rect l="l" t="t" r="r" b="b"/>
                <a:pathLst>
                  <a:path w="17449" h="23020" extrusionOk="0">
                    <a:moveTo>
                      <a:pt x="12333" y="1"/>
                    </a:moveTo>
                    <a:lnTo>
                      <a:pt x="11948" y="18"/>
                    </a:lnTo>
                    <a:lnTo>
                      <a:pt x="11545" y="53"/>
                    </a:lnTo>
                    <a:lnTo>
                      <a:pt x="11124" y="123"/>
                    </a:lnTo>
                    <a:lnTo>
                      <a:pt x="10704" y="229"/>
                    </a:lnTo>
                    <a:lnTo>
                      <a:pt x="10284" y="351"/>
                    </a:lnTo>
                    <a:lnTo>
                      <a:pt x="9846" y="509"/>
                    </a:lnTo>
                    <a:lnTo>
                      <a:pt x="9390" y="701"/>
                    </a:lnTo>
                    <a:lnTo>
                      <a:pt x="8935" y="912"/>
                    </a:lnTo>
                    <a:lnTo>
                      <a:pt x="8479" y="1157"/>
                    </a:lnTo>
                    <a:lnTo>
                      <a:pt x="8041" y="1437"/>
                    </a:lnTo>
                    <a:lnTo>
                      <a:pt x="7621" y="1718"/>
                    </a:lnTo>
                    <a:lnTo>
                      <a:pt x="7183" y="2015"/>
                    </a:lnTo>
                    <a:lnTo>
                      <a:pt x="6780" y="2348"/>
                    </a:lnTo>
                    <a:lnTo>
                      <a:pt x="6360" y="2699"/>
                    </a:lnTo>
                    <a:lnTo>
                      <a:pt x="5957" y="3066"/>
                    </a:lnTo>
                    <a:lnTo>
                      <a:pt x="5571" y="3434"/>
                    </a:lnTo>
                    <a:lnTo>
                      <a:pt x="5186" y="3837"/>
                    </a:lnTo>
                    <a:lnTo>
                      <a:pt x="4800" y="4258"/>
                    </a:lnTo>
                    <a:lnTo>
                      <a:pt x="4450" y="4678"/>
                    </a:lnTo>
                    <a:lnTo>
                      <a:pt x="4082" y="5116"/>
                    </a:lnTo>
                    <a:lnTo>
                      <a:pt x="3749" y="5571"/>
                    </a:lnTo>
                    <a:lnTo>
                      <a:pt x="3417" y="6027"/>
                    </a:lnTo>
                    <a:lnTo>
                      <a:pt x="3084" y="6517"/>
                    </a:lnTo>
                    <a:lnTo>
                      <a:pt x="2786" y="6990"/>
                    </a:lnTo>
                    <a:lnTo>
                      <a:pt x="2488" y="7498"/>
                    </a:lnTo>
                    <a:lnTo>
                      <a:pt x="2208" y="7989"/>
                    </a:lnTo>
                    <a:lnTo>
                      <a:pt x="1945" y="8497"/>
                    </a:lnTo>
                    <a:lnTo>
                      <a:pt x="1682" y="9023"/>
                    </a:lnTo>
                    <a:lnTo>
                      <a:pt x="1455" y="9531"/>
                    </a:lnTo>
                    <a:lnTo>
                      <a:pt x="1227" y="10056"/>
                    </a:lnTo>
                    <a:lnTo>
                      <a:pt x="1034" y="10582"/>
                    </a:lnTo>
                    <a:lnTo>
                      <a:pt x="841" y="11125"/>
                    </a:lnTo>
                    <a:lnTo>
                      <a:pt x="666" y="11650"/>
                    </a:lnTo>
                    <a:lnTo>
                      <a:pt x="526" y="12176"/>
                    </a:lnTo>
                    <a:lnTo>
                      <a:pt x="386" y="12719"/>
                    </a:lnTo>
                    <a:lnTo>
                      <a:pt x="281" y="13244"/>
                    </a:lnTo>
                    <a:lnTo>
                      <a:pt x="176" y="13770"/>
                    </a:lnTo>
                    <a:lnTo>
                      <a:pt x="106" y="14295"/>
                    </a:lnTo>
                    <a:lnTo>
                      <a:pt x="53" y="14821"/>
                    </a:lnTo>
                    <a:lnTo>
                      <a:pt x="18" y="15329"/>
                    </a:lnTo>
                    <a:lnTo>
                      <a:pt x="1" y="15837"/>
                    </a:lnTo>
                    <a:lnTo>
                      <a:pt x="18" y="16345"/>
                    </a:lnTo>
                    <a:lnTo>
                      <a:pt x="53" y="16818"/>
                    </a:lnTo>
                    <a:lnTo>
                      <a:pt x="106" y="17291"/>
                    </a:lnTo>
                    <a:lnTo>
                      <a:pt x="176" y="17729"/>
                    </a:lnTo>
                    <a:lnTo>
                      <a:pt x="281" y="18149"/>
                    </a:lnTo>
                    <a:lnTo>
                      <a:pt x="386" y="18552"/>
                    </a:lnTo>
                    <a:lnTo>
                      <a:pt x="526" y="18920"/>
                    </a:lnTo>
                    <a:lnTo>
                      <a:pt x="684" y="19288"/>
                    </a:lnTo>
                    <a:lnTo>
                      <a:pt x="859" y="19621"/>
                    </a:lnTo>
                    <a:lnTo>
                      <a:pt x="1034" y="19936"/>
                    </a:lnTo>
                    <a:lnTo>
                      <a:pt x="1244" y="20234"/>
                    </a:lnTo>
                    <a:lnTo>
                      <a:pt x="1472" y="20497"/>
                    </a:lnTo>
                    <a:lnTo>
                      <a:pt x="1717" y="20742"/>
                    </a:lnTo>
                    <a:lnTo>
                      <a:pt x="1963" y="20970"/>
                    </a:lnTo>
                    <a:lnTo>
                      <a:pt x="2243" y="21180"/>
                    </a:lnTo>
                    <a:lnTo>
                      <a:pt x="2523" y="21355"/>
                    </a:lnTo>
                    <a:lnTo>
                      <a:pt x="4976" y="23019"/>
                    </a:lnTo>
                    <a:lnTo>
                      <a:pt x="4800" y="22634"/>
                    </a:lnTo>
                    <a:lnTo>
                      <a:pt x="4625" y="22284"/>
                    </a:lnTo>
                    <a:lnTo>
                      <a:pt x="4415" y="21881"/>
                    </a:lnTo>
                    <a:lnTo>
                      <a:pt x="4135" y="21460"/>
                    </a:lnTo>
                    <a:lnTo>
                      <a:pt x="3995" y="21250"/>
                    </a:lnTo>
                    <a:lnTo>
                      <a:pt x="3837" y="21057"/>
                    </a:lnTo>
                    <a:lnTo>
                      <a:pt x="3662" y="20882"/>
                    </a:lnTo>
                    <a:lnTo>
                      <a:pt x="3504" y="20725"/>
                    </a:lnTo>
                    <a:lnTo>
                      <a:pt x="3329" y="20602"/>
                    </a:lnTo>
                    <a:lnTo>
                      <a:pt x="3154" y="20497"/>
                    </a:lnTo>
                    <a:lnTo>
                      <a:pt x="3066" y="20199"/>
                    </a:lnTo>
                    <a:lnTo>
                      <a:pt x="2979" y="19866"/>
                    </a:lnTo>
                    <a:lnTo>
                      <a:pt x="2909" y="19533"/>
                    </a:lnTo>
                    <a:lnTo>
                      <a:pt x="2838" y="19183"/>
                    </a:lnTo>
                    <a:lnTo>
                      <a:pt x="2803" y="18833"/>
                    </a:lnTo>
                    <a:lnTo>
                      <a:pt x="2768" y="18465"/>
                    </a:lnTo>
                    <a:lnTo>
                      <a:pt x="2733" y="18079"/>
                    </a:lnTo>
                    <a:lnTo>
                      <a:pt x="2733" y="17676"/>
                    </a:lnTo>
                    <a:lnTo>
                      <a:pt x="2751" y="17168"/>
                    </a:lnTo>
                    <a:lnTo>
                      <a:pt x="2786" y="16660"/>
                    </a:lnTo>
                    <a:lnTo>
                      <a:pt x="2838" y="16135"/>
                    </a:lnTo>
                    <a:lnTo>
                      <a:pt x="2909" y="15609"/>
                    </a:lnTo>
                    <a:lnTo>
                      <a:pt x="2996" y="15084"/>
                    </a:lnTo>
                    <a:lnTo>
                      <a:pt x="3119" y="14541"/>
                    </a:lnTo>
                    <a:lnTo>
                      <a:pt x="3241" y="14015"/>
                    </a:lnTo>
                    <a:lnTo>
                      <a:pt x="3399" y="13490"/>
                    </a:lnTo>
                    <a:lnTo>
                      <a:pt x="3574" y="12947"/>
                    </a:lnTo>
                    <a:lnTo>
                      <a:pt x="3749" y="12421"/>
                    </a:lnTo>
                    <a:lnTo>
                      <a:pt x="3960" y="11895"/>
                    </a:lnTo>
                    <a:lnTo>
                      <a:pt x="4187" y="11370"/>
                    </a:lnTo>
                    <a:lnTo>
                      <a:pt x="4415" y="10844"/>
                    </a:lnTo>
                    <a:lnTo>
                      <a:pt x="4660" y="10336"/>
                    </a:lnTo>
                    <a:lnTo>
                      <a:pt x="4941" y="9828"/>
                    </a:lnTo>
                    <a:lnTo>
                      <a:pt x="5221" y="9320"/>
                    </a:lnTo>
                    <a:lnTo>
                      <a:pt x="5501" y="8830"/>
                    </a:lnTo>
                    <a:lnTo>
                      <a:pt x="5817" y="8339"/>
                    </a:lnTo>
                    <a:lnTo>
                      <a:pt x="6132" y="7866"/>
                    </a:lnTo>
                    <a:lnTo>
                      <a:pt x="6465" y="7411"/>
                    </a:lnTo>
                    <a:lnTo>
                      <a:pt x="6815" y="6955"/>
                    </a:lnTo>
                    <a:lnTo>
                      <a:pt x="7165" y="6517"/>
                    </a:lnTo>
                    <a:lnTo>
                      <a:pt x="7533" y="6080"/>
                    </a:lnTo>
                    <a:lnTo>
                      <a:pt x="7901" y="5677"/>
                    </a:lnTo>
                    <a:lnTo>
                      <a:pt x="8287" y="5274"/>
                    </a:lnTo>
                    <a:lnTo>
                      <a:pt x="8689" y="4888"/>
                    </a:lnTo>
                    <a:lnTo>
                      <a:pt x="9092" y="4538"/>
                    </a:lnTo>
                    <a:lnTo>
                      <a:pt x="9495" y="4188"/>
                    </a:lnTo>
                    <a:lnTo>
                      <a:pt x="9916" y="3855"/>
                    </a:lnTo>
                    <a:lnTo>
                      <a:pt x="10336" y="3557"/>
                    </a:lnTo>
                    <a:lnTo>
                      <a:pt x="10774" y="3259"/>
                    </a:lnTo>
                    <a:lnTo>
                      <a:pt x="11212" y="2996"/>
                    </a:lnTo>
                    <a:lnTo>
                      <a:pt x="11632" y="2769"/>
                    </a:lnTo>
                    <a:lnTo>
                      <a:pt x="12053" y="2558"/>
                    </a:lnTo>
                    <a:lnTo>
                      <a:pt x="12473" y="2383"/>
                    </a:lnTo>
                    <a:lnTo>
                      <a:pt x="12876" y="2226"/>
                    </a:lnTo>
                    <a:lnTo>
                      <a:pt x="13279" y="2103"/>
                    </a:lnTo>
                    <a:lnTo>
                      <a:pt x="13665" y="1998"/>
                    </a:lnTo>
                    <a:lnTo>
                      <a:pt x="14050" y="1928"/>
                    </a:lnTo>
                    <a:lnTo>
                      <a:pt x="14435" y="1875"/>
                    </a:lnTo>
                    <a:lnTo>
                      <a:pt x="14751" y="1980"/>
                    </a:lnTo>
                    <a:lnTo>
                      <a:pt x="15136" y="2085"/>
                    </a:lnTo>
                    <a:lnTo>
                      <a:pt x="15592" y="2191"/>
                    </a:lnTo>
                    <a:lnTo>
                      <a:pt x="16135" y="2313"/>
                    </a:lnTo>
                    <a:lnTo>
                      <a:pt x="16748" y="2436"/>
                    </a:lnTo>
                    <a:lnTo>
                      <a:pt x="17448" y="2558"/>
                    </a:lnTo>
                    <a:lnTo>
                      <a:pt x="17448" y="2558"/>
                    </a:lnTo>
                    <a:lnTo>
                      <a:pt x="14786" y="772"/>
                    </a:lnTo>
                    <a:lnTo>
                      <a:pt x="14716" y="719"/>
                    </a:lnTo>
                    <a:lnTo>
                      <a:pt x="14418" y="544"/>
                    </a:lnTo>
                    <a:lnTo>
                      <a:pt x="14103" y="386"/>
                    </a:lnTo>
                    <a:lnTo>
                      <a:pt x="13787" y="264"/>
                    </a:lnTo>
                    <a:lnTo>
                      <a:pt x="13437" y="158"/>
                    </a:lnTo>
                    <a:lnTo>
                      <a:pt x="13086" y="71"/>
                    </a:lnTo>
                    <a:lnTo>
                      <a:pt x="12719" y="36"/>
                    </a:lnTo>
                    <a:lnTo>
                      <a:pt x="123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39"/>
              <p:cNvSpPr/>
              <p:nvPr/>
            </p:nvSpPr>
            <p:spPr>
              <a:xfrm>
                <a:off x="1190887" y="2306860"/>
                <a:ext cx="473967" cy="612176"/>
              </a:xfrm>
              <a:custGeom>
                <a:avLst/>
                <a:gdLst/>
                <a:ahLst/>
                <a:cxnLst/>
                <a:rect l="l" t="t" r="r" b="b"/>
                <a:pathLst>
                  <a:path w="16941" h="21881" extrusionOk="0">
                    <a:moveTo>
                      <a:pt x="12526" y="1051"/>
                    </a:moveTo>
                    <a:lnTo>
                      <a:pt x="12911" y="1104"/>
                    </a:lnTo>
                    <a:lnTo>
                      <a:pt x="13104" y="1139"/>
                    </a:lnTo>
                    <a:lnTo>
                      <a:pt x="13279" y="1191"/>
                    </a:lnTo>
                    <a:lnTo>
                      <a:pt x="13454" y="1244"/>
                    </a:lnTo>
                    <a:lnTo>
                      <a:pt x="13629" y="1314"/>
                    </a:lnTo>
                    <a:lnTo>
                      <a:pt x="13787" y="1384"/>
                    </a:lnTo>
                    <a:lnTo>
                      <a:pt x="13945" y="1472"/>
                    </a:lnTo>
                    <a:lnTo>
                      <a:pt x="14102" y="1559"/>
                    </a:lnTo>
                    <a:lnTo>
                      <a:pt x="14242" y="1664"/>
                    </a:lnTo>
                    <a:lnTo>
                      <a:pt x="14400" y="1787"/>
                    </a:lnTo>
                    <a:lnTo>
                      <a:pt x="14523" y="1910"/>
                    </a:lnTo>
                    <a:lnTo>
                      <a:pt x="14786" y="2172"/>
                    </a:lnTo>
                    <a:lnTo>
                      <a:pt x="15013" y="2470"/>
                    </a:lnTo>
                    <a:lnTo>
                      <a:pt x="15223" y="2821"/>
                    </a:lnTo>
                    <a:lnTo>
                      <a:pt x="15399" y="3188"/>
                    </a:lnTo>
                    <a:lnTo>
                      <a:pt x="15556" y="3591"/>
                    </a:lnTo>
                    <a:lnTo>
                      <a:pt x="15679" y="4029"/>
                    </a:lnTo>
                    <a:lnTo>
                      <a:pt x="15784" y="4485"/>
                    </a:lnTo>
                    <a:lnTo>
                      <a:pt x="15854" y="4975"/>
                    </a:lnTo>
                    <a:lnTo>
                      <a:pt x="15889" y="5501"/>
                    </a:lnTo>
                    <a:lnTo>
                      <a:pt x="15907" y="6061"/>
                    </a:lnTo>
                    <a:lnTo>
                      <a:pt x="15907" y="6534"/>
                    </a:lnTo>
                    <a:lnTo>
                      <a:pt x="15872" y="7007"/>
                    </a:lnTo>
                    <a:lnTo>
                      <a:pt x="15819" y="7498"/>
                    </a:lnTo>
                    <a:lnTo>
                      <a:pt x="15749" y="7988"/>
                    </a:lnTo>
                    <a:lnTo>
                      <a:pt x="15661" y="8496"/>
                    </a:lnTo>
                    <a:lnTo>
                      <a:pt x="15556" y="8987"/>
                    </a:lnTo>
                    <a:lnTo>
                      <a:pt x="15416" y="9495"/>
                    </a:lnTo>
                    <a:lnTo>
                      <a:pt x="15276" y="9985"/>
                    </a:lnTo>
                    <a:lnTo>
                      <a:pt x="15118" y="10493"/>
                    </a:lnTo>
                    <a:lnTo>
                      <a:pt x="14943" y="10984"/>
                    </a:lnTo>
                    <a:lnTo>
                      <a:pt x="14750" y="11474"/>
                    </a:lnTo>
                    <a:lnTo>
                      <a:pt x="14540" y="11965"/>
                    </a:lnTo>
                    <a:lnTo>
                      <a:pt x="14330" y="12455"/>
                    </a:lnTo>
                    <a:lnTo>
                      <a:pt x="14085" y="12946"/>
                    </a:lnTo>
                    <a:lnTo>
                      <a:pt x="13840" y="13419"/>
                    </a:lnTo>
                    <a:lnTo>
                      <a:pt x="13577" y="13892"/>
                    </a:lnTo>
                    <a:lnTo>
                      <a:pt x="13296" y="14347"/>
                    </a:lnTo>
                    <a:lnTo>
                      <a:pt x="13016" y="14803"/>
                    </a:lnTo>
                    <a:lnTo>
                      <a:pt x="12701" y="15258"/>
                    </a:lnTo>
                    <a:lnTo>
                      <a:pt x="12403" y="15696"/>
                    </a:lnTo>
                    <a:lnTo>
                      <a:pt x="12070" y="16117"/>
                    </a:lnTo>
                    <a:lnTo>
                      <a:pt x="11737" y="16537"/>
                    </a:lnTo>
                    <a:lnTo>
                      <a:pt x="11405" y="16940"/>
                    </a:lnTo>
                    <a:lnTo>
                      <a:pt x="11037" y="17325"/>
                    </a:lnTo>
                    <a:lnTo>
                      <a:pt x="10686" y="17693"/>
                    </a:lnTo>
                    <a:lnTo>
                      <a:pt x="10318" y="18044"/>
                    </a:lnTo>
                    <a:lnTo>
                      <a:pt x="9933" y="18394"/>
                    </a:lnTo>
                    <a:lnTo>
                      <a:pt x="9548" y="18709"/>
                    </a:lnTo>
                    <a:lnTo>
                      <a:pt x="9162" y="19025"/>
                    </a:lnTo>
                    <a:lnTo>
                      <a:pt x="8759" y="19305"/>
                    </a:lnTo>
                    <a:lnTo>
                      <a:pt x="8356" y="19585"/>
                    </a:lnTo>
                    <a:lnTo>
                      <a:pt x="7954" y="19831"/>
                    </a:lnTo>
                    <a:lnTo>
                      <a:pt x="7516" y="20058"/>
                    </a:lnTo>
                    <a:lnTo>
                      <a:pt x="7095" y="20268"/>
                    </a:lnTo>
                    <a:lnTo>
                      <a:pt x="6675" y="20444"/>
                    </a:lnTo>
                    <a:lnTo>
                      <a:pt x="6254" y="20584"/>
                    </a:lnTo>
                    <a:lnTo>
                      <a:pt x="5851" y="20706"/>
                    </a:lnTo>
                    <a:lnTo>
                      <a:pt x="5448" y="20776"/>
                    </a:lnTo>
                    <a:lnTo>
                      <a:pt x="5063" y="20829"/>
                    </a:lnTo>
                    <a:lnTo>
                      <a:pt x="4695" y="20847"/>
                    </a:lnTo>
                    <a:lnTo>
                      <a:pt x="4485" y="20847"/>
                    </a:lnTo>
                    <a:lnTo>
                      <a:pt x="4275" y="20829"/>
                    </a:lnTo>
                    <a:lnTo>
                      <a:pt x="4065" y="20794"/>
                    </a:lnTo>
                    <a:lnTo>
                      <a:pt x="3872" y="20759"/>
                    </a:lnTo>
                    <a:lnTo>
                      <a:pt x="3679" y="20706"/>
                    </a:lnTo>
                    <a:lnTo>
                      <a:pt x="3504" y="20654"/>
                    </a:lnTo>
                    <a:lnTo>
                      <a:pt x="3329" y="20584"/>
                    </a:lnTo>
                    <a:lnTo>
                      <a:pt x="3154" y="20496"/>
                    </a:lnTo>
                    <a:lnTo>
                      <a:pt x="2996" y="20409"/>
                    </a:lnTo>
                    <a:lnTo>
                      <a:pt x="2838" y="20321"/>
                    </a:lnTo>
                    <a:lnTo>
                      <a:pt x="2681" y="20198"/>
                    </a:lnTo>
                    <a:lnTo>
                      <a:pt x="2523" y="20093"/>
                    </a:lnTo>
                    <a:lnTo>
                      <a:pt x="2383" y="19953"/>
                    </a:lnTo>
                    <a:lnTo>
                      <a:pt x="2260" y="19813"/>
                    </a:lnTo>
                    <a:lnTo>
                      <a:pt x="2138" y="19673"/>
                    </a:lnTo>
                    <a:lnTo>
                      <a:pt x="2015" y="19515"/>
                    </a:lnTo>
                    <a:lnTo>
                      <a:pt x="1840" y="19270"/>
                    </a:lnTo>
                    <a:lnTo>
                      <a:pt x="1700" y="19007"/>
                    </a:lnTo>
                    <a:lnTo>
                      <a:pt x="1542" y="18674"/>
                    </a:lnTo>
                    <a:lnTo>
                      <a:pt x="1419" y="18341"/>
                    </a:lnTo>
                    <a:lnTo>
                      <a:pt x="1297" y="17974"/>
                    </a:lnTo>
                    <a:lnTo>
                      <a:pt x="1209" y="17588"/>
                    </a:lnTo>
                    <a:lnTo>
                      <a:pt x="1139" y="17185"/>
                    </a:lnTo>
                    <a:lnTo>
                      <a:pt x="1086" y="16747"/>
                    </a:lnTo>
                    <a:lnTo>
                      <a:pt x="1051" y="16309"/>
                    </a:lnTo>
                    <a:lnTo>
                      <a:pt x="1051" y="15836"/>
                    </a:lnTo>
                    <a:lnTo>
                      <a:pt x="1051" y="15363"/>
                    </a:lnTo>
                    <a:lnTo>
                      <a:pt x="1086" y="14873"/>
                    </a:lnTo>
                    <a:lnTo>
                      <a:pt x="1139" y="14382"/>
                    </a:lnTo>
                    <a:lnTo>
                      <a:pt x="1209" y="13892"/>
                    </a:lnTo>
                    <a:lnTo>
                      <a:pt x="1297" y="13401"/>
                    </a:lnTo>
                    <a:lnTo>
                      <a:pt x="1402" y="12911"/>
                    </a:lnTo>
                    <a:lnTo>
                      <a:pt x="1524" y="12403"/>
                    </a:lnTo>
                    <a:lnTo>
                      <a:pt x="1665" y="11912"/>
                    </a:lnTo>
                    <a:lnTo>
                      <a:pt x="1822" y="11404"/>
                    </a:lnTo>
                    <a:lnTo>
                      <a:pt x="1997" y="10914"/>
                    </a:lnTo>
                    <a:lnTo>
                      <a:pt x="2190" y="10406"/>
                    </a:lnTo>
                    <a:lnTo>
                      <a:pt x="2400" y="9915"/>
                    </a:lnTo>
                    <a:lnTo>
                      <a:pt x="2628" y="9442"/>
                    </a:lnTo>
                    <a:lnTo>
                      <a:pt x="2856" y="8952"/>
                    </a:lnTo>
                    <a:lnTo>
                      <a:pt x="3119" y="8479"/>
                    </a:lnTo>
                    <a:lnTo>
                      <a:pt x="3381" y="8006"/>
                    </a:lnTo>
                    <a:lnTo>
                      <a:pt x="3644" y="7533"/>
                    </a:lnTo>
                    <a:lnTo>
                      <a:pt x="3942" y="7077"/>
                    </a:lnTo>
                    <a:lnTo>
                      <a:pt x="4240" y="6639"/>
                    </a:lnTo>
                    <a:lnTo>
                      <a:pt x="4555" y="6202"/>
                    </a:lnTo>
                    <a:lnTo>
                      <a:pt x="4870" y="5781"/>
                    </a:lnTo>
                    <a:lnTo>
                      <a:pt x="5203" y="5361"/>
                    </a:lnTo>
                    <a:lnTo>
                      <a:pt x="5554" y="4958"/>
                    </a:lnTo>
                    <a:lnTo>
                      <a:pt x="5904" y="4572"/>
                    </a:lnTo>
                    <a:lnTo>
                      <a:pt x="6272" y="4204"/>
                    </a:lnTo>
                    <a:lnTo>
                      <a:pt x="6640" y="3837"/>
                    </a:lnTo>
                    <a:lnTo>
                      <a:pt x="7008" y="3504"/>
                    </a:lnTo>
                    <a:lnTo>
                      <a:pt x="7393" y="3171"/>
                    </a:lnTo>
                    <a:lnTo>
                      <a:pt x="7796" y="2873"/>
                    </a:lnTo>
                    <a:lnTo>
                      <a:pt x="8181" y="2575"/>
                    </a:lnTo>
                    <a:lnTo>
                      <a:pt x="8584" y="2313"/>
                    </a:lnTo>
                    <a:lnTo>
                      <a:pt x="9005" y="2067"/>
                    </a:lnTo>
                    <a:lnTo>
                      <a:pt x="9425" y="1822"/>
                    </a:lnTo>
                    <a:lnTo>
                      <a:pt x="9863" y="1629"/>
                    </a:lnTo>
                    <a:lnTo>
                      <a:pt x="10283" y="1454"/>
                    </a:lnTo>
                    <a:lnTo>
                      <a:pt x="10686" y="1314"/>
                    </a:lnTo>
                    <a:lnTo>
                      <a:pt x="11107" y="1191"/>
                    </a:lnTo>
                    <a:lnTo>
                      <a:pt x="11492" y="1104"/>
                    </a:lnTo>
                    <a:lnTo>
                      <a:pt x="11878" y="1069"/>
                    </a:lnTo>
                    <a:lnTo>
                      <a:pt x="12263" y="1051"/>
                    </a:lnTo>
                    <a:close/>
                    <a:moveTo>
                      <a:pt x="12315" y="0"/>
                    </a:moveTo>
                    <a:lnTo>
                      <a:pt x="12035" y="18"/>
                    </a:lnTo>
                    <a:lnTo>
                      <a:pt x="11755" y="35"/>
                    </a:lnTo>
                    <a:lnTo>
                      <a:pt x="11370" y="70"/>
                    </a:lnTo>
                    <a:lnTo>
                      <a:pt x="10984" y="140"/>
                    </a:lnTo>
                    <a:lnTo>
                      <a:pt x="10581" y="245"/>
                    </a:lnTo>
                    <a:lnTo>
                      <a:pt x="10178" y="368"/>
                    </a:lnTo>
                    <a:lnTo>
                      <a:pt x="9758" y="526"/>
                    </a:lnTo>
                    <a:lnTo>
                      <a:pt x="9337" y="718"/>
                    </a:lnTo>
                    <a:lnTo>
                      <a:pt x="8917" y="929"/>
                    </a:lnTo>
                    <a:lnTo>
                      <a:pt x="8479" y="1156"/>
                    </a:lnTo>
                    <a:lnTo>
                      <a:pt x="8041" y="1419"/>
                    </a:lnTo>
                    <a:lnTo>
                      <a:pt x="7603" y="1717"/>
                    </a:lnTo>
                    <a:lnTo>
                      <a:pt x="7183" y="2015"/>
                    </a:lnTo>
                    <a:lnTo>
                      <a:pt x="6762" y="2348"/>
                    </a:lnTo>
                    <a:lnTo>
                      <a:pt x="6359" y="2698"/>
                    </a:lnTo>
                    <a:lnTo>
                      <a:pt x="5956" y="3048"/>
                    </a:lnTo>
                    <a:lnTo>
                      <a:pt x="5554" y="3434"/>
                    </a:lnTo>
                    <a:lnTo>
                      <a:pt x="5168" y="3837"/>
                    </a:lnTo>
                    <a:lnTo>
                      <a:pt x="4800" y="4240"/>
                    </a:lnTo>
                    <a:lnTo>
                      <a:pt x="4432" y="4677"/>
                    </a:lnTo>
                    <a:lnTo>
                      <a:pt x="4082" y="5115"/>
                    </a:lnTo>
                    <a:lnTo>
                      <a:pt x="3732" y="5571"/>
                    </a:lnTo>
                    <a:lnTo>
                      <a:pt x="3399" y="6026"/>
                    </a:lnTo>
                    <a:lnTo>
                      <a:pt x="3084" y="6499"/>
                    </a:lnTo>
                    <a:lnTo>
                      <a:pt x="2768" y="6990"/>
                    </a:lnTo>
                    <a:lnTo>
                      <a:pt x="2488" y="7480"/>
                    </a:lnTo>
                    <a:lnTo>
                      <a:pt x="2208" y="7988"/>
                    </a:lnTo>
                    <a:lnTo>
                      <a:pt x="1927" y="8496"/>
                    </a:lnTo>
                    <a:lnTo>
                      <a:pt x="1682" y="9004"/>
                    </a:lnTo>
                    <a:lnTo>
                      <a:pt x="1454" y="9530"/>
                    </a:lnTo>
                    <a:lnTo>
                      <a:pt x="1227" y="10055"/>
                    </a:lnTo>
                    <a:lnTo>
                      <a:pt x="1016" y="10581"/>
                    </a:lnTo>
                    <a:lnTo>
                      <a:pt x="841" y="11107"/>
                    </a:lnTo>
                    <a:lnTo>
                      <a:pt x="666" y="11650"/>
                    </a:lnTo>
                    <a:lnTo>
                      <a:pt x="508" y="12175"/>
                    </a:lnTo>
                    <a:lnTo>
                      <a:pt x="386" y="12701"/>
                    </a:lnTo>
                    <a:lnTo>
                      <a:pt x="263" y="13244"/>
                    </a:lnTo>
                    <a:lnTo>
                      <a:pt x="176" y="13769"/>
                    </a:lnTo>
                    <a:lnTo>
                      <a:pt x="105" y="14295"/>
                    </a:lnTo>
                    <a:lnTo>
                      <a:pt x="53" y="14820"/>
                    </a:lnTo>
                    <a:lnTo>
                      <a:pt x="18" y="15328"/>
                    </a:lnTo>
                    <a:lnTo>
                      <a:pt x="0" y="15836"/>
                    </a:lnTo>
                    <a:lnTo>
                      <a:pt x="0" y="16239"/>
                    </a:lnTo>
                    <a:lnTo>
                      <a:pt x="35" y="16625"/>
                    </a:lnTo>
                    <a:lnTo>
                      <a:pt x="70" y="16993"/>
                    </a:lnTo>
                    <a:lnTo>
                      <a:pt x="105" y="17343"/>
                    </a:lnTo>
                    <a:lnTo>
                      <a:pt x="176" y="17693"/>
                    </a:lnTo>
                    <a:lnTo>
                      <a:pt x="246" y="18026"/>
                    </a:lnTo>
                    <a:lnTo>
                      <a:pt x="333" y="18359"/>
                    </a:lnTo>
                    <a:lnTo>
                      <a:pt x="421" y="18657"/>
                    </a:lnTo>
                    <a:lnTo>
                      <a:pt x="543" y="18955"/>
                    </a:lnTo>
                    <a:lnTo>
                      <a:pt x="666" y="19252"/>
                    </a:lnTo>
                    <a:lnTo>
                      <a:pt x="789" y="19515"/>
                    </a:lnTo>
                    <a:lnTo>
                      <a:pt x="946" y="19778"/>
                    </a:lnTo>
                    <a:lnTo>
                      <a:pt x="1104" y="20023"/>
                    </a:lnTo>
                    <a:lnTo>
                      <a:pt x="1262" y="20251"/>
                    </a:lnTo>
                    <a:lnTo>
                      <a:pt x="1437" y="20461"/>
                    </a:lnTo>
                    <a:lnTo>
                      <a:pt x="1630" y="20671"/>
                    </a:lnTo>
                    <a:lnTo>
                      <a:pt x="1822" y="20847"/>
                    </a:lnTo>
                    <a:lnTo>
                      <a:pt x="2032" y="21022"/>
                    </a:lnTo>
                    <a:lnTo>
                      <a:pt x="2243" y="21179"/>
                    </a:lnTo>
                    <a:lnTo>
                      <a:pt x="2470" y="21320"/>
                    </a:lnTo>
                    <a:lnTo>
                      <a:pt x="2716" y="21442"/>
                    </a:lnTo>
                    <a:lnTo>
                      <a:pt x="2961" y="21547"/>
                    </a:lnTo>
                    <a:lnTo>
                      <a:pt x="3206" y="21652"/>
                    </a:lnTo>
                    <a:lnTo>
                      <a:pt x="3469" y="21722"/>
                    </a:lnTo>
                    <a:lnTo>
                      <a:pt x="3732" y="21793"/>
                    </a:lnTo>
                    <a:lnTo>
                      <a:pt x="4012" y="21845"/>
                    </a:lnTo>
                    <a:lnTo>
                      <a:pt x="4292" y="21880"/>
                    </a:lnTo>
                    <a:lnTo>
                      <a:pt x="4870" y="21880"/>
                    </a:lnTo>
                    <a:lnTo>
                      <a:pt x="5168" y="21863"/>
                    </a:lnTo>
                    <a:lnTo>
                      <a:pt x="5483" y="21828"/>
                    </a:lnTo>
                    <a:lnTo>
                      <a:pt x="5799" y="21775"/>
                    </a:lnTo>
                    <a:lnTo>
                      <a:pt x="6114" y="21705"/>
                    </a:lnTo>
                    <a:lnTo>
                      <a:pt x="6429" y="21617"/>
                    </a:lnTo>
                    <a:lnTo>
                      <a:pt x="6762" y="21512"/>
                    </a:lnTo>
                    <a:lnTo>
                      <a:pt x="7095" y="21390"/>
                    </a:lnTo>
                    <a:lnTo>
                      <a:pt x="7428" y="21249"/>
                    </a:lnTo>
                    <a:lnTo>
                      <a:pt x="7778" y="21092"/>
                    </a:lnTo>
                    <a:lnTo>
                      <a:pt x="8129" y="20917"/>
                    </a:lnTo>
                    <a:lnTo>
                      <a:pt x="8479" y="20724"/>
                    </a:lnTo>
                    <a:lnTo>
                      <a:pt x="8917" y="20461"/>
                    </a:lnTo>
                    <a:lnTo>
                      <a:pt x="9337" y="20181"/>
                    </a:lnTo>
                    <a:lnTo>
                      <a:pt x="9758" y="19866"/>
                    </a:lnTo>
                    <a:lnTo>
                      <a:pt x="10178" y="19550"/>
                    </a:lnTo>
                    <a:lnTo>
                      <a:pt x="10599" y="19200"/>
                    </a:lnTo>
                    <a:lnTo>
                      <a:pt x="11002" y="18832"/>
                    </a:lnTo>
                    <a:lnTo>
                      <a:pt x="11387" y="18447"/>
                    </a:lnTo>
                    <a:lnTo>
                      <a:pt x="11772" y="18061"/>
                    </a:lnTo>
                    <a:lnTo>
                      <a:pt x="12140" y="17641"/>
                    </a:lnTo>
                    <a:lnTo>
                      <a:pt x="12508" y="17220"/>
                    </a:lnTo>
                    <a:lnTo>
                      <a:pt x="12876" y="16782"/>
                    </a:lnTo>
                    <a:lnTo>
                      <a:pt x="13209" y="16327"/>
                    </a:lnTo>
                    <a:lnTo>
                      <a:pt x="13542" y="15854"/>
                    </a:lnTo>
                    <a:lnTo>
                      <a:pt x="13857" y="15381"/>
                    </a:lnTo>
                    <a:lnTo>
                      <a:pt x="14172" y="14890"/>
                    </a:lnTo>
                    <a:lnTo>
                      <a:pt x="14470" y="14400"/>
                    </a:lnTo>
                    <a:lnTo>
                      <a:pt x="14750" y="13909"/>
                    </a:lnTo>
                    <a:lnTo>
                      <a:pt x="15013" y="13401"/>
                    </a:lnTo>
                    <a:lnTo>
                      <a:pt x="15258" y="12876"/>
                    </a:lnTo>
                    <a:lnTo>
                      <a:pt x="15504" y="12350"/>
                    </a:lnTo>
                    <a:lnTo>
                      <a:pt x="15714" y="11842"/>
                    </a:lnTo>
                    <a:lnTo>
                      <a:pt x="15924" y="11299"/>
                    </a:lnTo>
                    <a:lnTo>
                      <a:pt x="16117" y="10774"/>
                    </a:lnTo>
                    <a:lnTo>
                      <a:pt x="16275" y="10248"/>
                    </a:lnTo>
                    <a:lnTo>
                      <a:pt x="16432" y="9705"/>
                    </a:lnTo>
                    <a:lnTo>
                      <a:pt x="16572" y="9180"/>
                    </a:lnTo>
                    <a:lnTo>
                      <a:pt x="16677" y="8654"/>
                    </a:lnTo>
                    <a:lnTo>
                      <a:pt x="16783" y="8128"/>
                    </a:lnTo>
                    <a:lnTo>
                      <a:pt x="16853" y="7603"/>
                    </a:lnTo>
                    <a:lnTo>
                      <a:pt x="16905" y="7077"/>
                    </a:lnTo>
                    <a:lnTo>
                      <a:pt x="16940" y="6569"/>
                    </a:lnTo>
                    <a:lnTo>
                      <a:pt x="16940" y="6061"/>
                    </a:lnTo>
                    <a:lnTo>
                      <a:pt x="16940" y="5676"/>
                    </a:lnTo>
                    <a:lnTo>
                      <a:pt x="16923" y="5308"/>
                    </a:lnTo>
                    <a:lnTo>
                      <a:pt x="16888" y="4958"/>
                    </a:lnTo>
                    <a:lnTo>
                      <a:pt x="16853" y="4607"/>
                    </a:lnTo>
                    <a:lnTo>
                      <a:pt x="16800" y="4292"/>
                    </a:lnTo>
                    <a:lnTo>
                      <a:pt x="16730" y="3959"/>
                    </a:lnTo>
                    <a:lnTo>
                      <a:pt x="16660" y="3661"/>
                    </a:lnTo>
                    <a:lnTo>
                      <a:pt x="16572" y="3364"/>
                    </a:lnTo>
                    <a:lnTo>
                      <a:pt x="16467" y="3066"/>
                    </a:lnTo>
                    <a:lnTo>
                      <a:pt x="16362" y="2803"/>
                    </a:lnTo>
                    <a:lnTo>
                      <a:pt x="16240" y="2540"/>
                    </a:lnTo>
                    <a:lnTo>
                      <a:pt x="16117" y="2295"/>
                    </a:lnTo>
                    <a:lnTo>
                      <a:pt x="15977" y="2050"/>
                    </a:lnTo>
                    <a:lnTo>
                      <a:pt x="15819" y="1822"/>
                    </a:lnTo>
                    <a:lnTo>
                      <a:pt x="15661" y="1612"/>
                    </a:lnTo>
                    <a:lnTo>
                      <a:pt x="15504" y="1419"/>
                    </a:lnTo>
                    <a:lnTo>
                      <a:pt x="15329" y="1226"/>
                    </a:lnTo>
                    <a:lnTo>
                      <a:pt x="15136" y="1051"/>
                    </a:lnTo>
                    <a:lnTo>
                      <a:pt x="14943" y="894"/>
                    </a:lnTo>
                    <a:lnTo>
                      <a:pt x="14733" y="736"/>
                    </a:lnTo>
                    <a:lnTo>
                      <a:pt x="14523" y="596"/>
                    </a:lnTo>
                    <a:lnTo>
                      <a:pt x="14313" y="491"/>
                    </a:lnTo>
                    <a:lnTo>
                      <a:pt x="14085" y="368"/>
                    </a:lnTo>
                    <a:lnTo>
                      <a:pt x="13857" y="280"/>
                    </a:lnTo>
                    <a:lnTo>
                      <a:pt x="13612" y="193"/>
                    </a:lnTo>
                    <a:lnTo>
                      <a:pt x="13367" y="123"/>
                    </a:lnTo>
                    <a:lnTo>
                      <a:pt x="13121" y="70"/>
                    </a:lnTo>
                    <a:lnTo>
                      <a:pt x="12859" y="35"/>
                    </a:lnTo>
                    <a:lnTo>
                      <a:pt x="12578" y="18"/>
                    </a:lnTo>
                    <a:lnTo>
                      <a:pt x="1231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39"/>
              <p:cNvSpPr/>
              <p:nvPr/>
            </p:nvSpPr>
            <p:spPr>
              <a:xfrm>
                <a:off x="1238424" y="2336266"/>
                <a:ext cx="397504" cy="553843"/>
              </a:xfrm>
              <a:custGeom>
                <a:avLst/>
                <a:gdLst/>
                <a:ahLst/>
                <a:cxnLst/>
                <a:rect l="l" t="t" r="r" b="b"/>
                <a:pathLst>
                  <a:path w="14208" h="19796" extrusionOk="0">
                    <a:moveTo>
                      <a:pt x="10827" y="0"/>
                    </a:moveTo>
                    <a:lnTo>
                      <a:pt x="10984" y="316"/>
                    </a:lnTo>
                    <a:lnTo>
                      <a:pt x="11107" y="666"/>
                    </a:lnTo>
                    <a:lnTo>
                      <a:pt x="11230" y="1034"/>
                    </a:lnTo>
                    <a:lnTo>
                      <a:pt x="11317" y="1419"/>
                    </a:lnTo>
                    <a:lnTo>
                      <a:pt x="11387" y="1822"/>
                    </a:lnTo>
                    <a:lnTo>
                      <a:pt x="11440" y="2243"/>
                    </a:lnTo>
                    <a:lnTo>
                      <a:pt x="11475" y="2698"/>
                    </a:lnTo>
                    <a:lnTo>
                      <a:pt x="11475" y="3171"/>
                    </a:lnTo>
                    <a:lnTo>
                      <a:pt x="11475" y="3644"/>
                    </a:lnTo>
                    <a:lnTo>
                      <a:pt x="11440" y="4134"/>
                    </a:lnTo>
                    <a:lnTo>
                      <a:pt x="11387" y="4607"/>
                    </a:lnTo>
                    <a:lnTo>
                      <a:pt x="11317" y="5115"/>
                    </a:lnTo>
                    <a:lnTo>
                      <a:pt x="11230" y="5606"/>
                    </a:lnTo>
                    <a:lnTo>
                      <a:pt x="11125" y="6096"/>
                    </a:lnTo>
                    <a:lnTo>
                      <a:pt x="11002" y="6605"/>
                    </a:lnTo>
                    <a:lnTo>
                      <a:pt x="10862" y="7095"/>
                    </a:lnTo>
                    <a:lnTo>
                      <a:pt x="10704" y="7603"/>
                    </a:lnTo>
                    <a:lnTo>
                      <a:pt x="10529" y="8094"/>
                    </a:lnTo>
                    <a:lnTo>
                      <a:pt x="10336" y="8584"/>
                    </a:lnTo>
                    <a:lnTo>
                      <a:pt x="10126" y="9075"/>
                    </a:lnTo>
                    <a:lnTo>
                      <a:pt x="9898" y="9565"/>
                    </a:lnTo>
                    <a:lnTo>
                      <a:pt x="9671" y="10056"/>
                    </a:lnTo>
                    <a:lnTo>
                      <a:pt x="9408" y="10529"/>
                    </a:lnTo>
                    <a:lnTo>
                      <a:pt x="9145" y="11002"/>
                    </a:lnTo>
                    <a:lnTo>
                      <a:pt x="8882" y="11475"/>
                    </a:lnTo>
                    <a:lnTo>
                      <a:pt x="8584" y="11930"/>
                    </a:lnTo>
                    <a:lnTo>
                      <a:pt x="8287" y="12368"/>
                    </a:lnTo>
                    <a:lnTo>
                      <a:pt x="7971" y="12806"/>
                    </a:lnTo>
                    <a:lnTo>
                      <a:pt x="7656" y="13226"/>
                    </a:lnTo>
                    <a:lnTo>
                      <a:pt x="7323" y="13647"/>
                    </a:lnTo>
                    <a:lnTo>
                      <a:pt x="6973" y="14050"/>
                    </a:lnTo>
                    <a:lnTo>
                      <a:pt x="6622" y="14435"/>
                    </a:lnTo>
                    <a:lnTo>
                      <a:pt x="6255" y="14803"/>
                    </a:lnTo>
                    <a:lnTo>
                      <a:pt x="5887" y="15171"/>
                    </a:lnTo>
                    <a:lnTo>
                      <a:pt x="5519" y="15504"/>
                    </a:lnTo>
                    <a:lnTo>
                      <a:pt x="5133" y="15836"/>
                    </a:lnTo>
                    <a:lnTo>
                      <a:pt x="4730" y="16134"/>
                    </a:lnTo>
                    <a:lnTo>
                      <a:pt x="4345" y="16432"/>
                    </a:lnTo>
                    <a:lnTo>
                      <a:pt x="3942" y="16695"/>
                    </a:lnTo>
                    <a:lnTo>
                      <a:pt x="3522" y="16940"/>
                    </a:lnTo>
                    <a:lnTo>
                      <a:pt x="3101" y="17168"/>
                    </a:lnTo>
                    <a:lnTo>
                      <a:pt x="2663" y="17378"/>
                    </a:lnTo>
                    <a:lnTo>
                      <a:pt x="2243" y="17553"/>
                    </a:lnTo>
                    <a:lnTo>
                      <a:pt x="1840" y="17693"/>
                    </a:lnTo>
                    <a:lnTo>
                      <a:pt x="1420" y="17816"/>
                    </a:lnTo>
                    <a:lnTo>
                      <a:pt x="1034" y="17886"/>
                    </a:lnTo>
                    <a:lnTo>
                      <a:pt x="631" y="17939"/>
                    </a:lnTo>
                    <a:lnTo>
                      <a:pt x="263" y="17956"/>
                    </a:lnTo>
                    <a:lnTo>
                      <a:pt x="1" y="17956"/>
                    </a:lnTo>
                    <a:lnTo>
                      <a:pt x="141" y="18219"/>
                    </a:lnTo>
                    <a:lnTo>
                      <a:pt x="316" y="18464"/>
                    </a:lnTo>
                    <a:lnTo>
                      <a:pt x="439" y="18622"/>
                    </a:lnTo>
                    <a:lnTo>
                      <a:pt x="561" y="18762"/>
                    </a:lnTo>
                    <a:lnTo>
                      <a:pt x="684" y="18902"/>
                    </a:lnTo>
                    <a:lnTo>
                      <a:pt x="824" y="19042"/>
                    </a:lnTo>
                    <a:lnTo>
                      <a:pt x="982" y="19147"/>
                    </a:lnTo>
                    <a:lnTo>
                      <a:pt x="1139" y="19270"/>
                    </a:lnTo>
                    <a:lnTo>
                      <a:pt x="1297" y="19358"/>
                    </a:lnTo>
                    <a:lnTo>
                      <a:pt x="1455" y="19445"/>
                    </a:lnTo>
                    <a:lnTo>
                      <a:pt x="1630" y="19533"/>
                    </a:lnTo>
                    <a:lnTo>
                      <a:pt x="1805" y="19603"/>
                    </a:lnTo>
                    <a:lnTo>
                      <a:pt x="1980" y="19655"/>
                    </a:lnTo>
                    <a:lnTo>
                      <a:pt x="2173" y="19708"/>
                    </a:lnTo>
                    <a:lnTo>
                      <a:pt x="2366" y="19743"/>
                    </a:lnTo>
                    <a:lnTo>
                      <a:pt x="2576" y="19778"/>
                    </a:lnTo>
                    <a:lnTo>
                      <a:pt x="2786" y="19796"/>
                    </a:lnTo>
                    <a:lnTo>
                      <a:pt x="2996" y="19796"/>
                    </a:lnTo>
                    <a:lnTo>
                      <a:pt x="3364" y="19778"/>
                    </a:lnTo>
                    <a:lnTo>
                      <a:pt x="3749" y="19725"/>
                    </a:lnTo>
                    <a:lnTo>
                      <a:pt x="4152" y="19655"/>
                    </a:lnTo>
                    <a:lnTo>
                      <a:pt x="4555" y="19533"/>
                    </a:lnTo>
                    <a:lnTo>
                      <a:pt x="4976" y="19393"/>
                    </a:lnTo>
                    <a:lnTo>
                      <a:pt x="5396" y="19217"/>
                    </a:lnTo>
                    <a:lnTo>
                      <a:pt x="5817" y="19007"/>
                    </a:lnTo>
                    <a:lnTo>
                      <a:pt x="6255" y="18780"/>
                    </a:lnTo>
                    <a:lnTo>
                      <a:pt x="6657" y="18534"/>
                    </a:lnTo>
                    <a:lnTo>
                      <a:pt x="7060" y="18254"/>
                    </a:lnTo>
                    <a:lnTo>
                      <a:pt x="7463" y="17974"/>
                    </a:lnTo>
                    <a:lnTo>
                      <a:pt x="7849" y="17658"/>
                    </a:lnTo>
                    <a:lnTo>
                      <a:pt x="8234" y="17343"/>
                    </a:lnTo>
                    <a:lnTo>
                      <a:pt x="8619" y="16993"/>
                    </a:lnTo>
                    <a:lnTo>
                      <a:pt x="8987" y="16642"/>
                    </a:lnTo>
                    <a:lnTo>
                      <a:pt x="9338" y="16274"/>
                    </a:lnTo>
                    <a:lnTo>
                      <a:pt x="9706" y="15889"/>
                    </a:lnTo>
                    <a:lnTo>
                      <a:pt x="10038" y="15486"/>
                    </a:lnTo>
                    <a:lnTo>
                      <a:pt x="10371" y="15066"/>
                    </a:lnTo>
                    <a:lnTo>
                      <a:pt x="10704" y="14645"/>
                    </a:lnTo>
                    <a:lnTo>
                      <a:pt x="11002" y="14207"/>
                    </a:lnTo>
                    <a:lnTo>
                      <a:pt x="11317" y="13752"/>
                    </a:lnTo>
                    <a:lnTo>
                      <a:pt x="11597" y="13296"/>
                    </a:lnTo>
                    <a:lnTo>
                      <a:pt x="11878" y="12841"/>
                    </a:lnTo>
                    <a:lnTo>
                      <a:pt x="12141" y="12368"/>
                    </a:lnTo>
                    <a:lnTo>
                      <a:pt x="12386" y="11895"/>
                    </a:lnTo>
                    <a:lnTo>
                      <a:pt x="12631" y="11404"/>
                    </a:lnTo>
                    <a:lnTo>
                      <a:pt x="12841" y="10914"/>
                    </a:lnTo>
                    <a:lnTo>
                      <a:pt x="13051" y="10423"/>
                    </a:lnTo>
                    <a:lnTo>
                      <a:pt x="13244" y="9933"/>
                    </a:lnTo>
                    <a:lnTo>
                      <a:pt x="13419" y="9442"/>
                    </a:lnTo>
                    <a:lnTo>
                      <a:pt x="13577" y="8934"/>
                    </a:lnTo>
                    <a:lnTo>
                      <a:pt x="13717" y="8444"/>
                    </a:lnTo>
                    <a:lnTo>
                      <a:pt x="13857" y="7936"/>
                    </a:lnTo>
                    <a:lnTo>
                      <a:pt x="13962" y="7445"/>
                    </a:lnTo>
                    <a:lnTo>
                      <a:pt x="14050" y="6937"/>
                    </a:lnTo>
                    <a:lnTo>
                      <a:pt x="14120" y="6447"/>
                    </a:lnTo>
                    <a:lnTo>
                      <a:pt x="14173" y="5956"/>
                    </a:lnTo>
                    <a:lnTo>
                      <a:pt x="14208" y="5483"/>
                    </a:lnTo>
                    <a:lnTo>
                      <a:pt x="14208" y="5010"/>
                    </a:lnTo>
                    <a:lnTo>
                      <a:pt x="14190" y="4450"/>
                    </a:lnTo>
                    <a:lnTo>
                      <a:pt x="14155" y="3924"/>
                    </a:lnTo>
                    <a:lnTo>
                      <a:pt x="14085" y="3434"/>
                    </a:lnTo>
                    <a:lnTo>
                      <a:pt x="13980" y="2978"/>
                    </a:lnTo>
                    <a:lnTo>
                      <a:pt x="13857" y="2540"/>
                    </a:lnTo>
                    <a:lnTo>
                      <a:pt x="13700" y="2137"/>
                    </a:lnTo>
                    <a:lnTo>
                      <a:pt x="13524" y="1770"/>
                    </a:lnTo>
                    <a:lnTo>
                      <a:pt x="13314" y="1419"/>
                    </a:lnTo>
                    <a:lnTo>
                      <a:pt x="13087" y="1121"/>
                    </a:lnTo>
                    <a:lnTo>
                      <a:pt x="12824" y="859"/>
                    </a:lnTo>
                    <a:lnTo>
                      <a:pt x="12701" y="736"/>
                    </a:lnTo>
                    <a:lnTo>
                      <a:pt x="12543" y="613"/>
                    </a:lnTo>
                    <a:lnTo>
                      <a:pt x="12403" y="508"/>
                    </a:lnTo>
                    <a:lnTo>
                      <a:pt x="12246" y="421"/>
                    </a:lnTo>
                    <a:lnTo>
                      <a:pt x="12088" y="333"/>
                    </a:lnTo>
                    <a:lnTo>
                      <a:pt x="11930" y="263"/>
                    </a:lnTo>
                    <a:lnTo>
                      <a:pt x="11755" y="193"/>
                    </a:lnTo>
                    <a:lnTo>
                      <a:pt x="11580" y="140"/>
                    </a:lnTo>
                    <a:lnTo>
                      <a:pt x="11405" y="88"/>
                    </a:lnTo>
                    <a:lnTo>
                      <a:pt x="11212" y="53"/>
                    </a:lnTo>
                    <a:lnTo>
                      <a:pt x="108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 name="Google Shape;1217;p74">
            <a:extLst>
              <a:ext uri="{FF2B5EF4-FFF2-40B4-BE49-F238E27FC236}">
                <a16:creationId xmlns:a16="http://schemas.microsoft.com/office/drawing/2014/main" id="{0693756D-1109-4A18-8BDC-98FC58A47B53}"/>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42" name="Google Shape;1217;p74">
            <a:extLst>
              <a:ext uri="{FF2B5EF4-FFF2-40B4-BE49-F238E27FC236}">
                <a16:creationId xmlns:a16="http://schemas.microsoft.com/office/drawing/2014/main" id="{6F46CAA4-CD85-4AAD-80FC-B329DDC55649}"/>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43" name="Grupo 42">
            <a:extLst>
              <a:ext uri="{FF2B5EF4-FFF2-40B4-BE49-F238E27FC236}">
                <a16:creationId xmlns:a16="http://schemas.microsoft.com/office/drawing/2014/main" id="{7715059C-CA0F-4445-B3E6-FF47923A0E3F}"/>
              </a:ext>
            </a:extLst>
          </p:cNvPr>
          <p:cNvGrpSpPr/>
          <p:nvPr/>
        </p:nvGrpSpPr>
        <p:grpSpPr>
          <a:xfrm>
            <a:off x="194063" y="284812"/>
            <a:ext cx="8763146" cy="803827"/>
            <a:chOff x="-3275791" y="-61425"/>
            <a:chExt cx="12001498" cy="1100875"/>
          </a:xfrm>
        </p:grpSpPr>
        <p:grpSp>
          <p:nvGrpSpPr>
            <p:cNvPr id="44" name="Grupo 43">
              <a:extLst>
                <a:ext uri="{FF2B5EF4-FFF2-40B4-BE49-F238E27FC236}">
                  <a16:creationId xmlns:a16="http://schemas.microsoft.com/office/drawing/2014/main" id="{FD2A2208-3A2C-413B-A540-910326F9F524}"/>
                </a:ext>
              </a:extLst>
            </p:cNvPr>
            <p:cNvGrpSpPr/>
            <p:nvPr/>
          </p:nvGrpSpPr>
          <p:grpSpPr>
            <a:xfrm>
              <a:off x="7760062" y="-61425"/>
              <a:ext cx="965645" cy="1100875"/>
              <a:chOff x="628650" y="296863"/>
              <a:chExt cx="4511675" cy="5143500"/>
            </a:xfrm>
            <a:solidFill>
              <a:srgbClr val="0070C0"/>
            </a:solidFill>
          </p:grpSpPr>
          <p:sp>
            <p:nvSpPr>
              <p:cNvPr id="46" name="Freeform 6">
                <a:extLst>
                  <a:ext uri="{FF2B5EF4-FFF2-40B4-BE49-F238E27FC236}">
                    <a16:creationId xmlns:a16="http://schemas.microsoft.com/office/drawing/2014/main" id="{9B2770C8-F1CD-480E-9F32-B198134DAB0D}"/>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7">
                <a:extLst>
                  <a:ext uri="{FF2B5EF4-FFF2-40B4-BE49-F238E27FC236}">
                    <a16:creationId xmlns:a16="http://schemas.microsoft.com/office/drawing/2014/main" id="{79B4CC6C-2547-4292-87BC-6479A8418FC5}"/>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8">
                <a:extLst>
                  <a:ext uri="{FF2B5EF4-FFF2-40B4-BE49-F238E27FC236}">
                    <a16:creationId xmlns:a16="http://schemas.microsoft.com/office/drawing/2014/main" id="{DA81A989-84EC-4BC7-83A4-2E71F75C88AF}"/>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9">
                <a:extLst>
                  <a:ext uri="{FF2B5EF4-FFF2-40B4-BE49-F238E27FC236}">
                    <a16:creationId xmlns:a16="http://schemas.microsoft.com/office/drawing/2014/main" id="{1B9918AC-5CA6-44F5-8524-137C01914C81}"/>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10">
                <a:extLst>
                  <a:ext uri="{FF2B5EF4-FFF2-40B4-BE49-F238E27FC236}">
                    <a16:creationId xmlns:a16="http://schemas.microsoft.com/office/drawing/2014/main" id="{9D9FF432-D638-4217-94BD-5C4905C64413}"/>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11">
                <a:extLst>
                  <a:ext uri="{FF2B5EF4-FFF2-40B4-BE49-F238E27FC236}">
                    <a16:creationId xmlns:a16="http://schemas.microsoft.com/office/drawing/2014/main" id="{E891971F-2E9B-4F01-8E67-A4C9FBDFCCF3}"/>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12">
                <a:extLst>
                  <a:ext uri="{FF2B5EF4-FFF2-40B4-BE49-F238E27FC236}">
                    <a16:creationId xmlns:a16="http://schemas.microsoft.com/office/drawing/2014/main" id="{A41A4617-8B63-4BE5-9072-B524FF724F87}"/>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3" name="Freeform 13">
                <a:extLst>
                  <a:ext uri="{FF2B5EF4-FFF2-40B4-BE49-F238E27FC236}">
                    <a16:creationId xmlns:a16="http://schemas.microsoft.com/office/drawing/2014/main" id="{95C0EBBB-E5EC-49FF-8910-0A7D28B53CB4}"/>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4" name="Freeform 14">
                <a:extLst>
                  <a:ext uri="{FF2B5EF4-FFF2-40B4-BE49-F238E27FC236}">
                    <a16:creationId xmlns:a16="http://schemas.microsoft.com/office/drawing/2014/main" id="{0B8C4671-8A0F-4B6A-8827-D99A74F939A8}"/>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15">
                <a:extLst>
                  <a:ext uri="{FF2B5EF4-FFF2-40B4-BE49-F238E27FC236}">
                    <a16:creationId xmlns:a16="http://schemas.microsoft.com/office/drawing/2014/main" id="{DCBAB1BF-43ED-4464-84EC-5CB428CE793E}"/>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16">
                <a:extLst>
                  <a:ext uri="{FF2B5EF4-FFF2-40B4-BE49-F238E27FC236}">
                    <a16:creationId xmlns:a16="http://schemas.microsoft.com/office/drawing/2014/main" id="{A449B2D5-BCD7-4B9F-A65A-0C5AE8159CC8}"/>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45" name="Rectángulo 44">
              <a:extLst>
                <a:ext uri="{FF2B5EF4-FFF2-40B4-BE49-F238E27FC236}">
                  <a16:creationId xmlns:a16="http://schemas.microsoft.com/office/drawing/2014/main" id="{1E8EB81F-26CB-4519-AC87-CEA66A4CFF9B}"/>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5"/>
        <p:cNvGrpSpPr/>
        <p:nvPr/>
      </p:nvGrpSpPr>
      <p:grpSpPr>
        <a:xfrm>
          <a:off x="0" y="0"/>
          <a:ext cx="0" cy="0"/>
          <a:chOff x="0" y="0"/>
          <a:chExt cx="0" cy="0"/>
        </a:xfrm>
      </p:grpSpPr>
      <p:sp>
        <p:nvSpPr>
          <p:cNvPr id="3026" name="Google Shape;3026;p42"/>
          <p:cNvSpPr/>
          <p:nvPr/>
        </p:nvSpPr>
        <p:spPr>
          <a:xfrm>
            <a:off x="1564325" y="1216898"/>
            <a:ext cx="1990500" cy="1990500"/>
          </a:xfrm>
          <a:prstGeom prst="ellips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2"/>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028" name="Google Shape;3028;p42"/>
          <p:cNvSpPr/>
          <p:nvPr/>
        </p:nvSpPr>
        <p:spPr>
          <a:xfrm>
            <a:off x="461975" y="3836200"/>
            <a:ext cx="1969800" cy="2142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2"/>
          <p:cNvSpPr/>
          <p:nvPr/>
        </p:nvSpPr>
        <p:spPr>
          <a:xfrm>
            <a:off x="5377888" y="4030225"/>
            <a:ext cx="714300" cy="714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2"/>
          <p:cNvSpPr/>
          <p:nvPr/>
        </p:nvSpPr>
        <p:spPr>
          <a:xfrm>
            <a:off x="5377888" y="3060125"/>
            <a:ext cx="714300" cy="714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2"/>
          <p:cNvSpPr/>
          <p:nvPr/>
        </p:nvSpPr>
        <p:spPr>
          <a:xfrm>
            <a:off x="5377888" y="2145375"/>
            <a:ext cx="714300" cy="714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2"/>
          <p:cNvSpPr/>
          <p:nvPr/>
        </p:nvSpPr>
        <p:spPr>
          <a:xfrm>
            <a:off x="5377888" y="1226550"/>
            <a:ext cx="714300" cy="71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2"/>
          <p:cNvSpPr txBox="1"/>
          <p:nvPr/>
        </p:nvSpPr>
        <p:spPr>
          <a:xfrm>
            <a:off x="7093601" y="1272346"/>
            <a:ext cx="1593679"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01</a:t>
            </a:r>
            <a:endParaRPr sz="1800" b="1">
              <a:solidFill>
                <a:schemeClr val="accent2"/>
              </a:solidFill>
              <a:latin typeface="Fira Sans Extra Condensed"/>
              <a:ea typeface="Fira Sans Extra Condensed"/>
              <a:cs typeface="Fira Sans Extra Condensed"/>
              <a:sym typeface="Fira Sans Extra Condensed"/>
            </a:endParaRPr>
          </a:p>
        </p:txBody>
      </p:sp>
      <p:sp>
        <p:nvSpPr>
          <p:cNvPr id="3034" name="Google Shape;3034;p42"/>
          <p:cNvSpPr txBox="1"/>
          <p:nvPr/>
        </p:nvSpPr>
        <p:spPr>
          <a:xfrm>
            <a:off x="6210596" y="1523646"/>
            <a:ext cx="2476637" cy="371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Venus has a beautiful name and is the second one from the Sun</a:t>
            </a:r>
            <a:endParaRPr sz="1200">
              <a:solidFill>
                <a:srgbClr val="000000"/>
              </a:solidFill>
              <a:latin typeface="Roboto"/>
              <a:ea typeface="Roboto"/>
              <a:cs typeface="Roboto"/>
              <a:sym typeface="Roboto"/>
            </a:endParaRPr>
          </a:p>
        </p:txBody>
      </p:sp>
      <p:sp>
        <p:nvSpPr>
          <p:cNvPr id="3035" name="Google Shape;3035;p42"/>
          <p:cNvSpPr txBox="1"/>
          <p:nvPr/>
        </p:nvSpPr>
        <p:spPr>
          <a:xfrm>
            <a:off x="7093601" y="2191169"/>
            <a:ext cx="1593679"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02</a:t>
            </a:r>
            <a:endParaRPr sz="1800" b="1">
              <a:solidFill>
                <a:schemeClr val="accent3"/>
              </a:solidFill>
              <a:latin typeface="Fira Sans Extra Condensed"/>
              <a:ea typeface="Fira Sans Extra Condensed"/>
              <a:cs typeface="Fira Sans Extra Condensed"/>
              <a:sym typeface="Fira Sans Extra Condensed"/>
            </a:endParaRPr>
          </a:p>
        </p:txBody>
      </p:sp>
      <p:sp>
        <p:nvSpPr>
          <p:cNvPr id="3036" name="Google Shape;3036;p42"/>
          <p:cNvSpPr txBox="1"/>
          <p:nvPr/>
        </p:nvSpPr>
        <p:spPr>
          <a:xfrm>
            <a:off x="6210596" y="2442459"/>
            <a:ext cx="2476637" cy="371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Mercury is the closest planet to the Sun and the smallest one</a:t>
            </a:r>
            <a:endParaRPr sz="1200">
              <a:solidFill>
                <a:srgbClr val="000000"/>
              </a:solidFill>
              <a:latin typeface="Roboto"/>
              <a:ea typeface="Roboto"/>
              <a:cs typeface="Roboto"/>
              <a:sym typeface="Roboto"/>
            </a:endParaRPr>
          </a:p>
        </p:txBody>
      </p:sp>
      <p:sp>
        <p:nvSpPr>
          <p:cNvPr id="3037" name="Google Shape;3037;p42"/>
          <p:cNvSpPr txBox="1"/>
          <p:nvPr/>
        </p:nvSpPr>
        <p:spPr>
          <a:xfrm>
            <a:off x="7093601" y="3109997"/>
            <a:ext cx="1593679"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03</a:t>
            </a:r>
            <a:endParaRPr sz="1800" b="1">
              <a:solidFill>
                <a:schemeClr val="accent4"/>
              </a:solidFill>
              <a:latin typeface="Fira Sans Extra Condensed"/>
              <a:ea typeface="Fira Sans Extra Condensed"/>
              <a:cs typeface="Fira Sans Extra Condensed"/>
              <a:sym typeface="Fira Sans Extra Condensed"/>
            </a:endParaRPr>
          </a:p>
        </p:txBody>
      </p:sp>
      <p:sp>
        <p:nvSpPr>
          <p:cNvPr id="3038" name="Google Shape;3038;p42"/>
          <p:cNvSpPr txBox="1"/>
          <p:nvPr/>
        </p:nvSpPr>
        <p:spPr>
          <a:xfrm>
            <a:off x="6210596" y="3359083"/>
            <a:ext cx="2476637" cy="43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Despite being red, Mars is a cold place full of iron oxide dust</a:t>
            </a:r>
            <a:endParaRPr sz="1200">
              <a:solidFill>
                <a:srgbClr val="000000"/>
              </a:solidFill>
              <a:latin typeface="Roboto"/>
              <a:ea typeface="Roboto"/>
              <a:cs typeface="Roboto"/>
              <a:sym typeface="Roboto"/>
            </a:endParaRPr>
          </a:p>
        </p:txBody>
      </p:sp>
      <p:sp>
        <p:nvSpPr>
          <p:cNvPr id="3039" name="Google Shape;3039;p42"/>
          <p:cNvSpPr txBox="1"/>
          <p:nvPr/>
        </p:nvSpPr>
        <p:spPr>
          <a:xfrm>
            <a:off x="7093550" y="4042675"/>
            <a:ext cx="1593600" cy="252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04</a:t>
            </a:r>
            <a:endParaRPr sz="1800" b="1">
              <a:solidFill>
                <a:schemeClr val="accent5"/>
              </a:solidFill>
              <a:latin typeface="Fira Sans Extra Condensed"/>
              <a:ea typeface="Fira Sans Extra Condensed"/>
              <a:cs typeface="Fira Sans Extra Condensed"/>
              <a:sym typeface="Fira Sans Extra Condensed"/>
            </a:endParaRPr>
          </a:p>
        </p:txBody>
      </p:sp>
      <p:sp>
        <p:nvSpPr>
          <p:cNvPr id="3040" name="Google Shape;3040;p42"/>
          <p:cNvSpPr txBox="1"/>
          <p:nvPr/>
        </p:nvSpPr>
        <p:spPr>
          <a:xfrm>
            <a:off x="6210596" y="4295259"/>
            <a:ext cx="2476637" cy="436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It’s </a:t>
            </a:r>
            <a:r>
              <a:rPr lang="en" sz="1200">
                <a:solidFill>
                  <a:srgbClr val="000000"/>
                </a:solidFill>
                <a:latin typeface="Roboto"/>
                <a:ea typeface="Roboto"/>
                <a:cs typeface="Roboto"/>
                <a:sym typeface="Roboto"/>
              </a:rPr>
              <a:t>a gas giant and the biggest planet in the Solar System</a:t>
            </a:r>
            <a:endParaRPr sz="1200">
              <a:solidFill>
                <a:srgbClr val="000000"/>
              </a:solidFill>
              <a:latin typeface="Roboto"/>
              <a:ea typeface="Roboto"/>
              <a:cs typeface="Roboto"/>
              <a:sym typeface="Roboto"/>
            </a:endParaRPr>
          </a:p>
        </p:txBody>
      </p:sp>
      <p:sp>
        <p:nvSpPr>
          <p:cNvPr id="3041" name="Google Shape;3041;p42"/>
          <p:cNvSpPr txBox="1"/>
          <p:nvPr/>
        </p:nvSpPr>
        <p:spPr>
          <a:xfrm>
            <a:off x="457250" y="3531250"/>
            <a:ext cx="922800" cy="21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Venus</a:t>
            </a:r>
            <a:endParaRPr sz="1800" b="1">
              <a:solidFill>
                <a:schemeClr val="accent2"/>
              </a:solidFill>
              <a:latin typeface="Fira Sans Extra Condensed"/>
              <a:ea typeface="Fira Sans Extra Condensed"/>
              <a:cs typeface="Fira Sans Extra Condensed"/>
              <a:sym typeface="Fira Sans Extra Condensed"/>
            </a:endParaRPr>
          </a:p>
        </p:txBody>
      </p:sp>
      <p:sp>
        <p:nvSpPr>
          <p:cNvPr id="3042" name="Google Shape;3042;p42"/>
          <p:cNvSpPr txBox="1"/>
          <p:nvPr/>
        </p:nvSpPr>
        <p:spPr>
          <a:xfrm>
            <a:off x="2606925" y="3531250"/>
            <a:ext cx="922800" cy="21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Mercury</a:t>
            </a:r>
            <a:endParaRPr sz="1800" b="1">
              <a:solidFill>
                <a:schemeClr val="accent3"/>
              </a:solidFill>
              <a:latin typeface="Fira Sans Extra Condensed"/>
              <a:ea typeface="Fira Sans Extra Condensed"/>
              <a:cs typeface="Fira Sans Extra Condensed"/>
              <a:sym typeface="Fira Sans Extra Condensed"/>
            </a:endParaRPr>
          </a:p>
        </p:txBody>
      </p:sp>
      <p:sp>
        <p:nvSpPr>
          <p:cNvPr id="3043" name="Google Shape;3043;p42"/>
          <p:cNvSpPr/>
          <p:nvPr/>
        </p:nvSpPr>
        <p:spPr>
          <a:xfrm>
            <a:off x="495650" y="3869525"/>
            <a:ext cx="992700" cy="1476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2"/>
          <p:cNvSpPr/>
          <p:nvPr/>
        </p:nvSpPr>
        <p:spPr>
          <a:xfrm>
            <a:off x="2606925" y="3836200"/>
            <a:ext cx="1969800" cy="214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2"/>
          <p:cNvSpPr/>
          <p:nvPr/>
        </p:nvSpPr>
        <p:spPr>
          <a:xfrm>
            <a:off x="2640600" y="3869525"/>
            <a:ext cx="1426500" cy="1476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2"/>
          <p:cNvSpPr/>
          <p:nvPr/>
        </p:nvSpPr>
        <p:spPr>
          <a:xfrm>
            <a:off x="461975" y="4469688"/>
            <a:ext cx="1969800" cy="2142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2"/>
          <p:cNvSpPr txBox="1"/>
          <p:nvPr/>
        </p:nvSpPr>
        <p:spPr>
          <a:xfrm>
            <a:off x="457250" y="4164747"/>
            <a:ext cx="922800" cy="21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Mars</a:t>
            </a:r>
            <a:endParaRPr sz="1800" b="1">
              <a:solidFill>
                <a:schemeClr val="accent4"/>
              </a:solidFill>
              <a:latin typeface="Fira Sans Extra Condensed"/>
              <a:ea typeface="Fira Sans Extra Condensed"/>
              <a:cs typeface="Fira Sans Extra Condensed"/>
              <a:sym typeface="Fira Sans Extra Condensed"/>
            </a:endParaRPr>
          </a:p>
        </p:txBody>
      </p:sp>
      <p:sp>
        <p:nvSpPr>
          <p:cNvPr id="3048" name="Google Shape;3048;p42"/>
          <p:cNvSpPr txBox="1"/>
          <p:nvPr/>
        </p:nvSpPr>
        <p:spPr>
          <a:xfrm>
            <a:off x="2606925" y="4164747"/>
            <a:ext cx="922800" cy="21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Jupiter</a:t>
            </a:r>
            <a:endParaRPr sz="1800" b="1">
              <a:solidFill>
                <a:schemeClr val="accent5"/>
              </a:solidFill>
              <a:latin typeface="Fira Sans Extra Condensed"/>
              <a:ea typeface="Fira Sans Extra Condensed"/>
              <a:cs typeface="Fira Sans Extra Condensed"/>
              <a:sym typeface="Fira Sans Extra Condensed"/>
            </a:endParaRPr>
          </a:p>
        </p:txBody>
      </p:sp>
      <p:sp>
        <p:nvSpPr>
          <p:cNvPr id="3049" name="Google Shape;3049;p42"/>
          <p:cNvSpPr/>
          <p:nvPr/>
        </p:nvSpPr>
        <p:spPr>
          <a:xfrm>
            <a:off x="495650" y="4503025"/>
            <a:ext cx="1426500" cy="1476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2"/>
          <p:cNvSpPr/>
          <p:nvPr/>
        </p:nvSpPr>
        <p:spPr>
          <a:xfrm>
            <a:off x="2606925" y="4469688"/>
            <a:ext cx="1969800" cy="2142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051" name="Google Shape;3051;p42"/>
          <p:cNvSpPr/>
          <p:nvPr/>
        </p:nvSpPr>
        <p:spPr>
          <a:xfrm>
            <a:off x="2640600" y="4503025"/>
            <a:ext cx="866700" cy="1476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3" name="Google Shape;3053;p42"/>
          <p:cNvGrpSpPr/>
          <p:nvPr/>
        </p:nvGrpSpPr>
        <p:grpSpPr>
          <a:xfrm>
            <a:off x="5272946" y="2076692"/>
            <a:ext cx="714566" cy="757322"/>
            <a:chOff x="-2454445" y="1385900"/>
            <a:chExt cx="1313057" cy="1391625"/>
          </a:xfrm>
        </p:grpSpPr>
        <p:sp>
          <p:nvSpPr>
            <p:cNvPr id="3054" name="Google Shape;3054;p42"/>
            <p:cNvSpPr/>
            <p:nvPr/>
          </p:nvSpPr>
          <p:spPr>
            <a:xfrm>
              <a:off x="-1706213" y="2453772"/>
              <a:ext cx="538492" cy="323753"/>
            </a:xfrm>
            <a:custGeom>
              <a:avLst/>
              <a:gdLst/>
              <a:ahLst/>
              <a:cxnLst/>
              <a:rect l="l" t="t" r="r" b="b"/>
              <a:pathLst>
                <a:path w="18662" h="11220" extrusionOk="0">
                  <a:moveTo>
                    <a:pt x="18661" y="1"/>
                  </a:moveTo>
                  <a:lnTo>
                    <a:pt x="18646" y="32"/>
                  </a:lnTo>
                  <a:lnTo>
                    <a:pt x="18646" y="48"/>
                  </a:lnTo>
                  <a:lnTo>
                    <a:pt x="18646" y="79"/>
                  </a:lnTo>
                  <a:lnTo>
                    <a:pt x="18630" y="95"/>
                  </a:lnTo>
                  <a:lnTo>
                    <a:pt x="18614" y="127"/>
                  </a:lnTo>
                  <a:lnTo>
                    <a:pt x="18598" y="142"/>
                  </a:lnTo>
                  <a:lnTo>
                    <a:pt x="18583" y="174"/>
                  </a:lnTo>
                  <a:lnTo>
                    <a:pt x="18567" y="189"/>
                  </a:lnTo>
                  <a:lnTo>
                    <a:pt x="18536" y="237"/>
                  </a:lnTo>
                  <a:lnTo>
                    <a:pt x="18520" y="252"/>
                  </a:lnTo>
                  <a:lnTo>
                    <a:pt x="18488" y="268"/>
                  </a:lnTo>
                  <a:lnTo>
                    <a:pt x="18473" y="284"/>
                  </a:lnTo>
                  <a:lnTo>
                    <a:pt x="18441" y="300"/>
                  </a:lnTo>
                  <a:lnTo>
                    <a:pt x="18410" y="331"/>
                  </a:lnTo>
                  <a:lnTo>
                    <a:pt x="1212" y="10322"/>
                  </a:lnTo>
                  <a:lnTo>
                    <a:pt x="1086" y="10385"/>
                  </a:lnTo>
                  <a:lnTo>
                    <a:pt x="1055" y="10385"/>
                  </a:lnTo>
                  <a:lnTo>
                    <a:pt x="976" y="10417"/>
                  </a:lnTo>
                  <a:lnTo>
                    <a:pt x="897" y="10432"/>
                  </a:lnTo>
                  <a:lnTo>
                    <a:pt x="787" y="10448"/>
                  </a:lnTo>
                  <a:lnTo>
                    <a:pt x="772" y="10464"/>
                  </a:lnTo>
                  <a:lnTo>
                    <a:pt x="598" y="10464"/>
                  </a:lnTo>
                  <a:lnTo>
                    <a:pt x="441" y="10448"/>
                  </a:lnTo>
                  <a:lnTo>
                    <a:pt x="284" y="10432"/>
                  </a:lnTo>
                  <a:lnTo>
                    <a:pt x="142" y="10385"/>
                  </a:lnTo>
                  <a:lnTo>
                    <a:pt x="1" y="10322"/>
                  </a:lnTo>
                  <a:lnTo>
                    <a:pt x="1" y="11078"/>
                  </a:lnTo>
                  <a:lnTo>
                    <a:pt x="126" y="11141"/>
                  </a:lnTo>
                  <a:lnTo>
                    <a:pt x="268" y="11172"/>
                  </a:lnTo>
                  <a:lnTo>
                    <a:pt x="410" y="11203"/>
                  </a:lnTo>
                  <a:lnTo>
                    <a:pt x="567" y="11219"/>
                  </a:lnTo>
                  <a:lnTo>
                    <a:pt x="756" y="11219"/>
                  </a:lnTo>
                  <a:lnTo>
                    <a:pt x="756" y="11203"/>
                  </a:lnTo>
                  <a:lnTo>
                    <a:pt x="866" y="11203"/>
                  </a:lnTo>
                  <a:lnTo>
                    <a:pt x="897" y="11188"/>
                  </a:lnTo>
                  <a:lnTo>
                    <a:pt x="976" y="11172"/>
                  </a:lnTo>
                  <a:lnTo>
                    <a:pt x="1023" y="11156"/>
                  </a:lnTo>
                  <a:lnTo>
                    <a:pt x="1055" y="11141"/>
                  </a:lnTo>
                  <a:lnTo>
                    <a:pt x="1086" y="11125"/>
                  </a:lnTo>
                  <a:lnTo>
                    <a:pt x="1212" y="11078"/>
                  </a:lnTo>
                  <a:lnTo>
                    <a:pt x="18410" y="1086"/>
                  </a:lnTo>
                  <a:lnTo>
                    <a:pt x="18410" y="1071"/>
                  </a:lnTo>
                  <a:lnTo>
                    <a:pt x="18441" y="1055"/>
                  </a:lnTo>
                  <a:lnTo>
                    <a:pt x="18473" y="1039"/>
                  </a:lnTo>
                  <a:lnTo>
                    <a:pt x="18488" y="1023"/>
                  </a:lnTo>
                  <a:lnTo>
                    <a:pt x="18520" y="992"/>
                  </a:lnTo>
                  <a:lnTo>
                    <a:pt x="18536" y="976"/>
                  </a:lnTo>
                  <a:lnTo>
                    <a:pt x="18567" y="945"/>
                  </a:lnTo>
                  <a:lnTo>
                    <a:pt x="18583" y="929"/>
                  </a:lnTo>
                  <a:lnTo>
                    <a:pt x="18598" y="898"/>
                  </a:lnTo>
                  <a:lnTo>
                    <a:pt x="18614" y="882"/>
                  </a:lnTo>
                  <a:lnTo>
                    <a:pt x="18630" y="850"/>
                  </a:lnTo>
                  <a:lnTo>
                    <a:pt x="18630" y="835"/>
                  </a:lnTo>
                  <a:lnTo>
                    <a:pt x="18646" y="803"/>
                  </a:lnTo>
                  <a:lnTo>
                    <a:pt x="18646" y="787"/>
                  </a:lnTo>
                  <a:lnTo>
                    <a:pt x="18646" y="756"/>
                  </a:lnTo>
                  <a:lnTo>
                    <a:pt x="18661" y="740"/>
                  </a:lnTo>
                  <a:lnTo>
                    <a:pt x="18661" y="724"/>
                  </a:lnTo>
                  <a:lnTo>
                    <a:pt x="18661" y="1"/>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2"/>
            <p:cNvSpPr/>
            <p:nvPr/>
          </p:nvSpPr>
          <p:spPr>
            <a:xfrm>
              <a:off x="-2454445" y="2313936"/>
              <a:ext cx="764571" cy="463584"/>
            </a:xfrm>
            <a:custGeom>
              <a:avLst/>
              <a:gdLst/>
              <a:ahLst/>
              <a:cxnLst/>
              <a:rect l="l" t="t" r="r" b="b"/>
              <a:pathLst>
                <a:path w="26497" h="16066" extrusionOk="0">
                  <a:moveTo>
                    <a:pt x="16" y="1"/>
                  </a:moveTo>
                  <a:lnTo>
                    <a:pt x="1" y="740"/>
                  </a:lnTo>
                  <a:lnTo>
                    <a:pt x="16" y="834"/>
                  </a:lnTo>
                  <a:lnTo>
                    <a:pt x="63" y="929"/>
                  </a:lnTo>
                  <a:lnTo>
                    <a:pt x="142" y="1023"/>
                  </a:lnTo>
                  <a:lnTo>
                    <a:pt x="252" y="1102"/>
                  </a:lnTo>
                  <a:lnTo>
                    <a:pt x="25931" y="15924"/>
                  </a:lnTo>
                  <a:lnTo>
                    <a:pt x="26056" y="15987"/>
                  </a:lnTo>
                  <a:lnTo>
                    <a:pt x="26151" y="16018"/>
                  </a:lnTo>
                  <a:lnTo>
                    <a:pt x="26245" y="16034"/>
                  </a:lnTo>
                  <a:lnTo>
                    <a:pt x="26324" y="16049"/>
                  </a:lnTo>
                  <a:lnTo>
                    <a:pt x="26418" y="16065"/>
                  </a:lnTo>
                  <a:lnTo>
                    <a:pt x="26497" y="16065"/>
                  </a:lnTo>
                  <a:lnTo>
                    <a:pt x="26497" y="15310"/>
                  </a:lnTo>
                  <a:lnTo>
                    <a:pt x="26418" y="15310"/>
                  </a:lnTo>
                  <a:lnTo>
                    <a:pt x="26340" y="15294"/>
                  </a:lnTo>
                  <a:lnTo>
                    <a:pt x="26245" y="15278"/>
                  </a:lnTo>
                  <a:lnTo>
                    <a:pt x="26167" y="15263"/>
                  </a:lnTo>
                  <a:lnTo>
                    <a:pt x="26056" y="15231"/>
                  </a:lnTo>
                  <a:lnTo>
                    <a:pt x="25931" y="15168"/>
                  </a:lnTo>
                  <a:lnTo>
                    <a:pt x="268" y="347"/>
                  </a:lnTo>
                  <a:lnTo>
                    <a:pt x="158" y="268"/>
                  </a:lnTo>
                  <a:lnTo>
                    <a:pt x="79" y="174"/>
                  </a:lnTo>
                  <a:lnTo>
                    <a:pt x="32" y="95"/>
                  </a:lnTo>
                  <a:lnTo>
                    <a:pt x="16" y="1"/>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2"/>
            <p:cNvSpPr/>
            <p:nvPr/>
          </p:nvSpPr>
          <p:spPr>
            <a:xfrm>
              <a:off x="-2453984" y="2011093"/>
              <a:ext cx="1286240" cy="744603"/>
            </a:xfrm>
            <a:custGeom>
              <a:avLst/>
              <a:gdLst/>
              <a:ahLst/>
              <a:cxnLst/>
              <a:rect l="l" t="t" r="r" b="b"/>
              <a:pathLst>
                <a:path w="44576" h="25805" extrusionOk="0">
                  <a:moveTo>
                    <a:pt x="18047" y="1"/>
                  </a:moveTo>
                  <a:lnTo>
                    <a:pt x="17874" y="17"/>
                  </a:lnTo>
                  <a:lnTo>
                    <a:pt x="17717" y="32"/>
                  </a:lnTo>
                  <a:lnTo>
                    <a:pt x="17575" y="79"/>
                  </a:lnTo>
                  <a:lnTo>
                    <a:pt x="17434" y="142"/>
                  </a:lnTo>
                  <a:lnTo>
                    <a:pt x="236" y="10134"/>
                  </a:lnTo>
                  <a:lnTo>
                    <a:pt x="126" y="10212"/>
                  </a:lnTo>
                  <a:lnTo>
                    <a:pt x="47" y="10307"/>
                  </a:lnTo>
                  <a:lnTo>
                    <a:pt x="0" y="10401"/>
                  </a:lnTo>
                  <a:lnTo>
                    <a:pt x="0" y="10496"/>
                  </a:lnTo>
                  <a:lnTo>
                    <a:pt x="16" y="10590"/>
                  </a:lnTo>
                  <a:lnTo>
                    <a:pt x="63" y="10684"/>
                  </a:lnTo>
                  <a:lnTo>
                    <a:pt x="142" y="10763"/>
                  </a:lnTo>
                  <a:lnTo>
                    <a:pt x="252" y="10842"/>
                  </a:lnTo>
                  <a:lnTo>
                    <a:pt x="25915" y="25663"/>
                  </a:lnTo>
                  <a:lnTo>
                    <a:pt x="26056" y="25726"/>
                  </a:lnTo>
                  <a:lnTo>
                    <a:pt x="26198" y="25773"/>
                  </a:lnTo>
                  <a:lnTo>
                    <a:pt x="26355" y="25805"/>
                  </a:lnTo>
                  <a:lnTo>
                    <a:pt x="26686" y="25805"/>
                  </a:lnTo>
                  <a:lnTo>
                    <a:pt x="26843" y="25773"/>
                  </a:lnTo>
                  <a:lnTo>
                    <a:pt x="26985" y="25726"/>
                  </a:lnTo>
                  <a:lnTo>
                    <a:pt x="27126" y="25663"/>
                  </a:lnTo>
                  <a:lnTo>
                    <a:pt x="44324" y="15672"/>
                  </a:lnTo>
                  <a:lnTo>
                    <a:pt x="44434" y="15593"/>
                  </a:lnTo>
                  <a:lnTo>
                    <a:pt x="44512" y="15499"/>
                  </a:lnTo>
                  <a:lnTo>
                    <a:pt x="44560" y="15420"/>
                  </a:lnTo>
                  <a:lnTo>
                    <a:pt x="44575" y="15310"/>
                  </a:lnTo>
                  <a:lnTo>
                    <a:pt x="44560" y="15216"/>
                  </a:lnTo>
                  <a:lnTo>
                    <a:pt x="44512" y="15137"/>
                  </a:lnTo>
                  <a:lnTo>
                    <a:pt x="44434" y="15043"/>
                  </a:lnTo>
                  <a:lnTo>
                    <a:pt x="44324" y="14964"/>
                  </a:lnTo>
                  <a:lnTo>
                    <a:pt x="18645" y="142"/>
                  </a:lnTo>
                  <a:lnTo>
                    <a:pt x="18519" y="79"/>
                  </a:lnTo>
                  <a:lnTo>
                    <a:pt x="18362" y="32"/>
                  </a:lnTo>
                  <a:lnTo>
                    <a:pt x="18205" y="17"/>
                  </a:lnTo>
                  <a:lnTo>
                    <a:pt x="18047"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2"/>
            <p:cNvSpPr/>
            <p:nvPr/>
          </p:nvSpPr>
          <p:spPr>
            <a:xfrm>
              <a:off x="-1930942" y="1385900"/>
              <a:ext cx="781826" cy="449965"/>
            </a:xfrm>
            <a:custGeom>
              <a:avLst/>
              <a:gdLst/>
              <a:ahLst/>
              <a:cxnLst/>
              <a:rect l="l" t="t" r="r" b="b"/>
              <a:pathLst>
                <a:path w="27095" h="15594" extrusionOk="0">
                  <a:moveTo>
                    <a:pt x="740" y="1"/>
                  </a:moveTo>
                  <a:lnTo>
                    <a:pt x="708" y="17"/>
                  </a:lnTo>
                  <a:lnTo>
                    <a:pt x="661" y="32"/>
                  </a:lnTo>
                  <a:lnTo>
                    <a:pt x="0" y="410"/>
                  </a:lnTo>
                  <a:lnTo>
                    <a:pt x="47" y="394"/>
                  </a:lnTo>
                  <a:lnTo>
                    <a:pt x="95" y="378"/>
                  </a:lnTo>
                  <a:lnTo>
                    <a:pt x="252" y="378"/>
                  </a:lnTo>
                  <a:lnTo>
                    <a:pt x="315" y="394"/>
                  </a:lnTo>
                  <a:lnTo>
                    <a:pt x="378" y="426"/>
                  </a:lnTo>
                  <a:lnTo>
                    <a:pt x="441" y="457"/>
                  </a:lnTo>
                  <a:lnTo>
                    <a:pt x="26103" y="15279"/>
                  </a:lnTo>
                  <a:lnTo>
                    <a:pt x="26119" y="15279"/>
                  </a:lnTo>
                  <a:lnTo>
                    <a:pt x="26135" y="15294"/>
                  </a:lnTo>
                  <a:lnTo>
                    <a:pt x="26166" y="15310"/>
                  </a:lnTo>
                  <a:lnTo>
                    <a:pt x="26198" y="15342"/>
                  </a:lnTo>
                  <a:lnTo>
                    <a:pt x="26213" y="15357"/>
                  </a:lnTo>
                  <a:lnTo>
                    <a:pt x="26245" y="15373"/>
                  </a:lnTo>
                  <a:lnTo>
                    <a:pt x="26276" y="15405"/>
                  </a:lnTo>
                  <a:lnTo>
                    <a:pt x="26308" y="15420"/>
                  </a:lnTo>
                  <a:lnTo>
                    <a:pt x="26324" y="15452"/>
                  </a:lnTo>
                  <a:lnTo>
                    <a:pt x="26355" y="15483"/>
                  </a:lnTo>
                  <a:lnTo>
                    <a:pt x="26371" y="15499"/>
                  </a:lnTo>
                  <a:lnTo>
                    <a:pt x="26402" y="15530"/>
                  </a:lnTo>
                  <a:lnTo>
                    <a:pt x="26418" y="15562"/>
                  </a:lnTo>
                  <a:lnTo>
                    <a:pt x="26449" y="15593"/>
                  </a:lnTo>
                  <a:lnTo>
                    <a:pt x="27095" y="15216"/>
                  </a:lnTo>
                  <a:lnTo>
                    <a:pt x="27079" y="15184"/>
                  </a:lnTo>
                  <a:lnTo>
                    <a:pt x="27047" y="15153"/>
                  </a:lnTo>
                  <a:lnTo>
                    <a:pt x="27032" y="15121"/>
                  </a:lnTo>
                  <a:lnTo>
                    <a:pt x="27000" y="15106"/>
                  </a:lnTo>
                  <a:lnTo>
                    <a:pt x="26969" y="15074"/>
                  </a:lnTo>
                  <a:lnTo>
                    <a:pt x="26953" y="15043"/>
                  </a:lnTo>
                  <a:lnTo>
                    <a:pt x="26921" y="15027"/>
                  </a:lnTo>
                  <a:lnTo>
                    <a:pt x="26890" y="14995"/>
                  </a:lnTo>
                  <a:lnTo>
                    <a:pt x="26874" y="14980"/>
                  </a:lnTo>
                  <a:lnTo>
                    <a:pt x="26843" y="14964"/>
                  </a:lnTo>
                  <a:lnTo>
                    <a:pt x="26811" y="14933"/>
                  </a:lnTo>
                  <a:lnTo>
                    <a:pt x="26796" y="14917"/>
                  </a:lnTo>
                  <a:lnTo>
                    <a:pt x="26764" y="14901"/>
                  </a:lnTo>
                  <a:lnTo>
                    <a:pt x="1086" y="79"/>
                  </a:lnTo>
                  <a:lnTo>
                    <a:pt x="1070" y="64"/>
                  </a:lnTo>
                  <a:lnTo>
                    <a:pt x="1039" y="64"/>
                  </a:lnTo>
                  <a:lnTo>
                    <a:pt x="1023" y="48"/>
                  </a:lnTo>
                  <a:lnTo>
                    <a:pt x="991" y="32"/>
                  </a:lnTo>
                  <a:lnTo>
                    <a:pt x="976" y="32"/>
                  </a:lnTo>
                  <a:lnTo>
                    <a:pt x="960" y="17"/>
                  </a:lnTo>
                  <a:lnTo>
                    <a:pt x="928" y="17"/>
                  </a:lnTo>
                  <a:lnTo>
                    <a:pt x="913" y="1"/>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2"/>
            <p:cNvSpPr/>
            <p:nvPr/>
          </p:nvSpPr>
          <p:spPr>
            <a:xfrm>
              <a:off x="-1167733" y="1824943"/>
              <a:ext cx="26345" cy="617035"/>
            </a:xfrm>
            <a:custGeom>
              <a:avLst/>
              <a:gdLst/>
              <a:ahLst/>
              <a:cxnLst/>
              <a:rect l="l" t="t" r="r" b="b"/>
              <a:pathLst>
                <a:path w="913" h="21384" extrusionOk="0">
                  <a:moveTo>
                    <a:pt x="646" y="1"/>
                  </a:moveTo>
                  <a:lnTo>
                    <a:pt x="0" y="378"/>
                  </a:lnTo>
                  <a:lnTo>
                    <a:pt x="32" y="441"/>
                  </a:lnTo>
                  <a:lnTo>
                    <a:pt x="79" y="504"/>
                  </a:lnTo>
                  <a:lnTo>
                    <a:pt x="111" y="551"/>
                  </a:lnTo>
                  <a:lnTo>
                    <a:pt x="126" y="599"/>
                  </a:lnTo>
                  <a:lnTo>
                    <a:pt x="142" y="630"/>
                  </a:lnTo>
                  <a:lnTo>
                    <a:pt x="158" y="662"/>
                  </a:lnTo>
                  <a:lnTo>
                    <a:pt x="174" y="693"/>
                  </a:lnTo>
                  <a:lnTo>
                    <a:pt x="189" y="709"/>
                  </a:lnTo>
                  <a:lnTo>
                    <a:pt x="189" y="740"/>
                  </a:lnTo>
                  <a:lnTo>
                    <a:pt x="205" y="772"/>
                  </a:lnTo>
                  <a:lnTo>
                    <a:pt x="221" y="803"/>
                  </a:lnTo>
                  <a:lnTo>
                    <a:pt x="221" y="835"/>
                  </a:lnTo>
                  <a:lnTo>
                    <a:pt x="236" y="866"/>
                  </a:lnTo>
                  <a:lnTo>
                    <a:pt x="236" y="898"/>
                  </a:lnTo>
                  <a:lnTo>
                    <a:pt x="252" y="929"/>
                  </a:lnTo>
                  <a:lnTo>
                    <a:pt x="252" y="961"/>
                  </a:lnTo>
                  <a:lnTo>
                    <a:pt x="252" y="992"/>
                  </a:lnTo>
                  <a:lnTo>
                    <a:pt x="268" y="1023"/>
                  </a:lnTo>
                  <a:lnTo>
                    <a:pt x="268" y="1055"/>
                  </a:lnTo>
                  <a:lnTo>
                    <a:pt x="268" y="1086"/>
                  </a:lnTo>
                  <a:lnTo>
                    <a:pt x="268" y="1118"/>
                  </a:lnTo>
                  <a:lnTo>
                    <a:pt x="205" y="21006"/>
                  </a:lnTo>
                  <a:lnTo>
                    <a:pt x="205" y="21069"/>
                  </a:lnTo>
                  <a:lnTo>
                    <a:pt x="189" y="21132"/>
                  </a:lnTo>
                  <a:lnTo>
                    <a:pt x="189" y="21195"/>
                  </a:lnTo>
                  <a:lnTo>
                    <a:pt x="174" y="21195"/>
                  </a:lnTo>
                  <a:lnTo>
                    <a:pt x="158" y="21242"/>
                  </a:lnTo>
                  <a:lnTo>
                    <a:pt x="142" y="21289"/>
                  </a:lnTo>
                  <a:lnTo>
                    <a:pt x="95" y="21336"/>
                  </a:lnTo>
                  <a:lnTo>
                    <a:pt x="79" y="21352"/>
                  </a:lnTo>
                  <a:lnTo>
                    <a:pt x="32" y="21384"/>
                  </a:lnTo>
                  <a:lnTo>
                    <a:pt x="677" y="21006"/>
                  </a:lnTo>
                  <a:lnTo>
                    <a:pt x="740" y="20974"/>
                  </a:lnTo>
                  <a:lnTo>
                    <a:pt x="740" y="20959"/>
                  </a:lnTo>
                  <a:lnTo>
                    <a:pt x="787" y="20912"/>
                  </a:lnTo>
                  <a:lnTo>
                    <a:pt x="803" y="20864"/>
                  </a:lnTo>
                  <a:lnTo>
                    <a:pt x="819" y="20864"/>
                  </a:lnTo>
                  <a:lnTo>
                    <a:pt x="819" y="20833"/>
                  </a:lnTo>
                  <a:lnTo>
                    <a:pt x="834" y="20817"/>
                  </a:lnTo>
                  <a:lnTo>
                    <a:pt x="834" y="20801"/>
                  </a:lnTo>
                  <a:lnTo>
                    <a:pt x="850" y="20770"/>
                  </a:lnTo>
                  <a:lnTo>
                    <a:pt x="850" y="20754"/>
                  </a:lnTo>
                  <a:lnTo>
                    <a:pt x="850" y="20738"/>
                  </a:lnTo>
                  <a:lnTo>
                    <a:pt x="850" y="20707"/>
                  </a:lnTo>
                  <a:lnTo>
                    <a:pt x="850" y="20691"/>
                  </a:lnTo>
                  <a:lnTo>
                    <a:pt x="850" y="20676"/>
                  </a:lnTo>
                  <a:lnTo>
                    <a:pt x="866" y="20660"/>
                  </a:lnTo>
                  <a:lnTo>
                    <a:pt x="866" y="20628"/>
                  </a:lnTo>
                  <a:lnTo>
                    <a:pt x="913" y="740"/>
                  </a:lnTo>
                  <a:lnTo>
                    <a:pt x="913" y="709"/>
                  </a:lnTo>
                  <a:lnTo>
                    <a:pt x="913" y="677"/>
                  </a:lnTo>
                  <a:lnTo>
                    <a:pt x="913" y="646"/>
                  </a:lnTo>
                  <a:lnTo>
                    <a:pt x="913" y="614"/>
                  </a:lnTo>
                  <a:lnTo>
                    <a:pt x="897" y="583"/>
                  </a:lnTo>
                  <a:lnTo>
                    <a:pt x="897" y="551"/>
                  </a:lnTo>
                  <a:lnTo>
                    <a:pt x="897" y="520"/>
                  </a:lnTo>
                  <a:lnTo>
                    <a:pt x="882" y="489"/>
                  </a:lnTo>
                  <a:lnTo>
                    <a:pt x="882" y="457"/>
                  </a:lnTo>
                  <a:lnTo>
                    <a:pt x="866" y="426"/>
                  </a:lnTo>
                  <a:lnTo>
                    <a:pt x="850" y="394"/>
                  </a:lnTo>
                  <a:lnTo>
                    <a:pt x="850" y="363"/>
                  </a:lnTo>
                  <a:lnTo>
                    <a:pt x="834" y="331"/>
                  </a:lnTo>
                  <a:lnTo>
                    <a:pt x="819" y="315"/>
                  </a:lnTo>
                  <a:lnTo>
                    <a:pt x="819" y="284"/>
                  </a:lnTo>
                  <a:lnTo>
                    <a:pt x="803" y="253"/>
                  </a:lnTo>
                  <a:lnTo>
                    <a:pt x="787" y="221"/>
                  </a:lnTo>
                  <a:lnTo>
                    <a:pt x="756" y="174"/>
                  </a:lnTo>
                  <a:lnTo>
                    <a:pt x="740" y="127"/>
                  </a:lnTo>
                  <a:lnTo>
                    <a:pt x="693" y="48"/>
                  </a:lnTo>
                  <a:lnTo>
                    <a:pt x="646" y="1"/>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2"/>
            <p:cNvSpPr/>
            <p:nvPr/>
          </p:nvSpPr>
          <p:spPr>
            <a:xfrm>
              <a:off x="-1937319" y="1396808"/>
              <a:ext cx="777296" cy="1046513"/>
            </a:xfrm>
            <a:custGeom>
              <a:avLst/>
              <a:gdLst/>
              <a:ahLst/>
              <a:cxnLst/>
              <a:rect l="l" t="t" r="r" b="b"/>
              <a:pathLst>
                <a:path w="26938" h="36268" extrusionOk="0">
                  <a:moveTo>
                    <a:pt x="316" y="0"/>
                  </a:moveTo>
                  <a:lnTo>
                    <a:pt x="237" y="32"/>
                  </a:lnTo>
                  <a:lnTo>
                    <a:pt x="158" y="95"/>
                  </a:lnTo>
                  <a:lnTo>
                    <a:pt x="95" y="189"/>
                  </a:lnTo>
                  <a:lnTo>
                    <a:pt x="64" y="299"/>
                  </a:lnTo>
                  <a:lnTo>
                    <a:pt x="48" y="425"/>
                  </a:lnTo>
                  <a:lnTo>
                    <a:pt x="1" y="20313"/>
                  </a:lnTo>
                  <a:lnTo>
                    <a:pt x="1" y="20471"/>
                  </a:lnTo>
                  <a:lnTo>
                    <a:pt x="48" y="20612"/>
                  </a:lnTo>
                  <a:lnTo>
                    <a:pt x="95" y="20770"/>
                  </a:lnTo>
                  <a:lnTo>
                    <a:pt x="174" y="20911"/>
                  </a:lnTo>
                  <a:lnTo>
                    <a:pt x="253" y="21053"/>
                  </a:lnTo>
                  <a:lnTo>
                    <a:pt x="363" y="21179"/>
                  </a:lnTo>
                  <a:lnTo>
                    <a:pt x="473" y="21273"/>
                  </a:lnTo>
                  <a:lnTo>
                    <a:pt x="599" y="21367"/>
                  </a:lnTo>
                  <a:lnTo>
                    <a:pt x="26277" y="36189"/>
                  </a:lnTo>
                  <a:lnTo>
                    <a:pt x="26387" y="36236"/>
                  </a:lnTo>
                  <a:lnTo>
                    <a:pt x="26513" y="36268"/>
                  </a:lnTo>
                  <a:lnTo>
                    <a:pt x="26607" y="36268"/>
                  </a:lnTo>
                  <a:lnTo>
                    <a:pt x="26702" y="36236"/>
                  </a:lnTo>
                  <a:lnTo>
                    <a:pt x="26781" y="36173"/>
                  </a:lnTo>
                  <a:lnTo>
                    <a:pt x="26828" y="36079"/>
                  </a:lnTo>
                  <a:lnTo>
                    <a:pt x="26859" y="35969"/>
                  </a:lnTo>
                  <a:lnTo>
                    <a:pt x="26875" y="35843"/>
                  </a:lnTo>
                  <a:lnTo>
                    <a:pt x="26938" y="15955"/>
                  </a:lnTo>
                  <a:lnTo>
                    <a:pt x="26922" y="15798"/>
                  </a:lnTo>
                  <a:lnTo>
                    <a:pt x="26891" y="15656"/>
                  </a:lnTo>
                  <a:lnTo>
                    <a:pt x="26828" y="15499"/>
                  </a:lnTo>
                  <a:lnTo>
                    <a:pt x="26765" y="15357"/>
                  </a:lnTo>
                  <a:lnTo>
                    <a:pt x="26670" y="15215"/>
                  </a:lnTo>
                  <a:lnTo>
                    <a:pt x="26560" y="15090"/>
                  </a:lnTo>
                  <a:lnTo>
                    <a:pt x="26450" y="14979"/>
                  </a:lnTo>
                  <a:lnTo>
                    <a:pt x="26324" y="14901"/>
                  </a:lnTo>
                  <a:lnTo>
                    <a:pt x="662" y="79"/>
                  </a:lnTo>
                  <a:lnTo>
                    <a:pt x="536" y="16"/>
                  </a:lnTo>
                  <a:lnTo>
                    <a:pt x="4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2"/>
            <p:cNvSpPr/>
            <p:nvPr/>
          </p:nvSpPr>
          <p:spPr>
            <a:xfrm>
              <a:off x="-1907338" y="1440842"/>
              <a:ext cx="717364" cy="958448"/>
            </a:xfrm>
            <a:custGeom>
              <a:avLst/>
              <a:gdLst/>
              <a:ahLst/>
              <a:cxnLst/>
              <a:rect l="l" t="t" r="r" b="b"/>
              <a:pathLst>
                <a:path w="24861" h="33216" extrusionOk="0">
                  <a:moveTo>
                    <a:pt x="48" y="1"/>
                  </a:moveTo>
                  <a:lnTo>
                    <a:pt x="0" y="18787"/>
                  </a:lnTo>
                  <a:lnTo>
                    <a:pt x="32" y="18866"/>
                  </a:lnTo>
                  <a:lnTo>
                    <a:pt x="95" y="18945"/>
                  </a:lnTo>
                  <a:lnTo>
                    <a:pt x="24798" y="33216"/>
                  </a:lnTo>
                  <a:lnTo>
                    <a:pt x="24860" y="14429"/>
                  </a:lnTo>
                  <a:lnTo>
                    <a:pt x="24813" y="14350"/>
                  </a:lnTo>
                  <a:lnTo>
                    <a:pt x="24766" y="14272"/>
                  </a:lnTo>
                  <a:lnTo>
                    <a:pt x="48" y="1"/>
                  </a:lnTo>
                  <a:close/>
                </a:path>
              </a:pathLst>
            </a:custGeom>
            <a:solidFill>
              <a:srgbClr val="447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2"/>
            <p:cNvSpPr/>
            <p:nvPr/>
          </p:nvSpPr>
          <p:spPr>
            <a:xfrm>
              <a:off x="-2158875" y="2060148"/>
              <a:ext cx="855378" cy="494892"/>
            </a:xfrm>
            <a:custGeom>
              <a:avLst/>
              <a:gdLst/>
              <a:ahLst/>
              <a:cxnLst/>
              <a:rect l="l" t="t" r="r" b="b"/>
              <a:pathLst>
                <a:path w="29644" h="17151" extrusionOk="0">
                  <a:moveTo>
                    <a:pt x="9001" y="803"/>
                  </a:moveTo>
                  <a:lnTo>
                    <a:pt x="10149" y="1463"/>
                  </a:lnTo>
                  <a:lnTo>
                    <a:pt x="9630" y="1762"/>
                  </a:lnTo>
                  <a:lnTo>
                    <a:pt x="8481" y="1101"/>
                  </a:lnTo>
                  <a:lnTo>
                    <a:pt x="9001" y="803"/>
                  </a:lnTo>
                  <a:close/>
                  <a:moveTo>
                    <a:pt x="7348" y="740"/>
                  </a:moveTo>
                  <a:lnTo>
                    <a:pt x="8639" y="1495"/>
                  </a:lnTo>
                  <a:lnTo>
                    <a:pt x="7348" y="2234"/>
                  </a:lnTo>
                  <a:lnTo>
                    <a:pt x="6058" y="1495"/>
                  </a:lnTo>
                  <a:lnTo>
                    <a:pt x="7348" y="740"/>
                  </a:lnTo>
                  <a:close/>
                  <a:moveTo>
                    <a:pt x="10432" y="1636"/>
                  </a:moveTo>
                  <a:lnTo>
                    <a:pt x="11581" y="2297"/>
                  </a:lnTo>
                  <a:lnTo>
                    <a:pt x="11077" y="2596"/>
                  </a:lnTo>
                  <a:lnTo>
                    <a:pt x="9929" y="1935"/>
                  </a:lnTo>
                  <a:lnTo>
                    <a:pt x="10432" y="1636"/>
                  </a:lnTo>
                  <a:close/>
                  <a:moveTo>
                    <a:pt x="8812" y="1589"/>
                  </a:moveTo>
                  <a:lnTo>
                    <a:pt x="10102" y="2329"/>
                  </a:lnTo>
                  <a:lnTo>
                    <a:pt x="8812" y="3084"/>
                  </a:lnTo>
                  <a:lnTo>
                    <a:pt x="7522" y="2329"/>
                  </a:lnTo>
                  <a:lnTo>
                    <a:pt x="8812" y="1589"/>
                  </a:lnTo>
                  <a:close/>
                  <a:moveTo>
                    <a:pt x="11880" y="2470"/>
                  </a:moveTo>
                  <a:lnTo>
                    <a:pt x="13028" y="3131"/>
                  </a:lnTo>
                  <a:lnTo>
                    <a:pt x="12525" y="3430"/>
                  </a:lnTo>
                  <a:lnTo>
                    <a:pt x="11361" y="2769"/>
                  </a:lnTo>
                  <a:lnTo>
                    <a:pt x="11880" y="2470"/>
                  </a:lnTo>
                  <a:close/>
                  <a:moveTo>
                    <a:pt x="5932" y="1558"/>
                  </a:moveTo>
                  <a:lnTo>
                    <a:pt x="7962" y="2738"/>
                  </a:lnTo>
                  <a:lnTo>
                    <a:pt x="6672" y="3493"/>
                  </a:lnTo>
                  <a:lnTo>
                    <a:pt x="4642" y="2313"/>
                  </a:lnTo>
                  <a:lnTo>
                    <a:pt x="5932" y="1558"/>
                  </a:lnTo>
                  <a:close/>
                  <a:moveTo>
                    <a:pt x="10275" y="2439"/>
                  </a:moveTo>
                  <a:lnTo>
                    <a:pt x="11565" y="3178"/>
                  </a:lnTo>
                  <a:lnTo>
                    <a:pt x="10275" y="3934"/>
                  </a:lnTo>
                  <a:lnTo>
                    <a:pt x="8985" y="3178"/>
                  </a:lnTo>
                  <a:lnTo>
                    <a:pt x="10275" y="2439"/>
                  </a:lnTo>
                  <a:close/>
                  <a:moveTo>
                    <a:pt x="13327" y="3304"/>
                  </a:moveTo>
                  <a:lnTo>
                    <a:pt x="14476" y="3965"/>
                  </a:lnTo>
                  <a:lnTo>
                    <a:pt x="13957" y="4264"/>
                  </a:lnTo>
                  <a:lnTo>
                    <a:pt x="12808" y="3603"/>
                  </a:lnTo>
                  <a:lnTo>
                    <a:pt x="13327" y="3304"/>
                  </a:lnTo>
                  <a:close/>
                  <a:moveTo>
                    <a:pt x="8135" y="2832"/>
                  </a:moveTo>
                  <a:lnTo>
                    <a:pt x="9425" y="3587"/>
                  </a:lnTo>
                  <a:lnTo>
                    <a:pt x="8151" y="4327"/>
                  </a:lnTo>
                  <a:lnTo>
                    <a:pt x="6845" y="3587"/>
                  </a:lnTo>
                  <a:lnTo>
                    <a:pt x="8135" y="2832"/>
                  </a:lnTo>
                  <a:close/>
                  <a:moveTo>
                    <a:pt x="4501" y="2392"/>
                  </a:moveTo>
                  <a:lnTo>
                    <a:pt x="6892" y="3776"/>
                  </a:lnTo>
                  <a:lnTo>
                    <a:pt x="5602" y="4516"/>
                  </a:lnTo>
                  <a:lnTo>
                    <a:pt x="3210" y="3147"/>
                  </a:lnTo>
                  <a:lnTo>
                    <a:pt x="4501" y="2392"/>
                  </a:lnTo>
                  <a:close/>
                  <a:moveTo>
                    <a:pt x="11738" y="3273"/>
                  </a:moveTo>
                  <a:lnTo>
                    <a:pt x="13028" y="4028"/>
                  </a:lnTo>
                  <a:lnTo>
                    <a:pt x="11754" y="4783"/>
                  </a:lnTo>
                  <a:lnTo>
                    <a:pt x="10448" y="4028"/>
                  </a:lnTo>
                  <a:lnTo>
                    <a:pt x="11738" y="3273"/>
                  </a:lnTo>
                  <a:close/>
                  <a:moveTo>
                    <a:pt x="3100" y="3210"/>
                  </a:moveTo>
                  <a:lnTo>
                    <a:pt x="4674" y="4122"/>
                  </a:lnTo>
                  <a:lnTo>
                    <a:pt x="3383" y="4862"/>
                  </a:lnTo>
                  <a:lnTo>
                    <a:pt x="1810" y="3965"/>
                  </a:lnTo>
                  <a:lnTo>
                    <a:pt x="3100" y="3210"/>
                  </a:lnTo>
                  <a:close/>
                  <a:moveTo>
                    <a:pt x="9598" y="3682"/>
                  </a:moveTo>
                  <a:lnTo>
                    <a:pt x="10904" y="4437"/>
                  </a:lnTo>
                  <a:lnTo>
                    <a:pt x="9614" y="5177"/>
                  </a:lnTo>
                  <a:lnTo>
                    <a:pt x="8308" y="4437"/>
                  </a:lnTo>
                  <a:lnTo>
                    <a:pt x="9598" y="3682"/>
                  </a:lnTo>
                  <a:close/>
                  <a:moveTo>
                    <a:pt x="7049" y="3855"/>
                  </a:moveTo>
                  <a:lnTo>
                    <a:pt x="8355" y="4594"/>
                  </a:lnTo>
                  <a:lnTo>
                    <a:pt x="7065" y="5350"/>
                  </a:lnTo>
                  <a:lnTo>
                    <a:pt x="5759" y="4594"/>
                  </a:lnTo>
                  <a:lnTo>
                    <a:pt x="7049" y="3855"/>
                  </a:lnTo>
                  <a:close/>
                  <a:moveTo>
                    <a:pt x="1653" y="4060"/>
                  </a:moveTo>
                  <a:lnTo>
                    <a:pt x="2943" y="4799"/>
                  </a:lnTo>
                  <a:lnTo>
                    <a:pt x="1653" y="5554"/>
                  </a:lnTo>
                  <a:lnTo>
                    <a:pt x="362" y="4799"/>
                  </a:lnTo>
                  <a:lnTo>
                    <a:pt x="1653" y="4060"/>
                  </a:lnTo>
                  <a:close/>
                  <a:moveTo>
                    <a:pt x="13202" y="4122"/>
                  </a:moveTo>
                  <a:lnTo>
                    <a:pt x="14508" y="4878"/>
                  </a:lnTo>
                  <a:lnTo>
                    <a:pt x="13217" y="5617"/>
                  </a:lnTo>
                  <a:lnTo>
                    <a:pt x="11911" y="4878"/>
                  </a:lnTo>
                  <a:lnTo>
                    <a:pt x="13202" y="4122"/>
                  </a:lnTo>
                  <a:close/>
                  <a:moveTo>
                    <a:pt x="4910" y="4248"/>
                  </a:moveTo>
                  <a:lnTo>
                    <a:pt x="6200" y="5004"/>
                  </a:lnTo>
                  <a:lnTo>
                    <a:pt x="4910" y="5743"/>
                  </a:lnTo>
                  <a:lnTo>
                    <a:pt x="3619" y="5004"/>
                  </a:lnTo>
                  <a:lnTo>
                    <a:pt x="4910" y="4248"/>
                  </a:lnTo>
                  <a:close/>
                  <a:moveTo>
                    <a:pt x="11062" y="4532"/>
                  </a:moveTo>
                  <a:lnTo>
                    <a:pt x="12368" y="5271"/>
                  </a:lnTo>
                  <a:lnTo>
                    <a:pt x="11077" y="6026"/>
                  </a:lnTo>
                  <a:lnTo>
                    <a:pt x="9772" y="5271"/>
                  </a:lnTo>
                  <a:lnTo>
                    <a:pt x="11062" y="4532"/>
                  </a:lnTo>
                  <a:close/>
                  <a:moveTo>
                    <a:pt x="8513" y="4705"/>
                  </a:moveTo>
                  <a:lnTo>
                    <a:pt x="9819" y="5444"/>
                  </a:lnTo>
                  <a:lnTo>
                    <a:pt x="8528" y="6199"/>
                  </a:lnTo>
                  <a:lnTo>
                    <a:pt x="7238" y="5444"/>
                  </a:lnTo>
                  <a:lnTo>
                    <a:pt x="8513" y="4705"/>
                  </a:lnTo>
                  <a:close/>
                  <a:moveTo>
                    <a:pt x="3069" y="4878"/>
                  </a:moveTo>
                  <a:lnTo>
                    <a:pt x="4375" y="5633"/>
                  </a:lnTo>
                  <a:lnTo>
                    <a:pt x="3084" y="6372"/>
                  </a:lnTo>
                  <a:lnTo>
                    <a:pt x="1794" y="5633"/>
                  </a:lnTo>
                  <a:lnTo>
                    <a:pt x="3069" y="4878"/>
                  </a:lnTo>
                  <a:close/>
                  <a:moveTo>
                    <a:pt x="14665" y="4972"/>
                  </a:moveTo>
                  <a:lnTo>
                    <a:pt x="15971" y="5712"/>
                  </a:lnTo>
                  <a:lnTo>
                    <a:pt x="14681" y="6467"/>
                  </a:lnTo>
                  <a:lnTo>
                    <a:pt x="13375" y="5712"/>
                  </a:lnTo>
                  <a:lnTo>
                    <a:pt x="14665" y="4972"/>
                  </a:lnTo>
                  <a:close/>
                  <a:moveTo>
                    <a:pt x="6373" y="5098"/>
                  </a:moveTo>
                  <a:lnTo>
                    <a:pt x="7663" y="5837"/>
                  </a:lnTo>
                  <a:lnTo>
                    <a:pt x="6373" y="6593"/>
                  </a:lnTo>
                  <a:lnTo>
                    <a:pt x="5083" y="5837"/>
                  </a:lnTo>
                  <a:lnTo>
                    <a:pt x="6373" y="5098"/>
                  </a:lnTo>
                  <a:close/>
                  <a:moveTo>
                    <a:pt x="12525" y="5381"/>
                  </a:moveTo>
                  <a:lnTo>
                    <a:pt x="13831" y="6121"/>
                  </a:lnTo>
                  <a:lnTo>
                    <a:pt x="12541" y="6876"/>
                  </a:lnTo>
                  <a:lnTo>
                    <a:pt x="11251" y="6121"/>
                  </a:lnTo>
                  <a:lnTo>
                    <a:pt x="12525" y="5381"/>
                  </a:lnTo>
                  <a:close/>
                  <a:moveTo>
                    <a:pt x="9992" y="5539"/>
                  </a:moveTo>
                  <a:lnTo>
                    <a:pt x="11282" y="6294"/>
                  </a:lnTo>
                  <a:lnTo>
                    <a:pt x="9992" y="7033"/>
                  </a:lnTo>
                  <a:lnTo>
                    <a:pt x="8702" y="6294"/>
                  </a:lnTo>
                  <a:lnTo>
                    <a:pt x="9992" y="5539"/>
                  </a:lnTo>
                  <a:close/>
                  <a:moveTo>
                    <a:pt x="4532" y="5712"/>
                  </a:moveTo>
                  <a:lnTo>
                    <a:pt x="5822" y="6467"/>
                  </a:lnTo>
                  <a:lnTo>
                    <a:pt x="4548" y="7222"/>
                  </a:lnTo>
                  <a:lnTo>
                    <a:pt x="3242" y="6467"/>
                  </a:lnTo>
                  <a:lnTo>
                    <a:pt x="4532" y="5712"/>
                  </a:lnTo>
                  <a:close/>
                  <a:moveTo>
                    <a:pt x="16128" y="5822"/>
                  </a:moveTo>
                  <a:lnTo>
                    <a:pt x="17434" y="6561"/>
                  </a:lnTo>
                  <a:lnTo>
                    <a:pt x="16144" y="7317"/>
                  </a:lnTo>
                  <a:lnTo>
                    <a:pt x="14854" y="6561"/>
                  </a:lnTo>
                  <a:lnTo>
                    <a:pt x="16128" y="5822"/>
                  </a:lnTo>
                  <a:close/>
                  <a:moveTo>
                    <a:pt x="7836" y="5948"/>
                  </a:moveTo>
                  <a:lnTo>
                    <a:pt x="9126" y="6687"/>
                  </a:lnTo>
                  <a:lnTo>
                    <a:pt x="7836" y="7442"/>
                  </a:lnTo>
                  <a:lnTo>
                    <a:pt x="6546" y="6687"/>
                  </a:lnTo>
                  <a:lnTo>
                    <a:pt x="7836" y="5948"/>
                  </a:lnTo>
                  <a:close/>
                  <a:moveTo>
                    <a:pt x="14004" y="6215"/>
                  </a:moveTo>
                  <a:lnTo>
                    <a:pt x="15294" y="6970"/>
                  </a:lnTo>
                  <a:lnTo>
                    <a:pt x="14004" y="7710"/>
                  </a:lnTo>
                  <a:lnTo>
                    <a:pt x="12714" y="6970"/>
                  </a:lnTo>
                  <a:lnTo>
                    <a:pt x="14004" y="6215"/>
                  </a:lnTo>
                  <a:close/>
                  <a:moveTo>
                    <a:pt x="11455" y="6388"/>
                  </a:moveTo>
                  <a:lnTo>
                    <a:pt x="12745" y="7143"/>
                  </a:lnTo>
                  <a:lnTo>
                    <a:pt x="11455" y="7883"/>
                  </a:lnTo>
                  <a:lnTo>
                    <a:pt x="10165" y="7143"/>
                  </a:lnTo>
                  <a:lnTo>
                    <a:pt x="11455" y="6388"/>
                  </a:lnTo>
                  <a:close/>
                  <a:moveTo>
                    <a:pt x="17607" y="6656"/>
                  </a:moveTo>
                  <a:lnTo>
                    <a:pt x="18897" y="7411"/>
                  </a:lnTo>
                  <a:lnTo>
                    <a:pt x="17607" y="8166"/>
                  </a:lnTo>
                  <a:lnTo>
                    <a:pt x="16317" y="7411"/>
                  </a:lnTo>
                  <a:lnTo>
                    <a:pt x="17607" y="6656"/>
                  </a:lnTo>
                  <a:close/>
                  <a:moveTo>
                    <a:pt x="9299" y="6782"/>
                  </a:moveTo>
                  <a:lnTo>
                    <a:pt x="10590" y="7537"/>
                  </a:lnTo>
                  <a:lnTo>
                    <a:pt x="9299" y="8292"/>
                  </a:lnTo>
                  <a:lnTo>
                    <a:pt x="8009" y="7537"/>
                  </a:lnTo>
                  <a:lnTo>
                    <a:pt x="9299" y="6782"/>
                  </a:lnTo>
                  <a:close/>
                  <a:moveTo>
                    <a:pt x="6011" y="6577"/>
                  </a:moveTo>
                  <a:lnTo>
                    <a:pt x="7710" y="7553"/>
                  </a:lnTo>
                  <a:lnTo>
                    <a:pt x="6420" y="8308"/>
                  </a:lnTo>
                  <a:lnTo>
                    <a:pt x="4737" y="7332"/>
                  </a:lnTo>
                  <a:lnTo>
                    <a:pt x="6011" y="6577"/>
                  </a:lnTo>
                  <a:close/>
                  <a:moveTo>
                    <a:pt x="15467" y="7065"/>
                  </a:moveTo>
                  <a:lnTo>
                    <a:pt x="16758" y="7820"/>
                  </a:lnTo>
                  <a:lnTo>
                    <a:pt x="15467" y="8560"/>
                  </a:lnTo>
                  <a:lnTo>
                    <a:pt x="14177" y="7820"/>
                  </a:lnTo>
                  <a:lnTo>
                    <a:pt x="15467" y="7065"/>
                  </a:lnTo>
                  <a:close/>
                  <a:moveTo>
                    <a:pt x="12918" y="7238"/>
                  </a:moveTo>
                  <a:lnTo>
                    <a:pt x="14209" y="7977"/>
                  </a:lnTo>
                  <a:lnTo>
                    <a:pt x="12918" y="8733"/>
                  </a:lnTo>
                  <a:lnTo>
                    <a:pt x="11628" y="7977"/>
                  </a:lnTo>
                  <a:lnTo>
                    <a:pt x="12918" y="7238"/>
                  </a:lnTo>
                  <a:close/>
                  <a:moveTo>
                    <a:pt x="19070" y="7505"/>
                  </a:moveTo>
                  <a:lnTo>
                    <a:pt x="20361" y="8261"/>
                  </a:lnTo>
                  <a:lnTo>
                    <a:pt x="19070" y="9000"/>
                  </a:lnTo>
                  <a:lnTo>
                    <a:pt x="17780" y="8261"/>
                  </a:lnTo>
                  <a:lnTo>
                    <a:pt x="19070" y="7505"/>
                  </a:lnTo>
                  <a:close/>
                  <a:moveTo>
                    <a:pt x="10763" y="7631"/>
                  </a:moveTo>
                  <a:lnTo>
                    <a:pt x="12053" y="8386"/>
                  </a:lnTo>
                  <a:lnTo>
                    <a:pt x="10778" y="9126"/>
                  </a:lnTo>
                  <a:lnTo>
                    <a:pt x="9473" y="8386"/>
                  </a:lnTo>
                  <a:lnTo>
                    <a:pt x="10763" y="7631"/>
                  </a:lnTo>
                  <a:close/>
                  <a:moveTo>
                    <a:pt x="16931" y="7914"/>
                  </a:moveTo>
                  <a:lnTo>
                    <a:pt x="18221" y="8654"/>
                  </a:lnTo>
                  <a:lnTo>
                    <a:pt x="16931" y="9409"/>
                  </a:lnTo>
                  <a:lnTo>
                    <a:pt x="15640" y="8654"/>
                  </a:lnTo>
                  <a:lnTo>
                    <a:pt x="16931" y="7914"/>
                  </a:lnTo>
                  <a:close/>
                  <a:moveTo>
                    <a:pt x="14382" y="8087"/>
                  </a:moveTo>
                  <a:lnTo>
                    <a:pt x="15672" y="8827"/>
                  </a:lnTo>
                  <a:lnTo>
                    <a:pt x="14382" y="9582"/>
                  </a:lnTo>
                  <a:lnTo>
                    <a:pt x="13091" y="8827"/>
                  </a:lnTo>
                  <a:lnTo>
                    <a:pt x="14382" y="8087"/>
                  </a:lnTo>
                  <a:close/>
                  <a:moveTo>
                    <a:pt x="22878" y="8827"/>
                  </a:moveTo>
                  <a:lnTo>
                    <a:pt x="24027" y="9488"/>
                  </a:lnTo>
                  <a:lnTo>
                    <a:pt x="23523" y="9787"/>
                  </a:lnTo>
                  <a:lnTo>
                    <a:pt x="22375" y="9126"/>
                  </a:lnTo>
                  <a:lnTo>
                    <a:pt x="22878" y="8827"/>
                  </a:lnTo>
                  <a:close/>
                  <a:moveTo>
                    <a:pt x="20534" y="8355"/>
                  </a:moveTo>
                  <a:lnTo>
                    <a:pt x="21824" y="9110"/>
                  </a:lnTo>
                  <a:lnTo>
                    <a:pt x="20534" y="9850"/>
                  </a:lnTo>
                  <a:lnTo>
                    <a:pt x="19244" y="9110"/>
                  </a:lnTo>
                  <a:lnTo>
                    <a:pt x="20534" y="8355"/>
                  </a:lnTo>
                  <a:close/>
                  <a:moveTo>
                    <a:pt x="12226" y="8481"/>
                  </a:moveTo>
                  <a:lnTo>
                    <a:pt x="13516" y="9236"/>
                  </a:lnTo>
                  <a:lnTo>
                    <a:pt x="12242" y="9976"/>
                  </a:lnTo>
                  <a:lnTo>
                    <a:pt x="10936" y="9236"/>
                  </a:lnTo>
                  <a:lnTo>
                    <a:pt x="12226" y="8481"/>
                  </a:lnTo>
                  <a:close/>
                  <a:moveTo>
                    <a:pt x="18394" y="8764"/>
                  </a:moveTo>
                  <a:lnTo>
                    <a:pt x="19684" y="9504"/>
                  </a:lnTo>
                  <a:lnTo>
                    <a:pt x="18394" y="10259"/>
                  </a:lnTo>
                  <a:lnTo>
                    <a:pt x="17104" y="9504"/>
                  </a:lnTo>
                  <a:lnTo>
                    <a:pt x="18394" y="8764"/>
                  </a:lnTo>
                  <a:close/>
                  <a:moveTo>
                    <a:pt x="15845" y="8921"/>
                  </a:moveTo>
                  <a:lnTo>
                    <a:pt x="17135" y="9677"/>
                  </a:lnTo>
                  <a:lnTo>
                    <a:pt x="15861" y="10432"/>
                  </a:lnTo>
                  <a:lnTo>
                    <a:pt x="14555" y="9677"/>
                  </a:lnTo>
                  <a:lnTo>
                    <a:pt x="15845" y="8921"/>
                  </a:lnTo>
                  <a:close/>
                  <a:moveTo>
                    <a:pt x="24326" y="9661"/>
                  </a:moveTo>
                  <a:lnTo>
                    <a:pt x="25474" y="10322"/>
                  </a:lnTo>
                  <a:lnTo>
                    <a:pt x="24955" y="10621"/>
                  </a:lnTo>
                  <a:lnTo>
                    <a:pt x="23806" y="9960"/>
                  </a:lnTo>
                  <a:lnTo>
                    <a:pt x="24326" y="9661"/>
                  </a:lnTo>
                  <a:close/>
                  <a:moveTo>
                    <a:pt x="21997" y="9205"/>
                  </a:moveTo>
                  <a:lnTo>
                    <a:pt x="23287" y="9944"/>
                  </a:lnTo>
                  <a:lnTo>
                    <a:pt x="21997" y="10699"/>
                  </a:lnTo>
                  <a:lnTo>
                    <a:pt x="20707" y="9944"/>
                  </a:lnTo>
                  <a:lnTo>
                    <a:pt x="21997" y="9205"/>
                  </a:lnTo>
                  <a:close/>
                  <a:moveTo>
                    <a:pt x="13689" y="9330"/>
                  </a:moveTo>
                  <a:lnTo>
                    <a:pt x="14995" y="10070"/>
                  </a:lnTo>
                  <a:lnTo>
                    <a:pt x="13705" y="10825"/>
                  </a:lnTo>
                  <a:lnTo>
                    <a:pt x="12399" y="10070"/>
                  </a:lnTo>
                  <a:lnTo>
                    <a:pt x="13689" y="9330"/>
                  </a:lnTo>
                  <a:close/>
                  <a:moveTo>
                    <a:pt x="19857" y="9598"/>
                  </a:moveTo>
                  <a:lnTo>
                    <a:pt x="21147" y="10353"/>
                  </a:lnTo>
                  <a:lnTo>
                    <a:pt x="19857" y="11093"/>
                  </a:lnTo>
                  <a:lnTo>
                    <a:pt x="18567" y="10353"/>
                  </a:lnTo>
                  <a:lnTo>
                    <a:pt x="19857" y="9598"/>
                  </a:lnTo>
                  <a:close/>
                  <a:moveTo>
                    <a:pt x="17308" y="9771"/>
                  </a:moveTo>
                  <a:lnTo>
                    <a:pt x="18614" y="10526"/>
                  </a:lnTo>
                  <a:lnTo>
                    <a:pt x="17324" y="11266"/>
                  </a:lnTo>
                  <a:lnTo>
                    <a:pt x="16018" y="10526"/>
                  </a:lnTo>
                  <a:lnTo>
                    <a:pt x="17308" y="9771"/>
                  </a:lnTo>
                  <a:close/>
                  <a:moveTo>
                    <a:pt x="25773" y="10495"/>
                  </a:moveTo>
                  <a:lnTo>
                    <a:pt x="26922" y="11156"/>
                  </a:lnTo>
                  <a:lnTo>
                    <a:pt x="26403" y="11455"/>
                  </a:lnTo>
                  <a:lnTo>
                    <a:pt x="25254" y="10794"/>
                  </a:lnTo>
                  <a:lnTo>
                    <a:pt x="25773" y="10495"/>
                  </a:lnTo>
                  <a:close/>
                  <a:moveTo>
                    <a:pt x="23460" y="10039"/>
                  </a:moveTo>
                  <a:lnTo>
                    <a:pt x="24751" y="10794"/>
                  </a:lnTo>
                  <a:lnTo>
                    <a:pt x="23476" y="11549"/>
                  </a:lnTo>
                  <a:lnTo>
                    <a:pt x="22170" y="10794"/>
                  </a:lnTo>
                  <a:lnTo>
                    <a:pt x="23460" y="10039"/>
                  </a:lnTo>
                  <a:close/>
                  <a:moveTo>
                    <a:pt x="15153" y="10180"/>
                  </a:moveTo>
                  <a:lnTo>
                    <a:pt x="16459" y="10920"/>
                  </a:lnTo>
                  <a:lnTo>
                    <a:pt x="15168" y="11675"/>
                  </a:lnTo>
                  <a:lnTo>
                    <a:pt x="13878" y="10920"/>
                  </a:lnTo>
                  <a:lnTo>
                    <a:pt x="15153" y="10180"/>
                  </a:lnTo>
                  <a:close/>
                  <a:moveTo>
                    <a:pt x="21320" y="10448"/>
                  </a:moveTo>
                  <a:lnTo>
                    <a:pt x="22611" y="11203"/>
                  </a:lnTo>
                  <a:lnTo>
                    <a:pt x="21336" y="11942"/>
                  </a:lnTo>
                  <a:lnTo>
                    <a:pt x="20030" y="11203"/>
                  </a:lnTo>
                  <a:lnTo>
                    <a:pt x="21320" y="10448"/>
                  </a:lnTo>
                  <a:close/>
                  <a:moveTo>
                    <a:pt x="18772" y="10621"/>
                  </a:moveTo>
                  <a:lnTo>
                    <a:pt x="20077" y="11360"/>
                  </a:lnTo>
                  <a:lnTo>
                    <a:pt x="18787" y="12115"/>
                  </a:lnTo>
                  <a:lnTo>
                    <a:pt x="17481" y="11360"/>
                  </a:lnTo>
                  <a:lnTo>
                    <a:pt x="18772" y="10621"/>
                  </a:lnTo>
                  <a:close/>
                  <a:moveTo>
                    <a:pt x="27205" y="11329"/>
                  </a:moveTo>
                  <a:lnTo>
                    <a:pt x="28354" y="11990"/>
                  </a:lnTo>
                  <a:lnTo>
                    <a:pt x="27850" y="12289"/>
                  </a:lnTo>
                  <a:lnTo>
                    <a:pt x="26702" y="11612"/>
                  </a:lnTo>
                  <a:lnTo>
                    <a:pt x="27205" y="11329"/>
                  </a:lnTo>
                  <a:close/>
                  <a:moveTo>
                    <a:pt x="24892" y="10872"/>
                  </a:moveTo>
                  <a:lnTo>
                    <a:pt x="26182" y="11628"/>
                  </a:lnTo>
                  <a:lnTo>
                    <a:pt x="24892" y="12367"/>
                  </a:lnTo>
                  <a:lnTo>
                    <a:pt x="23602" y="11628"/>
                  </a:lnTo>
                  <a:lnTo>
                    <a:pt x="24892" y="10872"/>
                  </a:lnTo>
                  <a:close/>
                  <a:moveTo>
                    <a:pt x="16616" y="11014"/>
                  </a:moveTo>
                  <a:lnTo>
                    <a:pt x="17922" y="11769"/>
                  </a:lnTo>
                  <a:lnTo>
                    <a:pt x="16632" y="12509"/>
                  </a:lnTo>
                  <a:lnTo>
                    <a:pt x="15341" y="11769"/>
                  </a:lnTo>
                  <a:lnTo>
                    <a:pt x="16616" y="11014"/>
                  </a:lnTo>
                  <a:close/>
                  <a:moveTo>
                    <a:pt x="7836" y="7631"/>
                  </a:moveTo>
                  <a:lnTo>
                    <a:pt x="15011" y="11769"/>
                  </a:lnTo>
                  <a:lnTo>
                    <a:pt x="13721" y="12525"/>
                  </a:lnTo>
                  <a:lnTo>
                    <a:pt x="6546" y="8371"/>
                  </a:lnTo>
                  <a:lnTo>
                    <a:pt x="7836" y="7631"/>
                  </a:lnTo>
                  <a:close/>
                  <a:moveTo>
                    <a:pt x="22784" y="11297"/>
                  </a:moveTo>
                  <a:lnTo>
                    <a:pt x="24090" y="12037"/>
                  </a:lnTo>
                  <a:lnTo>
                    <a:pt x="22799" y="12792"/>
                  </a:lnTo>
                  <a:lnTo>
                    <a:pt x="21494" y="12037"/>
                  </a:lnTo>
                  <a:lnTo>
                    <a:pt x="22784" y="11297"/>
                  </a:lnTo>
                  <a:close/>
                  <a:moveTo>
                    <a:pt x="20235" y="11470"/>
                  </a:moveTo>
                  <a:lnTo>
                    <a:pt x="21541" y="12210"/>
                  </a:lnTo>
                  <a:lnTo>
                    <a:pt x="20251" y="12965"/>
                  </a:lnTo>
                  <a:lnTo>
                    <a:pt x="18960" y="12210"/>
                  </a:lnTo>
                  <a:lnTo>
                    <a:pt x="20235" y="11470"/>
                  </a:lnTo>
                  <a:close/>
                  <a:moveTo>
                    <a:pt x="18095" y="11864"/>
                  </a:moveTo>
                  <a:lnTo>
                    <a:pt x="19385" y="12619"/>
                  </a:lnTo>
                  <a:lnTo>
                    <a:pt x="18095" y="13358"/>
                  </a:lnTo>
                  <a:lnTo>
                    <a:pt x="16805" y="12619"/>
                  </a:lnTo>
                  <a:lnTo>
                    <a:pt x="18095" y="11864"/>
                  </a:lnTo>
                  <a:close/>
                  <a:moveTo>
                    <a:pt x="15168" y="11864"/>
                  </a:moveTo>
                  <a:lnTo>
                    <a:pt x="16805" y="12808"/>
                  </a:lnTo>
                  <a:lnTo>
                    <a:pt x="15515" y="13547"/>
                  </a:lnTo>
                  <a:lnTo>
                    <a:pt x="13878" y="12603"/>
                  </a:lnTo>
                  <a:lnTo>
                    <a:pt x="15168" y="11864"/>
                  </a:lnTo>
                  <a:close/>
                  <a:moveTo>
                    <a:pt x="24247" y="12131"/>
                  </a:moveTo>
                  <a:lnTo>
                    <a:pt x="25537" y="12886"/>
                  </a:lnTo>
                  <a:lnTo>
                    <a:pt x="24247" y="13626"/>
                  </a:lnTo>
                  <a:lnTo>
                    <a:pt x="22957" y="12886"/>
                  </a:lnTo>
                  <a:lnTo>
                    <a:pt x="24247" y="12131"/>
                  </a:lnTo>
                  <a:close/>
                  <a:moveTo>
                    <a:pt x="26387" y="11738"/>
                  </a:moveTo>
                  <a:lnTo>
                    <a:pt x="28401" y="12902"/>
                  </a:lnTo>
                  <a:lnTo>
                    <a:pt x="27111" y="13642"/>
                  </a:lnTo>
                  <a:lnTo>
                    <a:pt x="25097" y="12477"/>
                  </a:lnTo>
                  <a:lnTo>
                    <a:pt x="26387" y="11738"/>
                  </a:lnTo>
                  <a:close/>
                  <a:moveTo>
                    <a:pt x="21714" y="12304"/>
                  </a:moveTo>
                  <a:lnTo>
                    <a:pt x="23004" y="13060"/>
                  </a:lnTo>
                  <a:lnTo>
                    <a:pt x="21714" y="13815"/>
                  </a:lnTo>
                  <a:lnTo>
                    <a:pt x="20424" y="13060"/>
                  </a:lnTo>
                  <a:lnTo>
                    <a:pt x="21714" y="12304"/>
                  </a:lnTo>
                  <a:close/>
                  <a:moveTo>
                    <a:pt x="19558" y="12713"/>
                  </a:moveTo>
                  <a:lnTo>
                    <a:pt x="20848" y="13453"/>
                  </a:lnTo>
                  <a:lnTo>
                    <a:pt x="19558" y="14208"/>
                  </a:lnTo>
                  <a:lnTo>
                    <a:pt x="18268" y="13453"/>
                  </a:lnTo>
                  <a:lnTo>
                    <a:pt x="19558" y="12713"/>
                  </a:lnTo>
                  <a:close/>
                  <a:moveTo>
                    <a:pt x="16946" y="12886"/>
                  </a:moveTo>
                  <a:lnTo>
                    <a:pt x="18237" y="13626"/>
                  </a:lnTo>
                  <a:lnTo>
                    <a:pt x="16946" y="14381"/>
                  </a:lnTo>
                  <a:lnTo>
                    <a:pt x="15656" y="13626"/>
                  </a:lnTo>
                  <a:lnTo>
                    <a:pt x="16946" y="12886"/>
                  </a:lnTo>
                  <a:close/>
                  <a:moveTo>
                    <a:pt x="23161" y="13154"/>
                  </a:moveTo>
                  <a:lnTo>
                    <a:pt x="24452" y="13893"/>
                  </a:lnTo>
                  <a:lnTo>
                    <a:pt x="23161" y="14649"/>
                  </a:lnTo>
                  <a:lnTo>
                    <a:pt x="21871" y="13893"/>
                  </a:lnTo>
                  <a:lnTo>
                    <a:pt x="23161" y="13154"/>
                  </a:lnTo>
                  <a:close/>
                  <a:moveTo>
                    <a:pt x="18441" y="13752"/>
                  </a:moveTo>
                  <a:lnTo>
                    <a:pt x="19731" y="14491"/>
                  </a:lnTo>
                  <a:lnTo>
                    <a:pt x="18457" y="15247"/>
                  </a:lnTo>
                  <a:lnTo>
                    <a:pt x="17151" y="14491"/>
                  </a:lnTo>
                  <a:lnTo>
                    <a:pt x="18441" y="13752"/>
                  </a:lnTo>
                  <a:close/>
                  <a:moveTo>
                    <a:pt x="25695" y="12965"/>
                  </a:moveTo>
                  <a:lnTo>
                    <a:pt x="26985" y="13720"/>
                  </a:lnTo>
                  <a:lnTo>
                    <a:pt x="24278" y="15294"/>
                  </a:lnTo>
                  <a:lnTo>
                    <a:pt x="23319" y="14743"/>
                  </a:lnTo>
                  <a:lnTo>
                    <a:pt x="24735" y="13909"/>
                  </a:lnTo>
                  <a:lnTo>
                    <a:pt x="24404" y="13720"/>
                  </a:lnTo>
                  <a:lnTo>
                    <a:pt x="25695" y="12965"/>
                  </a:lnTo>
                  <a:close/>
                  <a:moveTo>
                    <a:pt x="19920" y="14601"/>
                  </a:moveTo>
                  <a:lnTo>
                    <a:pt x="21226" y="15357"/>
                  </a:lnTo>
                  <a:lnTo>
                    <a:pt x="20644" y="15687"/>
                  </a:lnTo>
                  <a:lnTo>
                    <a:pt x="19354" y="14948"/>
                  </a:lnTo>
                  <a:lnTo>
                    <a:pt x="19920" y="14601"/>
                  </a:lnTo>
                  <a:close/>
                  <a:moveTo>
                    <a:pt x="19275" y="14979"/>
                  </a:moveTo>
                  <a:lnTo>
                    <a:pt x="20581" y="15734"/>
                  </a:lnTo>
                  <a:lnTo>
                    <a:pt x="19936" y="16096"/>
                  </a:lnTo>
                  <a:lnTo>
                    <a:pt x="18630" y="15357"/>
                  </a:lnTo>
                  <a:lnTo>
                    <a:pt x="19275" y="14979"/>
                  </a:lnTo>
                  <a:close/>
                  <a:moveTo>
                    <a:pt x="21037" y="13563"/>
                  </a:moveTo>
                  <a:lnTo>
                    <a:pt x="24153" y="15372"/>
                  </a:lnTo>
                  <a:lnTo>
                    <a:pt x="22862" y="16112"/>
                  </a:lnTo>
                  <a:lnTo>
                    <a:pt x="19763" y="14318"/>
                  </a:lnTo>
                  <a:lnTo>
                    <a:pt x="21037" y="13563"/>
                  </a:lnTo>
                  <a:close/>
                  <a:moveTo>
                    <a:pt x="21399" y="15451"/>
                  </a:moveTo>
                  <a:lnTo>
                    <a:pt x="22689" y="16206"/>
                  </a:lnTo>
                  <a:lnTo>
                    <a:pt x="21415" y="16962"/>
                  </a:lnTo>
                  <a:lnTo>
                    <a:pt x="20109" y="16206"/>
                  </a:lnTo>
                  <a:lnTo>
                    <a:pt x="21399" y="15451"/>
                  </a:lnTo>
                  <a:close/>
                  <a:moveTo>
                    <a:pt x="8292" y="0"/>
                  </a:moveTo>
                  <a:lnTo>
                    <a:pt x="8245" y="16"/>
                  </a:lnTo>
                  <a:lnTo>
                    <a:pt x="8182" y="32"/>
                  </a:lnTo>
                  <a:lnTo>
                    <a:pt x="48" y="4768"/>
                  </a:lnTo>
                  <a:lnTo>
                    <a:pt x="1" y="4799"/>
                  </a:lnTo>
                  <a:lnTo>
                    <a:pt x="1" y="4831"/>
                  </a:lnTo>
                  <a:lnTo>
                    <a:pt x="1" y="4862"/>
                  </a:lnTo>
                  <a:lnTo>
                    <a:pt x="48" y="4893"/>
                  </a:lnTo>
                  <a:lnTo>
                    <a:pt x="21226" y="17119"/>
                  </a:lnTo>
                  <a:lnTo>
                    <a:pt x="21273" y="17150"/>
                  </a:lnTo>
                  <a:lnTo>
                    <a:pt x="21399" y="17150"/>
                  </a:lnTo>
                  <a:lnTo>
                    <a:pt x="21446" y="17119"/>
                  </a:lnTo>
                  <a:lnTo>
                    <a:pt x="29597" y="12399"/>
                  </a:lnTo>
                  <a:lnTo>
                    <a:pt x="29628" y="12367"/>
                  </a:lnTo>
                  <a:lnTo>
                    <a:pt x="29644" y="12320"/>
                  </a:lnTo>
                  <a:lnTo>
                    <a:pt x="29628" y="12289"/>
                  </a:lnTo>
                  <a:lnTo>
                    <a:pt x="29597" y="12257"/>
                  </a:lnTo>
                  <a:lnTo>
                    <a:pt x="8418" y="32"/>
                  </a:lnTo>
                  <a:lnTo>
                    <a:pt x="8355" y="16"/>
                  </a:lnTo>
                  <a:lnTo>
                    <a:pt x="8292" y="0"/>
                  </a:lnTo>
                  <a:close/>
                </a:path>
              </a:pathLst>
            </a:custGeom>
            <a:solidFill>
              <a:srgbClr val="95A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2"/>
            <p:cNvSpPr/>
            <p:nvPr/>
          </p:nvSpPr>
          <p:spPr>
            <a:xfrm>
              <a:off x="-1621319" y="2492381"/>
              <a:ext cx="56325" cy="32260"/>
            </a:xfrm>
            <a:custGeom>
              <a:avLst/>
              <a:gdLst/>
              <a:ahLst/>
              <a:cxnLst/>
              <a:rect l="l" t="t" r="r" b="b"/>
              <a:pathLst>
                <a:path w="1952" h="1118" fill="none" extrusionOk="0">
                  <a:moveTo>
                    <a:pt x="1" y="378"/>
                  </a:moveTo>
                  <a:lnTo>
                    <a:pt x="646" y="0"/>
                  </a:lnTo>
                  <a:lnTo>
                    <a:pt x="1952" y="755"/>
                  </a:lnTo>
                  <a:lnTo>
                    <a:pt x="1307" y="1117"/>
                  </a:lnTo>
                  <a:lnTo>
                    <a:pt x="1" y="3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2"/>
            <p:cNvSpPr/>
            <p:nvPr/>
          </p:nvSpPr>
          <p:spPr>
            <a:xfrm>
              <a:off x="-2148429" y="2177274"/>
              <a:ext cx="74475" cy="43167"/>
            </a:xfrm>
            <a:custGeom>
              <a:avLst/>
              <a:gdLst/>
              <a:ahLst/>
              <a:cxnLst/>
              <a:rect l="l" t="t" r="r" b="b"/>
              <a:pathLst>
                <a:path w="2581" h="1496" fill="none" extrusionOk="0">
                  <a:moveTo>
                    <a:pt x="0" y="740"/>
                  </a:moveTo>
                  <a:lnTo>
                    <a:pt x="1291" y="1"/>
                  </a:lnTo>
                  <a:lnTo>
                    <a:pt x="2581" y="740"/>
                  </a:lnTo>
                  <a:lnTo>
                    <a:pt x="1291"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2"/>
            <p:cNvSpPr/>
            <p:nvPr/>
          </p:nvSpPr>
          <p:spPr>
            <a:xfrm>
              <a:off x="-2107107" y="2200879"/>
              <a:ext cx="74475" cy="43167"/>
            </a:xfrm>
            <a:custGeom>
              <a:avLst/>
              <a:gdLst/>
              <a:ahLst/>
              <a:cxnLst/>
              <a:rect l="l" t="t" r="r" b="b"/>
              <a:pathLst>
                <a:path w="2581" h="1496" fill="none" extrusionOk="0">
                  <a:moveTo>
                    <a:pt x="0" y="756"/>
                  </a:moveTo>
                  <a:lnTo>
                    <a:pt x="1275" y="1"/>
                  </a:lnTo>
                  <a:lnTo>
                    <a:pt x="2581" y="756"/>
                  </a:lnTo>
                  <a:lnTo>
                    <a:pt x="1290"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2"/>
            <p:cNvSpPr/>
            <p:nvPr/>
          </p:nvSpPr>
          <p:spPr>
            <a:xfrm>
              <a:off x="-2065353" y="2224944"/>
              <a:ext cx="74504" cy="43629"/>
            </a:xfrm>
            <a:custGeom>
              <a:avLst/>
              <a:gdLst/>
              <a:ahLst/>
              <a:cxnLst/>
              <a:rect l="l" t="t" r="r" b="b"/>
              <a:pathLst>
                <a:path w="2582" h="1512" fill="none" extrusionOk="0">
                  <a:moveTo>
                    <a:pt x="1" y="756"/>
                  </a:moveTo>
                  <a:lnTo>
                    <a:pt x="1291" y="1"/>
                  </a:lnTo>
                  <a:lnTo>
                    <a:pt x="2581" y="756"/>
                  </a:lnTo>
                  <a:lnTo>
                    <a:pt x="1307" y="1511"/>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2"/>
            <p:cNvSpPr/>
            <p:nvPr/>
          </p:nvSpPr>
          <p:spPr>
            <a:xfrm>
              <a:off x="-2022213" y="2249934"/>
              <a:ext cx="85844" cy="49948"/>
            </a:xfrm>
            <a:custGeom>
              <a:avLst/>
              <a:gdLst/>
              <a:ahLst/>
              <a:cxnLst/>
              <a:rect l="l" t="t" r="r" b="b"/>
              <a:pathLst>
                <a:path w="2975" h="1731" fill="none" extrusionOk="0">
                  <a:moveTo>
                    <a:pt x="1" y="755"/>
                  </a:moveTo>
                  <a:lnTo>
                    <a:pt x="1275" y="0"/>
                  </a:lnTo>
                  <a:lnTo>
                    <a:pt x="2974" y="976"/>
                  </a:lnTo>
                  <a:lnTo>
                    <a:pt x="1684" y="1731"/>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2"/>
            <p:cNvSpPr/>
            <p:nvPr/>
          </p:nvSpPr>
          <p:spPr>
            <a:xfrm>
              <a:off x="-1970013" y="2280348"/>
              <a:ext cx="244286" cy="141216"/>
            </a:xfrm>
            <a:custGeom>
              <a:avLst/>
              <a:gdLst/>
              <a:ahLst/>
              <a:cxnLst/>
              <a:rect l="l" t="t" r="r" b="b"/>
              <a:pathLst>
                <a:path w="8466" h="4894" fill="none" extrusionOk="0">
                  <a:moveTo>
                    <a:pt x="1" y="740"/>
                  </a:moveTo>
                  <a:lnTo>
                    <a:pt x="1291" y="0"/>
                  </a:lnTo>
                  <a:lnTo>
                    <a:pt x="8466" y="4138"/>
                  </a:lnTo>
                  <a:lnTo>
                    <a:pt x="7176" y="4894"/>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2"/>
            <p:cNvSpPr/>
            <p:nvPr/>
          </p:nvSpPr>
          <p:spPr>
            <a:xfrm>
              <a:off x="-1758413" y="2402466"/>
              <a:ext cx="84459" cy="48621"/>
            </a:xfrm>
            <a:custGeom>
              <a:avLst/>
              <a:gdLst/>
              <a:ahLst/>
              <a:cxnLst/>
              <a:rect l="l" t="t" r="r" b="b"/>
              <a:pathLst>
                <a:path w="2927" h="1685" fill="none" extrusionOk="0">
                  <a:moveTo>
                    <a:pt x="0" y="740"/>
                  </a:moveTo>
                  <a:lnTo>
                    <a:pt x="1290" y="1"/>
                  </a:lnTo>
                  <a:lnTo>
                    <a:pt x="2927" y="945"/>
                  </a:lnTo>
                  <a:lnTo>
                    <a:pt x="1637" y="1684"/>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2"/>
            <p:cNvSpPr/>
            <p:nvPr/>
          </p:nvSpPr>
          <p:spPr>
            <a:xfrm>
              <a:off x="-1707107" y="2431986"/>
              <a:ext cx="74475" cy="43167"/>
            </a:xfrm>
            <a:custGeom>
              <a:avLst/>
              <a:gdLst/>
              <a:ahLst/>
              <a:cxnLst/>
              <a:rect l="l" t="t" r="r" b="b"/>
              <a:pathLst>
                <a:path w="2581" h="1496" fill="none" extrusionOk="0">
                  <a:moveTo>
                    <a:pt x="0" y="740"/>
                  </a:moveTo>
                  <a:lnTo>
                    <a:pt x="1290" y="0"/>
                  </a:lnTo>
                  <a:lnTo>
                    <a:pt x="2581" y="740"/>
                  </a:lnTo>
                  <a:lnTo>
                    <a:pt x="1290"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2"/>
            <p:cNvSpPr/>
            <p:nvPr/>
          </p:nvSpPr>
          <p:spPr>
            <a:xfrm>
              <a:off x="-1663996" y="2456946"/>
              <a:ext cx="74504" cy="43167"/>
            </a:xfrm>
            <a:custGeom>
              <a:avLst/>
              <a:gdLst/>
              <a:ahLst/>
              <a:cxnLst/>
              <a:rect l="l" t="t" r="r" b="b"/>
              <a:pathLst>
                <a:path w="2582" h="1496" fill="none" extrusionOk="0">
                  <a:moveTo>
                    <a:pt x="1" y="740"/>
                  </a:moveTo>
                  <a:lnTo>
                    <a:pt x="1291" y="1"/>
                  </a:lnTo>
                  <a:lnTo>
                    <a:pt x="2581" y="740"/>
                  </a:lnTo>
                  <a:lnTo>
                    <a:pt x="1307" y="1496"/>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2"/>
            <p:cNvSpPr/>
            <p:nvPr/>
          </p:nvSpPr>
          <p:spPr>
            <a:xfrm>
              <a:off x="-1600427" y="2481474"/>
              <a:ext cx="54074" cy="31365"/>
            </a:xfrm>
            <a:custGeom>
              <a:avLst/>
              <a:gdLst/>
              <a:ahLst/>
              <a:cxnLst/>
              <a:rect l="l" t="t" r="r" b="b"/>
              <a:pathLst>
                <a:path w="1874" h="1087" fill="none" extrusionOk="0">
                  <a:moveTo>
                    <a:pt x="1" y="347"/>
                  </a:moveTo>
                  <a:lnTo>
                    <a:pt x="567" y="0"/>
                  </a:lnTo>
                  <a:lnTo>
                    <a:pt x="1873" y="756"/>
                  </a:lnTo>
                  <a:lnTo>
                    <a:pt x="1291" y="1086"/>
                  </a:lnTo>
                  <a:lnTo>
                    <a:pt x="1" y="3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2"/>
            <p:cNvSpPr/>
            <p:nvPr/>
          </p:nvSpPr>
          <p:spPr>
            <a:xfrm>
              <a:off x="-1578641" y="2506001"/>
              <a:ext cx="74504" cy="43600"/>
            </a:xfrm>
            <a:custGeom>
              <a:avLst/>
              <a:gdLst/>
              <a:ahLst/>
              <a:cxnLst/>
              <a:rect l="l" t="t" r="r" b="b"/>
              <a:pathLst>
                <a:path w="2582" h="1511" fill="none" extrusionOk="0">
                  <a:moveTo>
                    <a:pt x="1" y="755"/>
                  </a:moveTo>
                  <a:lnTo>
                    <a:pt x="1291" y="0"/>
                  </a:lnTo>
                  <a:lnTo>
                    <a:pt x="2581" y="755"/>
                  </a:lnTo>
                  <a:lnTo>
                    <a:pt x="1307" y="1511"/>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2"/>
            <p:cNvSpPr/>
            <p:nvPr/>
          </p:nvSpPr>
          <p:spPr>
            <a:xfrm>
              <a:off x="-2106674" y="2152747"/>
              <a:ext cx="82670" cy="47697"/>
            </a:xfrm>
            <a:custGeom>
              <a:avLst/>
              <a:gdLst/>
              <a:ahLst/>
              <a:cxnLst/>
              <a:rect l="l" t="t" r="r" b="b"/>
              <a:pathLst>
                <a:path w="2865" h="1653" fill="none" extrusionOk="0">
                  <a:moveTo>
                    <a:pt x="1" y="756"/>
                  </a:moveTo>
                  <a:lnTo>
                    <a:pt x="1291" y="1"/>
                  </a:lnTo>
                  <a:lnTo>
                    <a:pt x="2865" y="913"/>
                  </a:lnTo>
                  <a:lnTo>
                    <a:pt x="1574" y="1653"/>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2"/>
            <p:cNvSpPr/>
            <p:nvPr/>
          </p:nvSpPr>
          <p:spPr>
            <a:xfrm>
              <a:off x="-2054445" y="2182728"/>
              <a:ext cx="74475" cy="43167"/>
            </a:xfrm>
            <a:custGeom>
              <a:avLst/>
              <a:gdLst/>
              <a:ahLst/>
              <a:cxnLst/>
              <a:rect l="l" t="t" r="r" b="b"/>
              <a:pathLst>
                <a:path w="2581" h="1496" fill="none" extrusionOk="0">
                  <a:moveTo>
                    <a:pt x="0" y="756"/>
                  </a:moveTo>
                  <a:lnTo>
                    <a:pt x="1291" y="0"/>
                  </a:lnTo>
                  <a:lnTo>
                    <a:pt x="2581" y="756"/>
                  </a:lnTo>
                  <a:lnTo>
                    <a:pt x="1291"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2"/>
            <p:cNvSpPr/>
            <p:nvPr/>
          </p:nvSpPr>
          <p:spPr>
            <a:xfrm>
              <a:off x="-1970013" y="2231754"/>
              <a:ext cx="74504" cy="43167"/>
            </a:xfrm>
            <a:custGeom>
              <a:avLst/>
              <a:gdLst/>
              <a:ahLst/>
              <a:cxnLst/>
              <a:rect l="l" t="t" r="r" b="b"/>
              <a:pathLst>
                <a:path w="2582" h="1496" fill="none" extrusionOk="0">
                  <a:moveTo>
                    <a:pt x="1" y="740"/>
                  </a:moveTo>
                  <a:lnTo>
                    <a:pt x="1291" y="1"/>
                  </a:lnTo>
                  <a:lnTo>
                    <a:pt x="2581" y="740"/>
                  </a:lnTo>
                  <a:lnTo>
                    <a:pt x="1291"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2"/>
            <p:cNvSpPr/>
            <p:nvPr/>
          </p:nvSpPr>
          <p:spPr>
            <a:xfrm>
              <a:off x="-1927768" y="2255820"/>
              <a:ext cx="74475" cy="43629"/>
            </a:xfrm>
            <a:custGeom>
              <a:avLst/>
              <a:gdLst/>
              <a:ahLst/>
              <a:cxnLst/>
              <a:rect l="l" t="t" r="r" b="b"/>
              <a:pathLst>
                <a:path w="2581" h="1512" fill="none" extrusionOk="0">
                  <a:moveTo>
                    <a:pt x="0" y="756"/>
                  </a:moveTo>
                  <a:lnTo>
                    <a:pt x="1290" y="1"/>
                  </a:lnTo>
                  <a:lnTo>
                    <a:pt x="2581" y="756"/>
                  </a:lnTo>
                  <a:lnTo>
                    <a:pt x="1290" y="1511"/>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2"/>
            <p:cNvSpPr/>
            <p:nvPr/>
          </p:nvSpPr>
          <p:spPr>
            <a:xfrm>
              <a:off x="-1885552" y="2280348"/>
              <a:ext cx="74475" cy="43138"/>
            </a:xfrm>
            <a:custGeom>
              <a:avLst/>
              <a:gdLst/>
              <a:ahLst/>
              <a:cxnLst/>
              <a:rect l="l" t="t" r="r" b="b"/>
              <a:pathLst>
                <a:path w="2581" h="1495" fill="none" extrusionOk="0">
                  <a:moveTo>
                    <a:pt x="1" y="755"/>
                  </a:moveTo>
                  <a:lnTo>
                    <a:pt x="1291" y="0"/>
                  </a:lnTo>
                  <a:lnTo>
                    <a:pt x="2581" y="755"/>
                  </a:lnTo>
                  <a:lnTo>
                    <a:pt x="1306" y="1495"/>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2"/>
            <p:cNvSpPr/>
            <p:nvPr/>
          </p:nvSpPr>
          <p:spPr>
            <a:xfrm>
              <a:off x="-1843336" y="2304847"/>
              <a:ext cx="74504" cy="43167"/>
            </a:xfrm>
            <a:custGeom>
              <a:avLst/>
              <a:gdLst/>
              <a:ahLst/>
              <a:cxnLst/>
              <a:rect l="l" t="t" r="r" b="b"/>
              <a:pathLst>
                <a:path w="2582" h="1496" fill="none" extrusionOk="0">
                  <a:moveTo>
                    <a:pt x="1" y="756"/>
                  </a:moveTo>
                  <a:lnTo>
                    <a:pt x="1291" y="1"/>
                  </a:lnTo>
                  <a:lnTo>
                    <a:pt x="2581" y="756"/>
                  </a:lnTo>
                  <a:lnTo>
                    <a:pt x="1307" y="1496"/>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2"/>
            <p:cNvSpPr/>
            <p:nvPr/>
          </p:nvSpPr>
          <p:spPr>
            <a:xfrm>
              <a:off x="-1801091" y="2329374"/>
              <a:ext cx="74936" cy="43167"/>
            </a:xfrm>
            <a:custGeom>
              <a:avLst/>
              <a:gdLst/>
              <a:ahLst/>
              <a:cxnLst/>
              <a:rect l="l" t="t" r="r" b="b"/>
              <a:pathLst>
                <a:path w="2597" h="1496" fill="none" extrusionOk="0">
                  <a:moveTo>
                    <a:pt x="0" y="740"/>
                  </a:moveTo>
                  <a:lnTo>
                    <a:pt x="1290" y="0"/>
                  </a:lnTo>
                  <a:lnTo>
                    <a:pt x="2596" y="740"/>
                  </a:lnTo>
                  <a:lnTo>
                    <a:pt x="1306"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2"/>
            <p:cNvSpPr/>
            <p:nvPr/>
          </p:nvSpPr>
          <p:spPr>
            <a:xfrm>
              <a:off x="-1758413" y="2353902"/>
              <a:ext cx="74475" cy="43138"/>
            </a:xfrm>
            <a:custGeom>
              <a:avLst/>
              <a:gdLst/>
              <a:ahLst/>
              <a:cxnLst/>
              <a:rect l="l" t="t" r="r" b="b"/>
              <a:pathLst>
                <a:path w="2581" h="1495" fill="none" extrusionOk="0">
                  <a:moveTo>
                    <a:pt x="0" y="740"/>
                  </a:moveTo>
                  <a:lnTo>
                    <a:pt x="1275" y="0"/>
                  </a:lnTo>
                  <a:lnTo>
                    <a:pt x="2581" y="740"/>
                  </a:lnTo>
                  <a:lnTo>
                    <a:pt x="1290"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2"/>
            <p:cNvSpPr/>
            <p:nvPr/>
          </p:nvSpPr>
          <p:spPr>
            <a:xfrm>
              <a:off x="-1716197" y="2377968"/>
              <a:ext cx="74475" cy="43138"/>
            </a:xfrm>
            <a:custGeom>
              <a:avLst/>
              <a:gdLst/>
              <a:ahLst/>
              <a:cxnLst/>
              <a:rect l="l" t="t" r="r" b="b"/>
              <a:pathLst>
                <a:path w="2581" h="1495" fill="none" extrusionOk="0">
                  <a:moveTo>
                    <a:pt x="0" y="755"/>
                  </a:moveTo>
                  <a:lnTo>
                    <a:pt x="1275" y="0"/>
                  </a:lnTo>
                  <a:lnTo>
                    <a:pt x="2581" y="755"/>
                  </a:lnTo>
                  <a:lnTo>
                    <a:pt x="1291" y="1495"/>
                  </a:lnTo>
                  <a:lnTo>
                    <a:pt x="0"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2"/>
            <p:cNvSpPr/>
            <p:nvPr/>
          </p:nvSpPr>
          <p:spPr>
            <a:xfrm>
              <a:off x="-1673980" y="2402466"/>
              <a:ext cx="74504" cy="43167"/>
            </a:xfrm>
            <a:custGeom>
              <a:avLst/>
              <a:gdLst/>
              <a:ahLst/>
              <a:cxnLst/>
              <a:rect l="l" t="t" r="r" b="b"/>
              <a:pathLst>
                <a:path w="2582" h="1496" fill="none" extrusionOk="0">
                  <a:moveTo>
                    <a:pt x="1" y="756"/>
                  </a:moveTo>
                  <a:lnTo>
                    <a:pt x="1291" y="1"/>
                  </a:lnTo>
                  <a:lnTo>
                    <a:pt x="2581" y="756"/>
                  </a:lnTo>
                  <a:lnTo>
                    <a:pt x="1291" y="1495"/>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2"/>
            <p:cNvSpPr/>
            <p:nvPr/>
          </p:nvSpPr>
          <p:spPr>
            <a:xfrm>
              <a:off x="-1631735" y="2426994"/>
              <a:ext cx="74475" cy="43167"/>
            </a:xfrm>
            <a:custGeom>
              <a:avLst/>
              <a:gdLst/>
              <a:ahLst/>
              <a:cxnLst/>
              <a:rect l="l" t="t" r="r" b="b"/>
              <a:pathLst>
                <a:path w="2581" h="1496" fill="none" extrusionOk="0">
                  <a:moveTo>
                    <a:pt x="0" y="740"/>
                  </a:moveTo>
                  <a:lnTo>
                    <a:pt x="1290" y="0"/>
                  </a:lnTo>
                  <a:lnTo>
                    <a:pt x="2580" y="740"/>
                  </a:lnTo>
                  <a:lnTo>
                    <a:pt x="1290"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2"/>
            <p:cNvSpPr/>
            <p:nvPr/>
          </p:nvSpPr>
          <p:spPr>
            <a:xfrm>
              <a:off x="-1588625" y="2451521"/>
              <a:ext cx="126702" cy="73551"/>
            </a:xfrm>
            <a:custGeom>
              <a:avLst/>
              <a:gdLst/>
              <a:ahLst/>
              <a:cxnLst/>
              <a:rect l="l" t="t" r="r" b="b"/>
              <a:pathLst>
                <a:path w="4391" h="2549" fill="none" extrusionOk="0">
                  <a:moveTo>
                    <a:pt x="1" y="755"/>
                  </a:moveTo>
                  <a:lnTo>
                    <a:pt x="1275" y="0"/>
                  </a:lnTo>
                  <a:lnTo>
                    <a:pt x="4391" y="1809"/>
                  </a:lnTo>
                  <a:lnTo>
                    <a:pt x="3100" y="2549"/>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2"/>
            <p:cNvSpPr/>
            <p:nvPr/>
          </p:nvSpPr>
          <p:spPr>
            <a:xfrm>
              <a:off x="-2012229" y="2207227"/>
              <a:ext cx="74504" cy="43167"/>
            </a:xfrm>
            <a:custGeom>
              <a:avLst/>
              <a:gdLst/>
              <a:ahLst/>
              <a:cxnLst/>
              <a:rect l="l" t="t" r="r" b="b"/>
              <a:pathLst>
                <a:path w="2582" h="1496" fill="none" extrusionOk="0">
                  <a:moveTo>
                    <a:pt x="1" y="740"/>
                  </a:moveTo>
                  <a:lnTo>
                    <a:pt x="1291" y="1"/>
                  </a:lnTo>
                  <a:lnTo>
                    <a:pt x="2581" y="740"/>
                  </a:lnTo>
                  <a:lnTo>
                    <a:pt x="1291" y="1496"/>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2"/>
            <p:cNvSpPr/>
            <p:nvPr/>
          </p:nvSpPr>
          <p:spPr>
            <a:xfrm>
              <a:off x="-2066247" y="2129143"/>
              <a:ext cx="106273" cy="61317"/>
            </a:xfrm>
            <a:custGeom>
              <a:avLst/>
              <a:gdLst/>
              <a:ahLst/>
              <a:cxnLst/>
              <a:rect l="l" t="t" r="r" b="b"/>
              <a:pathLst>
                <a:path w="3683" h="2125" fill="none" extrusionOk="0">
                  <a:moveTo>
                    <a:pt x="0" y="756"/>
                  </a:moveTo>
                  <a:lnTo>
                    <a:pt x="1291" y="1"/>
                  </a:lnTo>
                  <a:lnTo>
                    <a:pt x="3682" y="1385"/>
                  </a:lnTo>
                  <a:lnTo>
                    <a:pt x="2392" y="212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2"/>
            <p:cNvSpPr/>
            <p:nvPr/>
          </p:nvSpPr>
          <p:spPr>
            <a:xfrm>
              <a:off x="-1992694" y="2171359"/>
              <a:ext cx="74936" cy="43167"/>
            </a:xfrm>
            <a:custGeom>
              <a:avLst/>
              <a:gdLst/>
              <a:ahLst/>
              <a:cxnLst/>
              <a:rect l="l" t="t" r="r" b="b"/>
              <a:pathLst>
                <a:path w="2597" h="1496" fill="none" extrusionOk="0">
                  <a:moveTo>
                    <a:pt x="0" y="740"/>
                  </a:moveTo>
                  <a:lnTo>
                    <a:pt x="1290" y="1"/>
                  </a:lnTo>
                  <a:lnTo>
                    <a:pt x="2596" y="740"/>
                  </a:lnTo>
                  <a:lnTo>
                    <a:pt x="1306" y="1496"/>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2"/>
            <p:cNvSpPr/>
            <p:nvPr/>
          </p:nvSpPr>
          <p:spPr>
            <a:xfrm>
              <a:off x="-1950016" y="2195887"/>
              <a:ext cx="74475" cy="43167"/>
            </a:xfrm>
            <a:custGeom>
              <a:avLst/>
              <a:gdLst/>
              <a:ahLst/>
              <a:cxnLst/>
              <a:rect l="l" t="t" r="r" b="b"/>
              <a:pathLst>
                <a:path w="2581" h="1496" fill="none" extrusionOk="0">
                  <a:moveTo>
                    <a:pt x="0" y="740"/>
                  </a:moveTo>
                  <a:lnTo>
                    <a:pt x="1275" y="1"/>
                  </a:lnTo>
                  <a:lnTo>
                    <a:pt x="2581" y="740"/>
                  </a:lnTo>
                  <a:lnTo>
                    <a:pt x="1290"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2"/>
            <p:cNvSpPr/>
            <p:nvPr/>
          </p:nvSpPr>
          <p:spPr>
            <a:xfrm>
              <a:off x="-1907800" y="2219952"/>
              <a:ext cx="74475" cy="43167"/>
            </a:xfrm>
            <a:custGeom>
              <a:avLst/>
              <a:gdLst/>
              <a:ahLst/>
              <a:cxnLst/>
              <a:rect l="l" t="t" r="r" b="b"/>
              <a:pathLst>
                <a:path w="2581" h="1496" fill="none" extrusionOk="0">
                  <a:moveTo>
                    <a:pt x="1" y="756"/>
                  </a:moveTo>
                  <a:lnTo>
                    <a:pt x="1291" y="1"/>
                  </a:lnTo>
                  <a:lnTo>
                    <a:pt x="2581" y="756"/>
                  </a:lnTo>
                  <a:lnTo>
                    <a:pt x="1291" y="1495"/>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2"/>
            <p:cNvSpPr/>
            <p:nvPr/>
          </p:nvSpPr>
          <p:spPr>
            <a:xfrm>
              <a:off x="-1865584" y="2244480"/>
              <a:ext cx="74504" cy="43138"/>
            </a:xfrm>
            <a:custGeom>
              <a:avLst/>
              <a:gdLst/>
              <a:ahLst/>
              <a:cxnLst/>
              <a:rect l="l" t="t" r="r" b="b"/>
              <a:pathLst>
                <a:path w="2582" h="1495" fill="none" extrusionOk="0">
                  <a:moveTo>
                    <a:pt x="1" y="755"/>
                  </a:moveTo>
                  <a:lnTo>
                    <a:pt x="1291" y="0"/>
                  </a:lnTo>
                  <a:lnTo>
                    <a:pt x="2581" y="755"/>
                  </a:lnTo>
                  <a:lnTo>
                    <a:pt x="1291" y="1495"/>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2"/>
            <p:cNvSpPr/>
            <p:nvPr/>
          </p:nvSpPr>
          <p:spPr>
            <a:xfrm>
              <a:off x="-1823339" y="2268979"/>
              <a:ext cx="74475" cy="43167"/>
            </a:xfrm>
            <a:custGeom>
              <a:avLst/>
              <a:gdLst/>
              <a:ahLst/>
              <a:cxnLst/>
              <a:rect l="l" t="t" r="r" b="b"/>
              <a:pathLst>
                <a:path w="2581" h="1496" fill="none" extrusionOk="0">
                  <a:moveTo>
                    <a:pt x="0" y="740"/>
                  </a:moveTo>
                  <a:lnTo>
                    <a:pt x="1290" y="1"/>
                  </a:lnTo>
                  <a:lnTo>
                    <a:pt x="2581" y="740"/>
                  </a:lnTo>
                  <a:lnTo>
                    <a:pt x="1290" y="1496"/>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2"/>
            <p:cNvSpPr/>
            <p:nvPr/>
          </p:nvSpPr>
          <p:spPr>
            <a:xfrm>
              <a:off x="-1781122" y="2293506"/>
              <a:ext cx="74475" cy="43167"/>
            </a:xfrm>
            <a:custGeom>
              <a:avLst/>
              <a:gdLst/>
              <a:ahLst/>
              <a:cxnLst/>
              <a:rect l="l" t="t" r="r" b="b"/>
              <a:pathLst>
                <a:path w="2581" h="1496" fill="none" extrusionOk="0">
                  <a:moveTo>
                    <a:pt x="0" y="740"/>
                  </a:moveTo>
                  <a:lnTo>
                    <a:pt x="1291" y="0"/>
                  </a:lnTo>
                  <a:lnTo>
                    <a:pt x="2581" y="740"/>
                  </a:lnTo>
                  <a:lnTo>
                    <a:pt x="1291"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2"/>
            <p:cNvSpPr/>
            <p:nvPr/>
          </p:nvSpPr>
          <p:spPr>
            <a:xfrm>
              <a:off x="-1738906" y="2317572"/>
              <a:ext cx="74504" cy="43600"/>
            </a:xfrm>
            <a:custGeom>
              <a:avLst/>
              <a:gdLst/>
              <a:ahLst/>
              <a:cxnLst/>
              <a:rect l="l" t="t" r="r" b="b"/>
              <a:pathLst>
                <a:path w="2582" h="1511" fill="none" extrusionOk="0">
                  <a:moveTo>
                    <a:pt x="1" y="756"/>
                  </a:moveTo>
                  <a:lnTo>
                    <a:pt x="1291" y="0"/>
                  </a:lnTo>
                  <a:lnTo>
                    <a:pt x="2581" y="756"/>
                  </a:lnTo>
                  <a:lnTo>
                    <a:pt x="1307" y="1511"/>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2"/>
            <p:cNvSpPr/>
            <p:nvPr/>
          </p:nvSpPr>
          <p:spPr>
            <a:xfrm>
              <a:off x="-1696661" y="2342100"/>
              <a:ext cx="74936" cy="43138"/>
            </a:xfrm>
            <a:custGeom>
              <a:avLst/>
              <a:gdLst/>
              <a:ahLst/>
              <a:cxnLst/>
              <a:rect l="l" t="t" r="r" b="b"/>
              <a:pathLst>
                <a:path w="2597" h="1495" fill="none" extrusionOk="0">
                  <a:moveTo>
                    <a:pt x="0" y="755"/>
                  </a:moveTo>
                  <a:lnTo>
                    <a:pt x="1290" y="0"/>
                  </a:lnTo>
                  <a:lnTo>
                    <a:pt x="2596" y="755"/>
                  </a:lnTo>
                  <a:lnTo>
                    <a:pt x="1306" y="1495"/>
                  </a:lnTo>
                  <a:lnTo>
                    <a:pt x="0"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2"/>
            <p:cNvSpPr/>
            <p:nvPr/>
          </p:nvSpPr>
          <p:spPr>
            <a:xfrm>
              <a:off x="-1654445" y="2366598"/>
              <a:ext cx="74936" cy="43167"/>
            </a:xfrm>
            <a:custGeom>
              <a:avLst/>
              <a:gdLst/>
              <a:ahLst/>
              <a:cxnLst/>
              <a:rect l="l" t="t" r="r" b="b"/>
              <a:pathLst>
                <a:path w="2597" h="1496" fill="none" extrusionOk="0">
                  <a:moveTo>
                    <a:pt x="0" y="740"/>
                  </a:moveTo>
                  <a:lnTo>
                    <a:pt x="1291" y="1"/>
                  </a:lnTo>
                  <a:lnTo>
                    <a:pt x="2596" y="740"/>
                  </a:lnTo>
                  <a:lnTo>
                    <a:pt x="1306"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2"/>
            <p:cNvSpPr/>
            <p:nvPr/>
          </p:nvSpPr>
          <p:spPr>
            <a:xfrm>
              <a:off x="-1611767" y="2391126"/>
              <a:ext cx="74475" cy="43167"/>
            </a:xfrm>
            <a:custGeom>
              <a:avLst/>
              <a:gdLst/>
              <a:ahLst/>
              <a:cxnLst/>
              <a:rect l="l" t="t" r="r" b="b"/>
              <a:pathLst>
                <a:path w="2581" h="1496" fill="none" extrusionOk="0">
                  <a:moveTo>
                    <a:pt x="0" y="740"/>
                  </a:moveTo>
                  <a:lnTo>
                    <a:pt x="1275" y="0"/>
                  </a:lnTo>
                  <a:lnTo>
                    <a:pt x="2581" y="740"/>
                  </a:lnTo>
                  <a:lnTo>
                    <a:pt x="1291"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2"/>
            <p:cNvSpPr/>
            <p:nvPr/>
          </p:nvSpPr>
          <p:spPr>
            <a:xfrm>
              <a:off x="-1569551" y="2415192"/>
              <a:ext cx="74475" cy="43600"/>
            </a:xfrm>
            <a:custGeom>
              <a:avLst/>
              <a:gdLst/>
              <a:ahLst/>
              <a:cxnLst/>
              <a:rect l="l" t="t" r="r" b="b"/>
              <a:pathLst>
                <a:path w="2581" h="1511" fill="none" extrusionOk="0">
                  <a:moveTo>
                    <a:pt x="1" y="756"/>
                  </a:moveTo>
                  <a:lnTo>
                    <a:pt x="1291" y="0"/>
                  </a:lnTo>
                  <a:lnTo>
                    <a:pt x="2581" y="756"/>
                  </a:lnTo>
                  <a:lnTo>
                    <a:pt x="1291" y="1511"/>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2"/>
            <p:cNvSpPr/>
            <p:nvPr/>
          </p:nvSpPr>
          <p:spPr>
            <a:xfrm>
              <a:off x="-1527768" y="2439690"/>
              <a:ext cx="74475" cy="43167"/>
            </a:xfrm>
            <a:custGeom>
              <a:avLst/>
              <a:gdLst/>
              <a:ahLst/>
              <a:cxnLst/>
              <a:rect l="l" t="t" r="r" b="b"/>
              <a:pathLst>
                <a:path w="2581" h="1496" fill="none" extrusionOk="0">
                  <a:moveTo>
                    <a:pt x="0" y="740"/>
                  </a:moveTo>
                  <a:lnTo>
                    <a:pt x="1290" y="1"/>
                  </a:lnTo>
                  <a:lnTo>
                    <a:pt x="2581" y="740"/>
                  </a:lnTo>
                  <a:lnTo>
                    <a:pt x="1290" y="1496"/>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2"/>
            <p:cNvSpPr/>
            <p:nvPr/>
          </p:nvSpPr>
          <p:spPr>
            <a:xfrm>
              <a:off x="-2024926" y="2105077"/>
              <a:ext cx="95827" cy="55892"/>
            </a:xfrm>
            <a:custGeom>
              <a:avLst/>
              <a:gdLst/>
              <a:ahLst/>
              <a:cxnLst/>
              <a:rect l="l" t="t" r="r" b="b"/>
              <a:pathLst>
                <a:path w="3321" h="1937" fill="none" extrusionOk="0">
                  <a:moveTo>
                    <a:pt x="0" y="756"/>
                  </a:moveTo>
                  <a:lnTo>
                    <a:pt x="1290" y="1"/>
                  </a:lnTo>
                  <a:lnTo>
                    <a:pt x="3320" y="1181"/>
                  </a:lnTo>
                  <a:lnTo>
                    <a:pt x="2030" y="1936"/>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2"/>
            <p:cNvSpPr/>
            <p:nvPr/>
          </p:nvSpPr>
          <p:spPr>
            <a:xfrm>
              <a:off x="-1961385" y="2141868"/>
              <a:ext cx="74504" cy="43138"/>
            </a:xfrm>
            <a:custGeom>
              <a:avLst/>
              <a:gdLst/>
              <a:ahLst/>
              <a:cxnLst/>
              <a:rect l="l" t="t" r="r" b="b"/>
              <a:pathLst>
                <a:path w="2582" h="1495" fill="none" extrusionOk="0">
                  <a:moveTo>
                    <a:pt x="1" y="755"/>
                  </a:moveTo>
                  <a:lnTo>
                    <a:pt x="1291" y="0"/>
                  </a:lnTo>
                  <a:lnTo>
                    <a:pt x="2581" y="755"/>
                  </a:lnTo>
                  <a:lnTo>
                    <a:pt x="1307" y="1495"/>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2"/>
            <p:cNvSpPr/>
            <p:nvPr/>
          </p:nvSpPr>
          <p:spPr>
            <a:xfrm>
              <a:off x="-1919140" y="2166367"/>
              <a:ext cx="74936" cy="43167"/>
            </a:xfrm>
            <a:custGeom>
              <a:avLst/>
              <a:gdLst/>
              <a:ahLst/>
              <a:cxnLst/>
              <a:rect l="l" t="t" r="r" b="b"/>
              <a:pathLst>
                <a:path w="2597" h="1496" fill="none" extrusionOk="0">
                  <a:moveTo>
                    <a:pt x="0" y="756"/>
                  </a:moveTo>
                  <a:lnTo>
                    <a:pt x="1290" y="1"/>
                  </a:lnTo>
                  <a:lnTo>
                    <a:pt x="2596" y="756"/>
                  </a:lnTo>
                  <a:lnTo>
                    <a:pt x="1306" y="1496"/>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2"/>
            <p:cNvSpPr/>
            <p:nvPr/>
          </p:nvSpPr>
          <p:spPr>
            <a:xfrm>
              <a:off x="-1876924" y="2190894"/>
              <a:ext cx="74936" cy="43167"/>
            </a:xfrm>
            <a:custGeom>
              <a:avLst/>
              <a:gdLst/>
              <a:ahLst/>
              <a:cxnLst/>
              <a:rect l="l" t="t" r="r" b="b"/>
              <a:pathLst>
                <a:path w="2597" h="1496" fill="none" extrusionOk="0">
                  <a:moveTo>
                    <a:pt x="1" y="740"/>
                  </a:moveTo>
                  <a:lnTo>
                    <a:pt x="1291" y="1"/>
                  </a:lnTo>
                  <a:lnTo>
                    <a:pt x="2597" y="740"/>
                  </a:lnTo>
                  <a:lnTo>
                    <a:pt x="1306"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2"/>
            <p:cNvSpPr/>
            <p:nvPr/>
          </p:nvSpPr>
          <p:spPr>
            <a:xfrm>
              <a:off x="-1834246" y="2215422"/>
              <a:ext cx="74475" cy="43138"/>
            </a:xfrm>
            <a:custGeom>
              <a:avLst/>
              <a:gdLst/>
              <a:ahLst/>
              <a:cxnLst/>
              <a:rect l="l" t="t" r="r" b="b"/>
              <a:pathLst>
                <a:path w="2581" h="1495" fill="none" extrusionOk="0">
                  <a:moveTo>
                    <a:pt x="1" y="740"/>
                  </a:moveTo>
                  <a:lnTo>
                    <a:pt x="1275" y="0"/>
                  </a:lnTo>
                  <a:lnTo>
                    <a:pt x="2581" y="740"/>
                  </a:lnTo>
                  <a:lnTo>
                    <a:pt x="1291"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2"/>
            <p:cNvSpPr/>
            <p:nvPr/>
          </p:nvSpPr>
          <p:spPr>
            <a:xfrm>
              <a:off x="-1792030" y="2239488"/>
              <a:ext cx="74504" cy="43138"/>
            </a:xfrm>
            <a:custGeom>
              <a:avLst/>
              <a:gdLst/>
              <a:ahLst/>
              <a:cxnLst/>
              <a:rect l="l" t="t" r="r" b="b"/>
              <a:pathLst>
                <a:path w="2582" h="1495" fill="none" extrusionOk="0">
                  <a:moveTo>
                    <a:pt x="1" y="755"/>
                  </a:moveTo>
                  <a:lnTo>
                    <a:pt x="1291" y="0"/>
                  </a:lnTo>
                  <a:lnTo>
                    <a:pt x="2581" y="755"/>
                  </a:lnTo>
                  <a:lnTo>
                    <a:pt x="1291" y="1495"/>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2"/>
            <p:cNvSpPr/>
            <p:nvPr/>
          </p:nvSpPr>
          <p:spPr>
            <a:xfrm>
              <a:off x="-1749785" y="2263987"/>
              <a:ext cx="74475" cy="43167"/>
            </a:xfrm>
            <a:custGeom>
              <a:avLst/>
              <a:gdLst/>
              <a:ahLst/>
              <a:cxnLst/>
              <a:rect l="l" t="t" r="r" b="b"/>
              <a:pathLst>
                <a:path w="2581" h="1496" fill="none" extrusionOk="0">
                  <a:moveTo>
                    <a:pt x="0" y="756"/>
                  </a:moveTo>
                  <a:lnTo>
                    <a:pt x="1290" y="1"/>
                  </a:lnTo>
                  <a:lnTo>
                    <a:pt x="2581" y="756"/>
                  </a:lnTo>
                  <a:lnTo>
                    <a:pt x="1290" y="1496"/>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2"/>
            <p:cNvSpPr/>
            <p:nvPr/>
          </p:nvSpPr>
          <p:spPr>
            <a:xfrm>
              <a:off x="-1707569" y="2288514"/>
              <a:ext cx="74475" cy="43167"/>
            </a:xfrm>
            <a:custGeom>
              <a:avLst/>
              <a:gdLst/>
              <a:ahLst/>
              <a:cxnLst/>
              <a:rect l="l" t="t" r="r" b="b"/>
              <a:pathLst>
                <a:path w="2581" h="1496" fill="none" extrusionOk="0">
                  <a:moveTo>
                    <a:pt x="0" y="740"/>
                  </a:moveTo>
                  <a:lnTo>
                    <a:pt x="1291" y="0"/>
                  </a:lnTo>
                  <a:lnTo>
                    <a:pt x="2581" y="740"/>
                  </a:lnTo>
                  <a:lnTo>
                    <a:pt x="1291" y="1495"/>
                  </a:lnTo>
                  <a:lnTo>
                    <a:pt x="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2"/>
            <p:cNvSpPr/>
            <p:nvPr/>
          </p:nvSpPr>
          <p:spPr>
            <a:xfrm>
              <a:off x="-1665353" y="2313042"/>
              <a:ext cx="74504" cy="43138"/>
            </a:xfrm>
            <a:custGeom>
              <a:avLst/>
              <a:gdLst/>
              <a:ahLst/>
              <a:cxnLst/>
              <a:rect l="l" t="t" r="r" b="b"/>
              <a:pathLst>
                <a:path w="2582" h="1495" fill="none" extrusionOk="0">
                  <a:moveTo>
                    <a:pt x="1" y="740"/>
                  </a:moveTo>
                  <a:lnTo>
                    <a:pt x="1291" y="0"/>
                  </a:lnTo>
                  <a:lnTo>
                    <a:pt x="2581" y="740"/>
                  </a:lnTo>
                  <a:lnTo>
                    <a:pt x="1291"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2"/>
            <p:cNvSpPr/>
            <p:nvPr/>
          </p:nvSpPr>
          <p:spPr>
            <a:xfrm>
              <a:off x="-1623136" y="2337079"/>
              <a:ext cx="74504" cy="43167"/>
            </a:xfrm>
            <a:custGeom>
              <a:avLst/>
              <a:gdLst/>
              <a:ahLst/>
              <a:cxnLst/>
              <a:rect l="l" t="t" r="r" b="b"/>
              <a:pathLst>
                <a:path w="2582" h="1496" fill="none" extrusionOk="0">
                  <a:moveTo>
                    <a:pt x="1" y="756"/>
                  </a:moveTo>
                  <a:lnTo>
                    <a:pt x="1291" y="1"/>
                  </a:lnTo>
                  <a:lnTo>
                    <a:pt x="2581" y="756"/>
                  </a:lnTo>
                  <a:lnTo>
                    <a:pt x="1291" y="1496"/>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2"/>
            <p:cNvSpPr/>
            <p:nvPr/>
          </p:nvSpPr>
          <p:spPr>
            <a:xfrm>
              <a:off x="-1580891" y="2361606"/>
              <a:ext cx="74475" cy="43167"/>
            </a:xfrm>
            <a:custGeom>
              <a:avLst/>
              <a:gdLst/>
              <a:ahLst/>
              <a:cxnLst/>
              <a:rect l="l" t="t" r="r" b="b"/>
              <a:pathLst>
                <a:path w="2581" h="1496" fill="none" extrusionOk="0">
                  <a:moveTo>
                    <a:pt x="0" y="756"/>
                  </a:moveTo>
                  <a:lnTo>
                    <a:pt x="1290" y="1"/>
                  </a:lnTo>
                  <a:lnTo>
                    <a:pt x="2581" y="756"/>
                  </a:lnTo>
                  <a:lnTo>
                    <a:pt x="1306"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2"/>
            <p:cNvSpPr/>
            <p:nvPr/>
          </p:nvSpPr>
          <p:spPr>
            <a:xfrm>
              <a:off x="-1538675" y="2386134"/>
              <a:ext cx="74936" cy="43167"/>
            </a:xfrm>
            <a:custGeom>
              <a:avLst/>
              <a:gdLst/>
              <a:ahLst/>
              <a:cxnLst/>
              <a:rect l="l" t="t" r="r" b="b"/>
              <a:pathLst>
                <a:path w="2597" h="1496" fill="none" extrusionOk="0">
                  <a:moveTo>
                    <a:pt x="1" y="740"/>
                  </a:moveTo>
                  <a:lnTo>
                    <a:pt x="1291" y="0"/>
                  </a:lnTo>
                  <a:lnTo>
                    <a:pt x="2597" y="740"/>
                  </a:lnTo>
                  <a:lnTo>
                    <a:pt x="1306"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2"/>
            <p:cNvSpPr/>
            <p:nvPr/>
          </p:nvSpPr>
          <p:spPr>
            <a:xfrm>
              <a:off x="-1496459" y="2410200"/>
              <a:ext cx="74504" cy="43138"/>
            </a:xfrm>
            <a:custGeom>
              <a:avLst/>
              <a:gdLst/>
              <a:ahLst/>
              <a:cxnLst/>
              <a:rect l="l" t="t" r="r" b="b"/>
              <a:pathLst>
                <a:path w="2582" h="1495" fill="none" extrusionOk="0">
                  <a:moveTo>
                    <a:pt x="1" y="755"/>
                  </a:moveTo>
                  <a:lnTo>
                    <a:pt x="1291" y="0"/>
                  </a:lnTo>
                  <a:lnTo>
                    <a:pt x="2581" y="755"/>
                  </a:lnTo>
                  <a:lnTo>
                    <a:pt x="1291" y="1495"/>
                  </a:lnTo>
                  <a:lnTo>
                    <a:pt x="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2"/>
            <p:cNvSpPr/>
            <p:nvPr/>
          </p:nvSpPr>
          <p:spPr>
            <a:xfrm>
              <a:off x="-1486013" y="2434266"/>
              <a:ext cx="105811" cy="67203"/>
            </a:xfrm>
            <a:custGeom>
              <a:avLst/>
              <a:gdLst/>
              <a:ahLst/>
              <a:cxnLst/>
              <a:rect l="l" t="t" r="r" b="b"/>
              <a:pathLst>
                <a:path w="3667" h="2329" fill="none" extrusionOk="0">
                  <a:moveTo>
                    <a:pt x="1086" y="755"/>
                  </a:moveTo>
                  <a:lnTo>
                    <a:pt x="2377" y="0"/>
                  </a:lnTo>
                  <a:lnTo>
                    <a:pt x="3667" y="755"/>
                  </a:lnTo>
                  <a:lnTo>
                    <a:pt x="960" y="2329"/>
                  </a:lnTo>
                  <a:lnTo>
                    <a:pt x="1" y="1778"/>
                  </a:lnTo>
                  <a:lnTo>
                    <a:pt x="1417" y="944"/>
                  </a:lnTo>
                  <a:lnTo>
                    <a:pt x="1086"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2"/>
            <p:cNvSpPr/>
            <p:nvPr/>
          </p:nvSpPr>
          <p:spPr>
            <a:xfrm>
              <a:off x="-1984066" y="2081473"/>
              <a:ext cx="74475" cy="43167"/>
            </a:xfrm>
            <a:custGeom>
              <a:avLst/>
              <a:gdLst/>
              <a:ahLst/>
              <a:cxnLst/>
              <a:rect l="l" t="t" r="r" b="b"/>
              <a:pathLst>
                <a:path w="2581" h="1496" fill="none" extrusionOk="0">
                  <a:moveTo>
                    <a:pt x="0" y="756"/>
                  </a:moveTo>
                  <a:lnTo>
                    <a:pt x="1290" y="1"/>
                  </a:lnTo>
                  <a:lnTo>
                    <a:pt x="2581" y="756"/>
                  </a:lnTo>
                  <a:lnTo>
                    <a:pt x="1290"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2"/>
            <p:cNvSpPr/>
            <p:nvPr/>
          </p:nvSpPr>
          <p:spPr>
            <a:xfrm>
              <a:off x="-1941850" y="2106000"/>
              <a:ext cx="74475" cy="43138"/>
            </a:xfrm>
            <a:custGeom>
              <a:avLst/>
              <a:gdLst/>
              <a:ahLst/>
              <a:cxnLst/>
              <a:rect l="l" t="t" r="r" b="b"/>
              <a:pathLst>
                <a:path w="2581" h="1495" fill="none" extrusionOk="0">
                  <a:moveTo>
                    <a:pt x="1" y="740"/>
                  </a:moveTo>
                  <a:lnTo>
                    <a:pt x="1291" y="0"/>
                  </a:lnTo>
                  <a:lnTo>
                    <a:pt x="2581" y="740"/>
                  </a:lnTo>
                  <a:lnTo>
                    <a:pt x="1291"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2"/>
            <p:cNvSpPr/>
            <p:nvPr/>
          </p:nvSpPr>
          <p:spPr>
            <a:xfrm>
              <a:off x="-1899633" y="2130499"/>
              <a:ext cx="74504" cy="43167"/>
            </a:xfrm>
            <a:custGeom>
              <a:avLst/>
              <a:gdLst/>
              <a:ahLst/>
              <a:cxnLst/>
              <a:rect l="l" t="t" r="r" b="b"/>
              <a:pathLst>
                <a:path w="2582" h="1496" fill="none" extrusionOk="0">
                  <a:moveTo>
                    <a:pt x="1" y="740"/>
                  </a:moveTo>
                  <a:lnTo>
                    <a:pt x="1291" y="1"/>
                  </a:lnTo>
                  <a:lnTo>
                    <a:pt x="2581" y="740"/>
                  </a:lnTo>
                  <a:lnTo>
                    <a:pt x="1291" y="1496"/>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2"/>
            <p:cNvSpPr/>
            <p:nvPr/>
          </p:nvSpPr>
          <p:spPr>
            <a:xfrm>
              <a:off x="-1857388" y="2154565"/>
              <a:ext cx="74475" cy="43629"/>
            </a:xfrm>
            <a:custGeom>
              <a:avLst/>
              <a:gdLst/>
              <a:ahLst/>
              <a:cxnLst/>
              <a:rect l="l" t="t" r="r" b="b"/>
              <a:pathLst>
                <a:path w="2581" h="1512" fill="none" extrusionOk="0">
                  <a:moveTo>
                    <a:pt x="0" y="756"/>
                  </a:moveTo>
                  <a:lnTo>
                    <a:pt x="1290" y="1"/>
                  </a:lnTo>
                  <a:lnTo>
                    <a:pt x="2580" y="756"/>
                  </a:lnTo>
                  <a:lnTo>
                    <a:pt x="1306" y="1511"/>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2"/>
            <p:cNvSpPr/>
            <p:nvPr/>
          </p:nvSpPr>
          <p:spPr>
            <a:xfrm>
              <a:off x="-1815172" y="2179092"/>
              <a:ext cx="74936" cy="43167"/>
            </a:xfrm>
            <a:custGeom>
              <a:avLst/>
              <a:gdLst/>
              <a:ahLst/>
              <a:cxnLst/>
              <a:rect l="l" t="t" r="r" b="b"/>
              <a:pathLst>
                <a:path w="2597" h="1496" fill="none" extrusionOk="0">
                  <a:moveTo>
                    <a:pt x="0" y="756"/>
                  </a:moveTo>
                  <a:lnTo>
                    <a:pt x="1291" y="0"/>
                  </a:lnTo>
                  <a:lnTo>
                    <a:pt x="2597" y="756"/>
                  </a:lnTo>
                  <a:lnTo>
                    <a:pt x="1306"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2"/>
            <p:cNvSpPr/>
            <p:nvPr/>
          </p:nvSpPr>
          <p:spPr>
            <a:xfrm>
              <a:off x="-1772956" y="2203620"/>
              <a:ext cx="74936" cy="43138"/>
            </a:xfrm>
            <a:custGeom>
              <a:avLst/>
              <a:gdLst/>
              <a:ahLst/>
              <a:cxnLst/>
              <a:rect l="l" t="t" r="r" b="b"/>
              <a:pathLst>
                <a:path w="2597" h="1495" fill="none" extrusionOk="0">
                  <a:moveTo>
                    <a:pt x="1" y="740"/>
                  </a:moveTo>
                  <a:lnTo>
                    <a:pt x="1291" y="0"/>
                  </a:lnTo>
                  <a:lnTo>
                    <a:pt x="2597" y="740"/>
                  </a:lnTo>
                  <a:lnTo>
                    <a:pt x="1307"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2"/>
            <p:cNvSpPr/>
            <p:nvPr/>
          </p:nvSpPr>
          <p:spPr>
            <a:xfrm>
              <a:off x="-1730278" y="2228119"/>
              <a:ext cx="74504" cy="43167"/>
            </a:xfrm>
            <a:custGeom>
              <a:avLst/>
              <a:gdLst/>
              <a:ahLst/>
              <a:cxnLst/>
              <a:rect l="l" t="t" r="r" b="b"/>
              <a:pathLst>
                <a:path w="2582" h="1496" fill="none" extrusionOk="0">
                  <a:moveTo>
                    <a:pt x="1" y="740"/>
                  </a:moveTo>
                  <a:lnTo>
                    <a:pt x="1275" y="1"/>
                  </a:lnTo>
                  <a:lnTo>
                    <a:pt x="2581" y="740"/>
                  </a:lnTo>
                  <a:lnTo>
                    <a:pt x="1291" y="1496"/>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2"/>
            <p:cNvSpPr/>
            <p:nvPr/>
          </p:nvSpPr>
          <p:spPr>
            <a:xfrm>
              <a:off x="-1688062" y="2252184"/>
              <a:ext cx="74504" cy="43629"/>
            </a:xfrm>
            <a:custGeom>
              <a:avLst/>
              <a:gdLst/>
              <a:ahLst/>
              <a:cxnLst/>
              <a:rect l="l" t="t" r="r" b="b"/>
              <a:pathLst>
                <a:path w="2582" h="1512" fill="none" extrusionOk="0">
                  <a:moveTo>
                    <a:pt x="1" y="756"/>
                  </a:moveTo>
                  <a:lnTo>
                    <a:pt x="1291" y="1"/>
                  </a:lnTo>
                  <a:lnTo>
                    <a:pt x="2581" y="756"/>
                  </a:lnTo>
                  <a:lnTo>
                    <a:pt x="1291" y="1511"/>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2"/>
            <p:cNvSpPr/>
            <p:nvPr/>
          </p:nvSpPr>
          <p:spPr>
            <a:xfrm>
              <a:off x="-1645817" y="2276712"/>
              <a:ext cx="74475" cy="43167"/>
            </a:xfrm>
            <a:custGeom>
              <a:avLst/>
              <a:gdLst/>
              <a:ahLst/>
              <a:cxnLst/>
              <a:rect l="l" t="t" r="r" b="b"/>
              <a:pathLst>
                <a:path w="2581" h="1496" fill="none" extrusionOk="0">
                  <a:moveTo>
                    <a:pt x="0" y="756"/>
                  </a:moveTo>
                  <a:lnTo>
                    <a:pt x="1290" y="0"/>
                  </a:lnTo>
                  <a:lnTo>
                    <a:pt x="2581" y="756"/>
                  </a:lnTo>
                  <a:lnTo>
                    <a:pt x="1290" y="1495"/>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2"/>
            <p:cNvSpPr/>
            <p:nvPr/>
          </p:nvSpPr>
          <p:spPr>
            <a:xfrm>
              <a:off x="-1603601" y="2301211"/>
              <a:ext cx="74475" cy="43167"/>
            </a:xfrm>
            <a:custGeom>
              <a:avLst/>
              <a:gdLst/>
              <a:ahLst/>
              <a:cxnLst/>
              <a:rect l="l" t="t" r="r" b="b"/>
              <a:pathLst>
                <a:path w="2581" h="1496" fill="none" extrusionOk="0">
                  <a:moveTo>
                    <a:pt x="1" y="756"/>
                  </a:moveTo>
                  <a:lnTo>
                    <a:pt x="1291" y="1"/>
                  </a:lnTo>
                  <a:lnTo>
                    <a:pt x="2581" y="756"/>
                  </a:lnTo>
                  <a:lnTo>
                    <a:pt x="1291" y="1496"/>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2"/>
            <p:cNvSpPr/>
            <p:nvPr/>
          </p:nvSpPr>
          <p:spPr>
            <a:xfrm>
              <a:off x="-1561385" y="2325738"/>
              <a:ext cx="74504" cy="43167"/>
            </a:xfrm>
            <a:custGeom>
              <a:avLst/>
              <a:gdLst/>
              <a:ahLst/>
              <a:cxnLst/>
              <a:rect l="l" t="t" r="r" b="b"/>
              <a:pathLst>
                <a:path w="2582" h="1496" fill="none" extrusionOk="0">
                  <a:moveTo>
                    <a:pt x="1" y="740"/>
                  </a:moveTo>
                  <a:lnTo>
                    <a:pt x="1291" y="1"/>
                  </a:lnTo>
                  <a:lnTo>
                    <a:pt x="2581" y="740"/>
                  </a:lnTo>
                  <a:lnTo>
                    <a:pt x="1291" y="149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2"/>
            <p:cNvSpPr/>
            <p:nvPr/>
          </p:nvSpPr>
          <p:spPr>
            <a:xfrm>
              <a:off x="-1519140" y="2349804"/>
              <a:ext cx="74475" cy="43629"/>
            </a:xfrm>
            <a:custGeom>
              <a:avLst/>
              <a:gdLst/>
              <a:ahLst/>
              <a:cxnLst/>
              <a:rect l="l" t="t" r="r" b="b"/>
              <a:pathLst>
                <a:path w="2581" h="1512" fill="none" extrusionOk="0">
                  <a:moveTo>
                    <a:pt x="0" y="756"/>
                  </a:moveTo>
                  <a:lnTo>
                    <a:pt x="1290" y="1"/>
                  </a:lnTo>
                  <a:lnTo>
                    <a:pt x="2581" y="756"/>
                  </a:lnTo>
                  <a:lnTo>
                    <a:pt x="1306" y="1511"/>
                  </a:lnTo>
                  <a:lnTo>
                    <a:pt x="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2"/>
            <p:cNvSpPr/>
            <p:nvPr/>
          </p:nvSpPr>
          <p:spPr>
            <a:xfrm>
              <a:off x="-1477847" y="2373870"/>
              <a:ext cx="74504" cy="43167"/>
            </a:xfrm>
            <a:custGeom>
              <a:avLst/>
              <a:gdLst/>
              <a:ahLst/>
              <a:cxnLst/>
              <a:rect l="l" t="t" r="r" b="b"/>
              <a:pathLst>
                <a:path w="2582" h="1496" fill="none" extrusionOk="0">
                  <a:moveTo>
                    <a:pt x="1" y="756"/>
                  </a:moveTo>
                  <a:lnTo>
                    <a:pt x="1291" y="0"/>
                  </a:lnTo>
                  <a:lnTo>
                    <a:pt x="2581" y="756"/>
                  </a:lnTo>
                  <a:lnTo>
                    <a:pt x="1291" y="1495"/>
                  </a:lnTo>
                  <a:lnTo>
                    <a:pt x="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2"/>
            <p:cNvSpPr/>
            <p:nvPr/>
          </p:nvSpPr>
          <p:spPr>
            <a:xfrm>
              <a:off x="-1434708" y="2398830"/>
              <a:ext cx="95366" cy="54969"/>
            </a:xfrm>
            <a:custGeom>
              <a:avLst/>
              <a:gdLst/>
              <a:ahLst/>
              <a:cxnLst/>
              <a:rect l="l" t="t" r="r" b="b"/>
              <a:pathLst>
                <a:path w="3305" h="1905" fill="none" extrusionOk="0">
                  <a:moveTo>
                    <a:pt x="1" y="740"/>
                  </a:moveTo>
                  <a:lnTo>
                    <a:pt x="1291" y="1"/>
                  </a:lnTo>
                  <a:lnTo>
                    <a:pt x="3305" y="1165"/>
                  </a:lnTo>
                  <a:lnTo>
                    <a:pt x="2015" y="1905"/>
                  </a:lnTo>
                  <a:lnTo>
                    <a:pt x="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2"/>
            <p:cNvSpPr/>
            <p:nvPr/>
          </p:nvSpPr>
          <p:spPr>
            <a:xfrm>
              <a:off x="-1914148" y="2083291"/>
              <a:ext cx="48159" cy="27730"/>
            </a:xfrm>
            <a:custGeom>
              <a:avLst/>
              <a:gdLst/>
              <a:ahLst/>
              <a:cxnLst/>
              <a:rect l="l" t="t" r="r" b="b"/>
              <a:pathLst>
                <a:path w="1669" h="961" fill="none" extrusionOk="0">
                  <a:moveTo>
                    <a:pt x="0" y="299"/>
                  </a:moveTo>
                  <a:lnTo>
                    <a:pt x="520" y="1"/>
                  </a:lnTo>
                  <a:lnTo>
                    <a:pt x="1668" y="661"/>
                  </a:lnTo>
                  <a:lnTo>
                    <a:pt x="1149" y="960"/>
                  </a:lnTo>
                  <a:lnTo>
                    <a:pt x="0" y="2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2"/>
            <p:cNvSpPr/>
            <p:nvPr/>
          </p:nvSpPr>
          <p:spPr>
            <a:xfrm>
              <a:off x="-1872394" y="2107356"/>
              <a:ext cx="47697" cy="27730"/>
            </a:xfrm>
            <a:custGeom>
              <a:avLst/>
              <a:gdLst/>
              <a:ahLst/>
              <a:cxnLst/>
              <a:rect l="l" t="t" r="r" b="b"/>
              <a:pathLst>
                <a:path w="1653" h="961" fill="none" extrusionOk="0">
                  <a:moveTo>
                    <a:pt x="1" y="299"/>
                  </a:moveTo>
                  <a:lnTo>
                    <a:pt x="504" y="0"/>
                  </a:lnTo>
                  <a:lnTo>
                    <a:pt x="1653" y="661"/>
                  </a:lnTo>
                  <a:lnTo>
                    <a:pt x="1149" y="960"/>
                  </a:lnTo>
                  <a:lnTo>
                    <a:pt x="1" y="2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2"/>
            <p:cNvSpPr/>
            <p:nvPr/>
          </p:nvSpPr>
          <p:spPr>
            <a:xfrm>
              <a:off x="-1831072" y="2131422"/>
              <a:ext cx="48159" cy="27730"/>
            </a:xfrm>
            <a:custGeom>
              <a:avLst/>
              <a:gdLst/>
              <a:ahLst/>
              <a:cxnLst/>
              <a:rect l="l" t="t" r="r" b="b"/>
              <a:pathLst>
                <a:path w="1669" h="961" fill="none" extrusionOk="0">
                  <a:moveTo>
                    <a:pt x="1" y="299"/>
                  </a:moveTo>
                  <a:lnTo>
                    <a:pt x="520" y="0"/>
                  </a:lnTo>
                  <a:lnTo>
                    <a:pt x="1668" y="661"/>
                  </a:lnTo>
                  <a:lnTo>
                    <a:pt x="1165" y="960"/>
                  </a:lnTo>
                  <a:lnTo>
                    <a:pt x="1" y="2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2"/>
            <p:cNvSpPr/>
            <p:nvPr/>
          </p:nvSpPr>
          <p:spPr>
            <a:xfrm>
              <a:off x="-1789289" y="2155488"/>
              <a:ext cx="48159" cy="27730"/>
            </a:xfrm>
            <a:custGeom>
              <a:avLst/>
              <a:gdLst/>
              <a:ahLst/>
              <a:cxnLst/>
              <a:rect l="l" t="t" r="r" b="b"/>
              <a:pathLst>
                <a:path w="1669" h="961" fill="none" extrusionOk="0">
                  <a:moveTo>
                    <a:pt x="0" y="299"/>
                  </a:moveTo>
                  <a:lnTo>
                    <a:pt x="519" y="0"/>
                  </a:lnTo>
                  <a:lnTo>
                    <a:pt x="1668" y="661"/>
                  </a:lnTo>
                  <a:lnTo>
                    <a:pt x="1149" y="960"/>
                  </a:lnTo>
                  <a:lnTo>
                    <a:pt x="0" y="2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2"/>
            <p:cNvSpPr/>
            <p:nvPr/>
          </p:nvSpPr>
          <p:spPr>
            <a:xfrm>
              <a:off x="-1513253" y="2314831"/>
              <a:ext cx="47697" cy="27730"/>
            </a:xfrm>
            <a:custGeom>
              <a:avLst/>
              <a:gdLst/>
              <a:ahLst/>
              <a:cxnLst/>
              <a:rect l="l" t="t" r="r" b="b"/>
              <a:pathLst>
                <a:path w="1653" h="961" fill="none" extrusionOk="0">
                  <a:moveTo>
                    <a:pt x="1" y="300"/>
                  </a:moveTo>
                  <a:lnTo>
                    <a:pt x="504" y="1"/>
                  </a:lnTo>
                  <a:lnTo>
                    <a:pt x="1653" y="662"/>
                  </a:lnTo>
                  <a:lnTo>
                    <a:pt x="1149" y="961"/>
                  </a:lnTo>
                  <a:lnTo>
                    <a:pt x="1" y="3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2"/>
            <p:cNvSpPr/>
            <p:nvPr/>
          </p:nvSpPr>
          <p:spPr>
            <a:xfrm>
              <a:off x="-1471932" y="2338897"/>
              <a:ext cx="48159" cy="27730"/>
            </a:xfrm>
            <a:custGeom>
              <a:avLst/>
              <a:gdLst/>
              <a:ahLst/>
              <a:cxnLst/>
              <a:rect l="l" t="t" r="r" b="b"/>
              <a:pathLst>
                <a:path w="1669" h="961" fill="none" extrusionOk="0">
                  <a:moveTo>
                    <a:pt x="0" y="300"/>
                  </a:moveTo>
                  <a:lnTo>
                    <a:pt x="520" y="1"/>
                  </a:lnTo>
                  <a:lnTo>
                    <a:pt x="1668" y="662"/>
                  </a:lnTo>
                  <a:lnTo>
                    <a:pt x="1149" y="961"/>
                  </a:lnTo>
                  <a:lnTo>
                    <a:pt x="0" y="3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2"/>
            <p:cNvSpPr/>
            <p:nvPr/>
          </p:nvSpPr>
          <p:spPr>
            <a:xfrm>
              <a:off x="-1430148" y="2362962"/>
              <a:ext cx="48130" cy="27730"/>
            </a:xfrm>
            <a:custGeom>
              <a:avLst/>
              <a:gdLst/>
              <a:ahLst/>
              <a:cxnLst/>
              <a:rect l="l" t="t" r="r" b="b"/>
              <a:pathLst>
                <a:path w="1668" h="961" fill="none" extrusionOk="0">
                  <a:moveTo>
                    <a:pt x="0" y="300"/>
                  </a:moveTo>
                  <a:lnTo>
                    <a:pt x="519" y="1"/>
                  </a:lnTo>
                  <a:lnTo>
                    <a:pt x="1668" y="662"/>
                  </a:lnTo>
                  <a:lnTo>
                    <a:pt x="1149" y="961"/>
                  </a:lnTo>
                  <a:lnTo>
                    <a:pt x="0" y="3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2"/>
            <p:cNvSpPr/>
            <p:nvPr/>
          </p:nvSpPr>
          <p:spPr>
            <a:xfrm>
              <a:off x="-1388394" y="2387028"/>
              <a:ext cx="47697" cy="27730"/>
            </a:xfrm>
            <a:custGeom>
              <a:avLst/>
              <a:gdLst/>
              <a:ahLst/>
              <a:cxnLst/>
              <a:rect l="l" t="t" r="r" b="b"/>
              <a:pathLst>
                <a:path w="1653" h="961" fill="none" extrusionOk="0">
                  <a:moveTo>
                    <a:pt x="1" y="284"/>
                  </a:moveTo>
                  <a:lnTo>
                    <a:pt x="504" y="1"/>
                  </a:lnTo>
                  <a:lnTo>
                    <a:pt x="1653" y="662"/>
                  </a:lnTo>
                  <a:lnTo>
                    <a:pt x="1149" y="961"/>
                  </a:lnTo>
                  <a:lnTo>
                    <a:pt x="1" y="28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2"/>
            <p:cNvSpPr/>
            <p:nvPr/>
          </p:nvSpPr>
          <p:spPr>
            <a:xfrm>
              <a:off x="-2158875" y="2060148"/>
              <a:ext cx="855378" cy="494892"/>
            </a:xfrm>
            <a:custGeom>
              <a:avLst/>
              <a:gdLst/>
              <a:ahLst/>
              <a:cxnLst/>
              <a:rect l="l" t="t" r="r" b="b"/>
              <a:pathLst>
                <a:path w="29644" h="17151" fill="none" extrusionOk="0">
                  <a:moveTo>
                    <a:pt x="29597" y="12257"/>
                  </a:moveTo>
                  <a:lnTo>
                    <a:pt x="8418" y="32"/>
                  </a:lnTo>
                  <a:lnTo>
                    <a:pt x="8418" y="32"/>
                  </a:lnTo>
                  <a:lnTo>
                    <a:pt x="8355" y="16"/>
                  </a:lnTo>
                  <a:lnTo>
                    <a:pt x="8292" y="0"/>
                  </a:lnTo>
                  <a:lnTo>
                    <a:pt x="8245" y="16"/>
                  </a:lnTo>
                  <a:lnTo>
                    <a:pt x="8182" y="32"/>
                  </a:lnTo>
                  <a:lnTo>
                    <a:pt x="48" y="4768"/>
                  </a:lnTo>
                  <a:lnTo>
                    <a:pt x="48" y="4768"/>
                  </a:lnTo>
                  <a:lnTo>
                    <a:pt x="1" y="4799"/>
                  </a:lnTo>
                  <a:lnTo>
                    <a:pt x="1" y="4831"/>
                  </a:lnTo>
                  <a:lnTo>
                    <a:pt x="1" y="4862"/>
                  </a:lnTo>
                  <a:lnTo>
                    <a:pt x="48" y="4893"/>
                  </a:lnTo>
                  <a:lnTo>
                    <a:pt x="21226" y="17119"/>
                  </a:lnTo>
                  <a:lnTo>
                    <a:pt x="21226" y="17119"/>
                  </a:lnTo>
                  <a:lnTo>
                    <a:pt x="21273" y="17150"/>
                  </a:lnTo>
                  <a:lnTo>
                    <a:pt x="21336" y="17150"/>
                  </a:lnTo>
                  <a:lnTo>
                    <a:pt x="21399" y="17150"/>
                  </a:lnTo>
                  <a:lnTo>
                    <a:pt x="21446" y="17119"/>
                  </a:lnTo>
                  <a:lnTo>
                    <a:pt x="29597" y="12399"/>
                  </a:lnTo>
                  <a:lnTo>
                    <a:pt x="29597" y="12399"/>
                  </a:lnTo>
                  <a:lnTo>
                    <a:pt x="29628" y="12367"/>
                  </a:lnTo>
                  <a:lnTo>
                    <a:pt x="29644" y="12320"/>
                  </a:lnTo>
                  <a:lnTo>
                    <a:pt x="29628" y="12289"/>
                  </a:lnTo>
                  <a:lnTo>
                    <a:pt x="29597" y="122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2"/>
            <p:cNvSpPr/>
            <p:nvPr/>
          </p:nvSpPr>
          <p:spPr>
            <a:xfrm>
              <a:off x="-1970013" y="2231754"/>
              <a:ext cx="74504" cy="43167"/>
            </a:xfrm>
            <a:custGeom>
              <a:avLst/>
              <a:gdLst/>
              <a:ahLst/>
              <a:cxnLst/>
              <a:rect l="l" t="t" r="r" b="b"/>
              <a:pathLst>
                <a:path w="2582" h="1496" extrusionOk="0">
                  <a:moveTo>
                    <a:pt x="1291" y="1"/>
                  </a:moveTo>
                  <a:lnTo>
                    <a:pt x="1" y="740"/>
                  </a:lnTo>
                  <a:lnTo>
                    <a:pt x="1291" y="1495"/>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2"/>
            <p:cNvSpPr/>
            <p:nvPr/>
          </p:nvSpPr>
          <p:spPr>
            <a:xfrm>
              <a:off x="-1970013" y="2231754"/>
              <a:ext cx="74504" cy="43167"/>
            </a:xfrm>
            <a:custGeom>
              <a:avLst/>
              <a:gdLst/>
              <a:ahLst/>
              <a:cxnLst/>
              <a:rect l="l" t="t" r="r" b="b"/>
              <a:pathLst>
                <a:path w="2582" h="1496" fill="none" extrusionOk="0">
                  <a:moveTo>
                    <a:pt x="2581" y="740"/>
                  </a:moveTo>
                  <a:lnTo>
                    <a:pt x="1291" y="1"/>
                  </a:lnTo>
                  <a:lnTo>
                    <a:pt x="1"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2"/>
            <p:cNvSpPr/>
            <p:nvPr/>
          </p:nvSpPr>
          <p:spPr>
            <a:xfrm>
              <a:off x="-2012229" y="2207227"/>
              <a:ext cx="74504" cy="43167"/>
            </a:xfrm>
            <a:custGeom>
              <a:avLst/>
              <a:gdLst/>
              <a:ahLst/>
              <a:cxnLst/>
              <a:rect l="l" t="t" r="r" b="b"/>
              <a:pathLst>
                <a:path w="2582" h="1496" extrusionOk="0">
                  <a:moveTo>
                    <a:pt x="1291" y="1"/>
                  </a:moveTo>
                  <a:lnTo>
                    <a:pt x="1" y="740"/>
                  </a:lnTo>
                  <a:lnTo>
                    <a:pt x="1291" y="1496"/>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2"/>
            <p:cNvSpPr/>
            <p:nvPr/>
          </p:nvSpPr>
          <p:spPr>
            <a:xfrm>
              <a:off x="-2012229" y="2207227"/>
              <a:ext cx="74504" cy="43167"/>
            </a:xfrm>
            <a:custGeom>
              <a:avLst/>
              <a:gdLst/>
              <a:ahLst/>
              <a:cxnLst/>
              <a:rect l="l" t="t" r="r" b="b"/>
              <a:pathLst>
                <a:path w="2582" h="1496" fill="none" extrusionOk="0">
                  <a:moveTo>
                    <a:pt x="2581" y="740"/>
                  </a:moveTo>
                  <a:lnTo>
                    <a:pt x="1291" y="1"/>
                  </a:lnTo>
                  <a:lnTo>
                    <a:pt x="1" y="740"/>
                  </a:lnTo>
                  <a:lnTo>
                    <a:pt x="1291"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2"/>
            <p:cNvSpPr/>
            <p:nvPr/>
          </p:nvSpPr>
          <p:spPr>
            <a:xfrm>
              <a:off x="-2054445" y="2182728"/>
              <a:ext cx="74475" cy="43167"/>
            </a:xfrm>
            <a:custGeom>
              <a:avLst/>
              <a:gdLst/>
              <a:ahLst/>
              <a:cxnLst/>
              <a:rect l="l" t="t" r="r" b="b"/>
              <a:pathLst>
                <a:path w="2581" h="1496" extrusionOk="0">
                  <a:moveTo>
                    <a:pt x="1291" y="0"/>
                  </a:moveTo>
                  <a:lnTo>
                    <a:pt x="0" y="756"/>
                  </a:lnTo>
                  <a:lnTo>
                    <a:pt x="1291" y="1495"/>
                  </a:lnTo>
                  <a:lnTo>
                    <a:pt x="2581" y="756"/>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2"/>
            <p:cNvSpPr/>
            <p:nvPr/>
          </p:nvSpPr>
          <p:spPr>
            <a:xfrm>
              <a:off x="-2054445" y="2182728"/>
              <a:ext cx="74475" cy="43167"/>
            </a:xfrm>
            <a:custGeom>
              <a:avLst/>
              <a:gdLst/>
              <a:ahLst/>
              <a:cxnLst/>
              <a:rect l="l" t="t" r="r" b="b"/>
              <a:pathLst>
                <a:path w="2581" h="1496" fill="none" extrusionOk="0">
                  <a:moveTo>
                    <a:pt x="2581" y="756"/>
                  </a:moveTo>
                  <a:lnTo>
                    <a:pt x="1291" y="0"/>
                  </a:lnTo>
                  <a:lnTo>
                    <a:pt x="0" y="756"/>
                  </a:lnTo>
                  <a:lnTo>
                    <a:pt x="1291"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2"/>
            <p:cNvSpPr/>
            <p:nvPr/>
          </p:nvSpPr>
          <p:spPr>
            <a:xfrm>
              <a:off x="-1843336" y="2304847"/>
              <a:ext cx="74504" cy="43167"/>
            </a:xfrm>
            <a:custGeom>
              <a:avLst/>
              <a:gdLst/>
              <a:ahLst/>
              <a:cxnLst/>
              <a:rect l="l" t="t" r="r" b="b"/>
              <a:pathLst>
                <a:path w="2582" h="1496" extrusionOk="0">
                  <a:moveTo>
                    <a:pt x="1291" y="1"/>
                  </a:moveTo>
                  <a:lnTo>
                    <a:pt x="1" y="756"/>
                  </a:lnTo>
                  <a:lnTo>
                    <a:pt x="1307" y="1496"/>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2"/>
            <p:cNvSpPr/>
            <p:nvPr/>
          </p:nvSpPr>
          <p:spPr>
            <a:xfrm>
              <a:off x="-1843336" y="2304847"/>
              <a:ext cx="74504" cy="43167"/>
            </a:xfrm>
            <a:custGeom>
              <a:avLst/>
              <a:gdLst/>
              <a:ahLst/>
              <a:cxnLst/>
              <a:rect l="l" t="t" r="r" b="b"/>
              <a:pathLst>
                <a:path w="2582" h="1496" fill="none" extrusionOk="0">
                  <a:moveTo>
                    <a:pt x="2581" y="756"/>
                  </a:moveTo>
                  <a:lnTo>
                    <a:pt x="1291" y="1"/>
                  </a:lnTo>
                  <a:lnTo>
                    <a:pt x="1" y="756"/>
                  </a:lnTo>
                  <a:lnTo>
                    <a:pt x="1307" y="1496"/>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2"/>
            <p:cNvSpPr/>
            <p:nvPr/>
          </p:nvSpPr>
          <p:spPr>
            <a:xfrm>
              <a:off x="-1885552" y="2280348"/>
              <a:ext cx="74475" cy="43138"/>
            </a:xfrm>
            <a:custGeom>
              <a:avLst/>
              <a:gdLst/>
              <a:ahLst/>
              <a:cxnLst/>
              <a:rect l="l" t="t" r="r" b="b"/>
              <a:pathLst>
                <a:path w="2581" h="1495" extrusionOk="0">
                  <a:moveTo>
                    <a:pt x="1291" y="0"/>
                  </a:moveTo>
                  <a:lnTo>
                    <a:pt x="1" y="755"/>
                  </a:lnTo>
                  <a:lnTo>
                    <a:pt x="1306" y="1495"/>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2"/>
            <p:cNvSpPr/>
            <p:nvPr/>
          </p:nvSpPr>
          <p:spPr>
            <a:xfrm>
              <a:off x="-1885552" y="2280348"/>
              <a:ext cx="74475" cy="43138"/>
            </a:xfrm>
            <a:custGeom>
              <a:avLst/>
              <a:gdLst/>
              <a:ahLst/>
              <a:cxnLst/>
              <a:rect l="l" t="t" r="r" b="b"/>
              <a:pathLst>
                <a:path w="2581" h="1495" fill="none" extrusionOk="0">
                  <a:moveTo>
                    <a:pt x="2581" y="755"/>
                  </a:moveTo>
                  <a:lnTo>
                    <a:pt x="1291" y="0"/>
                  </a:lnTo>
                  <a:lnTo>
                    <a:pt x="1" y="755"/>
                  </a:lnTo>
                  <a:lnTo>
                    <a:pt x="1306"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2"/>
            <p:cNvSpPr/>
            <p:nvPr/>
          </p:nvSpPr>
          <p:spPr>
            <a:xfrm>
              <a:off x="-1927768" y="2255820"/>
              <a:ext cx="74475" cy="43629"/>
            </a:xfrm>
            <a:custGeom>
              <a:avLst/>
              <a:gdLst/>
              <a:ahLst/>
              <a:cxnLst/>
              <a:rect l="l" t="t" r="r" b="b"/>
              <a:pathLst>
                <a:path w="2581" h="1512" extrusionOk="0">
                  <a:moveTo>
                    <a:pt x="1290" y="1"/>
                  </a:moveTo>
                  <a:lnTo>
                    <a:pt x="0" y="756"/>
                  </a:lnTo>
                  <a:lnTo>
                    <a:pt x="1290" y="1511"/>
                  </a:lnTo>
                  <a:lnTo>
                    <a:pt x="2581"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2"/>
            <p:cNvSpPr/>
            <p:nvPr/>
          </p:nvSpPr>
          <p:spPr>
            <a:xfrm>
              <a:off x="-1927768" y="2255820"/>
              <a:ext cx="74475" cy="43629"/>
            </a:xfrm>
            <a:custGeom>
              <a:avLst/>
              <a:gdLst/>
              <a:ahLst/>
              <a:cxnLst/>
              <a:rect l="l" t="t" r="r" b="b"/>
              <a:pathLst>
                <a:path w="2581" h="1512" fill="none" extrusionOk="0">
                  <a:moveTo>
                    <a:pt x="2581" y="756"/>
                  </a:moveTo>
                  <a:lnTo>
                    <a:pt x="1290" y="1"/>
                  </a:lnTo>
                  <a:lnTo>
                    <a:pt x="0" y="756"/>
                  </a:lnTo>
                  <a:lnTo>
                    <a:pt x="1290"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2"/>
            <p:cNvSpPr/>
            <p:nvPr/>
          </p:nvSpPr>
          <p:spPr>
            <a:xfrm>
              <a:off x="-1716197" y="2377968"/>
              <a:ext cx="74475" cy="43138"/>
            </a:xfrm>
            <a:custGeom>
              <a:avLst/>
              <a:gdLst/>
              <a:ahLst/>
              <a:cxnLst/>
              <a:rect l="l" t="t" r="r" b="b"/>
              <a:pathLst>
                <a:path w="2581" h="1495" extrusionOk="0">
                  <a:moveTo>
                    <a:pt x="1275" y="0"/>
                  </a:moveTo>
                  <a:lnTo>
                    <a:pt x="0" y="755"/>
                  </a:lnTo>
                  <a:lnTo>
                    <a:pt x="1291" y="1495"/>
                  </a:lnTo>
                  <a:lnTo>
                    <a:pt x="2581" y="755"/>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2"/>
            <p:cNvSpPr/>
            <p:nvPr/>
          </p:nvSpPr>
          <p:spPr>
            <a:xfrm>
              <a:off x="-1716197" y="2377968"/>
              <a:ext cx="74475" cy="43138"/>
            </a:xfrm>
            <a:custGeom>
              <a:avLst/>
              <a:gdLst/>
              <a:ahLst/>
              <a:cxnLst/>
              <a:rect l="l" t="t" r="r" b="b"/>
              <a:pathLst>
                <a:path w="2581" h="1495" fill="none" extrusionOk="0">
                  <a:moveTo>
                    <a:pt x="2581" y="755"/>
                  </a:moveTo>
                  <a:lnTo>
                    <a:pt x="1275" y="0"/>
                  </a:lnTo>
                  <a:lnTo>
                    <a:pt x="0" y="755"/>
                  </a:lnTo>
                  <a:lnTo>
                    <a:pt x="1291"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2"/>
            <p:cNvSpPr/>
            <p:nvPr/>
          </p:nvSpPr>
          <p:spPr>
            <a:xfrm>
              <a:off x="-1758413" y="2353902"/>
              <a:ext cx="74475" cy="43138"/>
            </a:xfrm>
            <a:custGeom>
              <a:avLst/>
              <a:gdLst/>
              <a:ahLst/>
              <a:cxnLst/>
              <a:rect l="l" t="t" r="r" b="b"/>
              <a:pathLst>
                <a:path w="2581" h="1495" extrusionOk="0">
                  <a:moveTo>
                    <a:pt x="1275" y="0"/>
                  </a:moveTo>
                  <a:lnTo>
                    <a:pt x="0" y="740"/>
                  </a:lnTo>
                  <a:lnTo>
                    <a:pt x="1290" y="1495"/>
                  </a:lnTo>
                  <a:lnTo>
                    <a:pt x="2581" y="740"/>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2"/>
            <p:cNvSpPr/>
            <p:nvPr/>
          </p:nvSpPr>
          <p:spPr>
            <a:xfrm>
              <a:off x="-1758413" y="2353902"/>
              <a:ext cx="74475" cy="43138"/>
            </a:xfrm>
            <a:custGeom>
              <a:avLst/>
              <a:gdLst/>
              <a:ahLst/>
              <a:cxnLst/>
              <a:rect l="l" t="t" r="r" b="b"/>
              <a:pathLst>
                <a:path w="2581" h="1495" fill="none" extrusionOk="0">
                  <a:moveTo>
                    <a:pt x="2581" y="740"/>
                  </a:moveTo>
                  <a:lnTo>
                    <a:pt x="1275" y="0"/>
                  </a:lnTo>
                  <a:lnTo>
                    <a:pt x="0" y="740"/>
                  </a:lnTo>
                  <a:lnTo>
                    <a:pt x="1290"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2"/>
            <p:cNvSpPr/>
            <p:nvPr/>
          </p:nvSpPr>
          <p:spPr>
            <a:xfrm>
              <a:off x="-1801091" y="2329374"/>
              <a:ext cx="74936" cy="43167"/>
            </a:xfrm>
            <a:custGeom>
              <a:avLst/>
              <a:gdLst/>
              <a:ahLst/>
              <a:cxnLst/>
              <a:rect l="l" t="t" r="r" b="b"/>
              <a:pathLst>
                <a:path w="2597" h="1496" extrusionOk="0">
                  <a:moveTo>
                    <a:pt x="1290" y="0"/>
                  </a:moveTo>
                  <a:lnTo>
                    <a:pt x="0" y="740"/>
                  </a:lnTo>
                  <a:lnTo>
                    <a:pt x="1306" y="1495"/>
                  </a:lnTo>
                  <a:lnTo>
                    <a:pt x="2596" y="740"/>
                  </a:lnTo>
                  <a:lnTo>
                    <a:pt x="12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2"/>
            <p:cNvSpPr/>
            <p:nvPr/>
          </p:nvSpPr>
          <p:spPr>
            <a:xfrm>
              <a:off x="-1801091" y="2329374"/>
              <a:ext cx="74936" cy="43167"/>
            </a:xfrm>
            <a:custGeom>
              <a:avLst/>
              <a:gdLst/>
              <a:ahLst/>
              <a:cxnLst/>
              <a:rect l="l" t="t" r="r" b="b"/>
              <a:pathLst>
                <a:path w="2597" h="1496" fill="none" extrusionOk="0">
                  <a:moveTo>
                    <a:pt x="2596" y="740"/>
                  </a:moveTo>
                  <a:lnTo>
                    <a:pt x="1290" y="0"/>
                  </a:lnTo>
                  <a:lnTo>
                    <a:pt x="0" y="740"/>
                  </a:lnTo>
                  <a:lnTo>
                    <a:pt x="1306" y="1495"/>
                  </a:lnTo>
                  <a:lnTo>
                    <a:pt x="2596"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2"/>
            <p:cNvSpPr/>
            <p:nvPr/>
          </p:nvSpPr>
          <p:spPr>
            <a:xfrm>
              <a:off x="-1631735" y="2426994"/>
              <a:ext cx="74475" cy="43167"/>
            </a:xfrm>
            <a:custGeom>
              <a:avLst/>
              <a:gdLst/>
              <a:ahLst/>
              <a:cxnLst/>
              <a:rect l="l" t="t" r="r" b="b"/>
              <a:pathLst>
                <a:path w="2581" h="1496" extrusionOk="0">
                  <a:moveTo>
                    <a:pt x="1290" y="0"/>
                  </a:moveTo>
                  <a:lnTo>
                    <a:pt x="0" y="740"/>
                  </a:lnTo>
                  <a:lnTo>
                    <a:pt x="1290" y="1495"/>
                  </a:lnTo>
                  <a:lnTo>
                    <a:pt x="2580" y="740"/>
                  </a:lnTo>
                  <a:lnTo>
                    <a:pt x="12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2"/>
            <p:cNvSpPr/>
            <p:nvPr/>
          </p:nvSpPr>
          <p:spPr>
            <a:xfrm>
              <a:off x="-1631735" y="2426994"/>
              <a:ext cx="74475" cy="43167"/>
            </a:xfrm>
            <a:custGeom>
              <a:avLst/>
              <a:gdLst/>
              <a:ahLst/>
              <a:cxnLst/>
              <a:rect l="l" t="t" r="r" b="b"/>
              <a:pathLst>
                <a:path w="2581" h="1496" fill="none" extrusionOk="0">
                  <a:moveTo>
                    <a:pt x="2580" y="740"/>
                  </a:moveTo>
                  <a:lnTo>
                    <a:pt x="1290" y="0"/>
                  </a:lnTo>
                  <a:lnTo>
                    <a:pt x="0" y="740"/>
                  </a:lnTo>
                  <a:lnTo>
                    <a:pt x="1290" y="1495"/>
                  </a:lnTo>
                  <a:lnTo>
                    <a:pt x="2580"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2"/>
            <p:cNvSpPr/>
            <p:nvPr/>
          </p:nvSpPr>
          <p:spPr>
            <a:xfrm>
              <a:off x="-1600427" y="2481474"/>
              <a:ext cx="54074" cy="31365"/>
            </a:xfrm>
            <a:custGeom>
              <a:avLst/>
              <a:gdLst/>
              <a:ahLst/>
              <a:cxnLst/>
              <a:rect l="l" t="t" r="r" b="b"/>
              <a:pathLst>
                <a:path w="1874" h="1087" extrusionOk="0">
                  <a:moveTo>
                    <a:pt x="567" y="0"/>
                  </a:moveTo>
                  <a:lnTo>
                    <a:pt x="1" y="347"/>
                  </a:lnTo>
                  <a:lnTo>
                    <a:pt x="1291" y="1086"/>
                  </a:lnTo>
                  <a:lnTo>
                    <a:pt x="1873" y="756"/>
                  </a:lnTo>
                  <a:lnTo>
                    <a:pt x="5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2"/>
            <p:cNvSpPr/>
            <p:nvPr/>
          </p:nvSpPr>
          <p:spPr>
            <a:xfrm>
              <a:off x="-1600427" y="2481474"/>
              <a:ext cx="54074" cy="31365"/>
            </a:xfrm>
            <a:custGeom>
              <a:avLst/>
              <a:gdLst/>
              <a:ahLst/>
              <a:cxnLst/>
              <a:rect l="l" t="t" r="r" b="b"/>
              <a:pathLst>
                <a:path w="1874" h="1087" fill="none" extrusionOk="0">
                  <a:moveTo>
                    <a:pt x="1873" y="756"/>
                  </a:moveTo>
                  <a:lnTo>
                    <a:pt x="567" y="0"/>
                  </a:lnTo>
                  <a:lnTo>
                    <a:pt x="1" y="347"/>
                  </a:lnTo>
                  <a:lnTo>
                    <a:pt x="1291" y="1086"/>
                  </a:lnTo>
                  <a:lnTo>
                    <a:pt x="1873"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2"/>
            <p:cNvSpPr/>
            <p:nvPr/>
          </p:nvSpPr>
          <p:spPr>
            <a:xfrm>
              <a:off x="-1621319" y="2492381"/>
              <a:ext cx="56325" cy="32260"/>
            </a:xfrm>
            <a:custGeom>
              <a:avLst/>
              <a:gdLst/>
              <a:ahLst/>
              <a:cxnLst/>
              <a:rect l="l" t="t" r="r" b="b"/>
              <a:pathLst>
                <a:path w="1952" h="1118" extrusionOk="0">
                  <a:moveTo>
                    <a:pt x="646" y="0"/>
                  </a:moveTo>
                  <a:lnTo>
                    <a:pt x="1" y="378"/>
                  </a:lnTo>
                  <a:lnTo>
                    <a:pt x="1307" y="1117"/>
                  </a:lnTo>
                  <a:lnTo>
                    <a:pt x="1952" y="755"/>
                  </a:lnTo>
                  <a:lnTo>
                    <a:pt x="6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2"/>
            <p:cNvSpPr/>
            <p:nvPr/>
          </p:nvSpPr>
          <p:spPr>
            <a:xfrm>
              <a:off x="-1621319" y="2492381"/>
              <a:ext cx="56325" cy="32260"/>
            </a:xfrm>
            <a:custGeom>
              <a:avLst/>
              <a:gdLst/>
              <a:ahLst/>
              <a:cxnLst/>
              <a:rect l="l" t="t" r="r" b="b"/>
              <a:pathLst>
                <a:path w="1952" h="1118" fill="none" extrusionOk="0">
                  <a:moveTo>
                    <a:pt x="1952" y="755"/>
                  </a:moveTo>
                  <a:lnTo>
                    <a:pt x="646" y="0"/>
                  </a:lnTo>
                  <a:lnTo>
                    <a:pt x="1" y="378"/>
                  </a:lnTo>
                  <a:lnTo>
                    <a:pt x="1307" y="1117"/>
                  </a:lnTo>
                  <a:lnTo>
                    <a:pt x="1952"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2"/>
            <p:cNvSpPr/>
            <p:nvPr/>
          </p:nvSpPr>
          <p:spPr>
            <a:xfrm>
              <a:off x="-1970013" y="2280348"/>
              <a:ext cx="244286" cy="141216"/>
            </a:xfrm>
            <a:custGeom>
              <a:avLst/>
              <a:gdLst/>
              <a:ahLst/>
              <a:cxnLst/>
              <a:rect l="l" t="t" r="r" b="b"/>
              <a:pathLst>
                <a:path w="8466" h="4894" extrusionOk="0">
                  <a:moveTo>
                    <a:pt x="1291" y="0"/>
                  </a:moveTo>
                  <a:lnTo>
                    <a:pt x="1" y="740"/>
                  </a:lnTo>
                  <a:lnTo>
                    <a:pt x="7176" y="4894"/>
                  </a:lnTo>
                  <a:lnTo>
                    <a:pt x="8466" y="4138"/>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2"/>
            <p:cNvSpPr/>
            <p:nvPr/>
          </p:nvSpPr>
          <p:spPr>
            <a:xfrm>
              <a:off x="-1970013" y="2280348"/>
              <a:ext cx="244286" cy="141216"/>
            </a:xfrm>
            <a:custGeom>
              <a:avLst/>
              <a:gdLst/>
              <a:ahLst/>
              <a:cxnLst/>
              <a:rect l="l" t="t" r="r" b="b"/>
              <a:pathLst>
                <a:path w="8466" h="4894" fill="none" extrusionOk="0">
                  <a:moveTo>
                    <a:pt x="8466" y="4138"/>
                  </a:moveTo>
                  <a:lnTo>
                    <a:pt x="1291" y="0"/>
                  </a:lnTo>
                  <a:lnTo>
                    <a:pt x="1" y="740"/>
                  </a:lnTo>
                  <a:lnTo>
                    <a:pt x="7176" y="4894"/>
                  </a:lnTo>
                  <a:lnTo>
                    <a:pt x="8466" y="41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2"/>
            <p:cNvSpPr/>
            <p:nvPr/>
          </p:nvSpPr>
          <p:spPr>
            <a:xfrm>
              <a:off x="-2022213" y="2249934"/>
              <a:ext cx="85844" cy="49948"/>
            </a:xfrm>
            <a:custGeom>
              <a:avLst/>
              <a:gdLst/>
              <a:ahLst/>
              <a:cxnLst/>
              <a:rect l="l" t="t" r="r" b="b"/>
              <a:pathLst>
                <a:path w="2975" h="1731" extrusionOk="0">
                  <a:moveTo>
                    <a:pt x="1275" y="0"/>
                  </a:moveTo>
                  <a:lnTo>
                    <a:pt x="1" y="755"/>
                  </a:lnTo>
                  <a:lnTo>
                    <a:pt x="1684" y="1731"/>
                  </a:lnTo>
                  <a:lnTo>
                    <a:pt x="2974" y="976"/>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2"/>
            <p:cNvSpPr/>
            <p:nvPr/>
          </p:nvSpPr>
          <p:spPr>
            <a:xfrm>
              <a:off x="-2022213" y="2249934"/>
              <a:ext cx="85844" cy="49948"/>
            </a:xfrm>
            <a:custGeom>
              <a:avLst/>
              <a:gdLst/>
              <a:ahLst/>
              <a:cxnLst/>
              <a:rect l="l" t="t" r="r" b="b"/>
              <a:pathLst>
                <a:path w="2975" h="1731" fill="none" extrusionOk="0">
                  <a:moveTo>
                    <a:pt x="2974" y="976"/>
                  </a:moveTo>
                  <a:lnTo>
                    <a:pt x="1275" y="0"/>
                  </a:lnTo>
                  <a:lnTo>
                    <a:pt x="1" y="755"/>
                  </a:lnTo>
                  <a:lnTo>
                    <a:pt x="1684" y="1731"/>
                  </a:lnTo>
                  <a:lnTo>
                    <a:pt x="2974" y="9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2"/>
            <p:cNvSpPr/>
            <p:nvPr/>
          </p:nvSpPr>
          <p:spPr>
            <a:xfrm>
              <a:off x="-2065353" y="2224944"/>
              <a:ext cx="74504" cy="43629"/>
            </a:xfrm>
            <a:custGeom>
              <a:avLst/>
              <a:gdLst/>
              <a:ahLst/>
              <a:cxnLst/>
              <a:rect l="l" t="t" r="r" b="b"/>
              <a:pathLst>
                <a:path w="2582" h="1512" extrusionOk="0">
                  <a:moveTo>
                    <a:pt x="1291" y="1"/>
                  </a:moveTo>
                  <a:lnTo>
                    <a:pt x="1" y="756"/>
                  </a:lnTo>
                  <a:lnTo>
                    <a:pt x="1307" y="1511"/>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2"/>
            <p:cNvSpPr/>
            <p:nvPr/>
          </p:nvSpPr>
          <p:spPr>
            <a:xfrm>
              <a:off x="-2065353" y="2224944"/>
              <a:ext cx="74504" cy="43629"/>
            </a:xfrm>
            <a:custGeom>
              <a:avLst/>
              <a:gdLst/>
              <a:ahLst/>
              <a:cxnLst/>
              <a:rect l="l" t="t" r="r" b="b"/>
              <a:pathLst>
                <a:path w="2582" h="1512" fill="none" extrusionOk="0">
                  <a:moveTo>
                    <a:pt x="2581" y="756"/>
                  </a:moveTo>
                  <a:lnTo>
                    <a:pt x="1291" y="1"/>
                  </a:lnTo>
                  <a:lnTo>
                    <a:pt x="1" y="756"/>
                  </a:lnTo>
                  <a:lnTo>
                    <a:pt x="1307"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2"/>
            <p:cNvSpPr/>
            <p:nvPr/>
          </p:nvSpPr>
          <p:spPr>
            <a:xfrm>
              <a:off x="-2107107" y="2200879"/>
              <a:ext cx="74475" cy="43167"/>
            </a:xfrm>
            <a:custGeom>
              <a:avLst/>
              <a:gdLst/>
              <a:ahLst/>
              <a:cxnLst/>
              <a:rect l="l" t="t" r="r" b="b"/>
              <a:pathLst>
                <a:path w="2581" h="1496" extrusionOk="0">
                  <a:moveTo>
                    <a:pt x="1275" y="1"/>
                  </a:moveTo>
                  <a:lnTo>
                    <a:pt x="0" y="756"/>
                  </a:lnTo>
                  <a:lnTo>
                    <a:pt x="1290" y="1495"/>
                  </a:lnTo>
                  <a:lnTo>
                    <a:pt x="2581" y="756"/>
                  </a:lnTo>
                  <a:lnTo>
                    <a:pt x="12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2"/>
            <p:cNvSpPr/>
            <p:nvPr/>
          </p:nvSpPr>
          <p:spPr>
            <a:xfrm>
              <a:off x="-2107107" y="2200879"/>
              <a:ext cx="74475" cy="43167"/>
            </a:xfrm>
            <a:custGeom>
              <a:avLst/>
              <a:gdLst/>
              <a:ahLst/>
              <a:cxnLst/>
              <a:rect l="l" t="t" r="r" b="b"/>
              <a:pathLst>
                <a:path w="2581" h="1496" fill="none" extrusionOk="0">
                  <a:moveTo>
                    <a:pt x="2581" y="756"/>
                  </a:moveTo>
                  <a:lnTo>
                    <a:pt x="1275" y="1"/>
                  </a:lnTo>
                  <a:lnTo>
                    <a:pt x="0" y="756"/>
                  </a:lnTo>
                  <a:lnTo>
                    <a:pt x="1290"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2"/>
            <p:cNvSpPr/>
            <p:nvPr/>
          </p:nvSpPr>
          <p:spPr>
            <a:xfrm>
              <a:off x="-2148429" y="2177274"/>
              <a:ext cx="74475" cy="43167"/>
            </a:xfrm>
            <a:custGeom>
              <a:avLst/>
              <a:gdLst/>
              <a:ahLst/>
              <a:cxnLst/>
              <a:rect l="l" t="t" r="r" b="b"/>
              <a:pathLst>
                <a:path w="2581" h="1496" extrusionOk="0">
                  <a:moveTo>
                    <a:pt x="1291" y="1"/>
                  </a:moveTo>
                  <a:lnTo>
                    <a:pt x="0" y="740"/>
                  </a:lnTo>
                  <a:lnTo>
                    <a:pt x="1291" y="1495"/>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2"/>
            <p:cNvSpPr/>
            <p:nvPr/>
          </p:nvSpPr>
          <p:spPr>
            <a:xfrm>
              <a:off x="-2148429" y="2177274"/>
              <a:ext cx="74475" cy="43167"/>
            </a:xfrm>
            <a:custGeom>
              <a:avLst/>
              <a:gdLst/>
              <a:ahLst/>
              <a:cxnLst/>
              <a:rect l="l" t="t" r="r" b="b"/>
              <a:pathLst>
                <a:path w="2581" h="1496" fill="none" extrusionOk="0">
                  <a:moveTo>
                    <a:pt x="2581" y="740"/>
                  </a:moveTo>
                  <a:lnTo>
                    <a:pt x="1291" y="1"/>
                  </a:lnTo>
                  <a:lnTo>
                    <a:pt x="0"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2"/>
            <p:cNvSpPr/>
            <p:nvPr/>
          </p:nvSpPr>
          <p:spPr>
            <a:xfrm>
              <a:off x="-1663996" y="2456946"/>
              <a:ext cx="74504" cy="43167"/>
            </a:xfrm>
            <a:custGeom>
              <a:avLst/>
              <a:gdLst/>
              <a:ahLst/>
              <a:cxnLst/>
              <a:rect l="l" t="t" r="r" b="b"/>
              <a:pathLst>
                <a:path w="2582" h="1496" extrusionOk="0">
                  <a:moveTo>
                    <a:pt x="1291" y="1"/>
                  </a:moveTo>
                  <a:lnTo>
                    <a:pt x="1" y="740"/>
                  </a:lnTo>
                  <a:lnTo>
                    <a:pt x="1307" y="1496"/>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2"/>
            <p:cNvSpPr/>
            <p:nvPr/>
          </p:nvSpPr>
          <p:spPr>
            <a:xfrm>
              <a:off x="-1663996" y="2456946"/>
              <a:ext cx="74504" cy="43167"/>
            </a:xfrm>
            <a:custGeom>
              <a:avLst/>
              <a:gdLst/>
              <a:ahLst/>
              <a:cxnLst/>
              <a:rect l="l" t="t" r="r" b="b"/>
              <a:pathLst>
                <a:path w="2582" h="1496" fill="none" extrusionOk="0">
                  <a:moveTo>
                    <a:pt x="2581" y="740"/>
                  </a:moveTo>
                  <a:lnTo>
                    <a:pt x="1291" y="1"/>
                  </a:lnTo>
                  <a:lnTo>
                    <a:pt x="1" y="740"/>
                  </a:lnTo>
                  <a:lnTo>
                    <a:pt x="1307"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2"/>
            <p:cNvSpPr/>
            <p:nvPr/>
          </p:nvSpPr>
          <p:spPr>
            <a:xfrm>
              <a:off x="-1707107" y="2431986"/>
              <a:ext cx="74475" cy="43167"/>
            </a:xfrm>
            <a:custGeom>
              <a:avLst/>
              <a:gdLst/>
              <a:ahLst/>
              <a:cxnLst/>
              <a:rect l="l" t="t" r="r" b="b"/>
              <a:pathLst>
                <a:path w="2581" h="1496" extrusionOk="0">
                  <a:moveTo>
                    <a:pt x="1290" y="0"/>
                  </a:moveTo>
                  <a:lnTo>
                    <a:pt x="0" y="740"/>
                  </a:lnTo>
                  <a:lnTo>
                    <a:pt x="1290" y="1495"/>
                  </a:lnTo>
                  <a:lnTo>
                    <a:pt x="2581" y="740"/>
                  </a:lnTo>
                  <a:lnTo>
                    <a:pt x="12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2"/>
            <p:cNvSpPr/>
            <p:nvPr/>
          </p:nvSpPr>
          <p:spPr>
            <a:xfrm>
              <a:off x="-1707107" y="2431986"/>
              <a:ext cx="74475" cy="43167"/>
            </a:xfrm>
            <a:custGeom>
              <a:avLst/>
              <a:gdLst/>
              <a:ahLst/>
              <a:cxnLst/>
              <a:rect l="l" t="t" r="r" b="b"/>
              <a:pathLst>
                <a:path w="2581" h="1496" fill="none" extrusionOk="0">
                  <a:moveTo>
                    <a:pt x="2581" y="740"/>
                  </a:moveTo>
                  <a:lnTo>
                    <a:pt x="1290" y="0"/>
                  </a:lnTo>
                  <a:lnTo>
                    <a:pt x="0" y="740"/>
                  </a:lnTo>
                  <a:lnTo>
                    <a:pt x="1290"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2"/>
            <p:cNvSpPr/>
            <p:nvPr/>
          </p:nvSpPr>
          <p:spPr>
            <a:xfrm>
              <a:off x="-1758413" y="2402466"/>
              <a:ext cx="84459" cy="48621"/>
            </a:xfrm>
            <a:custGeom>
              <a:avLst/>
              <a:gdLst/>
              <a:ahLst/>
              <a:cxnLst/>
              <a:rect l="l" t="t" r="r" b="b"/>
              <a:pathLst>
                <a:path w="2927" h="1685" extrusionOk="0">
                  <a:moveTo>
                    <a:pt x="1290" y="1"/>
                  </a:moveTo>
                  <a:lnTo>
                    <a:pt x="0" y="740"/>
                  </a:lnTo>
                  <a:lnTo>
                    <a:pt x="1637" y="1684"/>
                  </a:lnTo>
                  <a:lnTo>
                    <a:pt x="2927" y="945"/>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2"/>
            <p:cNvSpPr/>
            <p:nvPr/>
          </p:nvSpPr>
          <p:spPr>
            <a:xfrm>
              <a:off x="-1758413" y="2402466"/>
              <a:ext cx="84459" cy="48621"/>
            </a:xfrm>
            <a:custGeom>
              <a:avLst/>
              <a:gdLst/>
              <a:ahLst/>
              <a:cxnLst/>
              <a:rect l="l" t="t" r="r" b="b"/>
              <a:pathLst>
                <a:path w="2927" h="1685" fill="none" extrusionOk="0">
                  <a:moveTo>
                    <a:pt x="2927" y="945"/>
                  </a:moveTo>
                  <a:lnTo>
                    <a:pt x="1290" y="1"/>
                  </a:lnTo>
                  <a:lnTo>
                    <a:pt x="0" y="740"/>
                  </a:lnTo>
                  <a:lnTo>
                    <a:pt x="1637" y="1684"/>
                  </a:lnTo>
                  <a:lnTo>
                    <a:pt x="2927" y="9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2"/>
            <p:cNvSpPr/>
            <p:nvPr/>
          </p:nvSpPr>
          <p:spPr>
            <a:xfrm>
              <a:off x="-1578641" y="2506001"/>
              <a:ext cx="74504" cy="43600"/>
            </a:xfrm>
            <a:custGeom>
              <a:avLst/>
              <a:gdLst/>
              <a:ahLst/>
              <a:cxnLst/>
              <a:rect l="l" t="t" r="r" b="b"/>
              <a:pathLst>
                <a:path w="2582" h="1511" extrusionOk="0">
                  <a:moveTo>
                    <a:pt x="1291" y="0"/>
                  </a:moveTo>
                  <a:lnTo>
                    <a:pt x="1" y="755"/>
                  </a:lnTo>
                  <a:lnTo>
                    <a:pt x="1307" y="1511"/>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2"/>
            <p:cNvSpPr/>
            <p:nvPr/>
          </p:nvSpPr>
          <p:spPr>
            <a:xfrm>
              <a:off x="-1578641" y="2506001"/>
              <a:ext cx="74504" cy="43600"/>
            </a:xfrm>
            <a:custGeom>
              <a:avLst/>
              <a:gdLst/>
              <a:ahLst/>
              <a:cxnLst/>
              <a:rect l="l" t="t" r="r" b="b"/>
              <a:pathLst>
                <a:path w="2582" h="1511" fill="none" extrusionOk="0">
                  <a:moveTo>
                    <a:pt x="2581" y="755"/>
                  </a:moveTo>
                  <a:lnTo>
                    <a:pt x="1291" y="0"/>
                  </a:lnTo>
                  <a:lnTo>
                    <a:pt x="1" y="755"/>
                  </a:lnTo>
                  <a:lnTo>
                    <a:pt x="1307" y="1511"/>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2"/>
            <p:cNvSpPr/>
            <p:nvPr/>
          </p:nvSpPr>
          <p:spPr>
            <a:xfrm>
              <a:off x="-1588625" y="2451521"/>
              <a:ext cx="126702" cy="73551"/>
            </a:xfrm>
            <a:custGeom>
              <a:avLst/>
              <a:gdLst/>
              <a:ahLst/>
              <a:cxnLst/>
              <a:rect l="l" t="t" r="r" b="b"/>
              <a:pathLst>
                <a:path w="4391" h="2549" extrusionOk="0">
                  <a:moveTo>
                    <a:pt x="1275" y="0"/>
                  </a:moveTo>
                  <a:lnTo>
                    <a:pt x="1" y="755"/>
                  </a:lnTo>
                  <a:lnTo>
                    <a:pt x="3100" y="2549"/>
                  </a:lnTo>
                  <a:lnTo>
                    <a:pt x="4391" y="1809"/>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42"/>
            <p:cNvSpPr/>
            <p:nvPr/>
          </p:nvSpPr>
          <p:spPr>
            <a:xfrm>
              <a:off x="-1588625" y="2451521"/>
              <a:ext cx="126702" cy="73551"/>
            </a:xfrm>
            <a:custGeom>
              <a:avLst/>
              <a:gdLst/>
              <a:ahLst/>
              <a:cxnLst/>
              <a:rect l="l" t="t" r="r" b="b"/>
              <a:pathLst>
                <a:path w="4391" h="2549" fill="none" extrusionOk="0">
                  <a:moveTo>
                    <a:pt x="4391" y="1809"/>
                  </a:moveTo>
                  <a:lnTo>
                    <a:pt x="1275" y="0"/>
                  </a:lnTo>
                  <a:lnTo>
                    <a:pt x="1" y="755"/>
                  </a:lnTo>
                  <a:lnTo>
                    <a:pt x="3100" y="2549"/>
                  </a:lnTo>
                  <a:lnTo>
                    <a:pt x="4391" y="180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42"/>
            <p:cNvSpPr/>
            <p:nvPr/>
          </p:nvSpPr>
          <p:spPr>
            <a:xfrm>
              <a:off x="-1673980" y="2402466"/>
              <a:ext cx="74504" cy="43167"/>
            </a:xfrm>
            <a:custGeom>
              <a:avLst/>
              <a:gdLst/>
              <a:ahLst/>
              <a:cxnLst/>
              <a:rect l="l" t="t" r="r" b="b"/>
              <a:pathLst>
                <a:path w="2582" h="1496" extrusionOk="0">
                  <a:moveTo>
                    <a:pt x="1291" y="1"/>
                  </a:moveTo>
                  <a:lnTo>
                    <a:pt x="1" y="756"/>
                  </a:lnTo>
                  <a:lnTo>
                    <a:pt x="1291" y="1495"/>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2"/>
            <p:cNvSpPr/>
            <p:nvPr/>
          </p:nvSpPr>
          <p:spPr>
            <a:xfrm>
              <a:off x="-1673980" y="2402466"/>
              <a:ext cx="74504" cy="43167"/>
            </a:xfrm>
            <a:custGeom>
              <a:avLst/>
              <a:gdLst/>
              <a:ahLst/>
              <a:cxnLst/>
              <a:rect l="l" t="t" r="r" b="b"/>
              <a:pathLst>
                <a:path w="2582" h="1496" fill="none" extrusionOk="0">
                  <a:moveTo>
                    <a:pt x="2581" y="756"/>
                  </a:moveTo>
                  <a:lnTo>
                    <a:pt x="1291" y="1"/>
                  </a:lnTo>
                  <a:lnTo>
                    <a:pt x="1" y="756"/>
                  </a:lnTo>
                  <a:lnTo>
                    <a:pt x="1291"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2"/>
            <p:cNvSpPr/>
            <p:nvPr/>
          </p:nvSpPr>
          <p:spPr>
            <a:xfrm>
              <a:off x="-1907800" y="2219952"/>
              <a:ext cx="74475" cy="43167"/>
            </a:xfrm>
            <a:custGeom>
              <a:avLst/>
              <a:gdLst/>
              <a:ahLst/>
              <a:cxnLst/>
              <a:rect l="l" t="t" r="r" b="b"/>
              <a:pathLst>
                <a:path w="2581" h="1496" extrusionOk="0">
                  <a:moveTo>
                    <a:pt x="1291" y="1"/>
                  </a:moveTo>
                  <a:lnTo>
                    <a:pt x="1" y="756"/>
                  </a:lnTo>
                  <a:lnTo>
                    <a:pt x="1291" y="1495"/>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2"/>
            <p:cNvSpPr/>
            <p:nvPr/>
          </p:nvSpPr>
          <p:spPr>
            <a:xfrm>
              <a:off x="-1907800" y="2219952"/>
              <a:ext cx="74475" cy="43167"/>
            </a:xfrm>
            <a:custGeom>
              <a:avLst/>
              <a:gdLst/>
              <a:ahLst/>
              <a:cxnLst/>
              <a:rect l="l" t="t" r="r" b="b"/>
              <a:pathLst>
                <a:path w="2581" h="1496" fill="none" extrusionOk="0">
                  <a:moveTo>
                    <a:pt x="2581" y="756"/>
                  </a:moveTo>
                  <a:lnTo>
                    <a:pt x="1291" y="1"/>
                  </a:lnTo>
                  <a:lnTo>
                    <a:pt x="1" y="756"/>
                  </a:lnTo>
                  <a:lnTo>
                    <a:pt x="1291"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2"/>
            <p:cNvSpPr/>
            <p:nvPr/>
          </p:nvSpPr>
          <p:spPr>
            <a:xfrm>
              <a:off x="-1950016" y="2195887"/>
              <a:ext cx="74475" cy="43167"/>
            </a:xfrm>
            <a:custGeom>
              <a:avLst/>
              <a:gdLst/>
              <a:ahLst/>
              <a:cxnLst/>
              <a:rect l="l" t="t" r="r" b="b"/>
              <a:pathLst>
                <a:path w="2581" h="1496" extrusionOk="0">
                  <a:moveTo>
                    <a:pt x="1275" y="1"/>
                  </a:moveTo>
                  <a:lnTo>
                    <a:pt x="0" y="740"/>
                  </a:lnTo>
                  <a:lnTo>
                    <a:pt x="1290" y="1495"/>
                  </a:lnTo>
                  <a:lnTo>
                    <a:pt x="2581" y="740"/>
                  </a:lnTo>
                  <a:lnTo>
                    <a:pt x="12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2"/>
            <p:cNvSpPr/>
            <p:nvPr/>
          </p:nvSpPr>
          <p:spPr>
            <a:xfrm>
              <a:off x="-1950016" y="2195887"/>
              <a:ext cx="74475" cy="43167"/>
            </a:xfrm>
            <a:custGeom>
              <a:avLst/>
              <a:gdLst/>
              <a:ahLst/>
              <a:cxnLst/>
              <a:rect l="l" t="t" r="r" b="b"/>
              <a:pathLst>
                <a:path w="2581" h="1496" fill="none" extrusionOk="0">
                  <a:moveTo>
                    <a:pt x="2581" y="740"/>
                  </a:moveTo>
                  <a:lnTo>
                    <a:pt x="1275" y="1"/>
                  </a:lnTo>
                  <a:lnTo>
                    <a:pt x="0" y="740"/>
                  </a:lnTo>
                  <a:lnTo>
                    <a:pt x="1290"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2"/>
            <p:cNvSpPr/>
            <p:nvPr/>
          </p:nvSpPr>
          <p:spPr>
            <a:xfrm>
              <a:off x="-1992694" y="2171359"/>
              <a:ext cx="74936" cy="43167"/>
            </a:xfrm>
            <a:custGeom>
              <a:avLst/>
              <a:gdLst/>
              <a:ahLst/>
              <a:cxnLst/>
              <a:rect l="l" t="t" r="r" b="b"/>
              <a:pathLst>
                <a:path w="2597" h="1496" extrusionOk="0">
                  <a:moveTo>
                    <a:pt x="1290" y="1"/>
                  </a:moveTo>
                  <a:lnTo>
                    <a:pt x="0" y="740"/>
                  </a:lnTo>
                  <a:lnTo>
                    <a:pt x="1306" y="1496"/>
                  </a:lnTo>
                  <a:lnTo>
                    <a:pt x="2596" y="740"/>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2"/>
            <p:cNvSpPr/>
            <p:nvPr/>
          </p:nvSpPr>
          <p:spPr>
            <a:xfrm>
              <a:off x="-1992694" y="2171359"/>
              <a:ext cx="74936" cy="43167"/>
            </a:xfrm>
            <a:custGeom>
              <a:avLst/>
              <a:gdLst/>
              <a:ahLst/>
              <a:cxnLst/>
              <a:rect l="l" t="t" r="r" b="b"/>
              <a:pathLst>
                <a:path w="2597" h="1496" fill="none" extrusionOk="0">
                  <a:moveTo>
                    <a:pt x="2596" y="740"/>
                  </a:moveTo>
                  <a:lnTo>
                    <a:pt x="1290" y="1"/>
                  </a:lnTo>
                  <a:lnTo>
                    <a:pt x="0" y="740"/>
                  </a:lnTo>
                  <a:lnTo>
                    <a:pt x="1306" y="1496"/>
                  </a:lnTo>
                  <a:lnTo>
                    <a:pt x="2596"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2"/>
            <p:cNvSpPr/>
            <p:nvPr/>
          </p:nvSpPr>
          <p:spPr>
            <a:xfrm>
              <a:off x="-1781122" y="2293506"/>
              <a:ext cx="74475" cy="43167"/>
            </a:xfrm>
            <a:custGeom>
              <a:avLst/>
              <a:gdLst/>
              <a:ahLst/>
              <a:cxnLst/>
              <a:rect l="l" t="t" r="r" b="b"/>
              <a:pathLst>
                <a:path w="2581" h="1496" extrusionOk="0">
                  <a:moveTo>
                    <a:pt x="1291" y="0"/>
                  </a:moveTo>
                  <a:lnTo>
                    <a:pt x="0" y="740"/>
                  </a:lnTo>
                  <a:lnTo>
                    <a:pt x="1291" y="1495"/>
                  </a:lnTo>
                  <a:lnTo>
                    <a:pt x="2581"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2"/>
            <p:cNvSpPr/>
            <p:nvPr/>
          </p:nvSpPr>
          <p:spPr>
            <a:xfrm>
              <a:off x="-1781122" y="2293506"/>
              <a:ext cx="74475" cy="43167"/>
            </a:xfrm>
            <a:custGeom>
              <a:avLst/>
              <a:gdLst/>
              <a:ahLst/>
              <a:cxnLst/>
              <a:rect l="l" t="t" r="r" b="b"/>
              <a:pathLst>
                <a:path w="2581" h="1496" fill="none" extrusionOk="0">
                  <a:moveTo>
                    <a:pt x="2581" y="740"/>
                  </a:moveTo>
                  <a:lnTo>
                    <a:pt x="1291" y="0"/>
                  </a:lnTo>
                  <a:lnTo>
                    <a:pt x="0"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2"/>
            <p:cNvSpPr/>
            <p:nvPr/>
          </p:nvSpPr>
          <p:spPr>
            <a:xfrm>
              <a:off x="-1823339" y="2268979"/>
              <a:ext cx="74475" cy="43167"/>
            </a:xfrm>
            <a:custGeom>
              <a:avLst/>
              <a:gdLst/>
              <a:ahLst/>
              <a:cxnLst/>
              <a:rect l="l" t="t" r="r" b="b"/>
              <a:pathLst>
                <a:path w="2581" h="1496" extrusionOk="0">
                  <a:moveTo>
                    <a:pt x="1290" y="1"/>
                  </a:moveTo>
                  <a:lnTo>
                    <a:pt x="0" y="740"/>
                  </a:lnTo>
                  <a:lnTo>
                    <a:pt x="1290" y="1496"/>
                  </a:lnTo>
                  <a:lnTo>
                    <a:pt x="2581" y="740"/>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2"/>
            <p:cNvSpPr/>
            <p:nvPr/>
          </p:nvSpPr>
          <p:spPr>
            <a:xfrm>
              <a:off x="-1823339" y="2268979"/>
              <a:ext cx="74475" cy="43167"/>
            </a:xfrm>
            <a:custGeom>
              <a:avLst/>
              <a:gdLst/>
              <a:ahLst/>
              <a:cxnLst/>
              <a:rect l="l" t="t" r="r" b="b"/>
              <a:pathLst>
                <a:path w="2581" h="1496" fill="none" extrusionOk="0">
                  <a:moveTo>
                    <a:pt x="2581" y="740"/>
                  </a:moveTo>
                  <a:lnTo>
                    <a:pt x="1290" y="1"/>
                  </a:lnTo>
                  <a:lnTo>
                    <a:pt x="0" y="740"/>
                  </a:lnTo>
                  <a:lnTo>
                    <a:pt x="1290"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2"/>
            <p:cNvSpPr/>
            <p:nvPr/>
          </p:nvSpPr>
          <p:spPr>
            <a:xfrm>
              <a:off x="-1865584" y="2244480"/>
              <a:ext cx="74504" cy="43138"/>
            </a:xfrm>
            <a:custGeom>
              <a:avLst/>
              <a:gdLst/>
              <a:ahLst/>
              <a:cxnLst/>
              <a:rect l="l" t="t" r="r" b="b"/>
              <a:pathLst>
                <a:path w="2582" h="1495" extrusionOk="0">
                  <a:moveTo>
                    <a:pt x="1291" y="0"/>
                  </a:moveTo>
                  <a:lnTo>
                    <a:pt x="1" y="755"/>
                  </a:lnTo>
                  <a:lnTo>
                    <a:pt x="1291" y="1495"/>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42"/>
            <p:cNvSpPr/>
            <p:nvPr/>
          </p:nvSpPr>
          <p:spPr>
            <a:xfrm>
              <a:off x="-1865584" y="2244480"/>
              <a:ext cx="74504" cy="43138"/>
            </a:xfrm>
            <a:custGeom>
              <a:avLst/>
              <a:gdLst/>
              <a:ahLst/>
              <a:cxnLst/>
              <a:rect l="l" t="t" r="r" b="b"/>
              <a:pathLst>
                <a:path w="2582" h="1495" fill="none" extrusionOk="0">
                  <a:moveTo>
                    <a:pt x="2581" y="755"/>
                  </a:moveTo>
                  <a:lnTo>
                    <a:pt x="1291" y="0"/>
                  </a:lnTo>
                  <a:lnTo>
                    <a:pt x="1" y="755"/>
                  </a:lnTo>
                  <a:lnTo>
                    <a:pt x="1291"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42"/>
            <p:cNvSpPr/>
            <p:nvPr/>
          </p:nvSpPr>
          <p:spPr>
            <a:xfrm>
              <a:off x="-1654445" y="2366598"/>
              <a:ext cx="74936" cy="43167"/>
            </a:xfrm>
            <a:custGeom>
              <a:avLst/>
              <a:gdLst/>
              <a:ahLst/>
              <a:cxnLst/>
              <a:rect l="l" t="t" r="r" b="b"/>
              <a:pathLst>
                <a:path w="2597" h="1496" extrusionOk="0">
                  <a:moveTo>
                    <a:pt x="1291" y="1"/>
                  </a:moveTo>
                  <a:lnTo>
                    <a:pt x="0" y="740"/>
                  </a:lnTo>
                  <a:lnTo>
                    <a:pt x="1306" y="1495"/>
                  </a:lnTo>
                  <a:lnTo>
                    <a:pt x="2596"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2"/>
            <p:cNvSpPr/>
            <p:nvPr/>
          </p:nvSpPr>
          <p:spPr>
            <a:xfrm>
              <a:off x="-1654445" y="2366598"/>
              <a:ext cx="74936" cy="43167"/>
            </a:xfrm>
            <a:custGeom>
              <a:avLst/>
              <a:gdLst/>
              <a:ahLst/>
              <a:cxnLst/>
              <a:rect l="l" t="t" r="r" b="b"/>
              <a:pathLst>
                <a:path w="2597" h="1496" fill="none" extrusionOk="0">
                  <a:moveTo>
                    <a:pt x="2596" y="740"/>
                  </a:moveTo>
                  <a:lnTo>
                    <a:pt x="1291" y="1"/>
                  </a:lnTo>
                  <a:lnTo>
                    <a:pt x="0" y="740"/>
                  </a:lnTo>
                  <a:lnTo>
                    <a:pt x="1306" y="1495"/>
                  </a:lnTo>
                  <a:lnTo>
                    <a:pt x="2596"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2"/>
            <p:cNvSpPr/>
            <p:nvPr/>
          </p:nvSpPr>
          <p:spPr>
            <a:xfrm>
              <a:off x="-1696661" y="2342100"/>
              <a:ext cx="74936" cy="43138"/>
            </a:xfrm>
            <a:custGeom>
              <a:avLst/>
              <a:gdLst/>
              <a:ahLst/>
              <a:cxnLst/>
              <a:rect l="l" t="t" r="r" b="b"/>
              <a:pathLst>
                <a:path w="2597" h="1495" extrusionOk="0">
                  <a:moveTo>
                    <a:pt x="1290" y="0"/>
                  </a:moveTo>
                  <a:lnTo>
                    <a:pt x="0" y="755"/>
                  </a:lnTo>
                  <a:lnTo>
                    <a:pt x="1306" y="1495"/>
                  </a:lnTo>
                  <a:lnTo>
                    <a:pt x="2596" y="755"/>
                  </a:lnTo>
                  <a:lnTo>
                    <a:pt x="12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2"/>
            <p:cNvSpPr/>
            <p:nvPr/>
          </p:nvSpPr>
          <p:spPr>
            <a:xfrm>
              <a:off x="-1696661" y="2342100"/>
              <a:ext cx="74936" cy="43138"/>
            </a:xfrm>
            <a:custGeom>
              <a:avLst/>
              <a:gdLst/>
              <a:ahLst/>
              <a:cxnLst/>
              <a:rect l="l" t="t" r="r" b="b"/>
              <a:pathLst>
                <a:path w="2597" h="1495" fill="none" extrusionOk="0">
                  <a:moveTo>
                    <a:pt x="2596" y="755"/>
                  </a:moveTo>
                  <a:lnTo>
                    <a:pt x="1290" y="0"/>
                  </a:lnTo>
                  <a:lnTo>
                    <a:pt x="0" y="755"/>
                  </a:lnTo>
                  <a:lnTo>
                    <a:pt x="1306" y="1495"/>
                  </a:lnTo>
                  <a:lnTo>
                    <a:pt x="2596"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2"/>
            <p:cNvSpPr/>
            <p:nvPr/>
          </p:nvSpPr>
          <p:spPr>
            <a:xfrm>
              <a:off x="-1738906" y="2317572"/>
              <a:ext cx="74504" cy="43600"/>
            </a:xfrm>
            <a:custGeom>
              <a:avLst/>
              <a:gdLst/>
              <a:ahLst/>
              <a:cxnLst/>
              <a:rect l="l" t="t" r="r" b="b"/>
              <a:pathLst>
                <a:path w="2582" h="1511" extrusionOk="0">
                  <a:moveTo>
                    <a:pt x="1291" y="0"/>
                  </a:moveTo>
                  <a:lnTo>
                    <a:pt x="1" y="756"/>
                  </a:lnTo>
                  <a:lnTo>
                    <a:pt x="1307" y="1511"/>
                  </a:lnTo>
                  <a:lnTo>
                    <a:pt x="2581" y="756"/>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2"/>
            <p:cNvSpPr/>
            <p:nvPr/>
          </p:nvSpPr>
          <p:spPr>
            <a:xfrm>
              <a:off x="-1738906" y="2317572"/>
              <a:ext cx="74504" cy="43600"/>
            </a:xfrm>
            <a:custGeom>
              <a:avLst/>
              <a:gdLst/>
              <a:ahLst/>
              <a:cxnLst/>
              <a:rect l="l" t="t" r="r" b="b"/>
              <a:pathLst>
                <a:path w="2582" h="1511" fill="none" extrusionOk="0">
                  <a:moveTo>
                    <a:pt x="2581" y="756"/>
                  </a:moveTo>
                  <a:lnTo>
                    <a:pt x="1291" y="0"/>
                  </a:lnTo>
                  <a:lnTo>
                    <a:pt x="1" y="756"/>
                  </a:lnTo>
                  <a:lnTo>
                    <a:pt x="1307"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2"/>
            <p:cNvSpPr/>
            <p:nvPr/>
          </p:nvSpPr>
          <p:spPr>
            <a:xfrm>
              <a:off x="-1569551" y="2415192"/>
              <a:ext cx="74475" cy="43600"/>
            </a:xfrm>
            <a:custGeom>
              <a:avLst/>
              <a:gdLst/>
              <a:ahLst/>
              <a:cxnLst/>
              <a:rect l="l" t="t" r="r" b="b"/>
              <a:pathLst>
                <a:path w="2581" h="1511" extrusionOk="0">
                  <a:moveTo>
                    <a:pt x="1291" y="0"/>
                  </a:moveTo>
                  <a:lnTo>
                    <a:pt x="1" y="756"/>
                  </a:lnTo>
                  <a:lnTo>
                    <a:pt x="1291" y="1511"/>
                  </a:lnTo>
                  <a:lnTo>
                    <a:pt x="2581" y="756"/>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2"/>
            <p:cNvSpPr/>
            <p:nvPr/>
          </p:nvSpPr>
          <p:spPr>
            <a:xfrm>
              <a:off x="-1569551" y="2415192"/>
              <a:ext cx="74475" cy="43600"/>
            </a:xfrm>
            <a:custGeom>
              <a:avLst/>
              <a:gdLst/>
              <a:ahLst/>
              <a:cxnLst/>
              <a:rect l="l" t="t" r="r" b="b"/>
              <a:pathLst>
                <a:path w="2581" h="1511" fill="none" extrusionOk="0">
                  <a:moveTo>
                    <a:pt x="2581" y="756"/>
                  </a:moveTo>
                  <a:lnTo>
                    <a:pt x="1291" y="0"/>
                  </a:lnTo>
                  <a:lnTo>
                    <a:pt x="1" y="756"/>
                  </a:lnTo>
                  <a:lnTo>
                    <a:pt x="1291"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2"/>
            <p:cNvSpPr/>
            <p:nvPr/>
          </p:nvSpPr>
          <p:spPr>
            <a:xfrm>
              <a:off x="-1527768" y="2439690"/>
              <a:ext cx="74475" cy="43167"/>
            </a:xfrm>
            <a:custGeom>
              <a:avLst/>
              <a:gdLst/>
              <a:ahLst/>
              <a:cxnLst/>
              <a:rect l="l" t="t" r="r" b="b"/>
              <a:pathLst>
                <a:path w="2581" h="1496" extrusionOk="0">
                  <a:moveTo>
                    <a:pt x="1290" y="1"/>
                  </a:moveTo>
                  <a:lnTo>
                    <a:pt x="0" y="740"/>
                  </a:lnTo>
                  <a:lnTo>
                    <a:pt x="1290" y="1496"/>
                  </a:lnTo>
                  <a:lnTo>
                    <a:pt x="2581" y="740"/>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2"/>
            <p:cNvSpPr/>
            <p:nvPr/>
          </p:nvSpPr>
          <p:spPr>
            <a:xfrm>
              <a:off x="-1527768" y="2439690"/>
              <a:ext cx="74475" cy="43167"/>
            </a:xfrm>
            <a:custGeom>
              <a:avLst/>
              <a:gdLst/>
              <a:ahLst/>
              <a:cxnLst/>
              <a:rect l="l" t="t" r="r" b="b"/>
              <a:pathLst>
                <a:path w="2581" h="1496" fill="none" extrusionOk="0">
                  <a:moveTo>
                    <a:pt x="2581" y="740"/>
                  </a:moveTo>
                  <a:lnTo>
                    <a:pt x="1290" y="1"/>
                  </a:lnTo>
                  <a:lnTo>
                    <a:pt x="0" y="740"/>
                  </a:lnTo>
                  <a:lnTo>
                    <a:pt x="1290"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2"/>
            <p:cNvSpPr/>
            <p:nvPr/>
          </p:nvSpPr>
          <p:spPr>
            <a:xfrm>
              <a:off x="-1496459" y="2410200"/>
              <a:ext cx="74504" cy="43138"/>
            </a:xfrm>
            <a:custGeom>
              <a:avLst/>
              <a:gdLst/>
              <a:ahLst/>
              <a:cxnLst/>
              <a:rect l="l" t="t" r="r" b="b"/>
              <a:pathLst>
                <a:path w="2582" h="1495" extrusionOk="0">
                  <a:moveTo>
                    <a:pt x="1291" y="0"/>
                  </a:moveTo>
                  <a:lnTo>
                    <a:pt x="1" y="755"/>
                  </a:lnTo>
                  <a:lnTo>
                    <a:pt x="1291" y="1495"/>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2"/>
            <p:cNvSpPr/>
            <p:nvPr/>
          </p:nvSpPr>
          <p:spPr>
            <a:xfrm>
              <a:off x="-1496459" y="2410200"/>
              <a:ext cx="74504" cy="43138"/>
            </a:xfrm>
            <a:custGeom>
              <a:avLst/>
              <a:gdLst/>
              <a:ahLst/>
              <a:cxnLst/>
              <a:rect l="l" t="t" r="r" b="b"/>
              <a:pathLst>
                <a:path w="2582" h="1495" fill="none" extrusionOk="0">
                  <a:moveTo>
                    <a:pt x="2581" y="755"/>
                  </a:moveTo>
                  <a:lnTo>
                    <a:pt x="1291" y="0"/>
                  </a:lnTo>
                  <a:lnTo>
                    <a:pt x="1" y="755"/>
                  </a:lnTo>
                  <a:lnTo>
                    <a:pt x="1291"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2"/>
            <p:cNvSpPr/>
            <p:nvPr/>
          </p:nvSpPr>
          <p:spPr>
            <a:xfrm>
              <a:off x="-1486013" y="2434266"/>
              <a:ext cx="105811" cy="67203"/>
            </a:xfrm>
            <a:custGeom>
              <a:avLst/>
              <a:gdLst/>
              <a:ahLst/>
              <a:cxnLst/>
              <a:rect l="l" t="t" r="r" b="b"/>
              <a:pathLst>
                <a:path w="3667" h="2329" extrusionOk="0">
                  <a:moveTo>
                    <a:pt x="2377" y="0"/>
                  </a:moveTo>
                  <a:lnTo>
                    <a:pt x="1086" y="755"/>
                  </a:lnTo>
                  <a:lnTo>
                    <a:pt x="1417" y="944"/>
                  </a:lnTo>
                  <a:lnTo>
                    <a:pt x="1" y="1778"/>
                  </a:lnTo>
                  <a:lnTo>
                    <a:pt x="960" y="2329"/>
                  </a:lnTo>
                  <a:lnTo>
                    <a:pt x="3667" y="755"/>
                  </a:lnTo>
                  <a:lnTo>
                    <a:pt x="237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2"/>
            <p:cNvSpPr/>
            <p:nvPr/>
          </p:nvSpPr>
          <p:spPr>
            <a:xfrm>
              <a:off x="-1486013" y="2434266"/>
              <a:ext cx="105811" cy="67203"/>
            </a:xfrm>
            <a:custGeom>
              <a:avLst/>
              <a:gdLst/>
              <a:ahLst/>
              <a:cxnLst/>
              <a:rect l="l" t="t" r="r" b="b"/>
              <a:pathLst>
                <a:path w="3667" h="2329" fill="none" extrusionOk="0">
                  <a:moveTo>
                    <a:pt x="3667" y="755"/>
                  </a:moveTo>
                  <a:lnTo>
                    <a:pt x="2377" y="0"/>
                  </a:lnTo>
                  <a:lnTo>
                    <a:pt x="1086" y="755"/>
                  </a:lnTo>
                  <a:lnTo>
                    <a:pt x="1417" y="944"/>
                  </a:lnTo>
                  <a:lnTo>
                    <a:pt x="1" y="1778"/>
                  </a:lnTo>
                  <a:lnTo>
                    <a:pt x="960" y="2329"/>
                  </a:lnTo>
                  <a:lnTo>
                    <a:pt x="3667"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2"/>
            <p:cNvSpPr/>
            <p:nvPr/>
          </p:nvSpPr>
          <p:spPr>
            <a:xfrm>
              <a:off x="-1477847" y="2373870"/>
              <a:ext cx="74504" cy="43167"/>
            </a:xfrm>
            <a:custGeom>
              <a:avLst/>
              <a:gdLst/>
              <a:ahLst/>
              <a:cxnLst/>
              <a:rect l="l" t="t" r="r" b="b"/>
              <a:pathLst>
                <a:path w="2582" h="1496" extrusionOk="0">
                  <a:moveTo>
                    <a:pt x="1291" y="0"/>
                  </a:moveTo>
                  <a:lnTo>
                    <a:pt x="1" y="756"/>
                  </a:lnTo>
                  <a:lnTo>
                    <a:pt x="1291" y="1495"/>
                  </a:lnTo>
                  <a:lnTo>
                    <a:pt x="2581" y="756"/>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2"/>
            <p:cNvSpPr/>
            <p:nvPr/>
          </p:nvSpPr>
          <p:spPr>
            <a:xfrm>
              <a:off x="-1477847" y="2373870"/>
              <a:ext cx="74504" cy="43167"/>
            </a:xfrm>
            <a:custGeom>
              <a:avLst/>
              <a:gdLst/>
              <a:ahLst/>
              <a:cxnLst/>
              <a:rect l="l" t="t" r="r" b="b"/>
              <a:pathLst>
                <a:path w="2582" h="1496" fill="none" extrusionOk="0">
                  <a:moveTo>
                    <a:pt x="2581" y="756"/>
                  </a:moveTo>
                  <a:lnTo>
                    <a:pt x="1291" y="0"/>
                  </a:lnTo>
                  <a:lnTo>
                    <a:pt x="1" y="756"/>
                  </a:lnTo>
                  <a:lnTo>
                    <a:pt x="1291"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2"/>
            <p:cNvSpPr/>
            <p:nvPr/>
          </p:nvSpPr>
          <p:spPr>
            <a:xfrm>
              <a:off x="-1434708" y="2398830"/>
              <a:ext cx="95366" cy="54969"/>
            </a:xfrm>
            <a:custGeom>
              <a:avLst/>
              <a:gdLst/>
              <a:ahLst/>
              <a:cxnLst/>
              <a:rect l="l" t="t" r="r" b="b"/>
              <a:pathLst>
                <a:path w="3305" h="1905" extrusionOk="0">
                  <a:moveTo>
                    <a:pt x="1291" y="1"/>
                  </a:moveTo>
                  <a:lnTo>
                    <a:pt x="1" y="740"/>
                  </a:lnTo>
                  <a:lnTo>
                    <a:pt x="2015" y="1905"/>
                  </a:lnTo>
                  <a:lnTo>
                    <a:pt x="3305" y="1165"/>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42"/>
            <p:cNvSpPr/>
            <p:nvPr/>
          </p:nvSpPr>
          <p:spPr>
            <a:xfrm>
              <a:off x="-1434708" y="2398830"/>
              <a:ext cx="95366" cy="54969"/>
            </a:xfrm>
            <a:custGeom>
              <a:avLst/>
              <a:gdLst/>
              <a:ahLst/>
              <a:cxnLst/>
              <a:rect l="l" t="t" r="r" b="b"/>
              <a:pathLst>
                <a:path w="3305" h="1905" fill="none" extrusionOk="0">
                  <a:moveTo>
                    <a:pt x="3305" y="1165"/>
                  </a:moveTo>
                  <a:lnTo>
                    <a:pt x="1291" y="1"/>
                  </a:lnTo>
                  <a:lnTo>
                    <a:pt x="1" y="740"/>
                  </a:lnTo>
                  <a:lnTo>
                    <a:pt x="2015" y="1905"/>
                  </a:lnTo>
                  <a:lnTo>
                    <a:pt x="3305" y="11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42"/>
            <p:cNvSpPr/>
            <p:nvPr/>
          </p:nvSpPr>
          <p:spPr>
            <a:xfrm>
              <a:off x="-1611767" y="2391126"/>
              <a:ext cx="74475" cy="43167"/>
            </a:xfrm>
            <a:custGeom>
              <a:avLst/>
              <a:gdLst/>
              <a:ahLst/>
              <a:cxnLst/>
              <a:rect l="l" t="t" r="r" b="b"/>
              <a:pathLst>
                <a:path w="2581" h="1496" extrusionOk="0">
                  <a:moveTo>
                    <a:pt x="1275" y="0"/>
                  </a:moveTo>
                  <a:lnTo>
                    <a:pt x="0" y="740"/>
                  </a:lnTo>
                  <a:lnTo>
                    <a:pt x="1291" y="1495"/>
                  </a:lnTo>
                  <a:lnTo>
                    <a:pt x="2581" y="740"/>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2"/>
            <p:cNvSpPr/>
            <p:nvPr/>
          </p:nvSpPr>
          <p:spPr>
            <a:xfrm>
              <a:off x="-1611767" y="2391126"/>
              <a:ext cx="74475" cy="43167"/>
            </a:xfrm>
            <a:custGeom>
              <a:avLst/>
              <a:gdLst/>
              <a:ahLst/>
              <a:cxnLst/>
              <a:rect l="l" t="t" r="r" b="b"/>
              <a:pathLst>
                <a:path w="2581" h="1496" fill="none" extrusionOk="0">
                  <a:moveTo>
                    <a:pt x="2581" y="740"/>
                  </a:moveTo>
                  <a:lnTo>
                    <a:pt x="1275" y="0"/>
                  </a:lnTo>
                  <a:lnTo>
                    <a:pt x="0"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2"/>
            <p:cNvSpPr/>
            <p:nvPr/>
          </p:nvSpPr>
          <p:spPr>
            <a:xfrm>
              <a:off x="-1876924" y="2190894"/>
              <a:ext cx="74936" cy="43167"/>
            </a:xfrm>
            <a:custGeom>
              <a:avLst/>
              <a:gdLst/>
              <a:ahLst/>
              <a:cxnLst/>
              <a:rect l="l" t="t" r="r" b="b"/>
              <a:pathLst>
                <a:path w="2597" h="1496" extrusionOk="0">
                  <a:moveTo>
                    <a:pt x="1291" y="1"/>
                  </a:moveTo>
                  <a:lnTo>
                    <a:pt x="1" y="740"/>
                  </a:lnTo>
                  <a:lnTo>
                    <a:pt x="1306" y="1495"/>
                  </a:lnTo>
                  <a:lnTo>
                    <a:pt x="2597"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2"/>
            <p:cNvSpPr/>
            <p:nvPr/>
          </p:nvSpPr>
          <p:spPr>
            <a:xfrm>
              <a:off x="-1876924" y="2190894"/>
              <a:ext cx="74936" cy="43167"/>
            </a:xfrm>
            <a:custGeom>
              <a:avLst/>
              <a:gdLst/>
              <a:ahLst/>
              <a:cxnLst/>
              <a:rect l="l" t="t" r="r" b="b"/>
              <a:pathLst>
                <a:path w="2597" h="1496" fill="none" extrusionOk="0">
                  <a:moveTo>
                    <a:pt x="2597" y="740"/>
                  </a:moveTo>
                  <a:lnTo>
                    <a:pt x="1291" y="1"/>
                  </a:lnTo>
                  <a:lnTo>
                    <a:pt x="1" y="740"/>
                  </a:lnTo>
                  <a:lnTo>
                    <a:pt x="1306" y="1495"/>
                  </a:lnTo>
                  <a:lnTo>
                    <a:pt x="2597"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2"/>
            <p:cNvSpPr/>
            <p:nvPr/>
          </p:nvSpPr>
          <p:spPr>
            <a:xfrm>
              <a:off x="-1919140" y="2166367"/>
              <a:ext cx="74936" cy="43167"/>
            </a:xfrm>
            <a:custGeom>
              <a:avLst/>
              <a:gdLst/>
              <a:ahLst/>
              <a:cxnLst/>
              <a:rect l="l" t="t" r="r" b="b"/>
              <a:pathLst>
                <a:path w="2597" h="1496" extrusionOk="0">
                  <a:moveTo>
                    <a:pt x="1290" y="1"/>
                  </a:moveTo>
                  <a:lnTo>
                    <a:pt x="0" y="756"/>
                  </a:lnTo>
                  <a:lnTo>
                    <a:pt x="1306" y="1496"/>
                  </a:lnTo>
                  <a:lnTo>
                    <a:pt x="2596"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2"/>
            <p:cNvSpPr/>
            <p:nvPr/>
          </p:nvSpPr>
          <p:spPr>
            <a:xfrm>
              <a:off x="-1919140" y="2166367"/>
              <a:ext cx="74936" cy="43167"/>
            </a:xfrm>
            <a:custGeom>
              <a:avLst/>
              <a:gdLst/>
              <a:ahLst/>
              <a:cxnLst/>
              <a:rect l="l" t="t" r="r" b="b"/>
              <a:pathLst>
                <a:path w="2597" h="1496" fill="none" extrusionOk="0">
                  <a:moveTo>
                    <a:pt x="2596" y="756"/>
                  </a:moveTo>
                  <a:lnTo>
                    <a:pt x="1290" y="1"/>
                  </a:lnTo>
                  <a:lnTo>
                    <a:pt x="0" y="756"/>
                  </a:lnTo>
                  <a:lnTo>
                    <a:pt x="1306" y="1496"/>
                  </a:lnTo>
                  <a:lnTo>
                    <a:pt x="2596"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2"/>
            <p:cNvSpPr/>
            <p:nvPr/>
          </p:nvSpPr>
          <p:spPr>
            <a:xfrm>
              <a:off x="-1961385" y="2141868"/>
              <a:ext cx="74504" cy="43138"/>
            </a:xfrm>
            <a:custGeom>
              <a:avLst/>
              <a:gdLst/>
              <a:ahLst/>
              <a:cxnLst/>
              <a:rect l="l" t="t" r="r" b="b"/>
              <a:pathLst>
                <a:path w="2582" h="1495" extrusionOk="0">
                  <a:moveTo>
                    <a:pt x="1291" y="0"/>
                  </a:moveTo>
                  <a:lnTo>
                    <a:pt x="1" y="755"/>
                  </a:lnTo>
                  <a:lnTo>
                    <a:pt x="1307" y="1495"/>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2"/>
            <p:cNvSpPr/>
            <p:nvPr/>
          </p:nvSpPr>
          <p:spPr>
            <a:xfrm>
              <a:off x="-1961385" y="2141868"/>
              <a:ext cx="74504" cy="43138"/>
            </a:xfrm>
            <a:custGeom>
              <a:avLst/>
              <a:gdLst/>
              <a:ahLst/>
              <a:cxnLst/>
              <a:rect l="l" t="t" r="r" b="b"/>
              <a:pathLst>
                <a:path w="2582" h="1495" fill="none" extrusionOk="0">
                  <a:moveTo>
                    <a:pt x="2581" y="755"/>
                  </a:moveTo>
                  <a:lnTo>
                    <a:pt x="1291" y="0"/>
                  </a:lnTo>
                  <a:lnTo>
                    <a:pt x="1" y="755"/>
                  </a:lnTo>
                  <a:lnTo>
                    <a:pt x="1307"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2"/>
            <p:cNvSpPr/>
            <p:nvPr/>
          </p:nvSpPr>
          <p:spPr>
            <a:xfrm>
              <a:off x="-1749785" y="2263987"/>
              <a:ext cx="74475" cy="43167"/>
            </a:xfrm>
            <a:custGeom>
              <a:avLst/>
              <a:gdLst/>
              <a:ahLst/>
              <a:cxnLst/>
              <a:rect l="l" t="t" r="r" b="b"/>
              <a:pathLst>
                <a:path w="2581" h="1496" extrusionOk="0">
                  <a:moveTo>
                    <a:pt x="1290" y="1"/>
                  </a:moveTo>
                  <a:lnTo>
                    <a:pt x="0" y="756"/>
                  </a:lnTo>
                  <a:lnTo>
                    <a:pt x="1290" y="1496"/>
                  </a:lnTo>
                  <a:lnTo>
                    <a:pt x="2581"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2"/>
            <p:cNvSpPr/>
            <p:nvPr/>
          </p:nvSpPr>
          <p:spPr>
            <a:xfrm>
              <a:off x="-1749785" y="2263987"/>
              <a:ext cx="74475" cy="43167"/>
            </a:xfrm>
            <a:custGeom>
              <a:avLst/>
              <a:gdLst/>
              <a:ahLst/>
              <a:cxnLst/>
              <a:rect l="l" t="t" r="r" b="b"/>
              <a:pathLst>
                <a:path w="2581" h="1496" fill="none" extrusionOk="0">
                  <a:moveTo>
                    <a:pt x="2581" y="756"/>
                  </a:moveTo>
                  <a:lnTo>
                    <a:pt x="1290" y="1"/>
                  </a:lnTo>
                  <a:lnTo>
                    <a:pt x="0" y="756"/>
                  </a:lnTo>
                  <a:lnTo>
                    <a:pt x="1290" y="1496"/>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2"/>
            <p:cNvSpPr/>
            <p:nvPr/>
          </p:nvSpPr>
          <p:spPr>
            <a:xfrm>
              <a:off x="-1792030" y="2239488"/>
              <a:ext cx="74504" cy="43138"/>
            </a:xfrm>
            <a:custGeom>
              <a:avLst/>
              <a:gdLst/>
              <a:ahLst/>
              <a:cxnLst/>
              <a:rect l="l" t="t" r="r" b="b"/>
              <a:pathLst>
                <a:path w="2582" h="1495" extrusionOk="0">
                  <a:moveTo>
                    <a:pt x="1291" y="0"/>
                  </a:moveTo>
                  <a:lnTo>
                    <a:pt x="1" y="755"/>
                  </a:lnTo>
                  <a:lnTo>
                    <a:pt x="1291" y="1495"/>
                  </a:lnTo>
                  <a:lnTo>
                    <a:pt x="2581" y="755"/>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2"/>
            <p:cNvSpPr/>
            <p:nvPr/>
          </p:nvSpPr>
          <p:spPr>
            <a:xfrm>
              <a:off x="-1792030" y="2239488"/>
              <a:ext cx="74504" cy="43138"/>
            </a:xfrm>
            <a:custGeom>
              <a:avLst/>
              <a:gdLst/>
              <a:ahLst/>
              <a:cxnLst/>
              <a:rect l="l" t="t" r="r" b="b"/>
              <a:pathLst>
                <a:path w="2582" h="1495" fill="none" extrusionOk="0">
                  <a:moveTo>
                    <a:pt x="2581" y="755"/>
                  </a:moveTo>
                  <a:lnTo>
                    <a:pt x="1291" y="0"/>
                  </a:lnTo>
                  <a:lnTo>
                    <a:pt x="1" y="755"/>
                  </a:lnTo>
                  <a:lnTo>
                    <a:pt x="1291" y="1495"/>
                  </a:lnTo>
                  <a:lnTo>
                    <a:pt x="2581" y="7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2"/>
            <p:cNvSpPr/>
            <p:nvPr/>
          </p:nvSpPr>
          <p:spPr>
            <a:xfrm>
              <a:off x="-1834246" y="2215422"/>
              <a:ext cx="74475" cy="43138"/>
            </a:xfrm>
            <a:custGeom>
              <a:avLst/>
              <a:gdLst/>
              <a:ahLst/>
              <a:cxnLst/>
              <a:rect l="l" t="t" r="r" b="b"/>
              <a:pathLst>
                <a:path w="2581" h="1495" extrusionOk="0">
                  <a:moveTo>
                    <a:pt x="1275" y="0"/>
                  </a:moveTo>
                  <a:lnTo>
                    <a:pt x="1" y="740"/>
                  </a:lnTo>
                  <a:lnTo>
                    <a:pt x="1291" y="1495"/>
                  </a:lnTo>
                  <a:lnTo>
                    <a:pt x="2581" y="740"/>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2"/>
            <p:cNvSpPr/>
            <p:nvPr/>
          </p:nvSpPr>
          <p:spPr>
            <a:xfrm>
              <a:off x="-1834246" y="2215422"/>
              <a:ext cx="74475" cy="43138"/>
            </a:xfrm>
            <a:custGeom>
              <a:avLst/>
              <a:gdLst/>
              <a:ahLst/>
              <a:cxnLst/>
              <a:rect l="l" t="t" r="r" b="b"/>
              <a:pathLst>
                <a:path w="2581" h="1495" fill="none" extrusionOk="0">
                  <a:moveTo>
                    <a:pt x="2581" y="740"/>
                  </a:moveTo>
                  <a:lnTo>
                    <a:pt x="1275" y="0"/>
                  </a:lnTo>
                  <a:lnTo>
                    <a:pt x="1"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2"/>
            <p:cNvSpPr/>
            <p:nvPr/>
          </p:nvSpPr>
          <p:spPr>
            <a:xfrm>
              <a:off x="-1623136" y="2337079"/>
              <a:ext cx="74504" cy="43167"/>
            </a:xfrm>
            <a:custGeom>
              <a:avLst/>
              <a:gdLst/>
              <a:ahLst/>
              <a:cxnLst/>
              <a:rect l="l" t="t" r="r" b="b"/>
              <a:pathLst>
                <a:path w="2582" h="1496" extrusionOk="0">
                  <a:moveTo>
                    <a:pt x="1291" y="1"/>
                  </a:moveTo>
                  <a:lnTo>
                    <a:pt x="1" y="756"/>
                  </a:lnTo>
                  <a:lnTo>
                    <a:pt x="1291" y="1496"/>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2"/>
            <p:cNvSpPr/>
            <p:nvPr/>
          </p:nvSpPr>
          <p:spPr>
            <a:xfrm>
              <a:off x="-1623136" y="2337079"/>
              <a:ext cx="74504" cy="43167"/>
            </a:xfrm>
            <a:custGeom>
              <a:avLst/>
              <a:gdLst/>
              <a:ahLst/>
              <a:cxnLst/>
              <a:rect l="l" t="t" r="r" b="b"/>
              <a:pathLst>
                <a:path w="2582" h="1496" fill="none" extrusionOk="0">
                  <a:moveTo>
                    <a:pt x="2581" y="756"/>
                  </a:moveTo>
                  <a:lnTo>
                    <a:pt x="1291" y="1"/>
                  </a:lnTo>
                  <a:lnTo>
                    <a:pt x="1" y="756"/>
                  </a:lnTo>
                  <a:lnTo>
                    <a:pt x="1291" y="1496"/>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2"/>
            <p:cNvSpPr/>
            <p:nvPr/>
          </p:nvSpPr>
          <p:spPr>
            <a:xfrm>
              <a:off x="-1665353" y="2313042"/>
              <a:ext cx="74504" cy="43138"/>
            </a:xfrm>
            <a:custGeom>
              <a:avLst/>
              <a:gdLst/>
              <a:ahLst/>
              <a:cxnLst/>
              <a:rect l="l" t="t" r="r" b="b"/>
              <a:pathLst>
                <a:path w="2582" h="1495" extrusionOk="0">
                  <a:moveTo>
                    <a:pt x="1291" y="0"/>
                  </a:moveTo>
                  <a:lnTo>
                    <a:pt x="1" y="740"/>
                  </a:lnTo>
                  <a:lnTo>
                    <a:pt x="1291" y="1495"/>
                  </a:lnTo>
                  <a:lnTo>
                    <a:pt x="2581"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2"/>
            <p:cNvSpPr/>
            <p:nvPr/>
          </p:nvSpPr>
          <p:spPr>
            <a:xfrm>
              <a:off x="-1665353" y="2313042"/>
              <a:ext cx="74504" cy="43138"/>
            </a:xfrm>
            <a:custGeom>
              <a:avLst/>
              <a:gdLst/>
              <a:ahLst/>
              <a:cxnLst/>
              <a:rect l="l" t="t" r="r" b="b"/>
              <a:pathLst>
                <a:path w="2582" h="1495" fill="none" extrusionOk="0">
                  <a:moveTo>
                    <a:pt x="2581" y="740"/>
                  </a:moveTo>
                  <a:lnTo>
                    <a:pt x="1291" y="0"/>
                  </a:lnTo>
                  <a:lnTo>
                    <a:pt x="1"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2"/>
            <p:cNvSpPr/>
            <p:nvPr/>
          </p:nvSpPr>
          <p:spPr>
            <a:xfrm>
              <a:off x="-1707569" y="2288514"/>
              <a:ext cx="74475" cy="43167"/>
            </a:xfrm>
            <a:custGeom>
              <a:avLst/>
              <a:gdLst/>
              <a:ahLst/>
              <a:cxnLst/>
              <a:rect l="l" t="t" r="r" b="b"/>
              <a:pathLst>
                <a:path w="2581" h="1496" extrusionOk="0">
                  <a:moveTo>
                    <a:pt x="1291" y="0"/>
                  </a:moveTo>
                  <a:lnTo>
                    <a:pt x="0" y="740"/>
                  </a:lnTo>
                  <a:lnTo>
                    <a:pt x="1291" y="1495"/>
                  </a:lnTo>
                  <a:lnTo>
                    <a:pt x="2581"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2"/>
            <p:cNvSpPr/>
            <p:nvPr/>
          </p:nvSpPr>
          <p:spPr>
            <a:xfrm>
              <a:off x="-1707569" y="2288514"/>
              <a:ext cx="74475" cy="43167"/>
            </a:xfrm>
            <a:custGeom>
              <a:avLst/>
              <a:gdLst/>
              <a:ahLst/>
              <a:cxnLst/>
              <a:rect l="l" t="t" r="r" b="b"/>
              <a:pathLst>
                <a:path w="2581" h="1496" fill="none" extrusionOk="0">
                  <a:moveTo>
                    <a:pt x="2581" y="740"/>
                  </a:moveTo>
                  <a:lnTo>
                    <a:pt x="1291" y="0"/>
                  </a:lnTo>
                  <a:lnTo>
                    <a:pt x="0"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2"/>
            <p:cNvSpPr/>
            <p:nvPr/>
          </p:nvSpPr>
          <p:spPr>
            <a:xfrm>
              <a:off x="-1538675" y="2386134"/>
              <a:ext cx="74936" cy="43167"/>
            </a:xfrm>
            <a:custGeom>
              <a:avLst/>
              <a:gdLst/>
              <a:ahLst/>
              <a:cxnLst/>
              <a:rect l="l" t="t" r="r" b="b"/>
              <a:pathLst>
                <a:path w="2597" h="1496" extrusionOk="0">
                  <a:moveTo>
                    <a:pt x="1291" y="0"/>
                  </a:moveTo>
                  <a:lnTo>
                    <a:pt x="1" y="740"/>
                  </a:lnTo>
                  <a:lnTo>
                    <a:pt x="1306" y="1495"/>
                  </a:lnTo>
                  <a:lnTo>
                    <a:pt x="2597"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2"/>
            <p:cNvSpPr/>
            <p:nvPr/>
          </p:nvSpPr>
          <p:spPr>
            <a:xfrm>
              <a:off x="-1538675" y="2386134"/>
              <a:ext cx="74936" cy="43167"/>
            </a:xfrm>
            <a:custGeom>
              <a:avLst/>
              <a:gdLst/>
              <a:ahLst/>
              <a:cxnLst/>
              <a:rect l="l" t="t" r="r" b="b"/>
              <a:pathLst>
                <a:path w="2597" h="1496" fill="none" extrusionOk="0">
                  <a:moveTo>
                    <a:pt x="2597" y="740"/>
                  </a:moveTo>
                  <a:lnTo>
                    <a:pt x="1291" y="0"/>
                  </a:lnTo>
                  <a:lnTo>
                    <a:pt x="1" y="740"/>
                  </a:lnTo>
                  <a:lnTo>
                    <a:pt x="1306" y="1495"/>
                  </a:lnTo>
                  <a:lnTo>
                    <a:pt x="2597"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2"/>
            <p:cNvSpPr/>
            <p:nvPr/>
          </p:nvSpPr>
          <p:spPr>
            <a:xfrm>
              <a:off x="-1580891" y="2361606"/>
              <a:ext cx="74475" cy="43167"/>
            </a:xfrm>
            <a:custGeom>
              <a:avLst/>
              <a:gdLst/>
              <a:ahLst/>
              <a:cxnLst/>
              <a:rect l="l" t="t" r="r" b="b"/>
              <a:pathLst>
                <a:path w="2581" h="1496" extrusionOk="0">
                  <a:moveTo>
                    <a:pt x="1290" y="1"/>
                  </a:moveTo>
                  <a:lnTo>
                    <a:pt x="0" y="756"/>
                  </a:lnTo>
                  <a:lnTo>
                    <a:pt x="1306" y="1495"/>
                  </a:lnTo>
                  <a:lnTo>
                    <a:pt x="2581"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2"/>
            <p:cNvSpPr/>
            <p:nvPr/>
          </p:nvSpPr>
          <p:spPr>
            <a:xfrm>
              <a:off x="-1580891" y="2361606"/>
              <a:ext cx="74475" cy="43167"/>
            </a:xfrm>
            <a:custGeom>
              <a:avLst/>
              <a:gdLst/>
              <a:ahLst/>
              <a:cxnLst/>
              <a:rect l="l" t="t" r="r" b="b"/>
              <a:pathLst>
                <a:path w="2581" h="1496" fill="none" extrusionOk="0">
                  <a:moveTo>
                    <a:pt x="2581" y="756"/>
                  </a:moveTo>
                  <a:lnTo>
                    <a:pt x="1290" y="1"/>
                  </a:lnTo>
                  <a:lnTo>
                    <a:pt x="0" y="756"/>
                  </a:lnTo>
                  <a:lnTo>
                    <a:pt x="1306"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2"/>
            <p:cNvSpPr/>
            <p:nvPr/>
          </p:nvSpPr>
          <p:spPr>
            <a:xfrm>
              <a:off x="-1857388" y="2154565"/>
              <a:ext cx="74475" cy="43629"/>
            </a:xfrm>
            <a:custGeom>
              <a:avLst/>
              <a:gdLst/>
              <a:ahLst/>
              <a:cxnLst/>
              <a:rect l="l" t="t" r="r" b="b"/>
              <a:pathLst>
                <a:path w="2581" h="1512" extrusionOk="0">
                  <a:moveTo>
                    <a:pt x="1290" y="1"/>
                  </a:moveTo>
                  <a:lnTo>
                    <a:pt x="0" y="756"/>
                  </a:lnTo>
                  <a:lnTo>
                    <a:pt x="1306" y="1511"/>
                  </a:lnTo>
                  <a:lnTo>
                    <a:pt x="2580"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42"/>
            <p:cNvSpPr/>
            <p:nvPr/>
          </p:nvSpPr>
          <p:spPr>
            <a:xfrm>
              <a:off x="-1857388" y="2154565"/>
              <a:ext cx="74475" cy="43629"/>
            </a:xfrm>
            <a:custGeom>
              <a:avLst/>
              <a:gdLst/>
              <a:ahLst/>
              <a:cxnLst/>
              <a:rect l="l" t="t" r="r" b="b"/>
              <a:pathLst>
                <a:path w="2581" h="1512" fill="none" extrusionOk="0">
                  <a:moveTo>
                    <a:pt x="2580" y="756"/>
                  </a:moveTo>
                  <a:lnTo>
                    <a:pt x="1290" y="1"/>
                  </a:lnTo>
                  <a:lnTo>
                    <a:pt x="0" y="756"/>
                  </a:lnTo>
                  <a:lnTo>
                    <a:pt x="1306" y="1511"/>
                  </a:lnTo>
                  <a:lnTo>
                    <a:pt x="2580"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42"/>
            <p:cNvSpPr/>
            <p:nvPr/>
          </p:nvSpPr>
          <p:spPr>
            <a:xfrm>
              <a:off x="-1899633" y="2130499"/>
              <a:ext cx="74504" cy="43167"/>
            </a:xfrm>
            <a:custGeom>
              <a:avLst/>
              <a:gdLst/>
              <a:ahLst/>
              <a:cxnLst/>
              <a:rect l="l" t="t" r="r" b="b"/>
              <a:pathLst>
                <a:path w="2582" h="1496" extrusionOk="0">
                  <a:moveTo>
                    <a:pt x="1291" y="1"/>
                  </a:moveTo>
                  <a:lnTo>
                    <a:pt x="1" y="740"/>
                  </a:lnTo>
                  <a:lnTo>
                    <a:pt x="1291" y="1496"/>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42"/>
            <p:cNvSpPr/>
            <p:nvPr/>
          </p:nvSpPr>
          <p:spPr>
            <a:xfrm>
              <a:off x="-1899633" y="2130499"/>
              <a:ext cx="74504" cy="43167"/>
            </a:xfrm>
            <a:custGeom>
              <a:avLst/>
              <a:gdLst/>
              <a:ahLst/>
              <a:cxnLst/>
              <a:rect l="l" t="t" r="r" b="b"/>
              <a:pathLst>
                <a:path w="2582" h="1496" fill="none" extrusionOk="0">
                  <a:moveTo>
                    <a:pt x="2581" y="740"/>
                  </a:moveTo>
                  <a:lnTo>
                    <a:pt x="1291" y="1"/>
                  </a:lnTo>
                  <a:lnTo>
                    <a:pt x="1" y="740"/>
                  </a:lnTo>
                  <a:lnTo>
                    <a:pt x="1291"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42"/>
            <p:cNvSpPr/>
            <p:nvPr/>
          </p:nvSpPr>
          <p:spPr>
            <a:xfrm>
              <a:off x="-1941850" y="2106000"/>
              <a:ext cx="74475" cy="43138"/>
            </a:xfrm>
            <a:custGeom>
              <a:avLst/>
              <a:gdLst/>
              <a:ahLst/>
              <a:cxnLst/>
              <a:rect l="l" t="t" r="r" b="b"/>
              <a:pathLst>
                <a:path w="2581" h="1495" extrusionOk="0">
                  <a:moveTo>
                    <a:pt x="1291" y="0"/>
                  </a:moveTo>
                  <a:lnTo>
                    <a:pt x="1" y="740"/>
                  </a:lnTo>
                  <a:lnTo>
                    <a:pt x="1291" y="1495"/>
                  </a:lnTo>
                  <a:lnTo>
                    <a:pt x="2581"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42"/>
            <p:cNvSpPr/>
            <p:nvPr/>
          </p:nvSpPr>
          <p:spPr>
            <a:xfrm>
              <a:off x="-1941850" y="2106000"/>
              <a:ext cx="74475" cy="43138"/>
            </a:xfrm>
            <a:custGeom>
              <a:avLst/>
              <a:gdLst/>
              <a:ahLst/>
              <a:cxnLst/>
              <a:rect l="l" t="t" r="r" b="b"/>
              <a:pathLst>
                <a:path w="2581" h="1495" fill="none" extrusionOk="0">
                  <a:moveTo>
                    <a:pt x="2581" y="740"/>
                  </a:moveTo>
                  <a:lnTo>
                    <a:pt x="1291" y="0"/>
                  </a:lnTo>
                  <a:lnTo>
                    <a:pt x="1"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42"/>
            <p:cNvSpPr/>
            <p:nvPr/>
          </p:nvSpPr>
          <p:spPr>
            <a:xfrm>
              <a:off x="-1984066" y="2081473"/>
              <a:ext cx="74475" cy="43167"/>
            </a:xfrm>
            <a:custGeom>
              <a:avLst/>
              <a:gdLst/>
              <a:ahLst/>
              <a:cxnLst/>
              <a:rect l="l" t="t" r="r" b="b"/>
              <a:pathLst>
                <a:path w="2581" h="1496" extrusionOk="0">
                  <a:moveTo>
                    <a:pt x="1290" y="1"/>
                  </a:moveTo>
                  <a:lnTo>
                    <a:pt x="0" y="756"/>
                  </a:lnTo>
                  <a:lnTo>
                    <a:pt x="1290" y="1495"/>
                  </a:lnTo>
                  <a:lnTo>
                    <a:pt x="2581"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42"/>
            <p:cNvSpPr/>
            <p:nvPr/>
          </p:nvSpPr>
          <p:spPr>
            <a:xfrm>
              <a:off x="-1984066" y="2081473"/>
              <a:ext cx="74475" cy="43167"/>
            </a:xfrm>
            <a:custGeom>
              <a:avLst/>
              <a:gdLst/>
              <a:ahLst/>
              <a:cxnLst/>
              <a:rect l="l" t="t" r="r" b="b"/>
              <a:pathLst>
                <a:path w="2581" h="1496" fill="none" extrusionOk="0">
                  <a:moveTo>
                    <a:pt x="2581" y="756"/>
                  </a:moveTo>
                  <a:lnTo>
                    <a:pt x="1290" y="1"/>
                  </a:lnTo>
                  <a:lnTo>
                    <a:pt x="0" y="756"/>
                  </a:lnTo>
                  <a:lnTo>
                    <a:pt x="1290"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42"/>
            <p:cNvSpPr/>
            <p:nvPr/>
          </p:nvSpPr>
          <p:spPr>
            <a:xfrm>
              <a:off x="-2024926" y="2105077"/>
              <a:ext cx="95827" cy="55892"/>
            </a:xfrm>
            <a:custGeom>
              <a:avLst/>
              <a:gdLst/>
              <a:ahLst/>
              <a:cxnLst/>
              <a:rect l="l" t="t" r="r" b="b"/>
              <a:pathLst>
                <a:path w="3321" h="1937" extrusionOk="0">
                  <a:moveTo>
                    <a:pt x="1290" y="1"/>
                  </a:moveTo>
                  <a:lnTo>
                    <a:pt x="0" y="756"/>
                  </a:lnTo>
                  <a:lnTo>
                    <a:pt x="2030" y="1936"/>
                  </a:lnTo>
                  <a:lnTo>
                    <a:pt x="3320" y="1181"/>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42"/>
            <p:cNvSpPr/>
            <p:nvPr/>
          </p:nvSpPr>
          <p:spPr>
            <a:xfrm>
              <a:off x="-2024926" y="2105077"/>
              <a:ext cx="95827" cy="55892"/>
            </a:xfrm>
            <a:custGeom>
              <a:avLst/>
              <a:gdLst/>
              <a:ahLst/>
              <a:cxnLst/>
              <a:rect l="l" t="t" r="r" b="b"/>
              <a:pathLst>
                <a:path w="3321" h="1937" fill="none" extrusionOk="0">
                  <a:moveTo>
                    <a:pt x="3320" y="1181"/>
                  </a:moveTo>
                  <a:lnTo>
                    <a:pt x="1290" y="1"/>
                  </a:lnTo>
                  <a:lnTo>
                    <a:pt x="0" y="756"/>
                  </a:lnTo>
                  <a:lnTo>
                    <a:pt x="2030" y="1936"/>
                  </a:lnTo>
                  <a:lnTo>
                    <a:pt x="3320" y="118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42"/>
            <p:cNvSpPr/>
            <p:nvPr/>
          </p:nvSpPr>
          <p:spPr>
            <a:xfrm>
              <a:off x="-2066247" y="2129143"/>
              <a:ext cx="106273" cy="61317"/>
            </a:xfrm>
            <a:custGeom>
              <a:avLst/>
              <a:gdLst/>
              <a:ahLst/>
              <a:cxnLst/>
              <a:rect l="l" t="t" r="r" b="b"/>
              <a:pathLst>
                <a:path w="3683" h="2125" extrusionOk="0">
                  <a:moveTo>
                    <a:pt x="1291" y="1"/>
                  </a:moveTo>
                  <a:lnTo>
                    <a:pt x="0" y="756"/>
                  </a:lnTo>
                  <a:lnTo>
                    <a:pt x="2392" y="2125"/>
                  </a:lnTo>
                  <a:lnTo>
                    <a:pt x="3682" y="1385"/>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42"/>
            <p:cNvSpPr/>
            <p:nvPr/>
          </p:nvSpPr>
          <p:spPr>
            <a:xfrm>
              <a:off x="-2066247" y="2129143"/>
              <a:ext cx="106273" cy="61317"/>
            </a:xfrm>
            <a:custGeom>
              <a:avLst/>
              <a:gdLst/>
              <a:ahLst/>
              <a:cxnLst/>
              <a:rect l="l" t="t" r="r" b="b"/>
              <a:pathLst>
                <a:path w="3683" h="2125" fill="none" extrusionOk="0">
                  <a:moveTo>
                    <a:pt x="3682" y="1385"/>
                  </a:moveTo>
                  <a:lnTo>
                    <a:pt x="1291" y="1"/>
                  </a:lnTo>
                  <a:lnTo>
                    <a:pt x="0" y="756"/>
                  </a:lnTo>
                  <a:lnTo>
                    <a:pt x="2392" y="2125"/>
                  </a:lnTo>
                  <a:lnTo>
                    <a:pt x="3682" y="13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42"/>
            <p:cNvSpPr/>
            <p:nvPr/>
          </p:nvSpPr>
          <p:spPr>
            <a:xfrm>
              <a:off x="-2106674" y="2152747"/>
              <a:ext cx="82670" cy="47697"/>
            </a:xfrm>
            <a:custGeom>
              <a:avLst/>
              <a:gdLst/>
              <a:ahLst/>
              <a:cxnLst/>
              <a:rect l="l" t="t" r="r" b="b"/>
              <a:pathLst>
                <a:path w="2865" h="1653" extrusionOk="0">
                  <a:moveTo>
                    <a:pt x="1291" y="1"/>
                  </a:moveTo>
                  <a:lnTo>
                    <a:pt x="1" y="756"/>
                  </a:lnTo>
                  <a:lnTo>
                    <a:pt x="1574" y="1653"/>
                  </a:lnTo>
                  <a:lnTo>
                    <a:pt x="2865" y="913"/>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42"/>
            <p:cNvSpPr/>
            <p:nvPr/>
          </p:nvSpPr>
          <p:spPr>
            <a:xfrm>
              <a:off x="-2106674" y="2152747"/>
              <a:ext cx="82670" cy="47697"/>
            </a:xfrm>
            <a:custGeom>
              <a:avLst/>
              <a:gdLst/>
              <a:ahLst/>
              <a:cxnLst/>
              <a:rect l="l" t="t" r="r" b="b"/>
              <a:pathLst>
                <a:path w="2865" h="1653" fill="none" extrusionOk="0">
                  <a:moveTo>
                    <a:pt x="2865" y="913"/>
                  </a:moveTo>
                  <a:lnTo>
                    <a:pt x="1291" y="1"/>
                  </a:lnTo>
                  <a:lnTo>
                    <a:pt x="1" y="756"/>
                  </a:lnTo>
                  <a:lnTo>
                    <a:pt x="1574" y="1653"/>
                  </a:lnTo>
                  <a:lnTo>
                    <a:pt x="2865" y="91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42"/>
            <p:cNvSpPr/>
            <p:nvPr/>
          </p:nvSpPr>
          <p:spPr>
            <a:xfrm>
              <a:off x="-1730278" y="2228119"/>
              <a:ext cx="74504" cy="43167"/>
            </a:xfrm>
            <a:custGeom>
              <a:avLst/>
              <a:gdLst/>
              <a:ahLst/>
              <a:cxnLst/>
              <a:rect l="l" t="t" r="r" b="b"/>
              <a:pathLst>
                <a:path w="2582" h="1496" extrusionOk="0">
                  <a:moveTo>
                    <a:pt x="1275" y="1"/>
                  </a:moveTo>
                  <a:lnTo>
                    <a:pt x="1" y="740"/>
                  </a:lnTo>
                  <a:lnTo>
                    <a:pt x="1291" y="1496"/>
                  </a:lnTo>
                  <a:lnTo>
                    <a:pt x="2581" y="740"/>
                  </a:lnTo>
                  <a:lnTo>
                    <a:pt x="127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42"/>
            <p:cNvSpPr/>
            <p:nvPr/>
          </p:nvSpPr>
          <p:spPr>
            <a:xfrm>
              <a:off x="-1730278" y="2228119"/>
              <a:ext cx="74504" cy="43167"/>
            </a:xfrm>
            <a:custGeom>
              <a:avLst/>
              <a:gdLst/>
              <a:ahLst/>
              <a:cxnLst/>
              <a:rect l="l" t="t" r="r" b="b"/>
              <a:pathLst>
                <a:path w="2582" h="1496" fill="none" extrusionOk="0">
                  <a:moveTo>
                    <a:pt x="2581" y="740"/>
                  </a:moveTo>
                  <a:lnTo>
                    <a:pt x="1275" y="1"/>
                  </a:lnTo>
                  <a:lnTo>
                    <a:pt x="1" y="740"/>
                  </a:lnTo>
                  <a:lnTo>
                    <a:pt x="1291" y="1496"/>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2"/>
            <p:cNvSpPr/>
            <p:nvPr/>
          </p:nvSpPr>
          <p:spPr>
            <a:xfrm>
              <a:off x="-1772956" y="2203620"/>
              <a:ext cx="74936" cy="43138"/>
            </a:xfrm>
            <a:custGeom>
              <a:avLst/>
              <a:gdLst/>
              <a:ahLst/>
              <a:cxnLst/>
              <a:rect l="l" t="t" r="r" b="b"/>
              <a:pathLst>
                <a:path w="2597" h="1495" extrusionOk="0">
                  <a:moveTo>
                    <a:pt x="1291" y="0"/>
                  </a:moveTo>
                  <a:lnTo>
                    <a:pt x="1" y="740"/>
                  </a:lnTo>
                  <a:lnTo>
                    <a:pt x="1307" y="1495"/>
                  </a:lnTo>
                  <a:lnTo>
                    <a:pt x="2597" y="740"/>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42"/>
            <p:cNvSpPr/>
            <p:nvPr/>
          </p:nvSpPr>
          <p:spPr>
            <a:xfrm>
              <a:off x="-1772956" y="2203620"/>
              <a:ext cx="74936" cy="43138"/>
            </a:xfrm>
            <a:custGeom>
              <a:avLst/>
              <a:gdLst/>
              <a:ahLst/>
              <a:cxnLst/>
              <a:rect l="l" t="t" r="r" b="b"/>
              <a:pathLst>
                <a:path w="2597" h="1495" fill="none" extrusionOk="0">
                  <a:moveTo>
                    <a:pt x="2597" y="740"/>
                  </a:moveTo>
                  <a:lnTo>
                    <a:pt x="1291" y="0"/>
                  </a:lnTo>
                  <a:lnTo>
                    <a:pt x="1" y="740"/>
                  </a:lnTo>
                  <a:lnTo>
                    <a:pt x="1307" y="1495"/>
                  </a:lnTo>
                  <a:lnTo>
                    <a:pt x="2597"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42"/>
            <p:cNvSpPr/>
            <p:nvPr/>
          </p:nvSpPr>
          <p:spPr>
            <a:xfrm>
              <a:off x="-1815172" y="2179092"/>
              <a:ext cx="74936" cy="43167"/>
            </a:xfrm>
            <a:custGeom>
              <a:avLst/>
              <a:gdLst/>
              <a:ahLst/>
              <a:cxnLst/>
              <a:rect l="l" t="t" r="r" b="b"/>
              <a:pathLst>
                <a:path w="2597" h="1496" extrusionOk="0">
                  <a:moveTo>
                    <a:pt x="1291" y="0"/>
                  </a:moveTo>
                  <a:lnTo>
                    <a:pt x="0" y="756"/>
                  </a:lnTo>
                  <a:lnTo>
                    <a:pt x="1306" y="1495"/>
                  </a:lnTo>
                  <a:lnTo>
                    <a:pt x="2597" y="756"/>
                  </a:lnTo>
                  <a:lnTo>
                    <a:pt x="129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42"/>
            <p:cNvSpPr/>
            <p:nvPr/>
          </p:nvSpPr>
          <p:spPr>
            <a:xfrm>
              <a:off x="-1815172" y="2179092"/>
              <a:ext cx="74936" cy="43167"/>
            </a:xfrm>
            <a:custGeom>
              <a:avLst/>
              <a:gdLst/>
              <a:ahLst/>
              <a:cxnLst/>
              <a:rect l="l" t="t" r="r" b="b"/>
              <a:pathLst>
                <a:path w="2597" h="1496" fill="none" extrusionOk="0">
                  <a:moveTo>
                    <a:pt x="2597" y="756"/>
                  </a:moveTo>
                  <a:lnTo>
                    <a:pt x="1291" y="0"/>
                  </a:lnTo>
                  <a:lnTo>
                    <a:pt x="0" y="756"/>
                  </a:lnTo>
                  <a:lnTo>
                    <a:pt x="1306" y="1495"/>
                  </a:lnTo>
                  <a:lnTo>
                    <a:pt x="2597"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42"/>
            <p:cNvSpPr/>
            <p:nvPr/>
          </p:nvSpPr>
          <p:spPr>
            <a:xfrm>
              <a:off x="-1603601" y="2301211"/>
              <a:ext cx="74475" cy="43167"/>
            </a:xfrm>
            <a:custGeom>
              <a:avLst/>
              <a:gdLst/>
              <a:ahLst/>
              <a:cxnLst/>
              <a:rect l="l" t="t" r="r" b="b"/>
              <a:pathLst>
                <a:path w="2581" h="1496" extrusionOk="0">
                  <a:moveTo>
                    <a:pt x="1291" y="1"/>
                  </a:moveTo>
                  <a:lnTo>
                    <a:pt x="1" y="756"/>
                  </a:lnTo>
                  <a:lnTo>
                    <a:pt x="1291" y="1496"/>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42"/>
            <p:cNvSpPr/>
            <p:nvPr/>
          </p:nvSpPr>
          <p:spPr>
            <a:xfrm>
              <a:off x="-1603601" y="2301211"/>
              <a:ext cx="74475" cy="43167"/>
            </a:xfrm>
            <a:custGeom>
              <a:avLst/>
              <a:gdLst/>
              <a:ahLst/>
              <a:cxnLst/>
              <a:rect l="l" t="t" r="r" b="b"/>
              <a:pathLst>
                <a:path w="2581" h="1496" fill="none" extrusionOk="0">
                  <a:moveTo>
                    <a:pt x="2581" y="756"/>
                  </a:moveTo>
                  <a:lnTo>
                    <a:pt x="1291" y="1"/>
                  </a:lnTo>
                  <a:lnTo>
                    <a:pt x="1" y="756"/>
                  </a:lnTo>
                  <a:lnTo>
                    <a:pt x="1291" y="1496"/>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42"/>
            <p:cNvSpPr/>
            <p:nvPr/>
          </p:nvSpPr>
          <p:spPr>
            <a:xfrm>
              <a:off x="-1645817" y="2276712"/>
              <a:ext cx="74475" cy="43167"/>
            </a:xfrm>
            <a:custGeom>
              <a:avLst/>
              <a:gdLst/>
              <a:ahLst/>
              <a:cxnLst/>
              <a:rect l="l" t="t" r="r" b="b"/>
              <a:pathLst>
                <a:path w="2581" h="1496" extrusionOk="0">
                  <a:moveTo>
                    <a:pt x="1290" y="0"/>
                  </a:moveTo>
                  <a:lnTo>
                    <a:pt x="0" y="756"/>
                  </a:lnTo>
                  <a:lnTo>
                    <a:pt x="1290" y="1495"/>
                  </a:lnTo>
                  <a:lnTo>
                    <a:pt x="2581" y="756"/>
                  </a:lnTo>
                  <a:lnTo>
                    <a:pt x="12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42"/>
            <p:cNvSpPr/>
            <p:nvPr/>
          </p:nvSpPr>
          <p:spPr>
            <a:xfrm>
              <a:off x="-1645817" y="2276712"/>
              <a:ext cx="74475" cy="43167"/>
            </a:xfrm>
            <a:custGeom>
              <a:avLst/>
              <a:gdLst/>
              <a:ahLst/>
              <a:cxnLst/>
              <a:rect l="l" t="t" r="r" b="b"/>
              <a:pathLst>
                <a:path w="2581" h="1496" fill="none" extrusionOk="0">
                  <a:moveTo>
                    <a:pt x="2581" y="756"/>
                  </a:moveTo>
                  <a:lnTo>
                    <a:pt x="1290" y="0"/>
                  </a:lnTo>
                  <a:lnTo>
                    <a:pt x="0" y="756"/>
                  </a:lnTo>
                  <a:lnTo>
                    <a:pt x="1290" y="1495"/>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42"/>
            <p:cNvSpPr/>
            <p:nvPr/>
          </p:nvSpPr>
          <p:spPr>
            <a:xfrm>
              <a:off x="-1688062" y="2252184"/>
              <a:ext cx="74504" cy="43629"/>
            </a:xfrm>
            <a:custGeom>
              <a:avLst/>
              <a:gdLst/>
              <a:ahLst/>
              <a:cxnLst/>
              <a:rect l="l" t="t" r="r" b="b"/>
              <a:pathLst>
                <a:path w="2582" h="1512" extrusionOk="0">
                  <a:moveTo>
                    <a:pt x="1291" y="1"/>
                  </a:moveTo>
                  <a:lnTo>
                    <a:pt x="1" y="756"/>
                  </a:lnTo>
                  <a:lnTo>
                    <a:pt x="1291" y="1511"/>
                  </a:lnTo>
                  <a:lnTo>
                    <a:pt x="2581" y="756"/>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42"/>
            <p:cNvSpPr/>
            <p:nvPr/>
          </p:nvSpPr>
          <p:spPr>
            <a:xfrm>
              <a:off x="-1688062" y="2252184"/>
              <a:ext cx="74504" cy="43629"/>
            </a:xfrm>
            <a:custGeom>
              <a:avLst/>
              <a:gdLst/>
              <a:ahLst/>
              <a:cxnLst/>
              <a:rect l="l" t="t" r="r" b="b"/>
              <a:pathLst>
                <a:path w="2582" h="1512" fill="none" extrusionOk="0">
                  <a:moveTo>
                    <a:pt x="2581" y="756"/>
                  </a:moveTo>
                  <a:lnTo>
                    <a:pt x="1291" y="1"/>
                  </a:lnTo>
                  <a:lnTo>
                    <a:pt x="1" y="756"/>
                  </a:lnTo>
                  <a:lnTo>
                    <a:pt x="1291"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42"/>
            <p:cNvSpPr/>
            <p:nvPr/>
          </p:nvSpPr>
          <p:spPr>
            <a:xfrm>
              <a:off x="-1519140" y="2349804"/>
              <a:ext cx="74475" cy="43629"/>
            </a:xfrm>
            <a:custGeom>
              <a:avLst/>
              <a:gdLst/>
              <a:ahLst/>
              <a:cxnLst/>
              <a:rect l="l" t="t" r="r" b="b"/>
              <a:pathLst>
                <a:path w="2581" h="1512" extrusionOk="0">
                  <a:moveTo>
                    <a:pt x="1290" y="1"/>
                  </a:moveTo>
                  <a:lnTo>
                    <a:pt x="0" y="756"/>
                  </a:lnTo>
                  <a:lnTo>
                    <a:pt x="1306" y="1511"/>
                  </a:lnTo>
                  <a:lnTo>
                    <a:pt x="2581" y="756"/>
                  </a:lnTo>
                  <a:lnTo>
                    <a:pt x="12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42"/>
            <p:cNvSpPr/>
            <p:nvPr/>
          </p:nvSpPr>
          <p:spPr>
            <a:xfrm>
              <a:off x="-1519140" y="2349804"/>
              <a:ext cx="74475" cy="43629"/>
            </a:xfrm>
            <a:custGeom>
              <a:avLst/>
              <a:gdLst/>
              <a:ahLst/>
              <a:cxnLst/>
              <a:rect l="l" t="t" r="r" b="b"/>
              <a:pathLst>
                <a:path w="2581" h="1512" fill="none" extrusionOk="0">
                  <a:moveTo>
                    <a:pt x="2581" y="756"/>
                  </a:moveTo>
                  <a:lnTo>
                    <a:pt x="1290" y="1"/>
                  </a:lnTo>
                  <a:lnTo>
                    <a:pt x="0" y="756"/>
                  </a:lnTo>
                  <a:lnTo>
                    <a:pt x="1306" y="1511"/>
                  </a:lnTo>
                  <a:lnTo>
                    <a:pt x="2581" y="75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42"/>
            <p:cNvSpPr/>
            <p:nvPr/>
          </p:nvSpPr>
          <p:spPr>
            <a:xfrm>
              <a:off x="-1561385" y="2325738"/>
              <a:ext cx="74504" cy="43167"/>
            </a:xfrm>
            <a:custGeom>
              <a:avLst/>
              <a:gdLst/>
              <a:ahLst/>
              <a:cxnLst/>
              <a:rect l="l" t="t" r="r" b="b"/>
              <a:pathLst>
                <a:path w="2582" h="1496" extrusionOk="0">
                  <a:moveTo>
                    <a:pt x="1291" y="1"/>
                  </a:moveTo>
                  <a:lnTo>
                    <a:pt x="1" y="740"/>
                  </a:lnTo>
                  <a:lnTo>
                    <a:pt x="1291" y="1495"/>
                  </a:lnTo>
                  <a:lnTo>
                    <a:pt x="2581" y="740"/>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42"/>
            <p:cNvSpPr/>
            <p:nvPr/>
          </p:nvSpPr>
          <p:spPr>
            <a:xfrm>
              <a:off x="-1561385" y="2325738"/>
              <a:ext cx="74504" cy="43167"/>
            </a:xfrm>
            <a:custGeom>
              <a:avLst/>
              <a:gdLst/>
              <a:ahLst/>
              <a:cxnLst/>
              <a:rect l="l" t="t" r="r" b="b"/>
              <a:pathLst>
                <a:path w="2582" h="1496" fill="none" extrusionOk="0">
                  <a:moveTo>
                    <a:pt x="2581" y="740"/>
                  </a:moveTo>
                  <a:lnTo>
                    <a:pt x="1291" y="1"/>
                  </a:lnTo>
                  <a:lnTo>
                    <a:pt x="1" y="740"/>
                  </a:lnTo>
                  <a:lnTo>
                    <a:pt x="1291" y="1495"/>
                  </a:lnTo>
                  <a:lnTo>
                    <a:pt x="2581" y="74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42"/>
            <p:cNvSpPr/>
            <p:nvPr/>
          </p:nvSpPr>
          <p:spPr>
            <a:xfrm>
              <a:off x="-2193848" y="2318467"/>
              <a:ext cx="446329" cy="258368"/>
            </a:xfrm>
            <a:custGeom>
              <a:avLst/>
              <a:gdLst/>
              <a:ahLst/>
              <a:cxnLst/>
              <a:rect l="l" t="t" r="r" b="b"/>
              <a:pathLst>
                <a:path w="15468" h="8954" extrusionOk="0">
                  <a:moveTo>
                    <a:pt x="5665" y="1"/>
                  </a:moveTo>
                  <a:lnTo>
                    <a:pt x="5539" y="17"/>
                  </a:lnTo>
                  <a:lnTo>
                    <a:pt x="5477" y="32"/>
                  </a:lnTo>
                  <a:lnTo>
                    <a:pt x="5414" y="64"/>
                  </a:lnTo>
                  <a:lnTo>
                    <a:pt x="111" y="3148"/>
                  </a:lnTo>
                  <a:lnTo>
                    <a:pt x="64" y="3179"/>
                  </a:lnTo>
                  <a:lnTo>
                    <a:pt x="32" y="3211"/>
                  </a:lnTo>
                  <a:lnTo>
                    <a:pt x="17" y="3258"/>
                  </a:lnTo>
                  <a:lnTo>
                    <a:pt x="1" y="3289"/>
                  </a:lnTo>
                  <a:lnTo>
                    <a:pt x="17" y="3337"/>
                  </a:lnTo>
                  <a:lnTo>
                    <a:pt x="32" y="3368"/>
                  </a:lnTo>
                  <a:lnTo>
                    <a:pt x="64" y="3415"/>
                  </a:lnTo>
                  <a:lnTo>
                    <a:pt x="111" y="3447"/>
                  </a:lnTo>
                  <a:lnTo>
                    <a:pt x="9552" y="8891"/>
                  </a:lnTo>
                  <a:lnTo>
                    <a:pt x="9662" y="8938"/>
                  </a:lnTo>
                  <a:lnTo>
                    <a:pt x="9803" y="8954"/>
                  </a:lnTo>
                  <a:lnTo>
                    <a:pt x="9929" y="8938"/>
                  </a:lnTo>
                  <a:lnTo>
                    <a:pt x="9992" y="8922"/>
                  </a:lnTo>
                  <a:lnTo>
                    <a:pt x="10055" y="8891"/>
                  </a:lnTo>
                  <a:lnTo>
                    <a:pt x="15373" y="5807"/>
                  </a:lnTo>
                  <a:lnTo>
                    <a:pt x="15421" y="5775"/>
                  </a:lnTo>
                  <a:lnTo>
                    <a:pt x="15452" y="5744"/>
                  </a:lnTo>
                  <a:lnTo>
                    <a:pt x="15468" y="5697"/>
                  </a:lnTo>
                  <a:lnTo>
                    <a:pt x="15468" y="5665"/>
                  </a:lnTo>
                  <a:lnTo>
                    <a:pt x="15468" y="5618"/>
                  </a:lnTo>
                  <a:lnTo>
                    <a:pt x="15436" y="5587"/>
                  </a:lnTo>
                  <a:lnTo>
                    <a:pt x="15405" y="5539"/>
                  </a:lnTo>
                  <a:lnTo>
                    <a:pt x="15358" y="5508"/>
                  </a:lnTo>
                  <a:lnTo>
                    <a:pt x="5917" y="64"/>
                  </a:lnTo>
                  <a:lnTo>
                    <a:pt x="5807" y="17"/>
                  </a:lnTo>
                  <a:lnTo>
                    <a:pt x="5665" y="1"/>
                  </a:lnTo>
                  <a:close/>
                </a:path>
              </a:pathLst>
            </a:custGeom>
            <a:solidFill>
              <a:srgbClr val="95A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42"/>
            <p:cNvSpPr/>
            <p:nvPr/>
          </p:nvSpPr>
          <p:spPr>
            <a:xfrm>
              <a:off x="-2193848" y="2318467"/>
              <a:ext cx="446329" cy="258368"/>
            </a:xfrm>
            <a:custGeom>
              <a:avLst/>
              <a:gdLst/>
              <a:ahLst/>
              <a:cxnLst/>
              <a:rect l="l" t="t" r="r" b="b"/>
              <a:pathLst>
                <a:path w="15468" h="8954" fill="none" extrusionOk="0">
                  <a:moveTo>
                    <a:pt x="15358" y="5508"/>
                  </a:moveTo>
                  <a:lnTo>
                    <a:pt x="5917" y="64"/>
                  </a:lnTo>
                  <a:lnTo>
                    <a:pt x="5917" y="64"/>
                  </a:lnTo>
                  <a:lnTo>
                    <a:pt x="5807" y="17"/>
                  </a:lnTo>
                  <a:lnTo>
                    <a:pt x="5665" y="1"/>
                  </a:lnTo>
                  <a:lnTo>
                    <a:pt x="5539" y="17"/>
                  </a:lnTo>
                  <a:lnTo>
                    <a:pt x="5477" y="32"/>
                  </a:lnTo>
                  <a:lnTo>
                    <a:pt x="5414" y="64"/>
                  </a:lnTo>
                  <a:lnTo>
                    <a:pt x="111" y="3148"/>
                  </a:lnTo>
                  <a:lnTo>
                    <a:pt x="111" y="3148"/>
                  </a:lnTo>
                  <a:lnTo>
                    <a:pt x="64" y="3179"/>
                  </a:lnTo>
                  <a:lnTo>
                    <a:pt x="32" y="3211"/>
                  </a:lnTo>
                  <a:lnTo>
                    <a:pt x="17" y="3258"/>
                  </a:lnTo>
                  <a:lnTo>
                    <a:pt x="1" y="3289"/>
                  </a:lnTo>
                  <a:lnTo>
                    <a:pt x="17" y="3337"/>
                  </a:lnTo>
                  <a:lnTo>
                    <a:pt x="32" y="3368"/>
                  </a:lnTo>
                  <a:lnTo>
                    <a:pt x="64" y="3415"/>
                  </a:lnTo>
                  <a:lnTo>
                    <a:pt x="111" y="3447"/>
                  </a:lnTo>
                  <a:lnTo>
                    <a:pt x="9552" y="8891"/>
                  </a:lnTo>
                  <a:lnTo>
                    <a:pt x="9552" y="8891"/>
                  </a:lnTo>
                  <a:lnTo>
                    <a:pt x="9662" y="8938"/>
                  </a:lnTo>
                  <a:lnTo>
                    <a:pt x="9803" y="8954"/>
                  </a:lnTo>
                  <a:lnTo>
                    <a:pt x="9929" y="8938"/>
                  </a:lnTo>
                  <a:lnTo>
                    <a:pt x="9992" y="8922"/>
                  </a:lnTo>
                  <a:lnTo>
                    <a:pt x="10055" y="8891"/>
                  </a:lnTo>
                  <a:lnTo>
                    <a:pt x="15373" y="5807"/>
                  </a:lnTo>
                  <a:lnTo>
                    <a:pt x="15373" y="5807"/>
                  </a:lnTo>
                  <a:lnTo>
                    <a:pt x="15421" y="5775"/>
                  </a:lnTo>
                  <a:lnTo>
                    <a:pt x="15452" y="5744"/>
                  </a:lnTo>
                  <a:lnTo>
                    <a:pt x="15468" y="5697"/>
                  </a:lnTo>
                  <a:lnTo>
                    <a:pt x="15468" y="5665"/>
                  </a:lnTo>
                  <a:lnTo>
                    <a:pt x="15468" y="5618"/>
                  </a:lnTo>
                  <a:lnTo>
                    <a:pt x="15436" y="5587"/>
                  </a:lnTo>
                  <a:lnTo>
                    <a:pt x="15405" y="5539"/>
                  </a:lnTo>
                  <a:lnTo>
                    <a:pt x="15358" y="55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42"/>
            <p:cNvSpPr/>
            <p:nvPr/>
          </p:nvSpPr>
          <p:spPr>
            <a:xfrm>
              <a:off x="-1914148" y="2083291"/>
              <a:ext cx="48159" cy="27730"/>
            </a:xfrm>
            <a:custGeom>
              <a:avLst/>
              <a:gdLst/>
              <a:ahLst/>
              <a:cxnLst/>
              <a:rect l="l" t="t" r="r" b="b"/>
              <a:pathLst>
                <a:path w="1669" h="961" extrusionOk="0">
                  <a:moveTo>
                    <a:pt x="520" y="1"/>
                  </a:moveTo>
                  <a:lnTo>
                    <a:pt x="0" y="299"/>
                  </a:lnTo>
                  <a:lnTo>
                    <a:pt x="1149" y="960"/>
                  </a:lnTo>
                  <a:lnTo>
                    <a:pt x="1668" y="661"/>
                  </a:lnTo>
                  <a:lnTo>
                    <a:pt x="5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42"/>
            <p:cNvSpPr/>
            <p:nvPr/>
          </p:nvSpPr>
          <p:spPr>
            <a:xfrm>
              <a:off x="-1914148" y="2083291"/>
              <a:ext cx="48159" cy="27730"/>
            </a:xfrm>
            <a:custGeom>
              <a:avLst/>
              <a:gdLst/>
              <a:ahLst/>
              <a:cxnLst/>
              <a:rect l="l" t="t" r="r" b="b"/>
              <a:pathLst>
                <a:path w="1669" h="961" fill="none" extrusionOk="0">
                  <a:moveTo>
                    <a:pt x="1668" y="661"/>
                  </a:moveTo>
                  <a:lnTo>
                    <a:pt x="520" y="1"/>
                  </a:lnTo>
                  <a:lnTo>
                    <a:pt x="0" y="299"/>
                  </a:lnTo>
                  <a:lnTo>
                    <a:pt x="1149" y="960"/>
                  </a:lnTo>
                  <a:lnTo>
                    <a:pt x="1668" y="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42"/>
            <p:cNvSpPr/>
            <p:nvPr/>
          </p:nvSpPr>
          <p:spPr>
            <a:xfrm>
              <a:off x="-1872394" y="2107356"/>
              <a:ext cx="47697" cy="27730"/>
            </a:xfrm>
            <a:custGeom>
              <a:avLst/>
              <a:gdLst/>
              <a:ahLst/>
              <a:cxnLst/>
              <a:rect l="l" t="t" r="r" b="b"/>
              <a:pathLst>
                <a:path w="1653" h="961" extrusionOk="0">
                  <a:moveTo>
                    <a:pt x="504" y="0"/>
                  </a:moveTo>
                  <a:lnTo>
                    <a:pt x="1" y="299"/>
                  </a:lnTo>
                  <a:lnTo>
                    <a:pt x="1149" y="960"/>
                  </a:lnTo>
                  <a:lnTo>
                    <a:pt x="1653" y="661"/>
                  </a:lnTo>
                  <a:lnTo>
                    <a:pt x="50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42"/>
            <p:cNvSpPr/>
            <p:nvPr/>
          </p:nvSpPr>
          <p:spPr>
            <a:xfrm>
              <a:off x="-1872394" y="2107356"/>
              <a:ext cx="47697" cy="27730"/>
            </a:xfrm>
            <a:custGeom>
              <a:avLst/>
              <a:gdLst/>
              <a:ahLst/>
              <a:cxnLst/>
              <a:rect l="l" t="t" r="r" b="b"/>
              <a:pathLst>
                <a:path w="1653" h="961" fill="none" extrusionOk="0">
                  <a:moveTo>
                    <a:pt x="1653" y="661"/>
                  </a:moveTo>
                  <a:lnTo>
                    <a:pt x="504" y="0"/>
                  </a:lnTo>
                  <a:lnTo>
                    <a:pt x="1" y="299"/>
                  </a:lnTo>
                  <a:lnTo>
                    <a:pt x="1149" y="960"/>
                  </a:lnTo>
                  <a:lnTo>
                    <a:pt x="1653" y="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42"/>
            <p:cNvSpPr/>
            <p:nvPr/>
          </p:nvSpPr>
          <p:spPr>
            <a:xfrm>
              <a:off x="-1831072" y="2131422"/>
              <a:ext cx="48159" cy="27730"/>
            </a:xfrm>
            <a:custGeom>
              <a:avLst/>
              <a:gdLst/>
              <a:ahLst/>
              <a:cxnLst/>
              <a:rect l="l" t="t" r="r" b="b"/>
              <a:pathLst>
                <a:path w="1669" h="961" extrusionOk="0">
                  <a:moveTo>
                    <a:pt x="520" y="0"/>
                  </a:moveTo>
                  <a:lnTo>
                    <a:pt x="1" y="299"/>
                  </a:lnTo>
                  <a:lnTo>
                    <a:pt x="1165" y="960"/>
                  </a:lnTo>
                  <a:lnTo>
                    <a:pt x="1668" y="661"/>
                  </a:lnTo>
                  <a:lnTo>
                    <a:pt x="5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42"/>
            <p:cNvSpPr/>
            <p:nvPr/>
          </p:nvSpPr>
          <p:spPr>
            <a:xfrm>
              <a:off x="-1831072" y="2131422"/>
              <a:ext cx="48159" cy="27730"/>
            </a:xfrm>
            <a:custGeom>
              <a:avLst/>
              <a:gdLst/>
              <a:ahLst/>
              <a:cxnLst/>
              <a:rect l="l" t="t" r="r" b="b"/>
              <a:pathLst>
                <a:path w="1669" h="961" fill="none" extrusionOk="0">
                  <a:moveTo>
                    <a:pt x="1668" y="661"/>
                  </a:moveTo>
                  <a:lnTo>
                    <a:pt x="520" y="0"/>
                  </a:lnTo>
                  <a:lnTo>
                    <a:pt x="1" y="299"/>
                  </a:lnTo>
                  <a:lnTo>
                    <a:pt x="1165" y="960"/>
                  </a:lnTo>
                  <a:lnTo>
                    <a:pt x="1668" y="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42"/>
            <p:cNvSpPr/>
            <p:nvPr/>
          </p:nvSpPr>
          <p:spPr>
            <a:xfrm>
              <a:off x="-1789289" y="2155488"/>
              <a:ext cx="48159" cy="27730"/>
            </a:xfrm>
            <a:custGeom>
              <a:avLst/>
              <a:gdLst/>
              <a:ahLst/>
              <a:cxnLst/>
              <a:rect l="l" t="t" r="r" b="b"/>
              <a:pathLst>
                <a:path w="1669" h="961" extrusionOk="0">
                  <a:moveTo>
                    <a:pt x="519" y="0"/>
                  </a:moveTo>
                  <a:lnTo>
                    <a:pt x="0" y="299"/>
                  </a:lnTo>
                  <a:lnTo>
                    <a:pt x="1149" y="960"/>
                  </a:lnTo>
                  <a:lnTo>
                    <a:pt x="1668" y="661"/>
                  </a:lnTo>
                  <a:lnTo>
                    <a:pt x="5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42"/>
            <p:cNvSpPr/>
            <p:nvPr/>
          </p:nvSpPr>
          <p:spPr>
            <a:xfrm>
              <a:off x="-1789289" y="2155488"/>
              <a:ext cx="48159" cy="27730"/>
            </a:xfrm>
            <a:custGeom>
              <a:avLst/>
              <a:gdLst/>
              <a:ahLst/>
              <a:cxnLst/>
              <a:rect l="l" t="t" r="r" b="b"/>
              <a:pathLst>
                <a:path w="1669" h="961" fill="none" extrusionOk="0">
                  <a:moveTo>
                    <a:pt x="1668" y="661"/>
                  </a:moveTo>
                  <a:lnTo>
                    <a:pt x="519" y="0"/>
                  </a:lnTo>
                  <a:lnTo>
                    <a:pt x="0" y="299"/>
                  </a:lnTo>
                  <a:lnTo>
                    <a:pt x="1149" y="960"/>
                  </a:lnTo>
                  <a:lnTo>
                    <a:pt x="1668" y="6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42"/>
            <p:cNvSpPr/>
            <p:nvPr/>
          </p:nvSpPr>
          <p:spPr>
            <a:xfrm>
              <a:off x="-1513253" y="2314831"/>
              <a:ext cx="47697" cy="27730"/>
            </a:xfrm>
            <a:custGeom>
              <a:avLst/>
              <a:gdLst/>
              <a:ahLst/>
              <a:cxnLst/>
              <a:rect l="l" t="t" r="r" b="b"/>
              <a:pathLst>
                <a:path w="1653" h="961" extrusionOk="0">
                  <a:moveTo>
                    <a:pt x="504" y="1"/>
                  </a:moveTo>
                  <a:lnTo>
                    <a:pt x="1" y="300"/>
                  </a:lnTo>
                  <a:lnTo>
                    <a:pt x="1149" y="961"/>
                  </a:lnTo>
                  <a:lnTo>
                    <a:pt x="1653" y="662"/>
                  </a:lnTo>
                  <a:lnTo>
                    <a:pt x="5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42"/>
            <p:cNvSpPr/>
            <p:nvPr/>
          </p:nvSpPr>
          <p:spPr>
            <a:xfrm>
              <a:off x="-1513253" y="2314831"/>
              <a:ext cx="47697" cy="27730"/>
            </a:xfrm>
            <a:custGeom>
              <a:avLst/>
              <a:gdLst/>
              <a:ahLst/>
              <a:cxnLst/>
              <a:rect l="l" t="t" r="r" b="b"/>
              <a:pathLst>
                <a:path w="1653" h="961" fill="none" extrusionOk="0">
                  <a:moveTo>
                    <a:pt x="1653" y="662"/>
                  </a:moveTo>
                  <a:lnTo>
                    <a:pt x="504" y="1"/>
                  </a:lnTo>
                  <a:lnTo>
                    <a:pt x="1" y="300"/>
                  </a:lnTo>
                  <a:lnTo>
                    <a:pt x="1149" y="961"/>
                  </a:lnTo>
                  <a:lnTo>
                    <a:pt x="1653" y="66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42"/>
            <p:cNvSpPr/>
            <p:nvPr/>
          </p:nvSpPr>
          <p:spPr>
            <a:xfrm>
              <a:off x="-1471932" y="2338897"/>
              <a:ext cx="48159" cy="27730"/>
            </a:xfrm>
            <a:custGeom>
              <a:avLst/>
              <a:gdLst/>
              <a:ahLst/>
              <a:cxnLst/>
              <a:rect l="l" t="t" r="r" b="b"/>
              <a:pathLst>
                <a:path w="1669" h="961" extrusionOk="0">
                  <a:moveTo>
                    <a:pt x="520" y="1"/>
                  </a:moveTo>
                  <a:lnTo>
                    <a:pt x="0" y="300"/>
                  </a:lnTo>
                  <a:lnTo>
                    <a:pt x="1149" y="961"/>
                  </a:lnTo>
                  <a:lnTo>
                    <a:pt x="1668" y="662"/>
                  </a:lnTo>
                  <a:lnTo>
                    <a:pt x="5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42"/>
            <p:cNvSpPr/>
            <p:nvPr/>
          </p:nvSpPr>
          <p:spPr>
            <a:xfrm>
              <a:off x="-1471932" y="2338897"/>
              <a:ext cx="48159" cy="27730"/>
            </a:xfrm>
            <a:custGeom>
              <a:avLst/>
              <a:gdLst/>
              <a:ahLst/>
              <a:cxnLst/>
              <a:rect l="l" t="t" r="r" b="b"/>
              <a:pathLst>
                <a:path w="1669" h="961" fill="none" extrusionOk="0">
                  <a:moveTo>
                    <a:pt x="1668" y="662"/>
                  </a:moveTo>
                  <a:lnTo>
                    <a:pt x="520" y="1"/>
                  </a:lnTo>
                  <a:lnTo>
                    <a:pt x="0" y="300"/>
                  </a:lnTo>
                  <a:lnTo>
                    <a:pt x="1149" y="961"/>
                  </a:lnTo>
                  <a:lnTo>
                    <a:pt x="1668" y="66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42"/>
            <p:cNvSpPr/>
            <p:nvPr/>
          </p:nvSpPr>
          <p:spPr>
            <a:xfrm>
              <a:off x="-1430148" y="2362962"/>
              <a:ext cx="48130" cy="27730"/>
            </a:xfrm>
            <a:custGeom>
              <a:avLst/>
              <a:gdLst/>
              <a:ahLst/>
              <a:cxnLst/>
              <a:rect l="l" t="t" r="r" b="b"/>
              <a:pathLst>
                <a:path w="1668" h="961" extrusionOk="0">
                  <a:moveTo>
                    <a:pt x="519" y="1"/>
                  </a:moveTo>
                  <a:lnTo>
                    <a:pt x="0" y="300"/>
                  </a:lnTo>
                  <a:lnTo>
                    <a:pt x="1149" y="961"/>
                  </a:lnTo>
                  <a:lnTo>
                    <a:pt x="1668" y="662"/>
                  </a:lnTo>
                  <a:lnTo>
                    <a:pt x="5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42"/>
            <p:cNvSpPr/>
            <p:nvPr/>
          </p:nvSpPr>
          <p:spPr>
            <a:xfrm>
              <a:off x="-1430148" y="2362962"/>
              <a:ext cx="48130" cy="27730"/>
            </a:xfrm>
            <a:custGeom>
              <a:avLst/>
              <a:gdLst/>
              <a:ahLst/>
              <a:cxnLst/>
              <a:rect l="l" t="t" r="r" b="b"/>
              <a:pathLst>
                <a:path w="1668" h="961" fill="none" extrusionOk="0">
                  <a:moveTo>
                    <a:pt x="1668" y="662"/>
                  </a:moveTo>
                  <a:lnTo>
                    <a:pt x="519" y="1"/>
                  </a:lnTo>
                  <a:lnTo>
                    <a:pt x="0" y="300"/>
                  </a:lnTo>
                  <a:lnTo>
                    <a:pt x="1149" y="961"/>
                  </a:lnTo>
                  <a:lnTo>
                    <a:pt x="1668" y="66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42"/>
            <p:cNvSpPr/>
            <p:nvPr/>
          </p:nvSpPr>
          <p:spPr>
            <a:xfrm>
              <a:off x="-1388394" y="2387028"/>
              <a:ext cx="47697" cy="27730"/>
            </a:xfrm>
            <a:custGeom>
              <a:avLst/>
              <a:gdLst/>
              <a:ahLst/>
              <a:cxnLst/>
              <a:rect l="l" t="t" r="r" b="b"/>
              <a:pathLst>
                <a:path w="1653" h="961" extrusionOk="0">
                  <a:moveTo>
                    <a:pt x="504" y="1"/>
                  </a:moveTo>
                  <a:lnTo>
                    <a:pt x="1" y="284"/>
                  </a:lnTo>
                  <a:lnTo>
                    <a:pt x="1149" y="961"/>
                  </a:lnTo>
                  <a:lnTo>
                    <a:pt x="1653" y="662"/>
                  </a:lnTo>
                  <a:lnTo>
                    <a:pt x="5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42"/>
            <p:cNvSpPr/>
            <p:nvPr/>
          </p:nvSpPr>
          <p:spPr>
            <a:xfrm>
              <a:off x="-1388394" y="2387028"/>
              <a:ext cx="47697" cy="27730"/>
            </a:xfrm>
            <a:custGeom>
              <a:avLst/>
              <a:gdLst/>
              <a:ahLst/>
              <a:cxnLst/>
              <a:rect l="l" t="t" r="r" b="b"/>
              <a:pathLst>
                <a:path w="1653" h="961" fill="none" extrusionOk="0">
                  <a:moveTo>
                    <a:pt x="1653" y="662"/>
                  </a:moveTo>
                  <a:lnTo>
                    <a:pt x="504" y="1"/>
                  </a:lnTo>
                  <a:lnTo>
                    <a:pt x="1" y="284"/>
                  </a:lnTo>
                  <a:lnTo>
                    <a:pt x="1149" y="961"/>
                  </a:lnTo>
                  <a:lnTo>
                    <a:pt x="1653" y="66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42"/>
            <p:cNvSpPr/>
            <p:nvPr/>
          </p:nvSpPr>
          <p:spPr>
            <a:xfrm>
              <a:off x="-1796560" y="1715983"/>
              <a:ext cx="410895" cy="288319"/>
            </a:xfrm>
            <a:custGeom>
              <a:avLst/>
              <a:gdLst/>
              <a:ahLst/>
              <a:cxnLst/>
              <a:rect l="l" t="t" r="r" b="b"/>
              <a:pathLst>
                <a:path w="14240" h="9992" extrusionOk="0">
                  <a:moveTo>
                    <a:pt x="3006" y="1"/>
                  </a:moveTo>
                  <a:lnTo>
                    <a:pt x="2785" y="32"/>
                  </a:lnTo>
                  <a:lnTo>
                    <a:pt x="2565" y="48"/>
                  </a:lnTo>
                  <a:lnTo>
                    <a:pt x="2345" y="95"/>
                  </a:lnTo>
                  <a:lnTo>
                    <a:pt x="2125" y="142"/>
                  </a:lnTo>
                  <a:lnTo>
                    <a:pt x="1920" y="205"/>
                  </a:lnTo>
                  <a:lnTo>
                    <a:pt x="1716" y="284"/>
                  </a:lnTo>
                  <a:lnTo>
                    <a:pt x="1527" y="362"/>
                  </a:lnTo>
                  <a:lnTo>
                    <a:pt x="1322" y="457"/>
                  </a:lnTo>
                  <a:lnTo>
                    <a:pt x="1149" y="551"/>
                  </a:lnTo>
                  <a:lnTo>
                    <a:pt x="960" y="661"/>
                  </a:lnTo>
                  <a:lnTo>
                    <a:pt x="787" y="787"/>
                  </a:lnTo>
                  <a:lnTo>
                    <a:pt x="614" y="913"/>
                  </a:lnTo>
                  <a:lnTo>
                    <a:pt x="457" y="1055"/>
                  </a:lnTo>
                  <a:lnTo>
                    <a:pt x="299" y="1196"/>
                  </a:lnTo>
                  <a:lnTo>
                    <a:pt x="142" y="1354"/>
                  </a:lnTo>
                  <a:lnTo>
                    <a:pt x="0" y="1527"/>
                  </a:lnTo>
                  <a:lnTo>
                    <a:pt x="897" y="2801"/>
                  </a:lnTo>
                  <a:lnTo>
                    <a:pt x="1023" y="2660"/>
                  </a:lnTo>
                  <a:lnTo>
                    <a:pt x="1149" y="2518"/>
                  </a:lnTo>
                  <a:lnTo>
                    <a:pt x="1291" y="2376"/>
                  </a:lnTo>
                  <a:lnTo>
                    <a:pt x="1432" y="2266"/>
                  </a:lnTo>
                  <a:lnTo>
                    <a:pt x="1574" y="2140"/>
                  </a:lnTo>
                  <a:lnTo>
                    <a:pt x="1731" y="2030"/>
                  </a:lnTo>
                  <a:lnTo>
                    <a:pt x="1889" y="1936"/>
                  </a:lnTo>
                  <a:lnTo>
                    <a:pt x="2046" y="1841"/>
                  </a:lnTo>
                  <a:lnTo>
                    <a:pt x="2219" y="1763"/>
                  </a:lnTo>
                  <a:lnTo>
                    <a:pt x="2392" y="1700"/>
                  </a:lnTo>
                  <a:lnTo>
                    <a:pt x="2565" y="1621"/>
                  </a:lnTo>
                  <a:lnTo>
                    <a:pt x="2754" y="1574"/>
                  </a:lnTo>
                  <a:lnTo>
                    <a:pt x="2927" y="1527"/>
                  </a:lnTo>
                  <a:lnTo>
                    <a:pt x="3116" y="1495"/>
                  </a:lnTo>
                  <a:lnTo>
                    <a:pt x="3320" y="1464"/>
                  </a:lnTo>
                  <a:lnTo>
                    <a:pt x="3509" y="1448"/>
                  </a:lnTo>
                  <a:lnTo>
                    <a:pt x="3918" y="1432"/>
                  </a:lnTo>
                  <a:lnTo>
                    <a:pt x="4343" y="1464"/>
                  </a:lnTo>
                  <a:lnTo>
                    <a:pt x="4784" y="1527"/>
                  </a:lnTo>
                  <a:lnTo>
                    <a:pt x="5224" y="1621"/>
                  </a:lnTo>
                  <a:lnTo>
                    <a:pt x="5681" y="1763"/>
                  </a:lnTo>
                  <a:lnTo>
                    <a:pt x="6153" y="1952"/>
                  </a:lnTo>
                  <a:lnTo>
                    <a:pt x="6640" y="2172"/>
                  </a:lnTo>
                  <a:lnTo>
                    <a:pt x="7128" y="2439"/>
                  </a:lnTo>
                  <a:lnTo>
                    <a:pt x="7616" y="2738"/>
                  </a:lnTo>
                  <a:lnTo>
                    <a:pt x="8088" y="3069"/>
                  </a:lnTo>
                  <a:lnTo>
                    <a:pt x="8560" y="3431"/>
                  </a:lnTo>
                  <a:lnTo>
                    <a:pt x="9016" y="3808"/>
                  </a:lnTo>
                  <a:lnTo>
                    <a:pt x="9457" y="4233"/>
                  </a:lnTo>
                  <a:lnTo>
                    <a:pt x="9897" y="4658"/>
                  </a:lnTo>
                  <a:lnTo>
                    <a:pt x="10322" y="5130"/>
                  </a:lnTo>
                  <a:lnTo>
                    <a:pt x="10731" y="5602"/>
                  </a:lnTo>
                  <a:lnTo>
                    <a:pt x="11125" y="6105"/>
                  </a:lnTo>
                  <a:lnTo>
                    <a:pt x="11486" y="6625"/>
                  </a:lnTo>
                  <a:lnTo>
                    <a:pt x="11848" y="7160"/>
                  </a:lnTo>
                  <a:lnTo>
                    <a:pt x="12195" y="7710"/>
                  </a:lnTo>
                  <a:lnTo>
                    <a:pt x="12509" y="8261"/>
                  </a:lnTo>
                  <a:lnTo>
                    <a:pt x="12808" y="8827"/>
                  </a:lnTo>
                  <a:lnTo>
                    <a:pt x="13076" y="9410"/>
                  </a:lnTo>
                  <a:lnTo>
                    <a:pt x="13327" y="9992"/>
                  </a:lnTo>
                  <a:lnTo>
                    <a:pt x="14240" y="9740"/>
                  </a:lnTo>
                  <a:lnTo>
                    <a:pt x="13941" y="9079"/>
                  </a:lnTo>
                  <a:lnTo>
                    <a:pt x="13626" y="8418"/>
                  </a:lnTo>
                  <a:lnTo>
                    <a:pt x="13280" y="7773"/>
                  </a:lnTo>
                  <a:lnTo>
                    <a:pt x="12918" y="7144"/>
                  </a:lnTo>
                  <a:lnTo>
                    <a:pt x="12525" y="6515"/>
                  </a:lnTo>
                  <a:lnTo>
                    <a:pt x="12116" y="5917"/>
                  </a:lnTo>
                  <a:lnTo>
                    <a:pt x="11691" y="5319"/>
                  </a:lnTo>
                  <a:lnTo>
                    <a:pt x="11235" y="4752"/>
                  </a:lnTo>
                  <a:lnTo>
                    <a:pt x="10778" y="4202"/>
                  </a:lnTo>
                  <a:lnTo>
                    <a:pt x="10291" y="3682"/>
                  </a:lnTo>
                  <a:lnTo>
                    <a:pt x="9803" y="3195"/>
                  </a:lnTo>
                  <a:lnTo>
                    <a:pt x="9284" y="2723"/>
                  </a:lnTo>
                  <a:lnTo>
                    <a:pt x="8764" y="2282"/>
                  </a:lnTo>
                  <a:lnTo>
                    <a:pt x="8229" y="1873"/>
                  </a:lnTo>
                  <a:lnTo>
                    <a:pt x="7679" y="1495"/>
                  </a:lnTo>
                  <a:lnTo>
                    <a:pt x="7128" y="1149"/>
                  </a:lnTo>
                  <a:lnTo>
                    <a:pt x="6577" y="850"/>
                  </a:lnTo>
                  <a:lnTo>
                    <a:pt x="6027" y="598"/>
                  </a:lnTo>
                  <a:lnTo>
                    <a:pt x="5759" y="488"/>
                  </a:lnTo>
                  <a:lnTo>
                    <a:pt x="5492" y="394"/>
                  </a:lnTo>
                  <a:lnTo>
                    <a:pt x="5224" y="300"/>
                  </a:lnTo>
                  <a:lnTo>
                    <a:pt x="4972" y="221"/>
                  </a:lnTo>
                  <a:lnTo>
                    <a:pt x="4705" y="158"/>
                  </a:lnTo>
                  <a:lnTo>
                    <a:pt x="4453" y="111"/>
                  </a:lnTo>
                  <a:lnTo>
                    <a:pt x="4202" y="63"/>
                  </a:lnTo>
                  <a:lnTo>
                    <a:pt x="3950" y="32"/>
                  </a:lnTo>
                  <a:lnTo>
                    <a:pt x="37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42"/>
            <p:cNvSpPr/>
            <p:nvPr/>
          </p:nvSpPr>
          <p:spPr>
            <a:xfrm>
              <a:off x="-1796560" y="1715983"/>
              <a:ext cx="410895" cy="288319"/>
            </a:xfrm>
            <a:custGeom>
              <a:avLst/>
              <a:gdLst/>
              <a:ahLst/>
              <a:cxnLst/>
              <a:rect l="l" t="t" r="r" b="b"/>
              <a:pathLst>
                <a:path w="14240" h="9992" fill="none" extrusionOk="0">
                  <a:moveTo>
                    <a:pt x="7128" y="1149"/>
                  </a:moveTo>
                  <a:lnTo>
                    <a:pt x="7128" y="1149"/>
                  </a:lnTo>
                  <a:lnTo>
                    <a:pt x="6577" y="850"/>
                  </a:lnTo>
                  <a:lnTo>
                    <a:pt x="6027" y="598"/>
                  </a:lnTo>
                  <a:lnTo>
                    <a:pt x="5759" y="488"/>
                  </a:lnTo>
                  <a:lnTo>
                    <a:pt x="5492" y="394"/>
                  </a:lnTo>
                  <a:lnTo>
                    <a:pt x="5224" y="300"/>
                  </a:lnTo>
                  <a:lnTo>
                    <a:pt x="4972" y="221"/>
                  </a:lnTo>
                  <a:lnTo>
                    <a:pt x="4705" y="158"/>
                  </a:lnTo>
                  <a:lnTo>
                    <a:pt x="4453" y="111"/>
                  </a:lnTo>
                  <a:lnTo>
                    <a:pt x="4202" y="63"/>
                  </a:lnTo>
                  <a:lnTo>
                    <a:pt x="3950" y="32"/>
                  </a:lnTo>
                  <a:lnTo>
                    <a:pt x="3714" y="1"/>
                  </a:lnTo>
                  <a:lnTo>
                    <a:pt x="3478" y="1"/>
                  </a:lnTo>
                  <a:lnTo>
                    <a:pt x="3242" y="1"/>
                  </a:lnTo>
                  <a:lnTo>
                    <a:pt x="3006" y="1"/>
                  </a:lnTo>
                  <a:lnTo>
                    <a:pt x="2785" y="32"/>
                  </a:lnTo>
                  <a:lnTo>
                    <a:pt x="2565" y="48"/>
                  </a:lnTo>
                  <a:lnTo>
                    <a:pt x="2345" y="95"/>
                  </a:lnTo>
                  <a:lnTo>
                    <a:pt x="2125" y="142"/>
                  </a:lnTo>
                  <a:lnTo>
                    <a:pt x="1920" y="205"/>
                  </a:lnTo>
                  <a:lnTo>
                    <a:pt x="1716" y="284"/>
                  </a:lnTo>
                  <a:lnTo>
                    <a:pt x="1527" y="362"/>
                  </a:lnTo>
                  <a:lnTo>
                    <a:pt x="1322" y="457"/>
                  </a:lnTo>
                  <a:lnTo>
                    <a:pt x="1149" y="551"/>
                  </a:lnTo>
                  <a:lnTo>
                    <a:pt x="960" y="661"/>
                  </a:lnTo>
                  <a:lnTo>
                    <a:pt x="787" y="787"/>
                  </a:lnTo>
                  <a:lnTo>
                    <a:pt x="614" y="913"/>
                  </a:lnTo>
                  <a:lnTo>
                    <a:pt x="457" y="1055"/>
                  </a:lnTo>
                  <a:lnTo>
                    <a:pt x="299" y="1196"/>
                  </a:lnTo>
                  <a:lnTo>
                    <a:pt x="142" y="1354"/>
                  </a:lnTo>
                  <a:lnTo>
                    <a:pt x="0" y="1527"/>
                  </a:lnTo>
                  <a:lnTo>
                    <a:pt x="897" y="2801"/>
                  </a:lnTo>
                  <a:lnTo>
                    <a:pt x="897" y="2801"/>
                  </a:lnTo>
                  <a:lnTo>
                    <a:pt x="1023" y="2660"/>
                  </a:lnTo>
                  <a:lnTo>
                    <a:pt x="1149" y="2518"/>
                  </a:lnTo>
                  <a:lnTo>
                    <a:pt x="1291" y="2376"/>
                  </a:lnTo>
                  <a:lnTo>
                    <a:pt x="1432" y="2266"/>
                  </a:lnTo>
                  <a:lnTo>
                    <a:pt x="1574" y="2140"/>
                  </a:lnTo>
                  <a:lnTo>
                    <a:pt x="1731" y="2030"/>
                  </a:lnTo>
                  <a:lnTo>
                    <a:pt x="1889" y="1936"/>
                  </a:lnTo>
                  <a:lnTo>
                    <a:pt x="2046" y="1841"/>
                  </a:lnTo>
                  <a:lnTo>
                    <a:pt x="2219" y="1763"/>
                  </a:lnTo>
                  <a:lnTo>
                    <a:pt x="2392" y="1700"/>
                  </a:lnTo>
                  <a:lnTo>
                    <a:pt x="2565" y="1621"/>
                  </a:lnTo>
                  <a:lnTo>
                    <a:pt x="2754" y="1574"/>
                  </a:lnTo>
                  <a:lnTo>
                    <a:pt x="2927" y="1527"/>
                  </a:lnTo>
                  <a:lnTo>
                    <a:pt x="3116" y="1495"/>
                  </a:lnTo>
                  <a:lnTo>
                    <a:pt x="3320" y="1464"/>
                  </a:lnTo>
                  <a:lnTo>
                    <a:pt x="3509" y="1448"/>
                  </a:lnTo>
                  <a:lnTo>
                    <a:pt x="3918" y="1432"/>
                  </a:lnTo>
                  <a:lnTo>
                    <a:pt x="4343" y="1464"/>
                  </a:lnTo>
                  <a:lnTo>
                    <a:pt x="4784" y="1527"/>
                  </a:lnTo>
                  <a:lnTo>
                    <a:pt x="5224" y="1621"/>
                  </a:lnTo>
                  <a:lnTo>
                    <a:pt x="5681" y="1763"/>
                  </a:lnTo>
                  <a:lnTo>
                    <a:pt x="6153" y="1952"/>
                  </a:lnTo>
                  <a:lnTo>
                    <a:pt x="6640" y="2172"/>
                  </a:lnTo>
                  <a:lnTo>
                    <a:pt x="7128" y="2439"/>
                  </a:lnTo>
                  <a:lnTo>
                    <a:pt x="7128" y="2439"/>
                  </a:lnTo>
                  <a:lnTo>
                    <a:pt x="7616" y="2738"/>
                  </a:lnTo>
                  <a:lnTo>
                    <a:pt x="8088" y="3069"/>
                  </a:lnTo>
                  <a:lnTo>
                    <a:pt x="8560" y="3431"/>
                  </a:lnTo>
                  <a:lnTo>
                    <a:pt x="9016" y="3808"/>
                  </a:lnTo>
                  <a:lnTo>
                    <a:pt x="9457" y="4233"/>
                  </a:lnTo>
                  <a:lnTo>
                    <a:pt x="9897" y="4658"/>
                  </a:lnTo>
                  <a:lnTo>
                    <a:pt x="10322" y="5130"/>
                  </a:lnTo>
                  <a:lnTo>
                    <a:pt x="10731" y="5602"/>
                  </a:lnTo>
                  <a:lnTo>
                    <a:pt x="11125" y="6105"/>
                  </a:lnTo>
                  <a:lnTo>
                    <a:pt x="11486" y="6625"/>
                  </a:lnTo>
                  <a:lnTo>
                    <a:pt x="11848" y="7160"/>
                  </a:lnTo>
                  <a:lnTo>
                    <a:pt x="12195" y="7710"/>
                  </a:lnTo>
                  <a:lnTo>
                    <a:pt x="12509" y="8261"/>
                  </a:lnTo>
                  <a:lnTo>
                    <a:pt x="12808" y="8827"/>
                  </a:lnTo>
                  <a:lnTo>
                    <a:pt x="13076" y="9410"/>
                  </a:lnTo>
                  <a:lnTo>
                    <a:pt x="13327" y="9992"/>
                  </a:lnTo>
                  <a:lnTo>
                    <a:pt x="14240" y="9740"/>
                  </a:lnTo>
                  <a:lnTo>
                    <a:pt x="14240" y="9740"/>
                  </a:lnTo>
                  <a:lnTo>
                    <a:pt x="13941" y="9079"/>
                  </a:lnTo>
                  <a:lnTo>
                    <a:pt x="13626" y="8418"/>
                  </a:lnTo>
                  <a:lnTo>
                    <a:pt x="13280" y="7773"/>
                  </a:lnTo>
                  <a:lnTo>
                    <a:pt x="12918" y="7144"/>
                  </a:lnTo>
                  <a:lnTo>
                    <a:pt x="12525" y="6515"/>
                  </a:lnTo>
                  <a:lnTo>
                    <a:pt x="12116" y="5917"/>
                  </a:lnTo>
                  <a:lnTo>
                    <a:pt x="11691" y="5319"/>
                  </a:lnTo>
                  <a:lnTo>
                    <a:pt x="11235" y="4752"/>
                  </a:lnTo>
                  <a:lnTo>
                    <a:pt x="10778" y="4202"/>
                  </a:lnTo>
                  <a:lnTo>
                    <a:pt x="10291" y="3682"/>
                  </a:lnTo>
                  <a:lnTo>
                    <a:pt x="9803" y="3195"/>
                  </a:lnTo>
                  <a:lnTo>
                    <a:pt x="9284" y="2723"/>
                  </a:lnTo>
                  <a:lnTo>
                    <a:pt x="8764" y="2282"/>
                  </a:lnTo>
                  <a:lnTo>
                    <a:pt x="8229" y="1873"/>
                  </a:lnTo>
                  <a:lnTo>
                    <a:pt x="7679" y="1495"/>
                  </a:lnTo>
                  <a:lnTo>
                    <a:pt x="7128" y="114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42"/>
            <p:cNvSpPr/>
            <p:nvPr/>
          </p:nvSpPr>
          <p:spPr>
            <a:xfrm>
              <a:off x="-1740724" y="1805437"/>
              <a:ext cx="298332" cy="214306"/>
            </a:xfrm>
            <a:custGeom>
              <a:avLst/>
              <a:gdLst/>
              <a:ahLst/>
              <a:cxnLst/>
              <a:rect l="l" t="t" r="r" b="b"/>
              <a:pathLst>
                <a:path w="10339" h="7427" extrusionOk="0">
                  <a:moveTo>
                    <a:pt x="2503" y="0"/>
                  </a:moveTo>
                  <a:lnTo>
                    <a:pt x="2172" y="16"/>
                  </a:lnTo>
                  <a:lnTo>
                    <a:pt x="1842" y="63"/>
                  </a:lnTo>
                  <a:lnTo>
                    <a:pt x="1527" y="142"/>
                  </a:lnTo>
                  <a:lnTo>
                    <a:pt x="1228" y="236"/>
                  </a:lnTo>
                  <a:lnTo>
                    <a:pt x="945" y="378"/>
                  </a:lnTo>
                  <a:lnTo>
                    <a:pt x="693" y="535"/>
                  </a:lnTo>
                  <a:lnTo>
                    <a:pt x="441" y="740"/>
                  </a:lnTo>
                  <a:lnTo>
                    <a:pt x="205" y="960"/>
                  </a:lnTo>
                  <a:lnTo>
                    <a:pt x="1" y="1212"/>
                  </a:lnTo>
                  <a:lnTo>
                    <a:pt x="898" y="2502"/>
                  </a:lnTo>
                  <a:lnTo>
                    <a:pt x="1071" y="2282"/>
                  </a:lnTo>
                  <a:lnTo>
                    <a:pt x="1260" y="2093"/>
                  </a:lnTo>
                  <a:lnTo>
                    <a:pt x="1448" y="1920"/>
                  </a:lnTo>
                  <a:lnTo>
                    <a:pt x="1669" y="1778"/>
                  </a:lnTo>
                  <a:lnTo>
                    <a:pt x="1905" y="1652"/>
                  </a:lnTo>
                  <a:lnTo>
                    <a:pt x="2141" y="1558"/>
                  </a:lnTo>
                  <a:lnTo>
                    <a:pt x="2408" y="1495"/>
                  </a:lnTo>
                  <a:lnTo>
                    <a:pt x="2676" y="1448"/>
                  </a:lnTo>
                  <a:lnTo>
                    <a:pt x="3242" y="1448"/>
                  </a:lnTo>
                  <a:lnTo>
                    <a:pt x="3557" y="1495"/>
                  </a:lnTo>
                  <a:lnTo>
                    <a:pt x="3856" y="1558"/>
                  </a:lnTo>
                  <a:lnTo>
                    <a:pt x="4186" y="1652"/>
                  </a:lnTo>
                  <a:lnTo>
                    <a:pt x="4501" y="1778"/>
                  </a:lnTo>
                  <a:lnTo>
                    <a:pt x="4847" y="1936"/>
                  </a:lnTo>
                  <a:lnTo>
                    <a:pt x="5177" y="2109"/>
                  </a:lnTo>
                  <a:lnTo>
                    <a:pt x="5524" y="2329"/>
                  </a:lnTo>
                  <a:lnTo>
                    <a:pt x="5854" y="2549"/>
                  </a:lnTo>
                  <a:lnTo>
                    <a:pt x="6184" y="2801"/>
                  </a:lnTo>
                  <a:lnTo>
                    <a:pt x="6499" y="3084"/>
                  </a:lnTo>
                  <a:lnTo>
                    <a:pt x="6814" y="3367"/>
                  </a:lnTo>
                  <a:lnTo>
                    <a:pt x="7113" y="3682"/>
                  </a:lnTo>
                  <a:lnTo>
                    <a:pt x="7396" y="4012"/>
                  </a:lnTo>
                  <a:lnTo>
                    <a:pt x="7679" y="4343"/>
                  </a:lnTo>
                  <a:lnTo>
                    <a:pt x="7947" y="4705"/>
                  </a:lnTo>
                  <a:lnTo>
                    <a:pt x="8214" y="5067"/>
                  </a:lnTo>
                  <a:lnTo>
                    <a:pt x="8450" y="5444"/>
                  </a:lnTo>
                  <a:lnTo>
                    <a:pt x="8686" y="5822"/>
                  </a:lnTo>
                  <a:lnTo>
                    <a:pt x="8891" y="6215"/>
                  </a:lnTo>
                  <a:lnTo>
                    <a:pt x="9095" y="6624"/>
                  </a:lnTo>
                  <a:lnTo>
                    <a:pt x="9284" y="7018"/>
                  </a:lnTo>
                  <a:lnTo>
                    <a:pt x="9441" y="7427"/>
                  </a:lnTo>
                  <a:lnTo>
                    <a:pt x="10338" y="7191"/>
                  </a:lnTo>
                  <a:lnTo>
                    <a:pt x="10134" y="6687"/>
                  </a:lnTo>
                  <a:lnTo>
                    <a:pt x="9913" y="6215"/>
                  </a:lnTo>
                  <a:lnTo>
                    <a:pt x="9662" y="5727"/>
                  </a:lnTo>
                  <a:lnTo>
                    <a:pt x="9410" y="5255"/>
                  </a:lnTo>
                  <a:lnTo>
                    <a:pt x="9127" y="4799"/>
                  </a:lnTo>
                  <a:lnTo>
                    <a:pt x="8828" y="4359"/>
                  </a:lnTo>
                  <a:lnTo>
                    <a:pt x="8513" y="3918"/>
                  </a:lnTo>
                  <a:lnTo>
                    <a:pt x="8198" y="3493"/>
                  </a:lnTo>
                  <a:lnTo>
                    <a:pt x="7852" y="3084"/>
                  </a:lnTo>
                  <a:lnTo>
                    <a:pt x="7506" y="2706"/>
                  </a:lnTo>
                  <a:lnTo>
                    <a:pt x="7144" y="2329"/>
                  </a:lnTo>
                  <a:lnTo>
                    <a:pt x="6767" y="1983"/>
                  </a:lnTo>
                  <a:lnTo>
                    <a:pt x="6389" y="1652"/>
                  </a:lnTo>
                  <a:lnTo>
                    <a:pt x="5996" y="1353"/>
                  </a:lnTo>
                  <a:lnTo>
                    <a:pt x="5586" y="1086"/>
                  </a:lnTo>
                  <a:lnTo>
                    <a:pt x="5177" y="834"/>
                  </a:lnTo>
                  <a:lnTo>
                    <a:pt x="4768" y="614"/>
                  </a:lnTo>
                  <a:lnTo>
                    <a:pt x="4375" y="425"/>
                  </a:lnTo>
                  <a:lnTo>
                    <a:pt x="3982" y="268"/>
                  </a:lnTo>
                  <a:lnTo>
                    <a:pt x="3604" y="158"/>
                  </a:lnTo>
                  <a:lnTo>
                    <a:pt x="3226" y="79"/>
                  </a:lnTo>
                  <a:lnTo>
                    <a:pt x="2864" y="16"/>
                  </a:lnTo>
                  <a:lnTo>
                    <a:pt x="250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42"/>
            <p:cNvSpPr/>
            <p:nvPr/>
          </p:nvSpPr>
          <p:spPr>
            <a:xfrm>
              <a:off x="-1740724" y="1805437"/>
              <a:ext cx="298332" cy="214306"/>
            </a:xfrm>
            <a:custGeom>
              <a:avLst/>
              <a:gdLst/>
              <a:ahLst/>
              <a:cxnLst/>
              <a:rect l="l" t="t" r="r" b="b"/>
              <a:pathLst>
                <a:path w="10339" h="7427" fill="none" extrusionOk="0">
                  <a:moveTo>
                    <a:pt x="5177" y="834"/>
                  </a:moveTo>
                  <a:lnTo>
                    <a:pt x="5177" y="834"/>
                  </a:lnTo>
                  <a:lnTo>
                    <a:pt x="4768" y="614"/>
                  </a:lnTo>
                  <a:lnTo>
                    <a:pt x="4375" y="425"/>
                  </a:lnTo>
                  <a:lnTo>
                    <a:pt x="3982" y="268"/>
                  </a:lnTo>
                  <a:lnTo>
                    <a:pt x="3604" y="158"/>
                  </a:lnTo>
                  <a:lnTo>
                    <a:pt x="3226" y="79"/>
                  </a:lnTo>
                  <a:lnTo>
                    <a:pt x="2864" y="16"/>
                  </a:lnTo>
                  <a:lnTo>
                    <a:pt x="2503" y="0"/>
                  </a:lnTo>
                  <a:lnTo>
                    <a:pt x="2172" y="16"/>
                  </a:lnTo>
                  <a:lnTo>
                    <a:pt x="1842" y="63"/>
                  </a:lnTo>
                  <a:lnTo>
                    <a:pt x="1527" y="142"/>
                  </a:lnTo>
                  <a:lnTo>
                    <a:pt x="1228" y="236"/>
                  </a:lnTo>
                  <a:lnTo>
                    <a:pt x="945" y="378"/>
                  </a:lnTo>
                  <a:lnTo>
                    <a:pt x="693" y="535"/>
                  </a:lnTo>
                  <a:lnTo>
                    <a:pt x="441" y="740"/>
                  </a:lnTo>
                  <a:lnTo>
                    <a:pt x="205" y="960"/>
                  </a:lnTo>
                  <a:lnTo>
                    <a:pt x="1" y="1212"/>
                  </a:lnTo>
                  <a:lnTo>
                    <a:pt x="898" y="2502"/>
                  </a:lnTo>
                  <a:lnTo>
                    <a:pt x="898" y="2502"/>
                  </a:lnTo>
                  <a:lnTo>
                    <a:pt x="1071" y="2282"/>
                  </a:lnTo>
                  <a:lnTo>
                    <a:pt x="1260" y="2093"/>
                  </a:lnTo>
                  <a:lnTo>
                    <a:pt x="1448" y="1920"/>
                  </a:lnTo>
                  <a:lnTo>
                    <a:pt x="1669" y="1778"/>
                  </a:lnTo>
                  <a:lnTo>
                    <a:pt x="1905" y="1652"/>
                  </a:lnTo>
                  <a:lnTo>
                    <a:pt x="2141" y="1558"/>
                  </a:lnTo>
                  <a:lnTo>
                    <a:pt x="2408" y="1495"/>
                  </a:lnTo>
                  <a:lnTo>
                    <a:pt x="2676" y="1448"/>
                  </a:lnTo>
                  <a:lnTo>
                    <a:pt x="2959" y="1448"/>
                  </a:lnTo>
                  <a:lnTo>
                    <a:pt x="3242" y="1448"/>
                  </a:lnTo>
                  <a:lnTo>
                    <a:pt x="3557" y="1495"/>
                  </a:lnTo>
                  <a:lnTo>
                    <a:pt x="3856" y="1558"/>
                  </a:lnTo>
                  <a:lnTo>
                    <a:pt x="4186" y="1652"/>
                  </a:lnTo>
                  <a:lnTo>
                    <a:pt x="4501" y="1778"/>
                  </a:lnTo>
                  <a:lnTo>
                    <a:pt x="4847" y="1936"/>
                  </a:lnTo>
                  <a:lnTo>
                    <a:pt x="5177" y="2109"/>
                  </a:lnTo>
                  <a:lnTo>
                    <a:pt x="5177" y="2109"/>
                  </a:lnTo>
                  <a:lnTo>
                    <a:pt x="5524" y="2329"/>
                  </a:lnTo>
                  <a:lnTo>
                    <a:pt x="5854" y="2549"/>
                  </a:lnTo>
                  <a:lnTo>
                    <a:pt x="6184" y="2801"/>
                  </a:lnTo>
                  <a:lnTo>
                    <a:pt x="6499" y="3084"/>
                  </a:lnTo>
                  <a:lnTo>
                    <a:pt x="6814" y="3367"/>
                  </a:lnTo>
                  <a:lnTo>
                    <a:pt x="7113" y="3682"/>
                  </a:lnTo>
                  <a:lnTo>
                    <a:pt x="7396" y="4012"/>
                  </a:lnTo>
                  <a:lnTo>
                    <a:pt x="7679" y="4343"/>
                  </a:lnTo>
                  <a:lnTo>
                    <a:pt x="7947" y="4705"/>
                  </a:lnTo>
                  <a:lnTo>
                    <a:pt x="8214" y="5067"/>
                  </a:lnTo>
                  <a:lnTo>
                    <a:pt x="8450" y="5444"/>
                  </a:lnTo>
                  <a:lnTo>
                    <a:pt x="8686" y="5822"/>
                  </a:lnTo>
                  <a:lnTo>
                    <a:pt x="8891" y="6215"/>
                  </a:lnTo>
                  <a:lnTo>
                    <a:pt x="9095" y="6624"/>
                  </a:lnTo>
                  <a:lnTo>
                    <a:pt x="9284" y="7018"/>
                  </a:lnTo>
                  <a:lnTo>
                    <a:pt x="9441" y="7427"/>
                  </a:lnTo>
                  <a:lnTo>
                    <a:pt x="10338" y="7191"/>
                  </a:lnTo>
                  <a:lnTo>
                    <a:pt x="10338" y="7191"/>
                  </a:lnTo>
                  <a:lnTo>
                    <a:pt x="10134" y="6687"/>
                  </a:lnTo>
                  <a:lnTo>
                    <a:pt x="9913" y="6215"/>
                  </a:lnTo>
                  <a:lnTo>
                    <a:pt x="9662" y="5727"/>
                  </a:lnTo>
                  <a:lnTo>
                    <a:pt x="9410" y="5255"/>
                  </a:lnTo>
                  <a:lnTo>
                    <a:pt x="9127" y="4799"/>
                  </a:lnTo>
                  <a:lnTo>
                    <a:pt x="8828" y="4359"/>
                  </a:lnTo>
                  <a:lnTo>
                    <a:pt x="8513" y="3918"/>
                  </a:lnTo>
                  <a:lnTo>
                    <a:pt x="8198" y="3493"/>
                  </a:lnTo>
                  <a:lnTo>
                    <a:pt x="7852" y="3084"/>
                  </a:lnTo>
                  <a:lnTo>
                    <a:pt x="7506" y="2706"/>
                  </a:lnTo>
                  <a:lnTo>
                    <a:pt x="7144" y="2329"/>
                  </a:lnTo>
                  <a:lnTo>
                    <a:pt x="6767" y="1983"/>
                  </a:lnTo>
                  <a:lnTo>
                    <a:pt x="6389" y="1652"/>
                  </a:lnTo>
                  <a:lnTo>
                    <a:pt x="5996" y="1353"/>
                  </a:lnTo>
                  <a:lnTo>
                    <a:pt x="5586" y="1086"/>
                  </a:lnTo>
                  <a:lnTo>
                    <a:pt x="5177" y="8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42"/>
            <p:cNvSpPr/>
            <p:nvPr/>
          </p:nvSpPr>
          <p:spPr>
            <a:xfrm>
              <a:off x="-1684426" y="1895323"/>
              <a:ext cx="185740" cy="140322"/>
            </a:xfrm>
            <a:custGeom>
              <a:avLst/>
              <a:gdLst/>
              <a:ahLst/>
              <a:cxnLst/>
              <a:rect l="l" t="t" r="r" b="b"/>
              <a:pathLst>
                <a:path w="6437" h="4863" extrusionOk="0">
                  <a:moveTo>
                    <a:pt x="1527" y="1"/>
                  </a:moveTo>
                  <a:lnTo>
                    <a:pt x="1307" y="16"/>
                  </a:lnTo>
                  <a:lnTo>
                    <a:pt x="1118" y="64"/>
                  </a:lnTo>
                  <a:lnTo>
                    <a:pt x="913" y="111"/>
                  </a:lnTo>
                  <a:lnTo>
                    <a:pt x="740" y="205"/>
                  </a:lnTo>
                  <a:lnTo>
                    <a:pt x="567" y="300"/>
                  </a:lnTo>
                  <a:lnTo>
                    <a:pt x="410" y="425"/>
                  </a:lnTo>
                  <a:lnTo>
                    <a:pt x="253" y="551"/>
                  </a:lnTo>
                  <a:lnTo>
                    <a:pt x="127" y="709"/>
                  </a:lnTo>
                  <a:lnTo>
                    <a:pt x="1" y="897"/>
                  </a:lnTo>
                  <a:lnTo>
                    <a:pt x="913" y="2203"/>
                  </a:lnTo>
                  <a:lnTo>
                    <a:pt x="992" y="2062"/>
                  </a:lnTo>
                  <a:lnTo>
                    <a:pt x="1071" y="1920"/>
                  </a:lnTo>
                  <a:lnTo>
                    <a:pt x="1181" y="1810"/>
                  </a:lnTo>
                  <a:lnTo>
                    <a:pt x="1291" y="1700"/>
                  </a:lnTo>
                  <a:lnTo>
                    <a:pt x="1401" y="1621"/>
                  </a:lnTo>
                  <a:lnTo>
                    <a:pt x="1543" y="1558"/>
                  </a:lnTo>
                  <a:lnTo>
                    <a:pt x="1669" y="1495"/>
                  </a:lnTo>
                  <a:lnTo>
                    <a:pt x="1826" y="1464"/>
                  </a:lnTo>
                  <a:lnTo>
                    <a:pt x="1968" y="1432"/>
                  </a:lnTo>
                  <a:lnTo>
                    <a:pt x="2141" y="1432"/>
                  </a:lnTo>
                  <a:lnTo>
                    <a:pt x="2298" y="1448"/>
                  </a:lnTo>
                  <a:lnTo>
                    <a:pt x="2471" y="1480"/>
                  </a:lnTo>
                  <a:lnTo>
                    <a:pt x="2660" y="1527"/>
                  </a:lnTo>
                  <a:lnTo>
                    <a:pt x="2833" y="1590"/>
                  </a:lnTo>
                  <a:lnTo>
                    <a:pt x="3022" y="1668"/>
                  </a:lnTo>
                  <a:lnTo>
                    <a:pt x="3226" y="1779"/>
                  </a:lnTo>
                  <a:lnTo>
                    <a:pt x="3415" y="1889"/>
                  </a:lnTo>
                  <a:lnTo>
                    <a:pt x="3604" y="2030"/>
                  </a:lnTo>
                  <a:lnTo>
                    <a:pt x="3793" y="2172"/>
                  </a:lnTo>
                  <a:lnTo>
                    <a:pt x="3966" y="2329"/>
                  </a:lnTo>
                  <a:lnTo>
                    <a:pt x="4139" y="2502"/>
                  </a:lnTo>
                  <a:lnTo>
                    <a:pt x="4312" y="2691"/>
                  </a:lnTo>
                  <a:lnTo>
                    <a:pt x="4469" y="2880"/>
                  </a:lnTo>
                  <a:lnTo>
                    <a:pt x="4627" y="3069"/>
                  </a:lnTo>
                  <a:lnTo>
                    <a:pt x="4768" y="3289"/>
                  </a:lnTo>
                  <a:lnTo>
                    <a:pt x="4894" y="3494"/>
                  </a:lnTo>
                  <a:lnTo>
                    <a:pt x="5036" y="3714"/>
                  </a:lnTo>
                  <a:lnTo>
                    <a:pt x="5146" y="3934"/>
                  </a:lnTo>
                  <a:lnTo>
                    <a:pt x="5256" y="4170"/>
                  </a:lnTo>
                  <a:lnTo>
                    <a:pt x="5350" y="4390"/>
                  </a:lnTo>
                  <a:lnTo>
                    <a:pt x="5445" y="4626"/>
                  </a:lnTo>
                  <a:lnTo>
                    <a:pt x="5524" y="4862"/>
                  </a:lnTo>
                  <a:lnTo>
                    <a:pt x="6436" y="4611"/>
                  </a:lnTo>
                  <a:lnTo>
                    <a:pt x="6326" y="4296"/>
                  </a:lnTo>
                  <a:lnTo>
                    <a:pt x="6184" y="3981"/>
                  </a:lnTo>
                  <a:lnTo>
                    <a:pt x="6043" y="3667"/>
                  </a:lnTo>
                  <a:lnTo>
                    <a:pt x="5885" y="3368"/>
                  </a:lnTo>
                  <a:lnTo>
                    <a:pt x="5712" y="3069"/>
                  </a:lnTo>
                  <a:lnTo>
                    <a:pt x="5524" y="2786"/>
                  </a:lnTo>
                  <a:lnTo>
                    <a:pt x="5335" y="2502"/>
                  </a:lnTo>
                  <a:lnTo>
                    <a:pt x="5130" y="2219"/>
                  </a:lnTo>
                  <a:lnTo>
                    <a:pt x="4926" y="1952"/>
                  </a:lnTo>
                  <a:lnTo>
                    <a:pt x="4705" y="1700"/>
                  </a:lnTo>
                  <a:lnTo>
                    <a:pt x="4469" y="1464"/>
                  </a:lnTo>
                  <a:lnTo>
                    <a:pt x="4233" y="1244"/>
                  </a:lnTo>
                  <a:lnTo>
                    <a:pt x="3997" y="1023"/>
                  </a:lnTo>
                  <a:lnTo>
                    <a:pt x="3746" y="834"/>
                  </a:lnTo>
                  <a:lnTo>
                    <a:pt x="3478" y="661"/>
                  </a:lnTo>
                  <a:lnTo>
                    <a:pt x="3226" y="488"/>
                  </a:lnTo>
                  <a:lnTo>
                    <a:pt x="2959" y="347"/>
                  </a:lnTo>
                  <a:lnTo>
                    <a:pt x="2707" y="237"/>
                  </a:lnTo>
                  <a:lnTo>
                    <a:pt x="2455" y="142"/>
                  </a:lnTo>
                  <a:lnTo>
                    <a:pt x="2219" y="79"/>
                  </a:lnTo>
                  <a:lnTo>
                    <a:pt x="1983" y="32"/>
                  </a:lnTo>
                  <a:lnTo>
                    <a:pt x="17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42"/>
            <p:cNvSpPr/>
            <p:nvPr/>
          </p:nvSpPr>
          <p:spPr>
            <a:xfrm>
              <a:off x="-1684426" y="1895323"/>
              <a:ext cx="185740" cy="140322"/>
            </a:xfrm>
            <a:custGeom>
              <a:avLst/>
              <a:gdLst/>
              <a:ahLst/>
              <a:cxnLst/>
              <a:rect l="l" t="t" r="r" b="b"/>
              <a:pathLst>
                <a:path w="6437" h="4863" fill="none" extrusionOk="0">
                  <a:moveTo>
                    <a:pt x="3226" y="488"/>
                  </a:moveTo>
                  <a:lnTo>
                    <a:pt x="3226" y="488"/>
                  </a:lnTo>
                  <a:lnTo>
                    <a:pt x="2959" y="347"/>
                  </a:lnTo>
                  <a:lnTo>
                    <a:pt x="2707" y="237"/>
                  </a:lnTo>
                  <a:lnTo>
                    <a:pt x="2455" y="142"/>
                  </a:lnTo>
                  <a:lnTo>
                    <a:pt x="2219" y="79"/>
                  </a:lnTo>
                  <a:lnTo>
                    <a:pt x="1983" y="32"/>
                  </a:lnTo>
                  <a:lnTo>
                    <a:pt x="1747" y="1"/>
                  </a:lnTo>
                  <a:lnTo>
                    <a:pt x="1527" y="1"/>
                  </a:lnTo>
                  <a:lnTo>
                    <a:pt x="1307" y="16"/>
                  </a:lnTo>
                  <a:lnTo>
                    <a:pt x="1118" y="64"/>
                  </a:lnTo>
                  <a:lnTo>
                    <a:pt x="913" y="111"/>
                  </a:lnTo>
                  <a:lnTo>
                    <a:pt x="740" y="205"/>
                  </a:lnTo>
                  <a:lnTo>
                    <a:pt x="567" y="300"/>
                  </a:lnTo>
                  <a:lnTo>
                    <a:pt x="410" y="425"/>
                  </a:lnTo>
                  <a:lnTo>
                    <a:pt x="253" y="551"/>
                  </a:lnTo>
                  <a:lnTo>
                    <a:pt x="127" y="709"/>
                  </a:lnTo>
                  <a:lnTo>
                    <a:pt x="1" y="897"/>
                  </a:lnTo>
                  <a:lnTo>
                    <a:pt x="913" y="2203"/>
                  </a:lnTo>
                  <a:lnTo>
                    <a:pt x="913" y="2203"/>
                  </a:lnTo>
                  <a:lnTo>
                    <a:pt x="992" y="2062"/>
                  </a:lnTo>
                  <a:lnTo>
                    <a:pt x="1071" y="1920"/>
                  </a:lnTo>
                  <a:lnTo>
                    <a:pt x="1181" y="1810"/>
                  </a:lnTo>
                  <a:lnTo>
                    <a:pt x="1291" y="1700"/>
                  </a:lnTo>
                  <a:lnTo>
                    <a:pt x="1401" y="1621"/>
                  </a:lnTo>
                  <a:lnTo>
                    <a:pt x="1543" y="1558"/>
                  </a:lnTo>
                  <a:lnTo>
                    <a:pt x="1669" y="1495"/>
                  </a:lnTo>
                  <a:lnTo>
                    <a:pt x="1826" y="1464"/>
                  </a:lnTo>
                  <a:lnTo>
                    <a:pt x="1968" y="1432"/>
                  </a:lnTo>
                  <a:lnTo>
                    <a:pt x="2141" y="1432"/>
                  </a:lnTo>
                  <a:lnTo>
                    <a:pt x="2298" y="1448"/>
                  </a:lnTo>
                  <a:lnTo>
                    <a:pt x="2471" y="1480"/>
                  </a:lnTo>
                  <a:lnTo>
                    <a:pt x="2660" y="1527"/>
                  </a:lnTo>
                  <a:lnTo>
                    <a:pt x="2833" y="1590"/>
                  </a:lnTo>
                  <a:lnTo>
                    <a:pt x="3022" y="1668"/>
                  </a:lnTo>
                  <a:lnTo>
                    <a:pt x="3226" y="1779"/>
                  </a:lnTo>
                  <a:lnTo>
                    <a:pt x="3226" y="1779"/>
                  </a:lnTo>
                  <a:lnTo>
                    <a:pt x="3415" y="1889"/>
                  </a:lnTo>
                  <a:lnTo>
                    <a:pt x="3604" y="2030"/>
                  </a:lnTo>
                  <a:lnTo>
                    <a:pt x="3793" y="2172"/>
                  </a:lnTo>
                  <a:lnTo>
                    <a:pt x="3966" y="2329"/>
                  </a:lnTo>
                  <a:lnTo>
                    <a:pt x="4139" y="2502"/>
                  </a:lnTo>
                  <a:lnTo>
                    <a:pt x="4312" y="2691"/>
                  </a:lnTo>
                  <a:lnTo>
                    <a:pt x="4469" y="2880"/>
                  </a:lnTo>
                  <a:lnTo>
                    <a:pt x="4627" y="3069"/>
                  </a:lnTo>
                  <a:lnTo>
                    <a:pt x="4768" y="3289"/>
                  </a:lnTo>
                  <a:lnTo>
                    <a:pt x="4894" y="3494"/>
                  </a:lnTo>
                  <a:lnTo>
                    <a:pt x="5036" y="3714"/>
                  </a:lnTo>
                  <a:lnTo>
                    <a:pt x="5146" y="3934"/>
                  </a:lnTo>
                  <a:lnTo>
                    <a:pt x="5256" y="4170"/>
                  </a:lnTo>
                  <a:lnTo>
                    <a:pt x="5350" y="4390"/>
                  </a:lnTo>
                  <a:lnTo>
                    <a:pt x="5445" y="4626"/>
                  </a:lnTo>
                  <a:lnTo>
                    <a:pt x="5524" y="4862"/>
                  </a:lnTo>
                  <a:lnTo>
                    <a:pt x="6436" y="4611"/>
                  </a:lnTo>
                  <a:lnTo>
                    <a:pt x="6436" y="4611"/>
                  </a:lnTo>
                  <a:lnTo>
                    <a:pt x="6326" y="4296"/>
                  </a:lnTo>
                  <a:lnTo>
                    <a:pt x="6184" y="3981"/>
                  </a:lnTo>
                  <a:lnTo>
                    <a:pt x="6043" y="3667"/>
                  </a:lnTo>
                  <a:lnTo>
                    <a:pt x="5885" y="3368"/>
                  </a:lnTo>
                  <a:lnTo>
                    <a:pt x="5712" y="3069"/>
                  </a:lnTo>
                  <a:lnTo>
                    <a:pt x="5524" y="2786"/>
                  </a:lnTo>
                  <a:lnTo>
                    <a:pt x="5335" y="2502"/>
                  </a:lnTo>
                  <a:lnTo>
                    <a:pt x="5130" y="2219"/>
                  </a:lnTo>
                  <a:lnTo>
                    <a:pt x="4926" y="1952"/>
                  </a:lnTo>
                  <a:lnTo>
                    <a:pt x="4705" y="1700"/>
                  </a:lnTo>
                  <a:lnTo>
                    <a:pt x="4469" y="1464"/>
                  </a:lnTo>
                  <a:lnTo>
                    <a:pt x="4233" y="1244"/>
                  </a:lnTo>
                  <a:lnTo>
                    <a:pt x="3997" y="1023"/>
                  </a:lnTo>
                  <a:lnTo>
                    <a:pt x="3746" y="834"/>
                  </a:lnTo>
                  <a:lnTo>
                    <a:pt x="3478" y="661"/>
                  </a:lnTo>
                  <a:lnTo>
                    <a:pt x="3226" y="48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2"/>
            <p:cNvSpPr/>
            <p:nvPr/>
          </p:nvSpPr>
          <p:spPr>
            <a:xfrm>
              <a:off x="-1626311" y="1984776"/>
              <a:ext cx="69512" cy="89451"/>
            </a:xfrm>
            <a:custGeom>
              <a:avLst/>
              <a:gdLst/>
              <a:ahLst/>
              <a:cxnLst/>
              <a:rect l="l" t="t" r="r" b="b"/>
              <a:pathLst>
                <a:path w="2409" h="3100" extrusionOk="0">
                  <a:moveTo>
                    <a:pt x="662" y="0"/>
                  </a:moveTo>
                  <a:lnTo>
                    <a:pt x="504" y="16"/>
                  </a:lnTo>
                  <a:lnTo>
                    <a:pt x="363" y="79"/>
                  </a:lnTo>
                  <a:lnTo>
                    <a:pt x="300" y="110"/>
                  </a:lnTo>
                  <a:lnTo>
                    <a:pt x="253" y="158"/>
                  </a:lnTo>
                  <a:lnTo>
                    <a:pt x="142" y="283"/>
                  </a:lnTo>
                  <a:lnTo>
                    <a:pt x="79" y="425"/>
                  </a:lnTo>
                  <a:lnTo>
                    <a:pt x="32" y="519"/>
                  </a:lnTo>
                  <a:lnTo>
                    <a:pt x="17" y="630"/>
                  </a:lnTo>
                  <a:lnTo>
                    <a:pt x="1" y="740"/>
                  </a:lnTo>
                  <a:lnTo>
                    <a:pt x="1" y="850"/>
                  </a:lnTo>
                  <a:lnTo>
                    <a:pt x="1" y="1007"/>
                  </a:lnTo>
                  <a:lnTo>
                    <a:pt x="17" y="1149"/>
                  </a:lnTo>
                  <a:lnTo>
                    <a:pt x="48" y="1306"/>
                  </a:lnTo>
                  <a:lnTo>
                    <a:pt x="95" y="1448"/>
                  </a:lnTo>
                  <a:lnTo>
                    <a:pt x="142" y="1605"/>
                  </a:lnTo>
                  <a:lnTo>
                    <a:pt x="205" y="1747"/>
                  </a:lnTo>
                  <a:lnTo>
                    <a:pt x="347" y="2046"/>
                  </a:lnTo>
                  <a:lnTo>
                    <a:pt x="520" y="2313"/>
                  </a:lnTo>
                  <a:lnTo>
                    <a:pt x="614" y="2439"/>
                  </a:lnTo>
                  <a:lnTo>
                    <a:pt x="725" y="2549"/>
                  </a:lnTo>
                  <a:lnTo>
                    <a:pt x="835" y="2659"/>
                  </a:lnTo>
                  <a:lnTo>
                    <a:pt x="945" y="2769"/>
                  </a:lnTo>
                  <a:lnTo>
                    <a:pt x="1071" y="2848"/>
                  </a:lnTo>
                  <a:lnTo>
                    <a:pt x="1197" y="2927"/>
                  </a:lnTo>
                  <a:lnTo>
                    <a:pt x="1322" y="2990"/>
                  </a:lnTo>
                  <a:lnTo>
                    <a:pt x="1433" y="3053"/>
                  </a:lnTo>
                  <a:lnTo>
                    <a:pt x="1559" y="3084"/>
                  </a:lnTo>
                  <a:lnTo>
                    <a:pt x="1669" y="3100"/>
                  </a:lnTo>
                  <a:lnTo>
                    <a:pt x="1763" y="3100"/>
                  </a:lnTo>
                  <a:lnTo>
                    <a:pt x="1873" y="3084"/>
                  </a:lnTo>
                  <a:lnTo>
                    <a:pt x="1968" y="3053"/>
                  </a:lnTo>
                  <a:lnTo>
                    <a:pt x="2046" y="3021"/>
                  </a:lnTo>
                  <a:lnTo>
                    <a:pt x="2125" y="2974"/>
                  </a:lnTo>
                  <a:lnTo>
                    <a:pt x="2188" y="2895"/>
                  </a:lnTo>
                  <a:lnTo>
                    <a:pt x="2251" y="2817"/>
                  </a:lnTo>
                  <a:lnTo>
                    <a:pt x="2298" y="2722"/>
                  </a:lnTo>
                  <a:lnTo>
                    <a:pt x="2345" y="2628"/>
                  </a:lnTo>
                  <a:lnTo>
                    <a:pt x="2377" y="2518"/>
                  </a:lnTo>
                  <a:lnTo>
                    <a:pt x="2392" y="2376"/>
                  </a:lnTo>
                  <a:lnTo>
                    <a:pt x="2408" y="2250"/>
                  </a:lnTo>
                  <a:lnTo>
                    <a:pt x="2377" y="1983"/>
                  </a:lnTo>
                  <a:lnTo>
                    <a:pt x="2329" y="1731"/>
                  </a:lnTo>
                  <a:lnTo>
                    <a:pt x="2251" y="1495"/>
                  </a:lnTo>
                  <a:lnTo>
                    <a:pt x="2156" y="1259"/>
                  </a:lnTo>
                  <a:lnTo>
                    <a:pt x="2031" y="1039"/>
                  </a:lnTo>
                  <a:lnTo>
                    <a:pt x="1905" y="818"/>
                  </a:lnTo>
                  <a:lnTo>
                    <a:pt x="1747" y="630"/>
                  </a:lnTo>
                  <a:lnTo>
                    <a:pt x="1574" y="457"/>
                  </a:lnTo>
                  <a:lnTo>
                    <a:pt x="1385" y="299"/>
                  </a:lnTo>
                  <a:lnTo>
                    <a:pt x="1197" y="173"/>
                  </a:lnTo>
                  <a:lnTo>
                    <a:pt x="1008" y="79"/>
                  </a:lnTo>
                  <a:lnTo>
                    <a:pt x="835" y="16"/>
                  </a:lnTo>
                  <a:lnTo>
                    <a:pt x="6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42"/>
            <p:cNvSpPr/>
            <p:nvPr/>
          </p:nvSpPr>
          <p:spPr>
            <a:xfrm>
              <a:off x="-1626311" y="1984776"/>
              <a:ext cx="69512" cy="89451"/>
            </a:xfrm>
            <a:custGeom>
              <a:avLst/>
              <a:gdLst/>
              <a:ahLst/>
              <a:cxnLst/>
              <a:rect l="l" t="t" r="r" b="b"/>
              <a:pathLst>
                <a:path w="2409" h="3100" fill="none" extrusionOk="0">
                  <a:moveTo>
                    <a:pt x="1197" y="173"/>
                  </a:moveTo>
                  <a:lnTo>
                    <a:pt x="1197" y="173"/>
                  </a:lnTo>
                  <a:lnTo>
                    <a:pt x="1008" y="79"/>
                  </a:lnTo>
                  <a:lnTo>
                    <a:pt x="835" y="16"/>
                  </a:lnTo>
                  <a:lnTo>
                    <a:pt x="662" y="0"/>
                  </a:lnTo>
                  <a:lnTo>
                    <a:pt x="504" y="16"/>
                  </a:lnTo>
                  <a:lnTo>
                    <a:pt x="363" y="79"/>
                  </a:lnTo>
                  <a:lnTo>
                    <a:pt x="300" y="110"/>
                  </a:lnTo>
                  <a:lnTo>
                    <a:pt x="253" y="158"/>
                  </a:lnTo>
                  <a:lnTo>
                    <a:pt x="142" y="283"/>
                  </a:lnTo>
                  <a:lnTo>
                    <a:pt x="79" y="425"/>
                  </a:lnTo>
                  <a:lnTo>
                    <a:pt x="79" y="425"/>
                  </a:lnTo>
                  <a:lnTo>
                    <a:pt x="32" y="519"/>
                  </a:lnTo>
                  <a:lnTo>
                    <a:pt x="17" y="630"/>
                  </a:lnTo>
                  <a:lnTo>
                    <a:pt x="1" y="740"/>
                  </a:lnTo>
                  <a:lnTo>
                    <a:pt x="1" y="850"/>
                  </a:lnTo>
                  <a:lnTo>
                    <a:pt x="1" y="850"/>
                  </a:lnTo>
                  <a:lnTo>
                    <a:pt x="1" y="1007"/>
                  </a:lnTo>
                  <a:lnTo>
                    <a:pt x="17" y="1149"/>
                  </a:lnTo>
                  <a:lnTo>
                    <a:pt x="48" y="1306"/>
                  </a:lnTo>
                  <a:lnTo>
                    <a:pt x="95" y="1448"/>
                  </a:lnTo>
                  <a:lnTo>
                    <a:pt x="142" y="1605"/>
                  </a:lnTo>
                  <a:lnTo>
                    <a:pt x="205" y="1747"/>
                  </a:lnTo>
                  <a:lnTo>
                    <a:pt x="347" y="2046"/>
                  </a:lnTo>
                  <a:lnTo>
                    <a:pt x="520" y="2313"/>
                  </a:lnTo>
                  <a:lnTo>
                    <a:pt x="614" y="2439"/>
                  </a:lnTo>
                  <a:lnTo>
                    <a:pt x="725" y="2549"/>
                  </a:lnTo>
                  <a:lnTo>
                    <a:pt x="835" y="2659"/>
                  </a:lnTo>
                  <a:lnTo>
                    <a:pt x="945" y="2769"/>
                  </a:lnTo>
                  <a:lnTo>
                    <a:pt x="1071" y="2848"/>
                  </a:lnTo>
                  <a:lnTo>
                    <a:pt x="1197" y="2927"/>
                  </a:lnTo>
                  <a:lnTo>
                    <a:pt x="1197" y="2927"/>
                  </a:lnTo>
                  <a:lnTo>
                    <a:pt x="1322" y="2990"/>
                  </a:lnTo>
                  <a:lnTo>
                    <a:pt x="1433" y="3053"/>
                  </a:lnTo>
                  <a:lnTo>
                    <a:pt x="1559" y="3084"/>
                  </a:lnTo>
                  <a:lnTo>
                    <a:pt x="1669" y="3100"/>
                  </a:lnTo>
                  <a:lnTo>
                    <a:pt x="1763" y="3100"/>
                  </a:lnTo>
                  <a:lnTo>
                    <a:pt x="1873" y="3084"/>
                  </a:lnTo>
                  <a:lnTo>
                    <a:pt x="1968" y="3053"/>
                  </a:lnTo>
                  <a:lnTo>
                    <a:pt x="2046" y="3021"/>
                  </a:lnTo>
                  <a:lnTo>
                    <a:pt x="2125" y="2974"/>
                  </a:lnTo>
                  <a:lnTo>
                    <a:pt x="2188" y="2895"/>
                  </a:lnTo>
                  <a:lnTo>
                    <a:pt x="2251" y="2817"/>
                  </a:lnTo>
                  <a:lnTo>
                    <a:pt x="2298" y="2722"/>
                  </a:lnTo>
                  <a:lnTo>
                    <a:pt x="2345" y="2628"/>
                  </a:lnTo>
                  <a:lnTo>
                    <a:pt x="2377" y="2518"/>
                  </a:lnTo>
                  <a:lnTo>
                    <a:pt x="2392" y="2376"/>
                  </a:lnTo>
                  <a:lnTo>
                    <a:pt x="2408" y="2250"/>
                  </a:lnTo>
                  <a:lnTo>
                    <a:pt x="2408" y="2250"/>
                  </a:lnTo>
                  <a:lnTo>
                    <a:pt x="2377" y="1983"/>
                  </a:lnTo>
                  <a:lnTo>
                    <a:pt x="2329" y="1731"/>
                  </a:lnTo>
                  <a:lnTo>
                    <a:pt x="2329" y="1731"/>
                  </a:lnTo>
                  <a:lnTo>
                    <a:pt x="2251" y="1495"/>
                  </a:lnTo>
                  <a:lnTo>
                    <a:pt x="2156" y="1259"/>
                  </a:lnTo>
                  <a:lnTo>
                    <a:pt x="2031" y="1039"/>
                  </a:lnTo>
                  <a:lnTo>
                    <a:pt x="1905" y="818"/>
                  </a:lnTo>
                  <a:lnTo>
                    <a:pt x="1747" y="630"/>
                  </a:lnTo>
                  <a:lnTo>
                    <a:pt x="1574" y="457"/>
                  </a:lnTo>
                  <a:lnTo>
                    <a:pt x="1385" y="299"/>
                  </a:lnTo>
                  <a:lnTo>
                    <a:pt x="1197" y="1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92" name="Google Shape;3292;p42"/>
          <p:cNvSpPr/>
          <p:nvPr/>
        </p:nvSpPr>
        <p:spPr>
          <a:xfrm>
            <a:off x="-2189753" y="3745357"/>
            <a:ext cx="491" cy="42273"/>
          </a:xfrm>
          <a:custGeom>
            <a:avLst/>
            <a:gdLst/>
            <a:ahLst/>
            <a:cxnLst/>
            <a:rect l="l" t="t" r="r" b="b"/>
            <a:pathLst>
              <a:path w="17" h="1465" extrusionOk="0">
                <a:moveTo>
                  <a:pt x="1" y="1"/>
                </a:moveTo>
                <a:lnTo>
                  <a:pt x="1" y="1464"/>
                </a:lnTo>
                <a:lnTo>
                  <a:pt x="16" y="1464"/>
                </a:lnTo>
                <a:lnTo>
                  <a:pt x="1" y="1"/>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2"/>
          <p:cNvSpPr/>
          <p:nvPr/>
        </p:nvSpPr>
        <p:spPr>
          <a:xfrm>
            <a:off x="-2189753" y="3745357"/>
            <a:ext cx="491" cy="42273"/>
          </a:xfrm>
          <a:custGeom>
            <a:avLst/>
            <a:gdLst/>
            <a:ahLst/>
            <a:cxnLst/>
            <a:rect l="l" t="t" r="r" b="b"/>
            <a:pathLst>
              <a:path w="17" h="1465" fill="none" extrusionOk="0">
                <a:moveTo>
                  <a:pt x="1" y="1"/>
                </a:moveTo>
                <a:lnTo>
                  <a:pt x="16" y="1464"/>
                </a:lnTo>
                <a:lnTo>
                  <a:pt x="16" y="1464"/>
                </a:lnTo>
                <a:lnTo>
                  <a:pt x="1" y="1464"/>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2"/>
          <p:cNvSpPr/>
          <p:nvPr/>
        </p:nvSpPr>
        <p:spPr>
          <a:xfrm>
            <a:off x="-2196563" y="3745357"/>
            <a:ext cx="6839" cy="47264"/>
          </a:xfrm>
          <a:custGeom>
            <a:avLst/>
            <a:gdLst/>
            <a:ahLst/>
            <a:cxnLst/>
            <a:rect l="l" t="t" r="r" b="b"/>
            <a:pathLst>
              <a:path w="237" h="1638" extrusionOk="0">
                <a:moveTo>
                  <a:pt x="237" y="1"/>
                </a:moveTo>
                <a:lnTo>
                  <a:pt x="111" y="95"/>
                </a:lnTo>
                <a:lnTo>
                  <a:pt x="1" y="174"/>
                </a:lnTo>
                <a:lnTo>
                  <a:pt x="1" y="1637"/>
                </a:lnTo>
                <a:lnTo>
                  <a:pt x="111" y="1558"/>
                </a:lnTo>
                <a:lnTo>
                  <a:pt x="237" y="1464"/>
                </a:lnTo>
                <a:lnTo>
                  <a:pt x="237" y="1"/>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42"/>
          <p:cNvSpPr/>
          <p:nvPr/>
        </p:nvSpPr>
        <p:spPr>
          <a:xfrm>
            <a:off x="-2196563" y="3745357"/>
            <a:ext cx="6839" cy="47264"/>
          </a:xfrm>
          <a:custGeom>
            <a:avLst/>
            <a:gdLst/>
            <a:ahLst/>
            <a:cxnLst/>
            <a:rect l="l" t="t" r="r" b="b"/>
            <a:pathLst>
              <a:path w="237" h="1638" fill="none" extrusionOk="0">
                <a:moveTo>
                  <a:pt x="237" y="1"/>
                </a:moveTo>
                <a:lnTo>
                  <a:pt x="237" y="1464"/>
                </a:lnTo>
                <a:lnTo>
                  <a:pt x="237" y="1464"/>
                </a:lnTo>
                <a:lnTo>
                  <a:pt x="111" y="1558"/>
                </a:lnTo>
                <a:lnTo>
                  <a:pt x="1" y="1637"/>
                </a:lnTo>
                <a:lnTo>
                  <a:pt x="1" y="174"/>
                </a:lnTo>
                <a:lnTo>
                  <a:pt x="1" y="174"/>
                </a:lnTo>
                <a:lnTo>
                  <a:pt x="111" y="95"/>
                </a:lnTo>
                <a:lnTo>
                  <a:pt x="2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2"/>
          <p:cNvSpPr/>
          <p:nvPr/>
        </p:nvSpPr>
        <p:spPr>
          <a:xfrm>
            <a:off x="-2199737" y="3750349"/>
            <a:ext cx="3203" cy="45447"/>
          </a:xfrm>
          <a:custGeom>
            <a:avLst/>
            <a:gdLst/>
            <a:ahLst/>
            <a:cxnLst/>
            <a:rect l="l" t="t" r="r" b="b"/>
            <a:pathLst>
              <a:path w="111" h="1575" extrusionOk="0">
                <a:moveTo>
                  <a:pt x="111" y="1"/>
                </a:moveTo>
                <a:lnTo>
                  <a:pt x="1" y="111"/>
                </a:lnTo>
                <a:lnTo>
                  <a:pt x="16" y="1574"/>
                </a:lnTo>
                <a:lnTo>
                  <a:pt x="111" y="1464"/>
                </a:lnTo>
                <a:lnTo>
                  <a:pt x="111" y="1"/>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42"/>
          <p:cNvSpPr/>
          <p:nvPr/>
        </p:nvSpPr>
        <p:spPr>
          <a:xfrm>
            <a:off x="-2199737" y="3750349"/>
            <a:ext cx="3203" cy="45447"/>
          </a:xfrm>
          <a:custGeom>
            <a:avLst/>
            <a:gdLst/>
            <a:ahLst/>
            <a:cxnLst/>
            <a:rect l="l" t="t" r="r" b="b"/>
            <a:pathLst>
              <a:path w="111" h="1575" fill="none" extrusionOk="0">
                <a:moveTo>
                  <a:pt x="111" y="1"/>
                </a:moveTo>
                <a:lnTo>
                  <a:pt x="111" y="1464"/>
                </a:lnTo>
                <a:lnTo>
                  <a:pt x="111" y="1464"/>
                </a:lnTo>
                <a:lnTo>
                  <a:pt x="16" y="1574"/>
                </a:lnTo>
                <a:lnTo>
                  <a:pt x="1" y="111"/>
                </a:lnTo>
                <a:lnTo>
                  <a:pt x="1" y="111"/>
                </a:lnTo>
                <a:lnTo>
                  <a:pt x="1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42"/>
          <p:cNvSpPr/>
          <p:nvPr/>
        </p:nvSpPr>
        <p:spPr>
          <a:xfrm>
            <a:off x="-2201555" y="3753552"/>
            <a:ext cx="2308" cy="45418"/>
          </a:xfrm>
          <a:custGeom>
            <a:avLst/>
            <a:gdLst/>
            <a:ahLst/>
            <a:cxnLst/>
            <a:rect l="l" t="t" r="r" b="b"/>
            <a:pathLst>
              <a:path w="80" h="1574" extrusionOk="0">
                <a:moveTo>
                  <a:pt x="64" y="0"/>
                </a:moveTo>
                <a:lnTo>
                  <a:pt x="1" y="110"/>
                </a:lnTo>
                <a:lnTo>
                  <a:pt x="16" y="1573"/>
                </a:lnTo>
                <a:lnTo>
                  <a:pt x="79" y="1463"/>
                </a:lnTo>
                <a:lnTo>
                  <a:pt x="64" y="0"/>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42"/>
          <p:cNvSpPr/>
          <p:nvPr/>
        </p:nvSpPr>
        <p:spPr>
          <a:xfrm>
            <a:off x="-2201555" y="3753552"/>
            <a:ext cx="2308" cy="45418"/>
          </a:xfrm>
          <a:custGeom>
            <a:avLst/>
            <a:gdLst/>
            <a:ahLst/>
            <a:cxnLst/>
            <a:rect l="l" t="t" r="r" b="b"/>
            <a:pathLst>
              <a:path w="80" h="1574" fill="none" extrusionOk="0">
                <a:moveTo>
                  <a:pt x="64" y="0"/>
                </a:moveTo>
                <a:lnTo>
                  <a:pt x="79" y="1463"/>
                </a:lnTo>
                <a:lnTo>
                  <a:pt x="79" y="1463"/>
                </a:lnTo>
                <a:lnTo>
                  <a:pt x="16" y="1573"/>
                </a:lnTo>
                <a:lnTo>
                  <a:pt x="1" y="110"/>
                </a:lnTo>
                <a:lnTo>
                  <a:pt x="1" y="110"/>
                </a:lnTo>
                <a:lnTo>
                  <a:pt x="6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42"/>
          <p:cNvSpPr/>
          <p:nvPr/>
        </p:nvSpPr>
        <p:spPr>
          <a:xfrm>
            <a:off x="-2202450" y="3756726"/>
            <a:ext cx="1385" cy="44956"/>
          </a:xfrm>
          <a:custGeom>
            <a:avLst/>
            <a:gdLst/>
            <a:ahLst/>
            <a:cxnLst/>
            <a:rect l="l" t="t" r="r" b="b"/>
            <a:pathLst>
              <a:path w="48" h="1558" extrusionOk="0">
                <a:moveTo>
                  <a:pt x="32" y="0"/>
                </a:moveTo>
                <a:lnTo>
                  <a:pt x="0" y="95"/>
                </a:lnTo>
                <a:lnTo>
                  <a:pt x="0" y="1558"/>
                </a:lnTo>
                <a:lnTo>
                  <a:pt x="47" y="1463"/>
                </a:lnTo>
                <a:lnTo>
                  <a:pt x="32" y="0"/>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42"/>
          <p:cNvSpPr/>
          <p:nvPr/>
        </p:nvSpPr>
        <p:spPr>
          <a:xfrm>
            <a:off x="-2202450" y="3756726"/>
            <a:ext cx="1385" cy="44956"/>
          </a:xfrm>
          <a:custGeom>
            <a:avLst/>
            <a:gdLst/>
            <a:ahLst/>
            <a:cxnLst/>
            <a:rect l="l" t="t" r="r" b="b"/>
            <a:pathLst>
              <a:path w="48" h="1558" fill="none" extrusionOk="0">
                <a:moveTo>
                  <a:pt x="32" y="0"/>
                </a:moveTo>
                <a:lnTo>
                  <a:pt x="47" y="1463"/>
                </a:lnTo>
                <a:lnTo>
                  <a:pt x="47" y="1463"/>
                </a:lnTo>
                <a:lnTo>
                  <a:pt x="0" y="1558"/>
                </a:lnTo>
                <a:lnTo>
                  <a:pt x="0" y="95"/>
                </a:lnTo>
                <a:lnTo>
                  <a:pt x="0" y="95"/>
                </a:lnTo>
                <a:lnTo>
                  <a:pt x="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42"/>
          <p:cNvSpPr/>
          <p:nvPr/>
        </p:nvSpPr>
        <p:spPr>
          <a:xfrm>
            <a:off x="-2203373" y="3759439"/>
            <a:ext cx="952" cy="44523"/>
          </a:xfrm>
          <a:custGeom>
            <a:avLst/>
            <a:gdLst/>
            <a:ahLst/>
            <a:cxnLst/>
            <a:rect l="l" t="t" r="r" b="b"/>
            <a:pathLst>
              <a:path w="33" h="1543" extrusionOk="0">
                <a:moveTo>
                  <a:pt x="32" y="1"/>
                </a:moveTo>
                <a:lnTo>
                  <a:pt x="1" y="79"/>
                </a:lnTo>
                <a:lnTo>
                  <a:pt x="1" y="1543"/>
                </a:lnTo>
                <a:lnTo>
                  <a:pt x="32" y="1464"/>
                </a:lnTo>
                <a:lnTo>
                  <a:pt x="32" y="1"/>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42"/>
          <p:cNvSpPr/>
          <p:nvPr/>
        </p:nvSpPr>
        <p:spPr>
          <a:xfrm>
            <a:off x="-2203373" y="3759439"/>
            <a:ext cx="952" cy="44523"/>
          </a:xfrm>
          <a:custGeom>
            <a:avLst/>
            <a:gdLst/>
            <a:ahLst/>
            <a:cxnLst/>
            <a:rect l="l" t="t" r="r" b="b"/>
            <a:pathLst>
              <a:path w="33" h="1543" fill="none" extrusionOk="0">
                <a:moveTo>
                  <a:pt x="32" y="1"/>
                </a:moveTo>
                <a:lnTo>
                  <a:pt x="32" y="1464"/>
                </a:lnTo>
                <a:lnTo>
                  <a:pt x="32" y="1464"/>
                </a:lnTo>
                <a:lnTo>
                  <a:pt x="1" y="1543"/>
                </a:lnTo>
                <a:lnTo>
                  <a:pt x="1" y="79"/>
                </a:lnTo>
                <a:lnTo>
                  <a:pt x="1" y="79"/>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42"/>
          <p:cNvSpPr/>
          <p:nvPr/>
        </p:nvSpPr>
        <p:spPr>
          <a:xfrm>
            <a:off x="-2203835" y="3761718"/>
            <a:ext cx="491" cy="44956"/>
          </a:xfrm>
          <a:custGeom>
            <a:avLst/>
            <a:gdLst/>
            <a:ahLst/>
            <a:cxnLst/>
            <a:rect l="l" t="t" r="r" b="b"/>
            <a:pathLst>
              <a:path w="17" h="1558" extrusionOk="0">
                <a:moveTo>
                  <a:pt x="17" y="0"/>
                </a:moveTo>
                <a:lnTo>
                  <a:pt x="1" y="95"/>
                </a:lnTo>
                <a:lnTo>
                  <a:pt x="17" y="1558"/>
                </a:lnTo>
                <a:lnTo>
                  <a:pt x="17" y="1464"/>
                </a:lnTo>
                <a:lnTo>
                  <a:pt x="17" y="0"/>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42"/>
          <p:cNvSpPr/>
          <p:nvPr/>
        </p:nvSpPr>
        <p:spPr>
          <a:xfrm>
            <a:off x="-2203835" y="3761718"/>
            <a:ext cx="491" cy="44956"/>
          </a:xfrm>
          <a:custGeom>
            <a:avLst/>
            <a:gdLst/>
            <a:ahLst/>
            <a:cxnLst/>
            <a:rect l="l" t="t" r="r" b="b"/>
            <a:pathLst>
              <a:path w="17" h="1558" fill="none" extrusionOk="0">
                <a:moveTo>
                  <a:pt x="17" y="0"/>
                </a:moveTo>
                <a:lnTo>
                  <a:pt x="17" y="1464"/>
                </a:lnTo>
                <a:lnTo>
                  <a:pt x="17" y="1464"/>
                </a:lnTo>
                <a:lnTo>
                  <a:pt x="17" y="1558"/>
                </a:lnTo>
                <a:lnTo>
                  <a:pt x="1" y="95"/>
                </a:lnTo>
                <a:lnTo>
                  <a:pt x="1" y="95"/>
                </a:lnTo>
                <a:lnTo>
                  <a:pt x="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42"/>
          <p:cNvSpPr/>
          <p:nvPr/>
        </p:nvSpPr>
        <p:spPr>
          <a:xfrm>
            <a:off x="-2203835" y="3764431"/>
            <a:ext cx="491" cy="42705"/>
          </a:xfrm>
          <a:custGeom>
            <a:avLst/>
            <a:gdLst/>
            <a:ahLst/>
            <a:cxnLst/>
            <a:rect l="l" t="t" r="r" b="b"/>
            <a:pathLst>
              <a:path w="17" h="1480" extrusionOk="0">
                <a:moveTo>
                  <a:pt x="1" y="1"/>
                </a:moveTo>
                <a:lnTo>
                  <a:pt x="1" y="16"/>
                </a:lnTo>
                <a:lnTo>
                  <a:pt x="17" y="1480"/>
                </a:lnTo>
                <a:lnTo>
                  <a:pt x="17" y="1464"/>
                </a:lnTo>
                <a:lnTo>
                  <a:pt x="1" y="1"/>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42"/>
          <p:cNvSpPr/>
          <p:nvPr/>
        </p:nvSpPr>
        <p:spPr>
          <a:xfrm>
            <a:off x="-2203835" y="3764431"/>
            <a:ext cx="491" cy="42705"/>
          </a:xfrm>
          <a:custGeom>
            <a:avLst/>
            <a:gdLst/>
            <a:ahLst/>
            <a:cxnLst/>
            <a:rect l="l" t="t" r="r" b="b"/>
            <a:pathLst>
              <a:path w="17" h="1480" fill="none" extrusionOk="0">
                <a:moveTo>
                  <a:pt x="1" y="1"/>
                </a:moveTo>
                <a:lnTo>
                  <a:pt x="17" y="1464"/>
                </a:lnTo>
                <a:lnTo>
                  <a:pt x="17" y="1464"/>
                </a:lnTo>
                <a:lnTo>
                  <a:pt x="17" y="1480"/>
                </a:lnTo>
                <a:lnTo>
                  <a:pt x="1" y="16"/>
                </a:lnTo>
                <a:lnTo>
                  <a:pt x="1" y="1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42"/>
          <p:cNvSpPr/>
          <p:nvPr/>
        </p:nvSpPr>
        <p:spPr>
          <a:xfrm>
            <a:off x="-2203835" y="3764892"/>
            <a:ext cx="12754" cy="60422"/>
          </a:xfrm>
          <a:custGeom>
            <a:avLst/>
            <a:gdLst/>
            <a:ahLst/>
            <a:cxnLst/>
            <a:rect l="l" t="t" r="r" b="b"/>
            <a:pathLst>
              <a:path w="442" h="2094" extrusionOk="0">
                <a:moveTo>
                  <a:pt x="1" y="0"/>
                </a:moveTo>
                <a:lnTo>
                  <a:pt x="17" y="1464"/>
                </a:lnTo>
                <a:lnTo>
                  <a:pt x="17" y="1542"/>
                </a:lnTo>
                <a:lnTo>
                  <a:pt x="48" y="1637"/>
                </a:lnTo>
                <a:lnTo>
                  <a:pt x="80" y="1715"/>
                </a:lnTo>
                <a:lnTo>
                  <a:pt x="127" y="1794"/>
                </a:lnTo>
                <a:lnTo>
                  <a:pt x="190" y="1873"/>
                </a:lnTo>
                <a:lnTo>
                  <a:pt x="253" y="1951"/>
                </a:lnTo>
                <a:lnTo>
                  <a:pt x="347" y="2030"/>
                </a:lnTo>
                <a:lnTo>
                  <a:pt x="441" y="2093"/>
                </a:lnTo>
                <a:lnTo>
                  <a:pt x="441" y="630"/>
                </a:lnTo>
                <a:lnTo>
                  <a:pt x="331" y="567"/>
                </a:lnTo>
                <a:lnTo>
                  <a:pt x="253" y="488"/>
                </a:lnTo>
                <a:lnTo>
                  <a:pt x="174" y="409"/>
                </a:lnTo>
                <a:lnTo>
                  <a:pt x="111" y="331"/>
                </a:lnTo>
                <a:lnTo>
                  <a:pt x="64" y="252"/>
                </a:lnTo>
                <a:lnTo>
                  <a:pt x="32" y="173"/>
                </a:lnTo>
                <a:lnTo>
                  <a:pt x="17" y="79"/>
                </a:lnTo>
                <a:lnTo>
                  <a:pt x="1"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42"/>
          <p:cNvSpPr/>
          <p:nvPr/>
        </p:nvSpPr>
        <p:spPr>
          <a:xfrm>
            <a:off x="-2203835" y="3764892"/>
            <a:ext cx="12754" cy="60422"/>
          </a:xfrm>
          <a:custGeom>
            <a:avLst/>
            <a:gdLst/>
            <a:ahLst/>
            <a:cxnLst/>
            <a:rect l="l" t="t" r="r" b="b"/>
            <a:pathLst>
              <a:path w="442" h="2094" fill="none" extrusionOk="0">
                <a:moveTo>
                  <a:pt x="441" y="630"/>
                </a:moveTo>
                <a:lnTo>
                  <a:pt x="441" y="2093"/>
                </a:lnTo>
                <a:lnTo>
                  <a:pt x="441" y="2093"/>
                </a:lnTo>
                <a:lnTo>
                  <a:pt x="347" y="2030"/>
                </a:lnTo>
                <a:lnTo>
                  <a:pt x="253" y="1951"/>
                </a:lnTo>
                <a:lnTo>
                  <a:pt x="190" y="1873"/>
                </a:lnTo>
                <a:lnTo>
                  <a:pt x="127" y="1794"/>
                </a:lnTo>
                <a:lnTo>
                  <a:pt x="80" y="1715"/>
                </a:lnTo>
                <a:lnTo>
                  <a:pt x="48" y="1637"/>
                </a:lnTo>
                <a:lnTo>
                  <a:pt x="17" y="1542"/>
                </a:lnTo>
                <a:lnTo>
                  <a:pt x="17" y="1464"/>
                </a:lnTo>
                <a:lnTo>
                  <a:pt x="1" y="0"/>
                </a:lnTo>
                <a:lnTo>
                  <a:pt x="1" y="0"/>
                </a:lnTo>
                <a:lnTo>
                  <a:pt x="17" y="79"/>
                </a:lnTo>
                <a:lnTo>
                  <a:pt x="32" y="173"/>
                </a:lnTo>
                <a:lnTo>
                  <a:pt x="64" y="252"/>
                </a:lnTo>
                <a:lnTo>
                  <a:pt x="111" y="331"/>
                </a:lnTo>
                <a:lnTo>
                  <a:pt x="174" y="409"/>
                </a:lnTo>
                <a:lnTo>
                  <a:pt x="253" y="488"/>
                </a:lnTo>
                <a:lnTo>
                  <a:pt x="331" y="567"/>
                </a:lnTo>
                <a:lnTo>
                  <a:pt x="441" y="6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10" name="Google Shape;3310;p42"/>
          <p:cNvGrpSpPr/>
          <p:nvPr/>
        </p:nvGrpSpPr>
        <p:grpSpPr>
          <a:xfrm>
            <a:off x="5397401" y="4172491"/>
            <a:ext cx="675324" cy="429762"/>
            <a:chOff x="-2233325" y="3557389"/>
            <a:chExt cx="1108725" cy="705569"/>
          </a:xfrm>
        </p:grpSpPr>
        <p:sp>
          <p:nvSpPr>
            <p:cNvPr id="3311" name="Google Shape;3311;p42"/>
            <p:cNvSpPr/>
            <p:nvPr/>
          </p:nvSpPr>
          <p:spPr>
            <a:xfrm>
              <a:off x="-1869193" y="3575107"/>
              <a:ext cx="5021" cy="42244"/>
            </a:xfrm>
            <a:custGeom>
              <a:avLst/>
              <a:gdLst/>
              <a:ahLst/>
              <a:cxnLst/>
              <a:rect l="l" t="t" r="r" b="b"/>
              <a:pathLst>
                <a:path w="174" h="1464" extrusionOk="0">
                  <a:moveTo>
                    <a:pt x="0" y="0"/>
                  </a:moveTo>
                  <a:lnTo>
                    <a:pt x="16" y="1464"/>
                  </a:lnTo>
                  <a:lnTo>
                    <a:pt x="173" y="1464"/>
                  </a:lnTo>
                  <a:lnTo>
                    <a:pt x="157" y="0"/>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42"/>
            <p:cNvSpPr/>
            <p:nvPr/>
          </p:nvSpPr>
          <p:spPr>
            <a:xfrm>
              <a:off x="-1869193" y="3575107"/>
              <a:ext cx="5021" cy="42244"/>
            </a:xfrm>
            <a:custGeom>
              <a:avLst/>
              <a:gdLst/>
              <a:ahLst/>
              <a:cxnLst/>
              <a:rect l="l" t="t" r="r" b="b"/>
              <a:pathLst>
                <a:path w="174" h="1464" fill="none" extrusionOk="0">
                  <a:moveTo>
                    <a:pt x="157" y="0"/>
                  </a:moveTo>
                  <a:lnTo>
                    <a:pt x="173" y="1464"/>
                  </a:lnTo>
                  <a:lnTo>
                    <a:pt x="173" y="1464"/>
                  </a:lnTo>
                  <a:lnTo>
                    <a:pt x="16" y="1464"/>
                  </a:lnTo>
                  <a:lnTo>
                    <a:pt x="0" y="0"/>
                  </a:lnTo>
                  <a:lnTo>
                    <a:pt x="0" y="0"/>
                  </a:lnTo>
                  <a:lnTo>
                    <a:pt x="15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42"/>
            <p:cNvSpPr/>
            <p:nvPr/>
          </p:nvSpPr>
          <p:spPr>
            <a:xfrm>
              <a:off x="-1873752" y="3575107"/>
              <a:ext cx="5021" cy="42244"/>
            </a:xfrm>
            <a:custGeom>
              <a:avLst/>
              <a:gdLst/>
              <a:ahLst/>
              <a:cxnLst/>
              <a:rect l="l" t="t" r="r" b="b"/>
              <a:pathLst>
                <a:path w="174" h="1464" extrusionOk="0">
                  <a:moveTo>
                    <a:pt x="1" y="0"/>
                  </a:moveTo>
                  <a:lnTo>
                    <a:pt x="1" y="1464"/>
                  </a:lnTo>
                  <a:lnTo>
                    <a:pt x="174" y="1464"/>
                  </a:lnTo>
                  <a:lnTo>
                    <a:pt x="158" y="0"/>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42"/>
            <p:cNvSpPr/>
            <p:nvPr/>
          </p:nvSpPr>
          <p:spPr>
            <a:xfrm>
              <a:off x="-1873752" y="3575107"/>
              <a:ext cx="5021" cy="42244"/>
            </a:xfrm>
            <a:custGeom>
              <a:avLst/>
              <a:gdLst/>
              <a:ahLst/>
              <a:cxnLst/>
              <a:rect l="l" t="t" r="r" b="b"/>
              <a:pathLst>
                <a:path w="174" h="1464" fill="none" extrusionOk="0">
                  <a:moveTo>
                    <a:pt x="158" y="0"/>
                  </a:moveTo>
                  <a:lnTo>
                    <a:pt x="174" y="1464"/>
                  </a:lnTo>
                  <a:lnTo>
                    <a:pt x="174" y="1464"/>
                  </a:lnTo>
                  <a:lnTo>
                    <a:pt x="1" y="1464"/>
                  </a:lnTo>
                  <a:lnTo>
                    <a:pt x="1" y="0"/>
                  </a:lnTo>
                  <a:lnTo>
                    <a:pt x="1" y="0"/>
                  </a:lnTo>
                  <a:lnTo>
                    <a:pt x="1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42"/>
            <p:cNvSpPr/>
            <p:nvPr/>
          </p:nvSpPr>
          <p:spPr>
            <a:xfrm>
              <a:off x="-1878744" y="3575107"/>
              <a:ext cx="5021" cy="42705"/>
            </a:xfrm>
            <a:custGeom>
              <a:avLst/>
              <a:gdLst/>
              <a:ahLst/>
              <a:cxnLst/>
              <a:rect l="l" t="t" r="r" b="b"/>
              <a:pathLst>
                <a:path w="174" h="1480" extrusionOk="0">
                  <a:moveTo>
                    <a:pt x="174" y="0"/>
                  </a:moveTo>
                  <a:lnTo>
                    <a:pt x="1" y="16"/>
                  </a:lnTo>
                  <a:lnTo>
                    <a:pt x="1" y="1479"/>
                  </a:lnTo>
                  <a:lnTo>
                    <a:pt x="174" y="1464"/>
                  </a:lnTo>
                  <a:lnTo>
                    <a:pt x="174" y="0"/>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42"/>
            <p:cNvSpPr/>
            <p:nvPr/>
          </p:nvSpPr>
          <p:spPr>
            <a:xfrm>
              <a:off x="-1878744" y="3575107"/>
              <a:ext cx="5021" cy="42705"/>
            </a:xfrm>
            <a:custGeom>
              <a:avLst/>
              <a:gdLst/>
              <a:ahLst/>
              <a:cxnLst/>
              <a:rect l="l" t="t" r="r" b="b"/>
              <a:pathLst>
                <a:path w="174" h="1480" fill="none" extrusionOk="0">
                  <a:moveTo>
                    <a:pt x="174" y="0"/>
                  </a:moveTo>
                  <a:lnTo>
                    <a:pt x="174" y="1464"/>
                  </a:lnTo>
                  <a:lnTo>
                    <a:pt x="174" y="1464"/>
                  </a:lnTo>
                  <a:lnTo>
                    <a:pt x="1" y="1479"/>
                  </a:lnTo>
                  <a:lnTo>
                    <a:pt x="1" y="16"/>
                  </a:lnTo>
                  <a:lnTo>
                    <a:pt x="1" y="16"/>
                  </a:lnTo>
                  <a:lnTo>
                    <a:pt x="17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42"/>
            <p:cNvSpPr/>
            <p:nvPr/>
          </p:nvSpPr>
          <p:spPr>
            <a:xfrm>
              <a:off x="-1885093" y="3575569"/>
              <a:ext cx="6377" cy="43138"/>
            </a:xfrm>
            <a:custGeom>
              <a:avLst/>
              <a:gdLst/>
              <a:ahLst/>
              <a:cxnLst/>
              <a:rect l="l" t="t" r="r" b="b"/>
              <a:pathLst>
                <a:path w="221" h="1495" extrusionOk="0">
                  <a:moveTo>
                    <a:pt x="221" y="0"/>
                  </a:moveTo>
                  <a:lnTo>
                    <a:pt x="0" y="32"/>
                  </a:lnTo>
                  <a:lnTo>
                    <a:pt x="16" y="1495"/>
                  </a:lnTo>
                  <a:lnTo>
                    <a:pt x="221" y="1463"/>
                  </a:lnTo>
                  <a:lnTo>
                    <a:pt x="221" y="0"/>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42"/>
            <p:cNvSpPr/>
            <p:nvPr/>
          </p:nvSpPr>
          <p:spPr>
            <a:xfrm>
              <a:off x="-1885093" y="3575569"/>
              <a:ext cx="6377" cy="43138"/>
            </a:xfrm>
            <a:custGeom>
              <a:avLst/>
              <a:gdLst/>
              <a:ahLst/>
              <a:cxnLst/>
              <a:rect l="l" t="t" r="r" b="b"/>
              <a:pathLst>
                <a:path w="221" h="1495" fill="none" extrusionOk="0">
                  <a:moveTo>
                    <a:pt x="221" y="0"/>
                  </a:moveTo>
                  <a:lnTo>
                    <a:pt x="221" y="1463"/>
                  </a:lnTo>
                  <a:lnTo>
                    <a:pt x="221" y="1463"/>
                  </a:lnTo>
                  <a:lnTo>
                    <a:pt x="16" y="1495"/>
                  </a:lnTo>
                  <a:lnTo>
                    <a:pt x="0" y="32"/>
                  </a:lnTo>
                  <a:lnTo>
                    <a:pt x="0" y="32"/>
                  </a:lnTo>
                  <a:lnTo>
                    <a:pt x="2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42"/>
            <p:cNvSpPr/>
            <p:nvPr/>
          </p:nvSpPr>
          <p:spPr>
            <a:xfrm>
              <a:off x="-1894644" y="3576463"/>
              <a:ext cx="10042" cy="44985"/>
            </a:xfrm>
            <a:custGeom>
              <a:avLst/>
              <a:gdLst/>
              <a:ahLst/>
              <a:cxnLst/>
              <a:rect l="l" t="t" r="r" b="b"/>
              <a:pathLst>
                <a:path w="348" h="1559" extrusionOk="0">
                  <a:moveTo>
                    <a:pt x="331" y="1"/>
                  </a:moveTo>
                  <a:lnTo>
                    <a:pt x="158" y="48"/>
                  </a:lnTo>
                  <a:lnTo>
                    <a:pt x="1" y="95"/>
                  </a:lnTo>
                  <a:lnTo>
                    <a:pt x="1" y="1558"/>
                  </a:lnTo>
                  <a:lnTo>
                    <a:pt x="174" y="1511"/>
                  </a:lnTo>
                  <a:lnTo>
                    <a:pt x="347" y="1464"/>
                  </a:lnTo>
                  <a:lnTo>
                    <a:pt x="331" y="1"/>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42"/>
            <p:cNvSpPr/>
            <p:nvPr/>
          </p:nvSpPr>
          <p:spPr>
            <a:xfrm>
              <a:off x="-1894644" y="3576463"/>
              <a:ext cx="10042" cy="44985"/>
            </a:xfrm>
            <a:custGeom>
              <a:avLst/>
              <a:gdLst/>
              <a:ahLst/>
              <a:cxnLst/>
              <a:rect l="l" t="t" r="r" b="b"/>
              <a:pathLst>
                <a:path w="348" h="1559" fill="none" extrusionOk="0">
                  <a:moveTo>
                    <a:pt x="331" y="1"/>
                  </a:moveTo>
                  <a:lnTo>
                    <a:pt x="347" y="1464"/>
                  </a:lnTo>
                  <a:lnTo>
                    <a:pt x="347" y="1464"/>
                  </a:lnTo>
                  <a:lnTo>
                    <a:pt x="174" y="1511"/>
                  </a:lnTo>
                  <a:lnTo>
                    <a:pt x="1" y="1558"/>
                  </a:lnTo>
                  <a:lnTo>
                    <a:pt x="1" y="95"/>
                  </a:lnTo>
                  <a:lnTo>
                    <a:pt x="1" y="95"/>
                  </a:lnTo>
                  <a:lnTo>
                    <a:pt x="158" y="48"/>
                  </a:lnTo>
                  <a:lnTo>
                    <a:pt x="3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42"/>
            <p:cNvSpPr/>
            <p:nvPr/>
          </p:nvSpPr>
          <p:spPr>
            <a:xfrm>
              <a:off x="-1900992" y="3579204"/>
              <a:ext cx="6377" cy="45418"/>
            </a:xfrm>
            <a:custGeom>
              <a:avLst/>
              <a:gdLst/>
              <a:ahLst/>
              <a:cxnLst/>
              <a:rect l="l" t="t" r="r" b="b"/>
              <a:pathLst>
                <a:path w="221" h="1574" extrusionOk="0">
                  <a:moveTo>
                    <a:pt x="221" y="0"/>
                  </a:moveTo>
                  <a:lnTo>
                    <a:pt x="1" y="110"/>
                  </a:lnTo>
                  <a:lnTo>
                    <a:pt x="16" y="1573"/>
                  </a:lnTo>
                  <a:lnTo>
                    <a:pt x="221" y="1463"/>
                  </a:lnTo>
                  <a:lnTo>
                    <a:pt x="221" y="0"/>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42"/>
            <p:cNvSpPr/>
            <p:nvPr/>
          </p:nvSpPr>
          <p:spPr>
            <a:xfrm>
              <a:off x="-1900992" y="3579204"/>
              <a:ext cx="6377" cy="45418"/>
            </a:xfrm>
            <a:custGeom>
              <a:avLst/>
              <a:gdLst/>
              <a:ahLst/>
              <a:cxnLst/>
              <a:rect l="l" t="t" r="r" b="b"/>
              <a:pathLst>
                <a:path w="221" h="1574" fill="none" extrusionOk="0">
                  <a:moveTo>
                    <a:pt x="221" y="0"/>
                  </a:moveTo>
                  <a:lnTo>
                    <a:pt x="221" y="1463"/>
                  </a:lnTo>
                  <a:lnTo>
                    <a:pt x="221" y="1463"/>
                  </a:lnTo>
                  <a:lnTo>
                    <a:pt x="16" y="1573"/>
                  </a:lnTo>
                  <a:lnTo>
                    <a:pt x="1" y="110"/>
                  </a:lnTo>
                  <a:lnTo>
                    <a:pt x="1" y="110"/>
                  </a:lnTo>
                  <a:lnTo>
                    <a:pt x="2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42"/>
            <p:cNvSpPr/>
            <p:nvPr/>
          </p:nvSpPr>
          <p:spPr>
            <a:xfrm>
              <a:off x="-1845127" y="3579204"/>
              <a:ext cx="8195" cy="46312"/>
            </a:xfrm>
            <a:custGeom>
              <a:avLst/>
              <a:gdLst/>
              <a:ahLst/>
              <a:cxnLst/>
              <a:rect l="l" t="t" r="r" b="b"/>
              <a:pathLst>
                <a:path w="284" h="1605" extrusionOk="0">
                  <a:moveTo>
                    <a:pt x="0" y="0"/>
                  </a:moveTo>
                  <a:lnTo>
                    <a:pt x="0" y="1463"/>
                  </a:lnTo>
                  <a:lnTo>
                    <a:pt x="157" y="1526"/>
                  </a:lnTo>
                  <a:lnTo>
                    <a:pt x="283" y="1605"/>
                  </a:lnTo>
                  <a:lnTo>
                    <a:pt x="283" y="142"/>
                  </a:lnTo>
                  <a:lnTo>
                    <a:pt x="142" y="63"/>
                  </a:lnTo>
                  <a:lnTo>
                    <a:pt x="0" y="0"/>
                  </a:lnTo>
                  <a:close/>
                </a:path>
              </a:pathLst>
            </a:custGeom>
            <a:solidFill>
              <a:srgbClr val="60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42"/>
            <p:cNvSpPr/>
            <p:nvPr/>
          </p:nvSpPr>
          <p:spPr>
            <a:xfrm>
              <a:off x="-1845127" y="3579204"/>
              <a:ext cx="8195" cy="46312"/>
            </a:xfrm>
            <a:custGeom>
              <a:avLst/>
              <a:gdLst/>
              <a:ahLst/>
              <a:cxnLst/>
              <a:rect l="l" t="t" r="r" b="b"/>
              <a:pathLst>
                <a:path w="284" h="1605" fill="none" extrusionOk="0">
                  <a:moveTo>
                    <a:pt x="283" y="142"/>
                  </a:moveTo>
                  <a:lnTo>
                    <a:pt x="283" y="1605"/>
                  </a:lnTo>
                  <a:lnTo>
                    <a:pt x="283" y="1605"/>
                  </a:lnTo>
                  <a:lnTo>
                    <a:pt x="157" y="1526"/>
                  </a:lnTo>
                  <a:lnTo>
                    <a:pt x="0" y="1463"/>
                  </a:lnTo>
                  <a:lnTo>
                    <a:pt x="0" y="0"/>
                  </a:lnTo>
                  <a:lnTo>
                    <a:pt x="0" y="0"/>
                  </a:lnTo>
                  <a:lnTo>
                    <a:pt x="142" y="63"/>
                  </a:lnTo>
                  <a:lnTo>
                    <a:pt x="283" y="1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42"/>
            <p:cNvSpPr/>
            <p:nvPr/>
          </p:nvSpPr>
          <p:spPr>
            <a:xfrm>
              <a:off x="-1850581" y="3577386"/>
              <a:ext cx="5454" cy="44062"/>
            </a:xfrm>
            <a:custGeom>
              <a:avLst/>
              <a:gdLst/>
              <a:ahLst/>
              <a:cxnLst/>
              <a:rect l="l" t="t" r="r" b="b"/>
              <a:pathLst>
                <a:path w="189" h="1527" extrusionOk="0">
                  <a:moveTo>
                    <a:pt x="0" y="0"/>
                  </a:moveTo>
                  <a:lnTo>
                    <a:pt x="0" y="1463"/>
                  </a:lnTo>
                  <a:lnTo>
                    <a:pt x="189" y="1526"/>
                  </a:lnTo>
                  <a:lnTo>
                    <a:pt x="189" y="63"/>
                  </a:lnTo>
                  <a:lnTo>
                    <a:pt x="0" y="0"/>
                  </a:lnTo>
                  <a:close/>
                </a:path>
              </a:pathLst>
            </a:custGeom>
            <a:solidFill>
              <a:srgbClr val="658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42"/>
            <p:cNvSpPr/>
            <p:nvPr/>
          </p:nvSpPr>
          <p:spPr>
            <a:xfrm>
              <a:off x="-1850581" y="3577386"/>
              <a:ext cx="5454" cy="44062"/>
            </a:xfrm>
            <a:custGeom>
              <a:avLst/>
              <a:gdLst/>
              <a:ahLst/>
              <a:cxnLst/>
              <a:rect l="l" t="t" r="r" b="b"/>
              <a:pathLst>
                <a:path w="189" h="1527" fill="none" extrusionOk="0">
                  <a:moveTo>
                    <a:pt x="189" y="63"/>
                  </a:moveTo>
                  <a:lnTo>
                    <a:pt x="189" y="1526"/>
                  </a:lnTo>
                  <a:lnTo>
                    <a:pt x="189" y="1526"/>
                  </a:lnTo>
                  <a:lnTo>
                    <a:pt x="0" y="1463"/>
                  </a:lnTo>
                  <a:lnTo>
                    <a:pt x="0" y="0"/>
                  </a:lnTo>
                  <a:lnTo>
                    <a:pt x="0" y="0"/>
                  </a:lnTo>
                  <a:lnTo>
                    <a:pt x="189" y="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42"/>
            <p:cNvSpPr/>
            <p:nvPr/>
          </p:nvSpPr>
          <p:spPr>
            <a:xfrm>
              <a:off x="-1855573" y="3576463"/>
              <a:ext cx="5021" cy="43167"/>
            </a:xfrm>
            <a:custGeom>
              <a:avLst/>
              <a:gdLst/>
              <a:ahLst/>
              <a:cxnLst/>
              <a:rect l="l" t="t" r="r" b="b"/>
              <a:pathLst>
                <a:path w="174" h="1496" extrusionOk="0">
                  <a:moveTo>
                    <a:pt x="0" y="1"/>
                  </a:moveTo>
                  <a:lnTo>
                    <a:pt x="16" y="1448"/>
                  </a:lnTo>
                  <a:lnTo>
                    <a:pt x="173" y="1495"/>
                  </a:lnTo>
                  <a:lnTo>
                    <a:pt x="173" y="32"/>
                  </a:lnTo>
                  <a:lnTo>
                    <a:pt x="0" y="1"/>
                  </a:lnTo>
                  <a:close/>
                </a:path>
              </a:pathLst>
            </a:custGeom>
            <a:solidFill>
              <a:srgbClr val="6A8E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42"/>
            <p:cNvSpPr/>
            <p:nvPr/>
          </p:nvSpPr>
          <p:spPr>
            <a:xfrm>
              <a:off x="-1855573" y="3576463"/>
              <a:ext cx="5021" cy="43167"/>
            </a:xfrm>
            <a:custGeom>
              <a:avLst/>
              <a:gdLst/>
              <a:ahLst/>
              <a:cxnLst/>
              <a:rect l="l" t="t" r="r" b="b"/>
              <a:pathLst>
                <a:path w="174" h="1496" fill="none" extrusionOk="0">
                  <a:moveTo>
                    <a:pt x="173" y="32"/>
                  </a:moveTo>
                  <a:lnTo>
                    <a:pt x="173" y="1495"/>
                  </a:lnTo>
                  <a:lnTo>
                    <a:pt x="173" y="1495"/>
                  </a:lnTo>
                  <a:lnTo>
                    <a:pt x="16" y="1448"/>
                  </a:lnTo>
                  <a:lnTo>
                    <a:pt x="0" y="1"/>
                  </a:lnTo>
                  <a:lnTo>
                    <a:pt x="0" y="1"/>
                  </a:lnTo>
                  <a:lnTo>
                    <a:pt x="173" y="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42"/>
            <p:cNvSpPr/>
            <p:nvPr/>
          </p:nvSpPr>
          <p:spPr>
            <a:xfrm>
              <a:off x="-1860132" y="3575569"/>
              <a:ext cx="5021" cy="42705"/>
            </a:xfrm>
            <a:custGeom>
              <a:avLst/>
              <a:gdLst/>
              <a:ahLst/>
              <a:cxnLst/>
              <a:rect l="l" t="t" r="r" b="b"/>
              <a:pathLst>
                <a:path w="174" h="1480" extrusionOk="0">
                  <a:moveTo>
                    <a:pt x="1" y="0"/>
                  </a:moveTo>
                  <a:lnTo>
                    <a:pt x="17" y="1463"/>
                  </a:lnTo>
                  <a:lnTo>
                    <a:pt x="174" y="1479"/>
                  </a:lnTo>
                  <a:lnTo>
                    <a:pt x="158" y="32"/>
                  </a:lnTo>
                  <a:lnTo>
                    <a:pt x="1" y="0"/>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42"/>
            <p:cNvSpPr/>
            <p:nvPr/>
          </p:nvSpPr>
          <p:spPr>
            <a:xfrm>
              <a:off x="-1860132" y="3575569"/>
              <a:ext cx="5021" cy="42705"/>
            </a:xfrm>
            <a:custGeom>
              <a:avLst/>
              <a:gdLst/>
              <a:ahLst/>
              <a:cxnLst/>
              <a:rect l="l" t="t" r="r" b="b"/>
              <a:pathLst>
                <a:path w="174" h="1480" fill="none" extrusionOk="0">
                  <a:moveTo>
                    <a:pt x="158" y="32"/>
                  </a:moveTo>
                  <a:lnTo>
                    <a:pt x="174" y="1479"/>
                  </a:lnTo>
                  <a:lnTo>
                    <a:pt x="174" y="1479"/>
                  </a:lnTo>
                  <a:lnTo>
                    <a:pt x="17" y="1463"/>
                  </a:lnTo>
                  <a:lnTo>
                    <a:pt x="1" y="0"/>
                  </a:lnTo>
                  <a:lnTo>
                    <a:pt x="1" y="0"/>
                  </a:lnTo>
                  <a:lnTo>
                    <a:pt x="158" y="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42"/>
            <p:cNvSpPr/>
            <p:nvPr/>
          </p:nvSpPr>
          <p:spPr>
            <a:xfrm>
              <a:off x="-1864663" y="3575107"/>
              <a:ext cx="5021" cy="42705"/>
            </a:xfrm>
            <a:custGeom>
              <a:avLst/>
              <a:gdLst/>
              <a:ahLst/>
              <a:cxnLst/>
              <a:rect l="l" t="t" r="r" b="b"/>
              <a:pathLst>
                <a:path w="174" h="1480" extrusionOk="0">
                  <a:moveTo>
                    <a:pt x="0" y="0"/>
                  </a:moveTo>
                  <a:lnTo>
                    <a:pt x="16" y="1464"/>
                  </a:lnTo>
                  <a:lnTo>
                    <a:pt x="174" y="1479"/>
                  </a:lnTo>
                  <a:lnTo>
                    <a:pt x="174" y="1479"/>
                  </a:lnTo>
                  <a:lnTo>
                    <a:pt x="158" y="16"/>
                  </a:lnTo>
                  <a:lnTo>
                    <a:pt x="0" y="0"/>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42"/>
            <p:cNvSpPr/>
            <p:nvPr/>
          </p:nvSpPr>
          <p:spPr>
            <a:xfrm>
              <a:off x="-1864663" y="3575107"/>
              <a:ext cx="5021" cy="42705"/>
            </a:xfrm>
            <a:custGeom>
              <a:avLst/>
              <a:gdLst/>
              <a:ahLst/>
              <a:cxnLst/>
              <a:rect l="l" t="t" r="r" b="b"/>
              <a:pathLst>
                <a:path w="174" h="1480" fill="none" extrusionOk="0">
                  <a:moveTo>
                    <a:pt x="158" y="16"/>
                  </a:moveTo>
                  <a:lnTo>
                    <a:pt x="174" y="1479"/>
                  </a:lnTo>
                  <a:lnTo>
                    <a:pt x="174" y="1479"/>
                  </a:lnTo>
                  <a:lnTo>
                    <a:pt x="16" y="1464"/>
                  </a:lnTo>
                  <a:lnTo>
                    <a:pt x="0" y="0"/>
                  </a:lnTo>
                  <a:lnTo>
                    <a:pt x="0" y="0"/>
                  </a:lnTo>
                  <a:lnTo>
                    <a:pt x="158" y="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42"/>
            <p:cNvSpPr/>
            <p:nvPr/>
          </p:nvSpPr>
          <p:spPr>
            <a:xfrm>
              <a:off x="-1869193" y="3575107"/>
              <a:ext cx="5021" cy="42244"/>
            </a:xfrm>
            <a:custGeom>
              <a:avLst/>
              <a:gdLst/>
              <a:ahLst/>
              <a:cxnLst/>
              <a:rect l="l" t="t" r="r" b="b"/>
              <a:pathLst>
                <a:path w="174" h="1464" extrusionOk="0">
                  <a:moveTo>
                    <a:pt x="0" y="0"/>
                  </a:moveTo>
                  <a:lnTo>
                    <a:pt x="16" y="1464"/>
                  </a:lnTo>
                  <a:lnTo>
                    <a:pt x="173" y="1464"/>
                  </a:lnTo>
                  <a:lnTo>
                    <a:pt x="157" y="0"/>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42"/>
            <p:cNvSpPr/>
            <p:nvPr/>
          </p:nvSpPr>
          <p:spPr>
            <a:xfrm>
              <a:off x="-1869193" y="3575107"/>
              <a:ext cx="5021" cy="42244"/>
            </a:xfrm>
            <a:custGeom>
              <a:avLst/>
              <a:gdLst/>
              <a:ahLst/>
              <a:cxnLst/>
              <a:rect l="l" t="t" r="r" b="b"/>
              <a:pathLst>
                <a:path w="174" h="1464" fill="none" extrusionOk="0">
                  <a:moveTo>
                    <a:pt x="157" y="0"/>
                  </a:moveTo>
                  <a:lnTo>
                    <a:pt x="173" y="1464"/>
                  </a:lnTo>
                  <a:lnTo>
                    <a:pt x="173" y="1464"/>
                  </a:lnTo>
                  <a:lnTo>
                    <a:pt x="16" y="1464"/>
                  </a:lnTo>
                  <a:lnTo>
                    <a:pt x="0" y="0"/>
                  </a:lnTo>
                  <a:lnTo>
                    <a:pt x="0" y="0"/>
                  </a:lnTo>
                  <a:lnTo>
                    <a:pt x="15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42"/>
            <p:cNvSpPr/>
            <p:nvPr/>
          </p:nvSpPr>
          <p:spPr>
            <a:xfrm>
              <a:off x="-1954549" y="3602809"/>
              <a:ext cx="8195" cy="47697"/>
            </a:xfrm>
            <a:custGeom>
              <a:avLst/>
              <a:gdLst/>
              <a:ahLst/>
              <a:cxnLst/>
              <a:rect l="l" t="t" r="r" b="b"/>
              <a:pathLst>
                <a:path w="284" h="1653" extrusionOk="0">
                  <a:moveTo>
                    <a:pt x="0" y="0"/>
                  </a:moveTo>
                  <a:lnTo>
                    <a:pt x="0" y="1464"/>
                  </a:lnTo>
                  <a:lnTo>
                    <a:pt x="283" y="1652"/>
                  </a:lnTo>
                  <a:lnTo>
                    <a:pt x="283" y="189"/>
                  </a:lnTo>
                  <a:lnTo>
                    <a:pt x="0" y="0"/>
                  </a:lnTo>
                  <a:close/>
                </a:path>
              </a:pathLst>
            </a:custGeom>
            <a:solidFill>
              <a:srgbClr val="628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42"/>
            <p:cNvSpPr/>
            <p:nvPr/>
          </p:nvSpPr>
          <p:spPr>
            <a:xfrm>
              <a:off x="-1946383" y="3582379"/>
              <a:ext cx="45879" cy="68127"/>
            </a:xfrm>
            <a:custGeom>
              <a:avLst/>
              <a:gdLst/>
              <a:ahLst/>
              <a:cxnLst/>
              <a:rect l="l" t="t" r="r" b="b"/>
              <a:pathLst>
                <a:path w="1590" h="2361" extrusionOk="0">
                  <a:moveTo>
                    <a:pt x="1574" y="0"/>
                  </a:moveTo>
                  <a:lnTo>
                    <a:pt x="0" y="897"/>
                  </a:lnTo>
                  <a:lnTo>
                    <a:pt x="0" y="2360"/>
                  </a:lnTo>
                  <a:lnTo>
                    <a:pt x="1589" y="1463"/>
                  </a:lnTo>
                  <a:lnTo>
                    <a:pt x="1574" y="0"/>
                  </a:lnTo>
                  <a:close/>
                </a:path>
              </a:pathLst>
            </a:custGeom>
            <a:solidFill>
              <a:srgbClr val="9AB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42"/>
            <p:cNvSpPr/>
            <p:nvPr/>
          </p:nvSpPr>
          <p:spPr>
            <a:xfrm>
              <a:off x="-1946383" y="3608262"/>
              <a:ext cx="9551" cy="47697"/>
            </a:xfrm>
            <a:custGeom>
              <a:avLst/>
              <a:gdLst/>
              <a:ahLst/>
              <a:cxnLst/>
              <a:rect l="l" t="t" r="r" b="b"/>
              <a:pathLst>
                <a:path w="331" h="1653" extrusionOk="0">
                  <a:moveTo>
                    <a:pt x="0" y="0"/>
                  </a:moveTo>
                  <a:lnTo>
                    <a:pt x="0" y="1463"/>
                  </a:lnTo>
                  <a:lnTo>
                    <a:pt x="331" y="1652"/>
                  </a:lnTo>
                  <a:lnTo>
                    <a:pt x="315" y="189"/>
                  </a:lnTo>
                  <a:lnTo>
                    <a:pt x="0" y="0"/>
                  </a:lnTo>
                  <a:close/>
                </a:path>
              </a:pathLst>
            </a:custGeom>
            <a:solidFill>
              <a:srgbClr val="DEDE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42"/>
            <p:cNvSpPr/>
            <p:nvPr/>
          </p:nvSpPr>
          <p:spPr>
            <a:xfrm>
              <a:off x="-1937322" y="3613687"/>
              <a:ext cx="8656" cy="54507"/>
            </a:xfrm>
            <a:custGeom>
              <a:avLst/>
              <a:gdLst/>
              <a:ahLst/>
              <a:cxnLst/>
              <a:rect l="l" t="t" r="r" b="b"/>
              <a:pathLst>
                <a:path w="300" h="1889" extrusionOk="0">
                  <a:moveTo>
                    <a:pt x="1" y="1"/>
                  </a:moveTo>
                  <a:lnTo>
                    <a:pt x="17" y="1464"/>
                  </a:lnTo>
                  <a:lnTo>
                    <a:pt x="143" y="1559"/>
                  </a:lnTo>
                  <a:lnTo>
                    <a:pt x="237" y="1669"/>
                  </a:lnTo>
                  <a:lnTo>
                    <a:pt x="284" y="1779"/>
                  </a:lnTo>
                  <a:lnTo>
                    <a:pt x="300" y="1889"/>
                  </a:lnTo>
                  <a:lnTo>
                    <a:pt x="300" y="426"/>
                  </a:lnTo>
                  <a:lnTo>
                    <a:pt x="284" y="316"/>
                  </a:lnTo>
                  <a:lnTo>
                    <a:pt x="221" y="205"/>
                  </a:lnTo>
                  <a:lnTo>
                    <a:pt x="127" y="95"/>
                  </a:lnTo>
                  <a:lnTo>
                    <a:pt x="1" y="1"/>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42"/>
            <p:cNvSpPr/>
            <p:nvPr/>
          </p:nvSpPr>
          <p:spPr>
            <a:xfrm>
              <a:off x="-1937322" y="3613687"/>
              <a:ext cx="8656" cy="54507"/>
            </a:xfrm>
            <a:custGeom>
              <a:avLst/>
              <a:gdLst/>
              <a:ahLst/>
              <a:cxnLst/>
              <a:rect l="l" t="t" r="r" b="b"/>
              <a:pathLst>
                <a:path w="300" h="1889" fill="none" extrusionOk="0">
                  <a:moveTo>
                    <a:pt x="300" y="426"/>
                  </a:moveTo>
                  <a:lnTo>
                    <a:pt x="300" y="1889"/>
                  </a:lnTo>
                  <a:lnTo>
                    <a:pt x="300" y="1889"/>
                  </a:lnTo>
                  <a:lnTo>
                    <a:pt x="284" y="1779"/>
                  </a:lnTo>
                  <a:lnTo>
                    <a:pt x="237" y="1669"/>
                  </a:lnTo>
                  <a:lnTo>
                    <a:pt x="143" y="1559"/>
                  </a:lnTo>
                  <a:lnTo>
                    <a:pt x="17" y="1464"/>
                  </a:lnTo>
                  <a:lnTo>
                    <a:pt x="1" y="1"/>
                  </a:lnTo>
                  <a:lnTo>
                    <a:pt x="1" y="1"/>
                  </a:lnTo>
                  <a:lnTo>
                    <a:pt x="127" y="95"/>
                  </a:lnTo>
                  <a:lnTo>
                    <a:pt x="221" y="205"/>
                  </a:lnTo>
                  <a:lnTo>
                    <a:pt x="284" y="316"/>
                  </a:lnTo>
                  <a:lnTo>
                    <a:pt x="300" y="4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42"/>
            <p:cNvSpPr/>
            <p:nvPr/>
          </p:nvSpPr>
          <p:spPr>
            <a:xfrm>
              <a:off x="-1928694" y="3625951"/>
              <a:ext cx="29" cy="42705"/>
            </a:xfrm>
            <a:custGeom>
              <a:avLst/>
              <a:gdLst/>
              <a:ahLst/>
              <a:cxnLst/>
              <a:rect l="l" t="t" r="r" b="b"/>
              <a:pathLst>
                <a:path w="1" h="1480" extrusionOk="0">
                  <a:moveTo>
                    <a:pt x="1" y="1"/>
                  </a:moveTo>
                  <a:lnTo>
                    <a:pt x="1" y="1464"/>
                  </a:lnTo>
                  <a:lnTo>
                    <a:pt x="1" y="1464"/>
                  </a:lnTo>
                  <a:lnTo>
                    <a:pt x="1" y="1480"/>
                  </a:lnTo>
                  <a:lnTo>
                    <a:pt x="1" y="16"/>
                  </a:lnTo>
                  <a:lnTo>
                    <a:pt x="1" y="16"/>
                  </a:lnTo>
                  <a:lnTo>
                    <a:pt x="1" y="1"/>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42"/>
            <p:cNvSpPr/>
            <p:nvPr/>
          </p:nvSpPr>
          <p:spPr>
            <a:xfrm>
              <a:off x="-1928694" y="3625951"/>
              <a:ext cx="29" cy="42705"/>
            </a:xfrm>
            <a:custGeom>
              <a:avLst/>
              <a:gdLst/>
              <a:ahLst/>
              <a:cxnLst/>
              <a:rect l="l" t="t" r="r" b="b"/>
              <a:pathLst>
                <a:path w="1" h="1480" fill="none" extrusionOk="0">
                  <a:moveTo>
                    <a:pt x="1" y="1"/>
                  </a:moveTo>
                  <a:lnTo>
                    <a:pt x="1" y="1464"/>
                  </a:lnTo>
                  <a:lnTo>
                    <a:pt x="1" y="1464"/>
                  </a:lnTo>
                  <a:lnTo>
                    <a:pt x="1" y="1480"/>
                  </a:lnTo>
                  <a:lnTo>
                    <a:pt x="1" y="16"/>
                  </a:lnTo>
                  <a:lnTo>
                    <a:pt x="1" y="1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42"/>
            <p:cNvSpPr/>
            <p:nvPr/>
          </p:nvSpPr>
          <p:spPr>
            <a:xfrm>
              <a:off x="-1929127" y="3626413"/>
              <a:ext cx="462" cy="44062"/>
            </a:xfrm>
            <a:custGeom>
              <a:avLst/>
              <a:gdLst/>
              <a:ahLst/>
              <a:cxnLst/>
              <a:rect l="l" t="t" r="r" b="b"/>
              <a:pathLst>
                <a:path w="16" h="1527" extrusionOk="0">
                  <a:moveTo>
                    <a:pt x="16" y="0"/>
                  </a:moveTo>
                  <a:lnTo>
                    <a:pt x="0" y="63"/>
                  </a:lnTo>
                  <a:lnTo>
                    <a:pt x="16" y="1527"/>
                  </a:lnTo>
                  <a:lnTo>
                    <a:pt x="16" y="1464"/>
                  </a:lnTo>
                  <a:lnTo>
                    <a:pt x="16" y="0"/>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42"/>
            <p:cNvSpPr/>
            <p:nvPr/>
          </p:nvSpPr>
          <p:spPr>
            <a:xfrm>
              <a:off x="-1929127" y="3626413"/>
              <a:ext cx="462" cy="44062"/>
            </a:xfrm>
            <a:custGeom>
              <a:avLst/>
              <a:gdLst/>
              <a:ahLst/>
              <a:cxnLst/>
              <a:rect l="l" t="t" r="r" b="b"/>
              <a:pathLst>
                <a:path w="16" h="1527" fill="none" extrusionOk="0">
                  <a:moveTo>
                    <a:pt x="16" y="0"/>
                  </a:moveTo>
                  <a:lnTo>
                    <a:pt x="16" y="1464"/>
                  </a:lnTo>
                  <a:lnTo>
                    <a:pt x="16" y="1464"/>
                  </a:lnTo>
                  <a:lnTo>
                    <a:pt x="16" y="1527"/>
                  </a:lnTo>
                  <a:lnTo>
                    <a:pt x="0" y="63"/>
                  </a:lnTo>
                  <a:lnTo>
                    <a:pt x="0" y="63"/>
                  </a:lnTo>
                  <a:lnTo>
                    <a:pt x="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42"/>
            <p:cNvSpPr/>
            <p:nvPr/>
          </p:nvSpPr>
          <p:spPr>
            <a:xfrm>
              <a:off x="-1929588" y="3628231"/>
              <a:ext cx="923" cy="43600"/>
            </a:xfrm>
            <a:custGeom>
              <a:avLst/>
              <a:gdLst/>
              <a:ahLst/>
              <a:cxnLst/>
              <a:rect l="l" t="t" r="r" b="b"/>
              <a:pathLst>
                <a:path w="32" h="1511" extrusionOk="0">
                  <a:moveTo>
                    <a:pt x="16" y="0"/>
                  </a:moveTo>
                  <a:lnTo>
                    <a:pt x="0" y="48"/>
                  </a:lnTo>
                  <a:lnTo>
                    <a:pt x="16" y="1511"/>
                  </a:lnTo>
                  <a:lnTo>
                    <a:pt x="32" y="1464"/>
                  </a:lnTo>
                  <a:lnTo>
                    <a:pt x="16" y="0"/>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42"/>
            <p:cNvSpPr/>
            <p:nvPr/>
          </p:nvSpPr>
          <p:spPr>
            <a:xfrm>
              <a:off x="-1929588" y="3628231"/>
              <a:ext cx="923" cy="43600"/>
            </a:xfrm>
            <a:custGeom>
              <a:avLst/>
              <a:gdLst/>
              <a:ahLst/>
              <a:cxnLst/>
              <a:rect l="l" t="t" r="r" b="b"/>
              <a:pathLst>
                <a:path w="32" h="1511" fill="none" extrusionOk="0">
                  <a:moveTo>
                    <a:pt x="16" y="0"/>
                  </a:moveTo>
                  <a:lnTo>
                    <a:pt x="32" y="1464"/>
                  </a:lnTo>
                  <a:lnTo>
                    <a:pt x="32" y="1464"/>
                  </a:lnTo>
                  <a:lnTo>
                    <a:pt x="16" y="1511"/>
                  </a:lnTo>
                  <a:lnTo>
                    <a:pt x="0" y="48"/>
                  </a:lnTo>
                  <a:lnTo>
                    <a:pt x="0" y="48"/>
                  </a:lnTo>
                  <a:lnTo>
                    <a:pt x="1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42"/>
            <p:cNvSpPr/>
            <p:nvPr/>
          </p:nvSpPr>
          <p:spPr>
            <a:xfrm>
              <a:off x="-1930512" y="3629587"/>
              <a:ext cx="1414" cy="44062"/>
            </a:xfrm>
            <a:custGeom>
              <a:avLst/>
              <a:gdLst/>
              <a:ahLst/>
              <a:cxnLst/>
              <a:rect l="l" t="t" r="r" b="b"/>
              <a:pathLst>
                <a:path w="49" h="1527" extrusionOk="0">
                  <a:moveTo>
                    <a:pt x="32" y="1"/>
                  </a:moveTo>
                  <a:lnTo>
                    <a:pt x="1" y="64"/>
                  </a:lnTo>
                  <a:lnTo>
                    <a:pt x="17" y="1527"/>
                  </a:lnTo>
                  <a:lnTo>
                    <a:pt x="48" y="1464"/>
                  </a:lnTo>
                  <a:lnTo>
                    <a:pt x="32" y="1"/>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42"/>
            <p:cNvSpPr/>
            <p:nvPr/>
          </p:nvSpPr>
          <p:spPr>
            <a:xfrm>
              <a:off x="-1930512" y="3629587"/>
              <a:ext cx="1414" cy="44062"/>
            </a:xfrm>
            <a:custGeom>
              <a:avLst/>
              <a:gdLst/>
              <a:ahLst/>
              <a:cxnLst/>
              <a:rect l="l" t="t" r="r" b="b"/>
              <a:pathLst>
                <a:path w="49" h="1527" fill="none" extrusionOk="0">
                  <a:moveTo>
                    <a:pt x="32" y="1"/>
                  </a:moveTo>
                  <a:lnTo>
                    <a:pt x="48" y="1464"/>
                  </a:lnTo>
                  <a:lnTo>
                    <a:pt x="48" y="1464"/>
                  </a:lnTo>
                  <a:lnTo>
                    <a:pt x="17" y="1527"/>
                  </a:lnTo>
                  <a:lnTo>
                    <a:pt x="1" y="64"/>
                  </a:lnTo>
                  <a:lnTo>
                    <a:pt x="1" y="64"/>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42"/>
            <p:cNvSpPr/>
            <p:nvPr/>
          </p:nvSpPr>
          <p:spPr>
            <a:xfrm>
              <a:off x="-1931406" y="3631405"/>
              <a:ext cx="1385" cy="44523"/>
            </a:xfrm>
            <a:custGeom>
              <a:avLst/>
              <a:gdLst/>
              <a:ahLst/>
              <a:cxnLst/>
              <a:rect l="l" t="t" r="r" b="b"/>
              <a:pathLst>
                <a:path w="48" h="1543" extrusionOk="0">
                  <a:moveTo>
                    <a:pt x="32" y="1"/>
                  </a:moveTo>
                  <a:lnTo>
                    <a:pt x="0" y="79"/>
                  </a:lnTo>
                  <a:lnTo>
                    <a:pt x="0" y="1542"/>
                  </a:lnTo>
                  <a:lnTo>
                    <a:pt x="48" y="1464"/>
                  </a:lnTo>
                  <a:lnTo>
                    <a:pt x="32" y="1"/>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42"/>
            <p:cNvSpPr/>
            <p:nvPr/>
          </p:nvSpPr>
          <p:spPr>
            <a:xfrm>
              <a:off x="-1931406" y="3631405"/>
              <a:ext cx="1385" cy="44523"/>
            </a:xfrm>
            <a:custGeom>
              <a:avLst/>
              <a:gdLst/>
              <a:ahLst/>
              <a:cxnLst/>
              <a:rect l="l" t="t" r="r" b="b"/>
              <a:pathLst>
                <a:path w="48" h="1543" fill="none" extrusionOk="0">
                  <a:moveTo>
                    <a:pt x="32" y="1"/>
                  </a:moveTo>
                  <a:lnTo>
                    <a:pt x="48" y="1464"/>
                  </a:lnTo>
                  <a:lnTo>
                    <a:pt x="48" y="1464"/>
                  </a:lnTo>
                  <a:lnTo>
                    <a:pt x="0" y="1542"/>
                  </a:lnTo>
                  <a:lnTo>
                    <a:pt x="0" y="79"/>
                  </a:lnTo>
                  <a:lnTo>
                    <a:pt x="0" y="79"/>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42"/>
            <p:cNvSpPr/>
            <p:nvPr/>
          </p:nvSpPr>
          <p:spPr>
            <a:xfrm>
              <a:off x="-1933686" y="3633684"/>
              <a:ext cx="2308" cy="44062"/>
            </a:xfrm>
            <a:custGeom>
              <a:avLst/>
              <a:gdLst/>
              <a:ahLst/>
              <a:cxnLst/>
              <a:rect l="l" t="t" r="r" b="b"/>
              <a:pathLst>
                <a:path w="80" h="1527" extrusionOk="0">
                  <a:moveTo>
                    <a:pt x="79" y="0"/>
                  </a:moveTo>
                  <a:lnTo>
                    <a:pt x="1" y="63"/>
                  </a:lnTo>
                  <a:lnTo>
                    <a:pt x="17" y="1526"/>
                  </a:lnTo>
                  <a:lnTo>
                    <a:pt x="79" y="1463"/>
                  </a:lnTo>
                  <a:lnTo>
                    <a:pt x="79" y="0"/>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42"/>
            <p:cNvSpPr/>
            <p:nvPr/>
          </p:nvSpPr>
          <p:spPr>
            <a:xfrm>
              <a:off x="-1933686" y="3633684"/>
              <a:ext cx="2308" cy="44062"/>
            </a:xfrm>
            <a:custGeom>
              <a:avLst/>
              <a:gdLst/>
              <a:ahLst/>
              <a:cxnLst/>
              <a:rect l="l" t="t" r="r" b="b"/>
              <a:pathLst>
                <a:path w="80" h="1527" fill="none" extrusionOk="0">
                  <a:moveTo>
                    <a:pt x="79" y="0"/>
                  </a:moveTo>
                  <a:lnTo>
                    <a:pt x="79" y="1463"/>
                  </a:lnTo>
                  <a:lnTo>
                    <a:pt x="79" y="1463"/>
                  </a:lnTo>
                  <a:lnTo>
                    <a:pt x="17" y="1526"/>
                  </a:lnTo>
                  <a:lnTo>
                    <a:pt x="1" y="63"/>
                  </a:lnTo>
                  <a:lnTo>
                    <a:pt x="1" y="63"/>
                  </a:lnTo>
                  <a:lnTo>
                    <a:pt x="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42"/>
            <p:cNvSpPr/>
            <p:nvPr/>
          </p:nvSpPr>
          <p:spPr>
            <a:xfrm>
              <a:off x="-1938216" y="3635502"/>
              <a:ext cx="5021" cy="45879"/>
            </a:xfrm>
            <a:custGeom>
              <a:avLst/>
              <a:gdLst/>
              <a:ahLst/>
              <a:cxnLst/>
              <a:rect l="l" t="t" r="r" b="b"/>
              <a:pathLst>
                <a:path w="174" h="1590" extrusionOk="0">
                  <a:moveTo>
                    <a:pt x="158" y="0"/>
                  </a:moveTo>
                  <a:lnTo>
                    <a:pt x="95" y="63"/>
                  </a:lnTo>
                  <a:lnTo>
                    <a:pt x="0" y="126"/>
                  </a:lnTo>
                  <a:lnTo>
                    <a:pt x="16" y="1589"/>
                  </a:lnTo>
                  <a:lnTo>
                    <a:pt x="95" y="1526"/>
                  </a:lnTo>
                  <a:lnTo>
                    <a:pt x="174" y="1463"/>
                  </a:lnTo>
                  <a:lnTo>
                    <a:pt x="158" y="0"/>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42"/>
            <p:cNvSpPr/>
            <p:nvPr/>
          </p:nvSpPr>
          <p:spPr>
            <a:xfrm>
              <a:off x="-1938216" y="3635502"/>
              <a:ext cx="5021" cy="45879"/>
            </a:xfrm>
            <a:custGeom>
              <a:avLst/>
              <a:gdLst/>
              <a:ahLst/>
              <a:cxnLst/>
              <a:rect l="l" t="t" r="r" b="b"/>
              <a:pathLst>
                <a:path w="174" h="1590" fill="none" extrusionOk="0">
                  <a:moveTo>
                    <a:pt x="158" y="0"/>
                  </a:moveTo>
                  <a:lnTo>
                    <a:pt x="174" y="1463"/>
                  </a:lnTo>
                  <a:lnTo>
                    <a:pt x="174" y="1463"/>
                  </a:lnTo>
                  <a:lnTo>
                    <a:pt x="95" y="1526"/>
                  </a:lnTo>
                  <a:lnTo>
                    <a:pt x="16" y="1589"/>
                  </a:lnTo>
                  <a:lnTo>
                    <a:pt x="0" y="126"/>
                  </a:lnTo>
                  <a:lnTo>
                    <a:pt x="0" y="126"/>
                  </a:lnTo>
                  <a:lnTo>
                    <a:pt x="95" y="63"/>
                  </a:lnTo>
                  <a:lnTo>
                    <a:pt x="1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42"/>
            <p:cNvSpPr/>
            <p:nvPr/>
          </p:nvSpPr>
          <p:spPr>
            <a:xfrm>
              <a:off x="-1938216" y="3639109"/>
              <a:ext cx="491" cy="42273"/>
            </a:xfrm>
            <a:custGeom>
              <a:avLst/>
              <a:gdLst/>
              <a:ahLst/>
              <a:cxnLst/>
              <a:rect l="l" t="t" r="r" b="b"/>
              <a:pathLst>
                <a:path w="17" h="1465" extrusionOk="0">
                  <a:moveTo>
                    <a:pt x="0" y="1"/>
                  </a:moveTo>
                  <a:lnTo>
                    <a:pt x="0" y="1464"/>
                  </a:lnTo>
                  <a:lnTo>
                    <a:pt x="16" y="1464"/>
                  </a:lnTo>
                  <a:lnTo>
                    <a:pt x="0" y="1"/>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42"/>
            <p:cNvSpPr/>
            <p:nvPr/>
          </p:nvSpPr>
          <p:spPr>
            <a:xfrm>
              <a:off x="-1938216" y="3639109"/>
              <a:ext cx="491" cy="42273"/>
            </a:xfrm>
            <a:custGeom>
              <a:avLst/>
              <a:gdLst/>
              <a:ahLst/>
              <a:cxnLst/>
              <a:rect l="l" t="t" r="r" b="b"/>
              <a:pathLst>
                <a:path w="17" h="1465" fill="none" extrusionOk="0">
                  <a:moveTo>
                    <a:pt x="0" y="1"/>
                  </a:moveTo>
                  <a:lnTo>
                    <a:pt x="16" y="1464"/>
                  </a:lnTo>
                  <a:lnTo>
                    <a:pt x="16" y="1464"/>
                  </a:lnTo>
                  <a:lnTo>
                    <a:pt x="0" y="1464"/>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42"/>
            <p:cNvSpPr/>
            <p:nvPr/>
          </p:nvSpPr>
          <p:spPr>
            <a:xfrm>
              <a:off x="-2152529" y="3602809"/>
              <a:ext cx="198003" cy="153941"/>
            </a:xfrm>
            <a:custGeom>
              <a:avLst/>
              <a:gdLst/>
              <a:ahLst/>
              <a:cxnLst/>
              <a:rect l="l" t="t" r="r" b="b"/>
              <a:pathLst>
                <a:path w="6862" h="5335" extrusionOk="0">
                  <a:moveTo>
                    <a:pt x="6861" y="0"/>
                  </a:moveTo>
                  <a:lnTo>
                    <a:pt x="1" y="3871"/>
                  </a:lnTo>
                  <a:lnTo>
                    <a:pt x="17" y="5334"/>
                  </a:lnTo>
                  <a:lnTo>
                    <a:pt x="6861" y="1464"/>
                  </a:lnTo>
                  <a:lnTo>
                    <a:pt x="6861" y="0"/>
                  </a:lnTo>
                  <a:close/>
                </a:path>
              </a:pathLst>
            </a:custGeom>
            <a:solidFill>
              <a:srgbClr val="9AB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42"/>
            <p:cNvSpPr/>
            <p:nvPr/>
          </p:nvSpPr>
          <p:spPr>
            <a:xfrm>
              <a:off x="-2152529" y="3714481"/>
              <a:ext cx="8656" cy="47697"/>
            </a:xfrm>
            <a:custGeom>
              <a:avLst/>
              <a:gdLst/>
              <a:ahLst/>
              <a:cxnLst/>
              <a:rect l="l" t="t" r="r" b="b"/>
              <a:pathLst>
                <a:path w="300" h="1653" extrusionOk="0">
                  <a:moveTo>
                    <a:pt x="1" y="1"/>
                  </a:moveTo>
                  <a:lnTo>
                    <a:pt x="17" y="1464"/>
                  </a:lnTo>
                  <a:lnTo>
                    <a:pt x="300" y="1653"/>
                  </a:lnTo>
                  <a:lnTo>
                    <a:pt x="284" y="190"/>
                  </a:lnTo>
                  <a:lnTo>
                    <a:pt x="1" y="1"/>
                  </a:lnTo>
                  <a:close/>
                </a:path>
              </a:pathLst>
            </a:custGeom>
            <a:solidFill>
              <a:srgbClr val="628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42"/>
            <p:cNvSpPr/>
            <p:nvPr/>
          </p:nvSpPr>
          <p:spPr>
            <a:xfrm>
              <a:off x="-2144334" y="3719935"/>
              <a:ext cx="9551" cy="47697"/>
            </a:xfrm>
            <a:custGeom>
              <a:avLst/>
              <a:gdLst/>
              <a:ahLst/>
              <a:cxnLst/>
              <a:rect l="l" t="t" r="r" b="b"/>
              <a:pathLst>
                <a:path w="331" h="1653" extrusionOk="0">
                  <a:moveTo>
                    <a:pt x="0" y="1"/>
                  </a:moveTo>
                  <a:lnTo>
                    <a:pt x="16" y="1464"/>
                  </a:lnTo>
                  <a:lnTo>
                    <a:pt x="331" y="1653"/>
                  </a:lnTo>
                  <a:lnTo>
                    <a:pt x="331" y="189"/>
                  </a:lnTo>
                  <a:lnTo>
                    <a:pt x="0" y="1"/>
                  </a:lnTo>
                  <a:close/>
                </a:path>
              </a:pathLst>
            </a:custGeom>
            <a:solidFill>
              <a:srgbClr val="628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42"/>
            <p:cNvSpPr/>
            <p:nvPr/>
          </p:nvSpPr>
          <p:spPr>
            <a:xfrm>
              <a:off x="-2091672" y="3639109"/>
              <a:ext cx="153480" cy="128982"/>
            </a:xfrm>
            <a:custGeom>
              <a:avLst/>
              <a:gdLst/>
              <a:ahLst/>
              <a:cxnLst/>
              <a:rect l="l" t="t" r="r" b="b"/>
              <a:pathLst>
                <a:path w="5319" h="4470" extrusionOk="0">
                  <a:moveTo>
                    <a:pt x="5318" y="1"/>
                  </a:moveTo>
                  <a:lnTo>
                    <a:pt x="0" y="3006"/>
                  </a:lnTo>
                  <a:lnTo>
                    <a:pt x="0" y="4470"/>
                  </a:lnTo>
                  <a:lnTo>
                    <a:pt x="5318" y="1464"/>
                  </a:lnTo>
                  <a:lnTo>
                    <a:pt x="5318" y="1"/>
                  </a:lnTo>
                  <a:close/>
                </a:path>
              </a:pathLst>
            </a:custGeom>
            <a:solidFill>
              <a:srgbClr val="9AB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42"/>
            <p:cNvSpPr/>
            <p:nvPr/>
          </p:nvSpPr>
          <p:spPr>
            <a:xfrm>
              <a:off x="-2152529" y="3602809"/>
              <a:ext cx="223857" cy="128058"/>
            </a:xfrm>
            <a:custGeom>
              <a:avLst/>
              <a:gdLst/>
              <a:ahLst/>
              <a:cxnLst/>
              <a:rect l="l" t="t" r="r" b="b"/>
              <a:pathLst>
                <a:path w="7758" h="4438" extrusionOk="0">
                  <a:moveTo>
                    <a:pt x="6861" y="0"/>
                  </a:moveTo>
                  <a:lnTo>
                    <a:pt x="1" y="3871"/>
                  </a:lnTo>
                  <a:lnTo>
                    <a:pt x="284" y="4060"/>
                  </a:lnTo>
                  <a:lnTo>
                    <a:pt x="615" y="4248"/>
                  </a:lnTo>
                  <a:lnTo>
                    <a:pt x="772" y="4327"/>
                  </a:lnTo>
                  <a:lnTo>
                    <a:pt x="961" y="4390"/>
                  </a:lnTo>
                  <a:lnTo>
                    <a:pt x="1150" y="4422"/>
                  </a:lnTo>
                  <a:lnTo>
                    <a:pt x="1354" y="4437"/>
                  </a:lnTo>
                  <a:lnTo>
                    <a:pt x="1559" y="4437"/>
                  </a:lnTo>
                  <a:lnTo>
                    <a:pt x="1747" y="4406"/>
                  </a:lnTo>
                  <a:lnTo>
                    <a:pt x="1936" y="4343"/>
                  </a:lnTo>
                  <a:lnTo>
                    <a:pt x="2109" y="4264"/>
                  </a:lnTo>
                  <a:lnTo>
                    <a:pt x="7427" y="1259"/>
                  </a:lnTo>
                  <a:lnTo>
                    <a:pt x="7569" y="1165"/>
                  </a:lnTo>
                  <a:lnTo>
                    <a:pt x="7663" y="1054"/>
                  </a:lnTo>
                  <a:lnTo>
                    <a:pt x="7726" y="944"/>
                  </a:lnTo>
                  <a:lnTo>
                    <a:pt x="7742" y="881"/>
                  </a:lnTo>
                  <a:lnTo>
                    <a:pt x="7758" y="818"/>
                  </a:lnTo>
                  <a:lnTo>
                    <a:pt x="7758" y="755"/>
                  </a:lnTo>
                  <a:lnTo>
                    <a:pt x="7742" y="708"/>
                  </a:lnTo>
                  <a:lnTo>
                    <a:pt x="7679" y="582"/>
                  </a:lnTo>
                  <a:lnTo>
                    <a:pt x="7601" y="472"/>
                  </a:lnTo>
                  <a:lnTo>
                    <a:pt x="7459" y="378"/>
                  </a:lnTo>
                  <a:lnTo>
                    <a:pt x="7144" y="189"/>
                  </a:lnTo>
                  <a:lnTo>
                    <a:pt x="6861" y="0"/>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42"/>
            <p:cNvSpPr/>
            <p:nvPr/>
          </p:nvSpPr>
          <p:spPr>
            <a:xfrm>
              <a:off x="-2096231" y="3725850"/>
              <a:ext cx="4588" cy="44062"/>
            </a:xfrm>
            <a:custGeom>
              <a:avLst/>
              <a:gdLst/>
              <a:ahLst/>
              <a:cxnLst/>
              <a:rect l="l" t="t" r="r" b="b"/>
              <a:pathLst>
                <a:path w="159" h="1527" extrusionOk="0">
                  <a:moveTo>
                    <a:pt x="158" y="0"/>
                  </a:moveTo>
                  <a:lnTo>
                    <a:pt x="1" y="63"/>
                  </a:lnTo>
                  <a:lnTo>
                    <a:pt x="17" y="1526"/>
                  </a:lnTo>
                  <a:lnTo>
                    <a:pt x="158" y="1464"/>
                  </a:lnTo>
                  <a:lnTo>
                    <a:pt x="158" y="0"/>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42"/>
            <p:cNvSpPr/>
            <p:nvPr/>
          </p:nvSpPr>
          <p:spPr>
            <a:xfrm>
              <a:off x="-2096231" y="3725850"/>
              <a:ext cx="4588" cy="44062"/>
            </a:xfrm>
            <a:custGeom>
              <a:avLst/>
              <a:gdLst/>
              <a:ahLst/>
              <a:cxnLst/>
              <a:rect l="l" t="t" r="r" b="b"/>
              <a:pathLst>
                <a:path w="159" h="1527" fill="none" extrusionOk="0">
                  <a:moveTo>
                    <a:pt x="158" y="0"/>
                  </a:moveTo>
                  <a:lnTo>
                    <a:pt x="158" y="1464"/>
                  </a:lnTo>
                  <a:lnTo>
                    <a:pt x="158" y="1464"/>
                  </a:lnTo>
                  <a:lnTo>
                    <a:pt x="17" y="1526"/>
                  </a:lnTo>
                  <a:lnTo>
                    <a:pt x="1" y="63"/>
                  </a:lnTo>
                  <a:lnTo>
                    <a:pt x="1" y="63"/>
                  </a:lnTo>
                  <a:lnTo>
                    <a:pt x="15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42"/>
            <p:cNvSpPr/>
            <p:nvPr/>
          </p:nvSpPr>
          <p:spPr>
            <a:xfrm>
              <a:off x="-2102579" y="3727668"/>
              <a:ext cx="6839" cy="44523"/>
            </a:xfrm>
            <a:custGeom>
              <a:avLst/>
              <a:gdLst/>
              <a:ahLst/>
              <a:cxnLst/>
              <a:rect l="l" t="t" r="r" b="b"/>
              <a:pathLst>
                <a:path w="237" h="1543" extrusionOk="0">
                  <a:moveTo>
                    <a:pt x="221" y="0"/>
                  </a:moveTo>
                  <a:lnTo>
                    <a:pt x="111" y="47"/>
                  </a:lnTo>
                  <a:lnTo>
                    <a:pt x="1" y="79"/>
                  </a:lnTo>
                  <a:lnTo>
                    <a:pt x="1" y="1542"/>
                  </a:lnTo>
                  <a:lnTo>
                    <a:pt x="127" y="1511"/>
                  </a:lnTo>
                  <a:lnTo>
                    <a:pt x="237" y="1463"/>
                  </a:lnTo>
                  <a:lnTo>
                    <a:pt x="221" y="0"/>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42"/>
            <p:cNvSpPr/>
            <p:nvPr/>
          </p:nvSpPr>
          <p:spPr>
            <a:xfrm>
              <a:off x="-2102579" y="3727668"/>
              <a:ext cx="6839" cy="44523"/>
            </a:xfrm>
            <a:custGeom>
              <a:avLst/>
              <a:gdLst/>
              <a:ahLst/>
              <a:cxnLst/>
              <a:rect l="l" t="t" r="r" b="b"/>
              <a:pathLst>
                <a:path w="237" h="1543" fill="none" extrusionOk="0">
                  <a:moveTo>
                    <a:pt x="221" y="0"/>
                  </a:moveTo>
                  <a:lnTo>
                    <a:pt x="237" y="1463"/>
                  </a:lnTo>
                  <a:lnTo>
                    <a:pt x="237" y="1463"/>
                  </a:lnTo>
                  <a:lnTo>
                    <a:pt x="127" y="1511"/>
                  </a:lnTo>
                  <a:lnTo>
                    <a:pt x="1" y="1542"/>
                  </a:lnTo>
                  <a:lnTo>
                    <a:pt x="1" y="79"/>
                  </a:lnTo>
                  <a:lnTo>
                    <a:pt x="1" y="79"/>
                  </a:lnTo>
                  <a:lnTo>
                    <a:pt x="111" y="47"/>
                  </a:lnTo>
                  <a:lnTo>
                    <a:pt x="2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42"/>
            <p:cNvSpPr/>
            <p:nvPr/>
          </p:nvSpPr>
          <p:spPr>
            <a:xfrm>
              <a:off x="-2106648" y="3729919"/>
              <a:ext cx="4097" cy="42705"/>
            </a:xfrm>
            <a:custGeom>
              <a:avLst/>
              <a:gdLst/>
              <a:ahLst/>
              <a:cxnLst/>
              <a:rect l="l" t="t" r="r" b="b"/>
              <a:pathLst>
                <a:path w="142" h="1480" extrusionOk="0">
                  <a:moveTo>
                    <a:pt x="142" y="1"/>
                  </a:moveTo>
                  <a:lnTo>
                    <a:pt x="0" y="17"/>
                  </a:lnTo>
                  <a:lnTo>
                    <a:pt x="0" y="1480"/>
                  </a:lnTo>
                  <a:lnTo>
                    <a:pt x="142" y="1464"/>
                  </a:lnTo>
                  <a:lnTo>
                    <a:pt x="142" y="1"/>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42"/>
            <p:cNvSpPr/>
            <p:nvPr/>
          </p:nvSpPr>
          <p:spPr>
            <a:xfrm>
              <a:off x="-2106648" y="3729919"/>
              <a:ext cx="4097" cy="42705"/>
            </a:xfrm>
            <a:custGeom>
              <a:avLst/>
              <a:gdLst/>
              <a:ahLst/>
              <a:cxnLst/>
              <a:rect l="l" t="t" r="r" b="b"/>
              <a:pathLst>
                <a:path w="142" h="1480" fill="none" extrusionOk="0">
                  <a:moveTo>
                    <a:pt x="142" y="1"/>
                  </a:moveTo>
                  <a:lnTo>
                    <a:pt x="142" y="1464"/>
                  </a:lnTo>
                  <a:lnTo>
                    <a:pt x="142" y="1464"/>
                  </a:lnTo>
                  <a:lnTo>
                    <a:pt x="0" y="1480"/>
                  </a:lnTo>
                  <a:lnTo>
                    <a:pt x="0" y="17"/>
                  </a:lnTo>
                  <a:lnTo>
                    <a:pt x="0" y="17"/>
                  </a:lnTo>
                  <a:lnTo>
                    <a:pt x="14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42"/>
            <p:cNvSpPr/>
            <p:nvPr/>
          </p:nvSpPr>
          <p:spPr>
            <a:xfrm>
              <a:off x="-2110284" y="3730381"/>
              <a:ext cx="3665" cy="42705"/>
            </a:xfrm>
            <a:custGeom>
              <a:avLst/>
              <a:gdLst/>
              <a:ahLst/>
              <a:cxnLst/>
              <a:rect l="l" t="t" r="r" b="b"/>
              <a:pathLst>
                <a:path w="127" h="1480" extrusionOk="0">
                  <a:moveTo>
                    <a:pt x="126" y="1"/>
                  </a:moveTo>
                  <a:lnTo>
                    <a:pt x="0" y="16"/>
                  </a:lnTo>
                  <a:lnTo>
                    <a:pt x="16" y="1480"/>
                  </a:lnTo>
                  <a:lnTo>
                    <a:pt x="126" y="1464"/>
                  </a:lnTo>
                  <a:lnTo>
                    <a:pt x="126" y="1"/>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42"/>
            <p:cNvSpPr/>
            <p:nvPr/>
          </p:nvSpPr>
          <p:spPr>
            <a:xfrm>
              <a:off x="-2110284" y="3730381"/>
              <a:ext cx="3665" cy="42705"/>
            </a:xfrm>
            <a:custGeom>
              <a:avLst/>
              <a:gdLst/>
              <a:ahLst/>
              <a:cxnLst/>
              <a:rect l="l" t="t" r="r" b="b"/>
              <a:pathLst>
                <a:path w="127" h="1480" fill="none" extrusionOk="0">
                  <a:moveTo>
                    <a:pt x="126" y="1"/>
                  </a:moveTo>
                  <a:lnTo>
                    <a:pt x="126" y="1464"/>
                  </a:lnTo>
                  <a:lnTo>
                    <a:pt x="126" y="1464"/>
                  </a:lnTo>
                  <a:lnTo>
                    <a:pt x="16" y="1480"/>
                  </a:lnTo>
                  <a:lnTo>
                    <a:pt x="0" y="16"/>
                  </a:lnTo>
                  <a:lnTo>
                    <a:pt x="0" y="16"/>
                  </a:lnTo>
                  <a:lnTo>
                    <a:pt x="12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42"/>
            <p:cNvSpPr/>
            <p:nvPr/>
          </p:nvSpPr>
          <p:spPr>
            <a:xfrm>
              <a:off x="-2113458" y="3730842"/>
              <a:ext cx="3636" cy="42244"/>
            </a:xfrm>
            <a:custGeom>
              <a:avLst/>
              <a:gdLst/>
              <a:ahLst/>
              <a:cxnLst/>
              <a:rect l="l" t="t" r="r" b="b"/>
              <a:pathLst>
                <a:path w="126" h="1464" extrusionOk="0">
                  <a:moveTo>
                    <a:pt x="0" y="0"/>
                  </a:moveTo>
                  <a:lnTo>
                    <a:pt x="16" y="1464"/>
                  </a:lnTo>
                  <a:lnTo>
                    <a:pt x="126" y="1464"/>
                  </a:lnTo>
                  <a:lnTo>
                    <a:pt x="110" y="0"/>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42"/>
            <p:cNvSpPr/>
            <p:nvPr/>
          </p:nvSpPr>
          <p:spPr>
            <a:xfrm>
              <a:off x="-2113458" y="3730842"/>
              <a:ext cx="3636" cy="42244"/>
            </a:xfrm>
            <a:custGeom>
              <a:avLst/>
              <a:gdLst/>
              <a:ahLst/>
              <a:cxnLst/>
              <a:rect l="l" t="t" r="r" b="b"/>
              <a:pathLst>
                <a:path w="126" h="1464" fill="none" extrusionOk="0">
                  <a:moveTo>
                    <a:pt x="110" y="0"/>
                  </a:moveTo>
                  <a:lnTo>
                    <a:pt x="126" y="1464"/>
                  </a:lnTo>
                  <a:lnTo>
                    <a:pt x="126" y="1464"/>
                  </a:lnTo>
                  <a:lnTo>
                    <a:pt x="16" y="1464"/>
                  </a:lnTo>
                  <a:lnTo>
                    <a:pt x="0" y="0"/>
                  </a:lnTo>
                  <a:lnTo>
                    <a:pt x="0" y="0"/>
                  </a:lnTo>
                  <a:lnTo>
                    <a:pt x="11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42"/>
            <p:cNvSpPr/>
            <p:nvPr/>
          </p:nvSpPr>
          <p:spPr>
            <a:xfrm>
              <a:off x="-2116199" y="3730842"/>
              <a:ext cx="3203" cy="42244"/>
            </a:xfrm>
            <a:custGeom>
              <a:avLst/>
              <a:gdLst/>
              <a:ahLst/>
              <a:cxnLst/>
              <a:rect l="l" t="t" r="r" b="b"/>
              <a:pathLst>
                <a:path w="111" h="1464" extrusionOk="0">
                  <a:moveTo>
                    <a:pt x="1" y="0"/>
                  </a:moveTo>
                  <a:lnTo>
                    <a:pt x="1" y="1464"/>
                  </a:lnTo>
                  <a:lnTo>
                    <a:pt x="111" y="1464"/>
                  </a:lnTo>
                  <a:lnTo>
                    <a:pt x="95" y="0"/>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42"/>
            <p:cNvSpPr/>
            <p:nvPr/>
          </p:nvSpPr>
          <p:spPr>
            <a:xfrm>
              <a:off x="-2116199" y="3730842"/>
              <a:ext cx="3203" cy="42244"/>
            </a:xfrm>
            <a:custGeom>
              <a:avLst/>
              <a:gdLst/>
              <a:ahLst/>
              <a:cxnLst/>
              <a:rect l="l" t="t" r="r" b="b"/>
              <a:pathLst>
                <a:path w="111" h="1464" fill="none" extrusionOk="0">
                  <a:moveTo>
                    <a:pt x="95" y="0"/>
                  </a:moveTo>
                  <a:lnTo>
                    <a:pt x="111" y="1464"/>
                  </a:lnTo>
                  <a:lnTo>
                    <a:pt x="111" y="1464"/>
                  </a:lnTo>
                  <a:lnTo>
                    <a:pt x="1" y="1464"/>
                  </a:lnTo>
                  <a:lnTo>
                    <a:pt x="1" y="0"/>
                  </a:lnTo>
                  <a:lnTo>
                    <a:pt x="1" y="0"/>
                  </a:lnTo>
                  <a:lnTo>
                    <a:pt x="9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42"/>
            <p:cNvSpPr/>
            <p:nvPr/>
          </p:nvSpPr>
          <p:spPr>
            <a:xfrm>
              <a:off x="-2119374" y="3730381"/>
              <a:ext cx="3203" cy="42705"/>
            </a:xfrm>
            <a:custGeom>
              <a:avLst/>
              <a:gdLst/>
              <a:ahLst/>
              <a:cxnLst/>
              <a:rect l="l" t="t" r="r" b="b"/>
              <a:pathLst>
                <a:path w="111" h="1480" extrusionOk="0">
                  <a:moveTo>
                    <a:pt x="1" y="1"/>
                  </a:moveTo>
                  <a:lnTo>
                    <a:pt x="1" y="1464"/>
                  </a:lnTo>
                  <a:lnTo>
                    <a:pt x="111" y="1480"/>
                  </a:lnTo>
                  <a:lnTo>
                    <a:pt x="111" y="16"/>
                  </a:lnTo>
                  <a:lnTo>
                    <a:pt x="1" y="1"/>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42"/>
            <p:cNvSpPr/>
            <p:nvPr/>
          </p:nvSpPr>
          <p:spPr>
            <a:xfrm>
              <a:off x="-2119374" y="3730381"/>
              <a:ext cx="3203" cy="42705"/>
            </a:xfrm>
            <a:custGeom>
              <a:avLst/>
              <a:gdLst/>
              <a:ahLst/>
              <a:cxnLst/>
              <a:rect l="l" t="t" r="r" b="b"/>
              <a:pathLst>
                <a:path w="111" h="1480" fill="none" extrusionOk="0">
                  <a:moveTo>
                    <a:pt x="111" y="16"/>
                  </a:moveTo>
                  <a:lnTo>
                    <a:pt x="111" y="1480"/>
                  </a:lnTo>
                  <a:lnTo>
                    <a:pt x="111" y="1480"/>
                  </a:lnTo>
                  <a:lnTo>
                    <a:pt x="1" y="1464"/>
                  </a:lnTo>
                  <a:lnTo>
                    <a:pt x="1" y="1"/>
                  </a:lnTo>
                  <a:lnTo>
                    <a:pt x="1" y="1"/>
                  </a:lnTo>
                  <a:lnTo>
                    <a:pt x="111" y="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42"/>
            <p:cNvSpPr/>
            <p:nvPr/>
          </p:nvSpPr>
          <p:spPr>
            <a:xfrm>
              <a:off x="-2122548" y="3729919"/>
              <a:ext cx="3203" cy="42705"/>
            </a:xfrm>
            <a:custGeom>
              <a:avLst/>
              <a:gdLst/>
              <a:ahLst/>
              <a:cxnLst/>
              <a:rect l="l" t="t" r="r" b="b"/>
              <a:pathLst>
                <a:path w="111" h="1480" extrusionOk="0">
                  <a:moveTo>
                    <a:pt x="0" y="1"/>
                  </a:moveTo>
                  <a:lnTo>
                    <a:pt x="16" y="1464"/>
                  </a:lnTo>
                  <a:lnTo>
                    <a:pt x="111" y="1480"/>
                  </a:lnTo>
                  <a:lnTo>
                    <a:pt x="111" y="17"/>
                  </a:lnTo>
                  <a:lnTo>
                    <a:pt x="0" y="1"/>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42"/>
            <p:cNvSpPr/>
            <p:nvPr/>
          </p:nvSpPr>
          <p:spPr>
            <a:xfrm>
              <a:off x="-2122548" y="3729919"/>
              <a:ext cx="3203" cy="42705"/>
            </a:xfrm>
            <a:custGeom>
              <a:avLst/>
              <a:gdLst/>
              <a:ahLst/>
              <a:cxnLst/>
              <a:rect l="l" t="t" r="r" b="b"/>
              <a:pathLst>
                <a:path w="111" h="1480" fill="none" extrusionOk="0">
                  <a:moveTo>
                    <a:pt x="111" y="17"/>
                  </a:moveTo>
                  <a:lnTo>
                    <a:pt x="111" y="1480"/>
                  </a:lnTo>
                  <a:lnTo>
                    <a:pt x="111" y="1480"/>
                  </a:lnTo>
                  <a:lnTo>
                    <a:pt x="16" y="1464"/>
                  </a:lnTo>
                  <a:lnTo>
                    <a:pt x="0" y="1"/>
                  </a:lnTo>
                  <a:lnTo>
                    <a:pt x="0" y="1"/>
                  </a:lnTo>
                  <a:lnTo>
                    <a:pt x="11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42"/>
            <p:cNvSpPr/>
            <p:nvPr/>
          </p:nvSpPr>
          <p:spPr>
            <a:xfrm>
              <a:off x="-2125722" y="3729486"/>
              <a:ext cx="3665" cy="42705"/>
            </a:xfrm>
            <a:custGeom>
              <a:avLst/>
              <a:gdLst/>
              <a:ahLst/>
              <a:cxnLst/>
              <a:rect l="l" t="t" r="r" b="b"/>
              <a:pathLst>
                <a:path w="127" h="1480" extrusionOk="0">
                  <a:moveTo>
                    <a:pt x="0" y="0"/>
                  </a:moveTo>
                  <a:lnTo>
                    <a:pt x="0" y="1448"/>
                  </a:lnTo>
                  <a:lnTo>
                    <a:pt x="126" y="1479"/>
                  </a:lnTo>
                  <a:lnTo>
                    <a:pt x="110" y="16"/>
                  </a:lnTo>
                  <a:lnTo>
                    <a:pt x="0" y="0"/>
                  </a:lnTo>
                  <a:close/>
                </a:path>
              </a:pathLst>
            </a:custGeom>
            <a:solidFill>
              <a:srgbClr val="6A8E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2"/>
            <p:cNvSpPr/>
            <p:nvPr/>
          </p:nvSpPr>
          <p:spPr>
            <a:xfrm>
              <a:off x="-2125722" y="3729486"/>
              <a:ext cx="3665" cy="42705"/>
            </a:xfrm>
            <a:custGeom>
              <a:avLst/>
              <a:gdLst/>
              <a:ahLst/>
              <a:cxnLst/>
              <a:rect l="l" t="t" r="r" b="b"/>
              <a:pathLst>
                <a:path w="127" h="1480" fill="none" extrusionOk="0">
                  <a:moveTo>
                    <a:pt x="110" y="16"/>
                  </a:moveTo>
                  <a:lnTo>
                    <a:pt x="126" y="1479"/>
                  </a:lnTo>
                  <a:lnTo>
                    <a:pt x="126" y="1479"/>
                  </a:lnTo>
                  <a:lnTo>
                    <a:pt x="0" y="1448"/>
                  </a:lnTo>
                  <a:lnTo>
                    <a:pt x="0" y="0"/>
                  </a:lnTo>
                  <a:lnTo>
                    <a:pt x="0" y="0"/>
                  </a:lnTo>
                  <a:lnTo>
                    <a:pt x="110" y="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2"/>
            <p:cNvSpPr/>
            <p:nvPr/>
          </p:nvSpPr>
          <p:spPr>
            <a:xfrm>
              <a:off x="-2129358" y="3728101"/>
              <a:ext cx="3665" cy="43167"/>
            </a:xfrm>
            <a:custGeom>
              <a:avLst/>
              <a:gdLst/>
              <a:ahLst/>
              <a:cxnLst/>
              <a:rect l="l" t="t" r="r" b="b"/>
              <a:pathLst>
                <a:path w="127" h="1496" extrusionOk="0">
                  <a:moveTo>
                    <a:pt x="0" y="1"/>
                  </a:moveTo>
                  <a:lnTo>
                    <a:pt x="0" y="1464"/>
                  </a:lnTo>
                  <a:lnTo>
                    <a:pt x="126" y="1496"/>
                  </a:lnTo>
                  <a:lnTo>
                    <a:pt x="126" y="48"/>
                  </a:lnTo>
                  <a:lnTo>
                    <a:pt x="0" y="1"/>
                  </a:lnTo>
                  <a:close/>
                </a:path>
              </a:pathLst>
            </a:custGeom>
            <a:solidFill>
              <a:srgbClr val="658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2"/>
            <p:cNvSpPr/>
            <p:nvPr/>
          </p:nvSpPr>
          <p:spPr>
            <a:xfrm>
              <a:off x="-2129358" y="3728101"/>
              <a:ext cx="3665" cy="43167"/>
            </a:xfrm>
            <a:custGeom>
              <a:avLst/>
              <a:gdLst/>
              <a:ahLst/>
              <a:cxnLst/>
              <a:rect l="l" t="t" r="r" b="b"/>
              <a:pathLst>
                <a:path w="127" h="1496" fill="none" extrusionOk="0">
                  <a:moveTo>
                    <a:pt x="126" y="48"/>
                  </a:moveTo>
                  <a:lnTo>
                    <a:pt x="126" y="1496"/>
                  </a:lnTo>
                  <a:lnTo>
                    <a:pt x="126" y="1496"/>
                  </a:lnTo>
                  <a:lnTo>
                    <a:pt x="0" y="1464"/>
                  </a:lnTo>
                  <a:lnTo>
                    <a:pt x="0" y="1"/>
                  </a:lnTo>
                  <a:lnTo>
                    <a:pt x="0" y="1"/>
                  </a:lnTo>
                  <a:lnTo>
                    <a:pt x="126" y="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42"/>
            <p:cNvSpPr/>
            <p:nvPr/>
          </p:nvSpPr>
          <p:spPr>
            <a:xfrm>
              <a:off x="-2134811" y="3725389"/>
              <a:ext cx="5482" cy="44985"/>
            </a:xfrm>
            <a:custGeom>
              <a:avLst/>
              <a:gdLst/>
              <a:ahLst/>
              <a:cxnLst/>
              <a:rect l="l" t="t" r="r" b="b"/>
              <a:pathLst>
                <a:path w="190" h="1559" extrusionOk="0">
                  <a:moveTo>
                    <a:pt x="1" y="0"/>
                  </a:moveTo>
                  <a:lnTo>
                    <a:pt x="1" y="1464"/>
                  </a:lnTo>
                  <a:lnTo>
                    <a:pt x="95" y="1511"/>
                  </a:lnTo>
                  <a:lnTo>
                    <a:pt x="189" y="1558"/>
                  </a:lnTo>
                  <a:lnTo>
                    <a:pt x="189" y="95"/>
                  </a:lnTo>
                  <a:lnTo>
                    <a:pt x="79" y="48"/>
                  </a:lnTo>
                  <a:lnTo>
                    <a:pt x="1" y="0"/>
                  </a:lnTo>
                  <a:close/>
                </a:path>
              </a:pathLst>
            </a:custGeom>
            <a:solidFill>
              <a:srgbClr val="60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42"/>
            <p:cNvSpPr/>
            <p:nvPr/>
          </p:nvSpPr>
          <p:spPr>
            <a:xfrm>
              <a:off x="-2134811" y="3725389"/>
              <a:ext cx="5482" cy="44985"/>
            </a:xfrm>
            <a:custGeom>
              <a:avLst/>
              <a:gdLst/>
              <a:ahLst/>
              <a:cxnLst/>
              <a:rect l="l" t="t" r="r" b="b"/>
              <a:pathLst>
                <a:path w="190" h="1559" fill="none" extrusionOk="0">
                  <a:moveTo>
                    <a:pt x="189" y="95"/>
                  </a:moveTo>
                  <a:lnTo>
                    <a:pt x="189" y="1558"/>
                  </a:lnTo>
                  <a:lnTo>
                    <a:pt x="189" y="1558"/>
                  </a:lnTo>
                  <a:lnTo>
                    <a:pt x="95" y="1511"/>
                  </a:lnTo>
                  <a:lnTo>
                    <a:pt x="1" y="1464"/>
                  </a:lnTo>
                  <a:lnTo>
                    <a:pt x="1" y="0"/>
                  </a:lnTo>
                  <a:lnTo>
                    <a:pt x="1" y="0"/>
                  </a:lnTo>
                  <a:lnTo>
                    <a:pt x="79" y="48"/>
                  </a:lnTo>
                  <a:lnTo>
                    <a:pt x="189" y="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42"/>
            <p:cNvSpPr/>
            <p:nvPr/>
          </p:nvSpPr>
          <p:spPr>
            <a:xfrm>
              <a:off x="-2189753" y="3719935"/>
              <a:ext cx="45879" cy="67694"/>
            </a:xfrm>
            <a:custGeom>
              <a:avLst/>
              <a:gdLst/>
              <a:ahLst/>
              <a:cxnLst/>
              <a:rect l="l" t="t" r="r" b="b"/>
              <a:pathLst>
                <a:path w="1590" h="2346" extrusionOk="0">
                  <a:moveTo>
                    <a:pt x="1574" y="1"/>
                  </a:moveTo>
                  <a:lnTo>
                    <a:pt x="1" y="882"/>
                  </a:lnTo>
                  <a:lnTo>
                    <a:pt x="16" y="2345"/>
                  </a:lnTo>
                  <a:lnTo>
                    <a:pt x="1590" y="1464"/>
                  </a:lnTo>
                  <a:lnTo>
                    <a:pt x="1574" y="1"/>
                  </a:lnTo>
                  <a:close/>
                </a:path>
              </a:pathLst>
            </a:custGeom>
            <a:solidFill>
              <a:srgbClr val="9AB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42"/>
            <p:cNvSpPr/>
            <p:nvPr/>
          </p:nvSpPr>
          <p:spPr>
            <a:xfrm>
              <a:off x="-1836961" y="3583273"/>
              <a:ext cx="669696" cy="454033"/>
            </a:xfrm>
            <a:custGeom>
              <a:avLst/>
              <a:gdLst/>
              <a:ahLst/>
              <a:cxnLst/>
              <a:rect l="l" t="t" r="r" b="b"/>
              <a:pathLst>
                <a:path w="23209" h="15735" extrusionOk="0">
                  <a:moveTo>
                    <a:pt x="0" y="1"/>
                  </a:moveTo>
                  <a:lnTo>
                    <a:pt x="0" y="1464"/>
                  </a:lnTo>
                  <a:lnTo>
                    <a:pt x="23208" y="15735"/>
                  </a:lnTo>
                  <a:lnTo>
                    <a:pt x="23208" y="14272"/>
                  </a:lnTo>
                  <a:lnTo>
                    <a:pt x="0" y="1"/>
                  </a:lnTo>
                  <a:close/>
                </a:path>
              </a:pathLst>
            </a:custGeom>
            <a:solidFill>
              <a:srgbClr val="6288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42"/>
            <p:cNvSpPr/>
            <p:nvPr/>
          </p:nvSpPr>
          <p:spPr>
            <a:xfrm>
              <a:off x="-1167274" y="3995076"/>
              <a:ext cx="12725" cy="60422"/>
            </a:xfrm>
            <a:custGeom>
              <a:avLst/>
              <a:gdLst/>
              <a:ahLst/>
              <a:cxnLst/>
              <a:rect l="l" t="t" r="r" b="b"/>
              <a:pathLst>
                <a:path w="441" h="2094" extrusionOk="0">
                  <a:moveTo>
                    <a:pt x="0" y="1"/>
                  </a:moveTo>
                  <a:lnTo>
                    <a:pt x="0" y="1464"/>
                  </a:lnTo>
                  <a:lnTo>
                    <a:pt x="110" y="1527"/>
                  </a:lnTo>
                  <a:lnTo>
                    <a:pt x="189" y="1606"/>
                  </a:lnTo>
                  <a:lnTo>
                    <a:pt x="268" y="1684"/>
                  </a:lnTo>
                  <a:lnTo>
                    <a:pt x="331" y="1763"/>
                  </a:lnTo>
                  <a:lnTo>
                    <a:pt x="378" y="1842"/>
                  </a:lnTo>
                  <a:lnTo>
                    <a:pt x="409" y="1920"/>
                  </a:lnTo>
                  <a:lnTo>
                    <a:pt x="425" y="2015"/>
                  </a:lnTo>
                  <a:lnTo>
                    <a:pt x="441" y="2093"/>
                  </a:lnTo>
                  <a:lnTo>
                    <a:pt x="425" y="630"/>
                  </a:lnTo>
                  <a:lnTo>
                    <a:pt x="425" y="551"/>
                  </a:lnTo>
                  <a:lnTo>
                    <a:pt x="409" y="457"/>
                  </a:lnTo>
                  <a:lnTo>
                    <a:pt x="362" y="378"/>
                  </a:lnTo>
                  <a:lnTo>
                    <a:pt x="315" y="300"/>
                  </a:lnTo>
                  <a:lnTo>
                    <a:pt x="268" y="221"/>
                  </a:lnTo>
                  <a:lnTo>
                    <a:pt x="189" y="142"/>
                  </a:lnTo>
                  <a:lnTo>
                    <a:pt x="95" y="64"/>
                  </a:lnTo>
                  <a:lnTo>
                    <a:pt x="0" y="1"/>
                  </a:lnTo>
                  <a:close/>
                </a:path>
              </a:pathLst>
            </a:custGeom>
            <a:solidFill>
              <a:srgbClr val="608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42"/>
            <p:cNvSpPr/>
            <p:nvPr/>
          </p:nvSpPr>
          <p:spPr>
            <a:xfrm>
              <a:off x="-1167274" y="3995076"/>
              <a:ext cx="12725" cy="60422"/>
            </a:xfrm>
            <a:custGeom>
              <a:avLst/>
              <a:gdLst/>
              <a:ahLst/>
              <a:cxnLst/>
              <a:rect l="l" t="t" r="r" b="b"/>
              <a:pathLst>
                <a:path w="441" h="2094" fill="none" extrusionOk="0">
                  <a:moveTo>
                    <a:pt x="425" y="630"/>
                  </a:moveTo>
                  <a:lnTo>
                    <a:pt x="441" y="2093"/>
                  </a:lnTo>
                  <a:lnTo>
                    <a:pt x="441" y="2093"/>
                  </a:lnTo>
                  <a:lnTo>
                    <a:pt x="425" y="2015"/>
                  </a:lnTo>
                  <a:lnTo>
                    <a:pt x="409" y="1920"/>
                  </a:lnTo>
                  <a:lnTo>
                    <a:pt x="378" y="1842"/>
                  </a:lnTo>
                  <a:lnTo>
                    <a:pt x="331" y="1763"/>
                  </a:lnTo>
                  <a:lnTo>
                    <a:pt x="268" y="1684"/>
                  </a:lnTo>
                  <a:lnTo>
                    <a:pt x="189" y="1606"/>
                  </a:lnTo>
                  <a:lnTo>
                    <a:pt x="110" y="1527"/>
                  </a:lnTo>
                  <a:lnTo>
                    <a:pt x="0" y="1464"/>
                  </a:lnTo>
                  <a:lnTo>
                    <a:pt x="0" y="1"/>
                  </a:lnTo>
                  <a:lnTo>
                    <a:pt x="0" y="1"/>
                  </a:lnTo>
                  <a:lnTo>
                    <a:pt x="95" y="64"/>
                  </a:lnTo>
                  <a:lnTo>
                    <a:pt x="189" y="142"/>
                  </a:lnTo>
                  <a:lnTo>
                    <a:pt x="268" y="221"/>
                  </a:lnTo>
                  <a:lnTo>
                    <a:pt x="315" y="300"/>
                  </a:lnTo>
                  <a:lnTo>
                    <a:pt x="362" y="378"/>
                  </a:lnTo>
                  <a:lnTo>
                    <a:pt x="409" y="457"/>
                  </a:lnTo>
                  <a:lnTo>
                    <a:pt x="425" y="551"/>
                  </a:lnTo>
                  <a:lnTo>
                    <a:pt x="425" y="6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42"/>
            <p:cNvSpPr/>
            <p:nvPr/>
          </p:nvSpPr>
          <p:spPr>
            <a:xfrm>
              <a:off x="-1155010" y="4013227"/>
              <a:ext cx="462" cy="42705"/>
            </a:xfrm>
            <a:custGeom>
              <a:avLst/>
              <a:gdLst/>
              <a:ahLst/>
              <a:cxnLst/>
              <a:rect l="l" t="t" r="r" b="b"/>
              <a:pathLst>
                <a:path w="16" h="1480" extrusionOk="0">
                  <a:moveTo>
                    <a:pt x="0" y="1"/>
                  </a:moveTo>
                  <a:lnTo>
                    <a:pt x="0" y="17"/>
                  </a:lnTo>
                  <a:lnTo>
                    <a:pt x="16" y="1480"/>
                  </a:lnTo>
                  <a:lnTo>
                    <a:pt x="16" y="1464"/>
                  </a:lnTo>
                  <a:lnTo>
                    <a:pt x="0" y="1"/>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42"/>
            <p:cNvSpPr/>
            <p:nvPr/>
          </p:nvSpPr>
          <p:spPr>
            <a:xfrm>
              <a:off x="-1155010" y="4013227"/>
              <a:ext cx="462" cy="42705"/>
            </a:xfrm>
            <a:custGeom>
              <a:avLst/>
              <a:gdLst/>
              <a:ahLst/>
              <a:cxnLst/>
              <a:rect l="l" t="t" r="r" b="b"/>
              <a:pathLst>
                <a:path w="16" h="1480" fill="none" extrusionOk="0">
                  <a:moveTo>
                    <a:pt x="0" y="1"/>
                  </a:moveTo>
                  <a:lnTo>
                    <a:pt x="16" y="1464"/>
                  </a:lnTo>
                  <a:lnTo>
                    <a:pt x="16" y="1464"/>
                  </a:lnTo>
                  <a:lnTo>
                    <a:pt x="16" y="1480"/>
                  </a:lnTo>
                  <a:lnTo>
                    <a:pt x="0" y="17"/>
                  </a:lnTo>
                  <a:lnTo>
                    <a:pt x="0" y="1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42"/>
            <p:cNvSpPr/>
            <p:nvPr/>
          </p:nvSpPr>
          <p:spPr>
            <a:xfrm>
              <a:off x="-1155010" y="4013688"/>
              <a:ext cx="462" cy="44985"/>
            </a:xfrm>
            <a:custGeom>
              <a:avLst/>
              <a:gdLst/>
              <a:ahLst/>
              <a:cxnLst/>
              <a:rect l="l" t="t" r="r" b="b"/>
              <a:pathLst>
                <a:path w="16" h="1559" extrusionOk="0">
                  <a:moveTo>
                    <a:pt x="0" y="1"/>
                  </a:moveTo>
                  <a:lnTo>
                    <a:pt x="0" y="95"/>
                  </a:lnTo>
                  <a:lnTo>
                    <a:pt x="0" y="1558"/>
                  </a:lnTo>
                  <a:lnTo>
                    <a:pt x="16" y="1464"/>
                  </a:lnTo>
                  <a:lnTo>
                    <a:pt x="0" y="1"/>
                  </a:ln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42"/>
            <p:cNvSpPr/>
            <p:nvPr/>
          </p:nvSpPr>
          <p:spPr>
            <a:xfrm>
              <a:off x="-1155010" y="4013688"/>
              <a:ext cx="462" cy="44985"/>
            </a:xfrm>
            <a:custGeom>
              <a:avLst/>
              <a:gdLst/>
              <a:ahLst/>
              <a:cxnLst/>
              <a:rect l="l" t="t" r="r" b="b"/>
              <a:pathLst>
                <a:path w="16" h="1559" fill="none" extrusionOk="0">
                  <a:moveTo>
                    <a:pt x="0" y="1"/>
                  </a:moveTo>
                  <a:lnTo>
                    <a:pt x="16" y="1464"/>
                  </a:lnTo>
                  <a:lnTo>
                    <a:pt x="16" y="1464"/>
                  </a:lnTo>
                  <a:lnTo>
                    <a:pt x="0" y="1558"/>
                  </a:lnTo>
                  <a:lnTo>
                    <a:pt x="0" y="95"/>
                  </a:lnTo>
                  <a:lnTo>
                    <a:pt x="0" y="9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42"/>
            <p:cNvSpPr/>
            <p:nvPr/>
          </p:nvSpPr>
          <p:spPr>
            <a:xfrm>
              <a:off x="-1155933" y="4016430"/>
              <a:ext cx="952" cy="44523"/>
            </a:xfrm>
            <a:custGeom>
              <a:avLst/>
              <a:gdLst/>
              <a:ahLst/>
              <a:cxnLst/>
              <a:rect l="l" t="t" r="r" b="b"/>
              <a:pathLst>
                <a:path w="33" h="1543" extrusionOk="0">
                  <a:moveTo>
                    <a:pt x="32" y="0"/>
                  </a:moveTo>
                  <a:lnTo>
                    <a:pt x="1" y="95"/>
                  </a:lnTo>
                  <a:lnTo>
                    <a:pt x="16" y="1542"/>
                  </a:lnTo>
                  <a:lnTo>
                    <a:pt x="32" y="1463"/>
                  </a:lnTo>
                  <a:lnTo>
                    <a:pt x="32" y="0"/>
                  </a:lnTo>
                  <a:close/>
                </a:path>
              </a:pathLst>
            </a:custGeom>
            <a:solidFill>
              <a:srgbClr val="E4E4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42"/>
            <p:cNvSpPr/>
            <p:nvPr/>
          </p:nvSpPr>
          <p:spPr>
            <a:xfrm>
              <a:off x="-1155933" y="4016430"/>
              <a:ext cx="952" cy="44523"/>
            </a:xfrm>
            <a:custGeom>
              <a:avLst/>
              <a:gdLst/>
              <a:ahLst/>
              <a:cxnLst/>
              <a:rect l="l" t="t" r="r" b="b"/>
              <a:pathLst>
                <a:path w="33" h="1543" fill="none" extrusionOk="0">
                  <a:moveTo>
                    <a:pt x="32" y="0"/>
                  </a:moveTo>
                  <a:lnTo>
                    <a:pt x="32" y="1463"/>
                  </a:lnTo>
                  <a:lnTo>
                    <a:pt x="32" y="1463"/>
                  </a:lnTo>
                  <a:lnTo>
                    <a:pt x="16" y="1542"/>
                  </a:lnTo>
                  <a:lnTo>
                    <a:pt x="1" y="95"/>
                  </a:lnTo>
                  <a:lnTo>
                    <a:pt x="1" y="95"/>
                  </a:lnTo>
                  <a:lnTo>
                    <a:pt x="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42"/>
            <p:cNvSpPr/>
            <p:nvPr/>
          </p:nvSpPr>
          <p:spPr>
            <a:xfrm>
              <a:off x="-1156828" y="4019142"/>
              <a:ext cx="1385" cy="44523"/>
            </a:xfrm>
            <a:custGeom>
              <a:avLst/>
              <a:gdLst/>
              <a:ahLst/>
              <a:cxnLst/>
              <a:rect l="l" t="t" r="r" b="b"/>
              <a:pathLst>
                <a:path w="48" h="1543" extrusionOk="0">
                  <a:moveTo>
                    <a:pt x="32" y="1"/>
                  </a:moveTo>
                  <a:lnTo>
                    <a:pt x="0" y="79"/>
                  </a:lnTo>
                  <a:lnTo>
                    <a:pt x="0" y="1542"/>
                  </a:lnTo>
                  <a:lnTo>
                    <a:pt x="47" y="1448"/>
                  </a:lnTo>
                  <a:lnTo>
                    <a:pt x="32"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42"/>
            <p:cNvSpPr/>
            <p:nvPr/>
          </p:nvSpPr>
          <p:spPr>
            <a:xfrm>
              <a:off x="-1156828" y="4019142"/>
              <a:ext cx="1385" cy="44523"/>
            </a:xfrm>
            <a:custGeom>
              <a:avLst/>
              <a:gdLst/>
              <a:ahLst/>
              <a:cxnLst/>
              <a:rect l="l" t="t" r="r" b="b"/>
              <a:pathLst>
                <a:path w="48" h="1543" fill="none" extrusionOk="0">
                  <a:moveTo>
                    <a:pt x="32" y="1"/>
                  </a:moveTo>
                  <a:lnTo>
                    <a:pt x="47" y="1448"/>
                  </a:lnTo>
                  <a:lnTo>
                    <a:pt x="47" y="1448"/>
                  </a:lnTo>
                  <a:lnTo>
                    <a:pt x="0" y="1542"/>
                  </a:lnTo>
                  <a:lnTo>
                    <a:pt x="0" y="79"/>
                  </a:lnTo>
                  <a:lnTo>
                    <a:pt x="0" y="79"/>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42"/>
            <p:cNvSpPr/>
            <p:nvPr/>
          </p:nvSpPr>
          <p:spPr>
            <a:xfrm>
              <a:off x="-1158646" y="4021422"/>
              <a:ext cx="1847" cy="45418"/>
            </a:xfrm>
            <a:custGeom>
              <a:avLst/>
              <a:gdLst/>
              <a:ahLst/>
              <a:cxnLst/>
              <a:rect l="l" t="t" r="r" b="b"/>
              <a:pathLst>
                <a:path w="64" h="1574" extrusionOk="0">
                  <a:moveTo>
                    <a:pt x="63" y="0"/>
                  </a:moveTo>
                  <a:lnTo>
                    <a:pt x="0" y="110"/>
                  </a:lnTo>
                  <a:lnTo>
                    <a:pt x="0" y="1574"/>
                  </a:lnTo>
                  <a:lnTo>
                    <a:pt x="63" y="1463"/>
                  </a:lnTo>
                  <a:lnTo>
                    <a:pt x="63" y="0"/>
                  </a:lnTo>
                  <a:close/>
                </a:path>
              </a:pathLst>
            </a:custGeom>
            <a:solidFill>
              <a:srgbClr val="E7E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42"/>
            <p:cNvSpPr/>
            <p:nvPr/>
          </p:nvSpPr>
          <p:spPr>
            <a:xfrm>
              <a:off x="-1158646" y="4021422"/>
              <a:ext cx="1847" cy="45418"/>
            </a:xfrm>
            <a:custGeom>
              <a:avLst/>
              <a:gdLst/>
              <a:ahLst/>
              <a:cxnLst/>
              <a:rect l="l" t="t" r="r" b="b"/>
              <a:pathLst>
                <a:path w="64" h="1574" fill="none" extrusionOk="0">
                  <a:moveTo>
                    <a:pt x="63" y="0"/>
                  </a:moveTo>
                  <a:lnTo>
                    <a:pt x="63" y="1463"/>
                  </a:lnTo>
                  <a:lnTo>
                    <a:pt x="63" y="1463"/>
                  </a:lnTo>
                  <a:lnTo>
                    <a:pt x="0" y="1574"/>
                  </a:lnTo>
                  <a:lnTo>
                    <a:pt x="0" y="110"/>
                  </a:lnTo>
                  <a:lnTo>
                    <a:pt x="0" y="110"/>
                  </a:lnTo>
                  <a:lnTo>
                    <a:pt x="6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42"/>
            <p:cNvSpPr/>
            <p:nvPr/>
          </p:nvSpPr>
          <p:spPr>
            <a:xfrm>
              <a:off x="-1161820" y="4024596"/>
              <a:ext cx="3203" cy="45418"/>
            </a:xfrm>
            <a:custGeom>
              <a:avLst/>
              <a:gdLst/>
              <a:ahLst/>
              <a:cxnLst/>
              <a:rect l="l" t="t" r="r" b="b"/>
              <a:pathLst>
                <a:path w="111" h="1574" extrusionOk="0">
                  <a:moveTo>
                    <a:pt x="110" y="0"/>
                  </a:moveTo>
                  <a:lnTo>
                    <a:pt x="0" y="110"/>
                  </a:lnTo>
                  <a:lnTo>
                    <a:pt x="16" y="1574"/>
                  </a:lnTo>
                  <a:lnTo>
                    <a:pt x="110" y="1464"/>
                  </a:lnTo>
                  <a:lnTo>
                    <a:pt x="110" y="0"/>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42"/>
            <p:cNvSpPr/>
            <p:nvPr/>
          </p:nvSpPr>
          <p:spPr>
            <a:xfrm>
              <a:off x="-1161820" y="4024596"/>
              <a:ext cx="3203" cy="45418"/>
            </a:xfrm>
            <a:custGeom>
              <a:avLst/>
              <a:gdLst/>
              <a:ahLst/>
              <a:cxnLst/>
              <a:rect l="l" t="t" r="r" b="b"/>
              <a:pathLst>
                <a:path w="111" h="1574" fill="none" extrusionOk="0">
                  <a:moveTo>
                    <a:pt x="110" y="0"/>
                  </a:moveTo>
                  <a:lnTo>
                    <a:pt x="110" y="1464"/>
                  </a:lnTo>
                  <a:lnTo>
                    <a:pt x="110" y="1464"/>
                  </a:lnTo>
                  <a:lnTo>
                    <a:pt x="16" y="1574"/>
                  </a:lnTo>
                  <a:lnTo>
                    <a:pt x="0" y="110"/>
                  </a:lnTo>
                  <a:lnTo>
                    <a:pt x="0" y="110"/>
                  </a:lnTo>
                  <a:lnTo>
                    <a:pt x="11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42"/>
            <p:cNvSpPr/>
            <p:nvPr/>
          </p:nvSpPr>
          <p:spPr>
            <a:xfrm>
              <a:off x="-1168630" y="4027770"/>
              <a:ext cx="7271" cy="47236"/>
            </a:xfrm>
            <a:custGeom>
              <a:avLst/>
              <a:gdLst/>
              <a:ahLst/>
              <a:cxnLst/>
              <a:rect l="l" t="t" r="r" b="b"/>
              <a:pathLst>
                <a:path w="252" h="1637" extrusionOk="0">
                  <a:moveTo>
                    <a:pt x="236" y="0"/>
                  </a:moveTo>
                  <a:lnTo>
                    <a:pt x="126" y="79"/>
                  </a:lnTo>
                  <a:lnTo>
                    <a:pt x="0" y="174"/>
                  </a:lnTo>
                  <a:lnTo>
                    <a:pt x="0" y="1637"/>
                  </a:lnTo>
                  <a:lnTo>
                    <a:pt x="142" y="1542"/>
                  </a:lnTo>
                  <a:lnTo>
                    <a:pt x="252" y="1464"/>
                  </a:lnTo>
                  <a:lnTo>
                    <a:pt x="236" y="0"/>
                  </a:lnTo>
                  <a:close/>
                </a:path>
              </a:pathLst>
            </a:custGeom>
            <a:solidFill>
              <a:srgbClr val="EA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42"/>
            <p:cNvSpPr/>
            <p:nvPr/>
          </p:nvSpPr>
          <p:spPr>
            <a:xfrm>
              <a:off x="-1168630" y="4027770"/>
              <a:ext cx="7271" cy="47236"/>
            </a:xfrm>
            <a:custGeom>
              <a:avLst/>
              <a:gdLst/>
              <a:ahLst/>
              <a:cxnLst/>
              <a:rect l="l" t="t" r="r" b="b"/>
              <a:pathLst>
                <a:path w="252" h="1637" fill="none" extrusionOk="0">
                  <a:moveTo>
                    <a:pt x="236" y="0"/>
                  </a:moveTo>
                  <a:lnTo>
                    <a:pt x="252" y="1464"/>
                  </a:lnTo>
                  <a:lnTo>
                    <a:pt x="252" y="1464"/>
                  </a:lnTo>
                  <a:lnTo>
                    <a:pt x="142" y="1542"/>
                  </a:lnTo>
                  <a:lnTo>
                    <a:pt x="0" y="1637"/>
                  </a:lnTo>
                  <a:lnTo>
                    <a:pt x="0" y="174"/>
                  </a:lnTo>
                  <a:lnTo>
                    <a:pt x="0" y="174"/>
                  </a:lnTo>
                  <a:lnTo>
                    <a:pt x="126" y="79"/>
                  </a:lnTo>
                  <a:lnTo>
                    <a:pt x="23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42"/>
            <p:cNvSpPr/>
            <p:nvPr/>
          </p:nvSpPr>
          <p:spPr>
            <a:xfrm>
              <a:off x="-1168630" y="4032762"/>
              <a:ext cx="29" cy="42244"/>
            </a:xfrm>
            <a:custGeom>
              <a:avLst/>
              <a:gdLst/>
              <a:ahLst/>
              <a:cxnLst/>
              <a:rect l="l" t="t" r="r" b="b"/>
              <a:pathLst>
                <a:path w="1" h="1464" extrusionOk="0">
                  <a:moveTo>
                    <a:pt x="0" y="1"/>
                  </a:moveTo>
                  <a:lnTo>
                    <a:pt x="0" y="1464"/>
                  </a:lnTo>
                  <a:lnTo>
                    <a:pt x="0" y="1464"/>
                  </a:lnTo>
                  <a:lnTo>
                    <a:pt x="0" y="1464"/>
                  </a:lnTo>
                  <a:lnTo>
                    <a:pt x="0" y="1"/>
                  </a:lnTo>
                  <a:lnTo>
                    <a:pt x="0" y="1"/>
                  </a:lnTo>
                  <a:lnTo>
                    <a:pt x="0" y="1"/>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42"/>
            <p:cNvSpPr/>
            <p:nvPr/>
          </p:nvSpPr>
          <p:spPr>
            <a:xfrm>
              <a:off x="-1168630" y="4032762"/>
              <a:ext cx="29" cy="42244"/>
            </a:xfrm>
            <a:custGeom>
              <a:avLst/>
              <a:gdLst/>
              <a:ahLst/>
              <a:cxnLst/>
              <a:rect l="l" t="t" r="r" b="b"/>
              <a:pathLst>
                <a:path w="1" h="1464" fill="none" extrusionOk="0">
                  <a:moveTo>
                    <a:pt x="0" y="1"/>
                  </a:moveTo>
                  <a:lnTo>
                    <a:pt x="0" y="1464"/>
                  </a:lnTo>
                  <a:lnTo>
                    <a:pt x="0" y="1464"/>
                  </a:lnTo>
                  <a:lnTo>
                    <a:pt x="0" y="1464"/>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42"/>
            <p:cNvSpPr/>
            <p:nvPr/>
          </p:nvSpPr>
          <p:spPr>
            <a:xfrm>
              <a:off x="-2191109" y="3783043"/>
              <a:ext cx="670157" cy="454495"/>
            </a:xfrm>
            <a:custGeom>
              <a:avLst/>
              <a:gdLst/>
              <a:ahLst/>
              <a:cxnLst/>
              <a:rect l="l" t="t" r="r" b="b"/>
              <a:pathLst>
                <a:path w="23225" h="15751" extrusionOk="0">
                  <a:moveTo>
                    <a:pt x="0" y="1"/>
                  </a:moveTo>
                  <a:lnTo>
                    <a:pt x="0" y="1464"/>
                  </a:lnTo>
                  <a:lnTo>
                    <a:pt x="23224" y="15751"/>
                  </a:lnTo>
                  <a:lnTo>
                    <a:pt x="23209" y="14287"/>
                  </a:lnTo>
                  <a:lnTo>
                    <a:pt x="0" y="1"/>
                  </a:lnTo>
                  <a:close/>
                </a:path>
              </a:pathLst>
            </a:custGeom>
            <a:solidFill>
              <a:srgbClr val="DEDE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42"/>
            <p:cNvSpPr/>
            <p:nvPr/>
          </p:nvSpPr>
          <p:spPr>
            <a:xfrm>
              <a:off x="-1457391" y="4032762"/>
              <a:ext cx="288781" cy="205246"/>
            </a:xfrm>
            <a:custGeom>
              <a:avLst/>
              <a:gdLst/>
              <a:ahLst/>
              <a:cxnLst/>
              <a:rect l="l" t="t" r="r" b="b"/>
              <a:pathLst>
                <a:path w="10008" h="7113" extrusionOk="0">
                  <a:moveTo>
                    <a:pt x="10007" y="1"/>
                  </a:moveTo>
                  <a:lnTo>
                    <a:pt x="0" y="5649"/>
                  </a:lnTo>
                  <a:lnTo>
                    <a:pt x="0" y="7112"/>
                  </a:lnTo>
                  <a:lnTo>
                    <a:pt x="10007" y="1464"/>
                  </a:lnTo>
                  <a:lnTo>
                    <a:pt x="10007"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42"/>
            <p:cNvSpPr/>
            <p:nvPr/>
          </p:nvSpPr>
          <p:spPr>
            <a:xfrm>
              <a:off x="-2203835" y="3575107"/>
              <a:ext cx="1048822" cy="627914"/>
            </a:xfrm>
            <a:custGeom>
              <a:avLst/>
              <a:gdLst/>
              <a:ahLst/>
              <a:cxnLst/>
              <a:rect l="l" t="t" r="r" b="b"/>
              <a:pathLst>
                <a:path w="36348" h="21761" extrusionOk="0">
                  <a:moveTo>
                    <a:pt x="11613" y="0"/>
                  </a:moveTo>
                  <a:lnTo>
                    <a:pt x="11314" y="16"/>
                  </a:lnTo>
                  <a:lnTo>
                    <a:pt x="11031" y="63"/>
                  </a:lnTo>
                  <a:lnTo>
                    <a:pt x="10889" y="95"/>
                  </a:lnTo>
                  <a:lnTo>
                    <a:pt x="10747" y="142"/>
                  </a:lnTo>
                  <a:lnTo>
                    <a:pt x="10622" y="189"/>
                  </a:lnTo>
                  <a:lnTo>
                    <a:pt x="10496" y="252"/>
                  </a:lnTo>
                  <a:lnTo>
                    <a:pt x="8922" y="1149"/>
                  </a:lnTo>
                  <a:lnTo>
                    <a:pt x="9237" y="1338"/>
                  </a:lnTo>
                  <a:lnTo>
                    <a:pt x="9379" y="1432"/>
                  </a:lnTo>
                  <a:lnTo>
                    <a:pt x="9457" y="1542"/>
                  </a:lnTo>
                  <a:lnTo>
                    <a:pt x="9520" y="1668"/>
                  </a:lnTo>
                  <a:lnTo>
                    <a:pt x="9536" y="1715"/>
                  </a:lnTo>
                  <a:lnTo>
                    <a:pt x="9536" y="1778"/>
                  </a:lnTo>
                  <a:lnTo>
                    <a:pt x="9520" y="1841"/>
                  </a:lnTo>
                  <a:lnTo>
                    <a:pt x="9504" y="1904"/>
                  </a:lnTo>
                  <a:lnTo>
                    <a:pt x="9441" y="2014"/>
                  </a:lnTo>
                  <a:lnTo>
                    <a:pt x="9347" y="2125"/>
                  </a:lnTo>
                  <a:lnTo>
                    <a:pt x="9205" y="2219"/>
                  </a:lnTo>
                  <a:lnTo>
                    <a:pt x="3887" y="5224"/>
                  </a:lnTo>
                  <a:lnTo>
                    <a:pt x="3714" y="5303"/>
                  </a:lnTo>
                  <a:lnTo>
                    <a:pt x="3525" y="5366"/>
                  </a:lnTo>
                  <a:lnTo>
                    <a:pt x="3337" y="5397"/>
                  </a:lnTo>
                  <a:lnTo>
                    <a:pt x="3132" y="5397"/>
                  </a:lnTo>
                  <a:lnTo>
                    <a:pt x="2928" y="5382"/>
                  </a:lnTo>
                  <a:lnTo>
                    <a:pt x="2739" y="5350"/>
                  </a:lnTo>
                  <a:lnTo>
                    <a:pt x="2550" y="5287"/>
                  </a:lnTo>
                  <a:lnTo>
                    <a:pt x="2393" y="5208"/>
                  </a:lnTo>
                  <a:lnTo>
                    <a:pt x="2062" y="5020"/>
                  </a:lnTo>
                  <a:lnTo>
                    <a:pt x="489" y="5901"/>
                  </a:lnTo>
                  <a:lnTo>
                    <a:pt x="379" y="5979"/>
                  </a:lnTo>
                  <a:lnTo>
                    <a:pt x="284" y="6042"/>
                  </a:lnTo>
                  <a:lnTo>
                    <a:pt x="205" y="6121"/>
                  </a:lnTo>
                  <a:lnTo>
                    <a:pt x="143" y="6200"/>
                  </a:lnTo>
                  <a:lnTo>
                    <a:pt x="80" y="6294"/>
                  </a:lnTo>
                  <a:lnTo>
                    <a:pt x="48" y="6373"/>
                  </a:lnTo>
                  <a:lnTo>
                    <a:pt x="17" y="6467"/>
                  </a:lnTo>
                  <a:lnTo>
                    <a:pt x="1" y="6546"/>
                  </a:lnTo>
                  <a:lnTo>
                    <a:pt x="17" y="6640"/>
                  </a:lnTo>
                  <a:lnTo>
                    <a:pt x="32" y="6719"/>
                  </a:lnTo>
                  <a:lnTo>
                    <a:pt x="64" y="6813"/>
                  </a:lnTo>
                  <a:lnTo>
                    <a:pt x="111" y="6892"/>
                  </a:lnTo>
                  <a:lnTo>
                    <a:pt x="174" y="6986"/>
                  </a:lnTo>
                  <a:lnTo>
                    <a:pt x="237" y="7065"/>
                  </a:lnTo>
                  <a:lnTo>
                    <a:pt x="331" y="7128"/>
                  </a:lnTo>
                  <a:lnTo>
                    <a:pt x="441" y="7207"/>
                  </a:lnTo>
                  <a:lnTo>
                    <a:pt x="23650" y="21493"/>
                  </a:lnTo>
                  <a:lnTo>
                    <a:pt x="23760" y="21556"/>
                  </a:lnTo>
                  <a:lnTo>
                    <a:pt x="23886" y="21604"/>
                  </a:lnTo>
                  <a:lnTo>
                    <a:pt x="24027" y="21651"/>
                  </a:lnTo>
                  <a:lnTo>
                    <a:pt x="24153" y="21698"/>
                  </a:lnTo>
                  <a:lnTo>
                    <a:pt x="24452" y="21745"/>
                  </a:lnTo>
                  <a:lnTo>
                    <a:pt x="24751" y="21761"/>
                  </a:lnTo>
                  <a:lnTo>
                    <a:pt x="25050" y="21761"/>
                  </a:lnTo>
                  <a:lnTo>
                    <a:pt x="25333" y="21714"/>
                  </a:lnTo>
                  <a:lnTo>
                    <a:pt x="25475" y="21666"/>
                  </a:lnTo>
                  <a:lnTo>
                    <a:pt x="25616" y="21619"/>
                  </a:lnTo>
                  <a:lnTo>
                    <a:pt x="25742" y="21572"/>
                  </a:lnTo>
                  <a:lnTo>
                    <a:pt x="25868" y="21509"/>
                  </a:lnTo>
                  <a:lnTo>
                    <a:pt x="35875" y="15861"/>
                  </a:lnTo>
                  <a:lnTo>
                    <a:pt x="35985" y="15798"/>
                  </a:lnTo>
                  <a:lnTo>
                    <a:pt x="36080" y="15719"/>
                  </a:lnTo>
                  <a:lnTo>
                    <a:pt x="36158" y="15640"/>
                  </a:lnTo>
                  <a:lnTo>
                    <a:pt x="36221" y="15562"/>
                  </a:lnTo>
                  <a:lnTo>
                    <a:pt x="36284" y="15467"/>
                  </a:lnTo>
                  <a:lnTo>
                    <a:pt x="36316" y="15389"/>
                  </a:lnTo>
                  <a:lnTo>
                    <a:pt x="36347" y="15294"/>
                  </a:lnTo>
                  <a:lnTo>
                    <a:pt x="36347" y="15215"/>
                  </a:lnTo>
                  <a:lnTo>
                    <a:pt x="36347" y="15121"/>
                  </a:lnTo>
                  <a:lnTo>
                    <a:pt x="36331" y="15042"/>
                  </a:lnTo>
                  <a:lnTo>
                    <a:pt x="36300" y="14948"/>
                  </a:lnTo>
                  <a:lnTo>
                    <a:pt x="36253" y="14869"/>
                  </a:lnTo>
                  <a:lnTo>
                    <a:pt x="36190" y="14775"/>
                  </a:lnTo>
                  <a:lnTo>
                    <a:pt x="36111" y="14696"/>
                  </a:lnTo>
                  <a:lnTo>
                    <a:pt x="36032" y="14633"/>
                  </a:lnTo>
                  <a:lnTo>
                    <a:pt x="35922" y="14555"/>
                  </a:lnTo>
                  <a:lnTo>
                    <a:pt x="12714" y="284"/>
                  </a:lnTo>
                  <a:lnTo>
                    <a:pt x="12588" y="205"/>
                  </a:lnTo>
                  <a:lnTo>
                    <a:pt x="12462" y="158"/>
                  </a:lnTo>
                  <a:lnTo>
                    <a:pt x="12337" y="111"/>
                  </a:lnTo>
                  <a:lnTo>
                    <a:pt x="12195" y="63"/>
                  </a:lnTo>
                  <a:lnTo>
                    <a:pt x="11912" y="16"/>
                  </a:lnTo>
                  <a:lnTo>
                    <a:pt x="11613" y="0"/>
                  </a:lnTo>
                  <a:close/>
                </a:path>
              </a:pathLst>
            </a:custGeom>
            <a:solidFill>
              <a:srgbClr val="447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42"/>
            <p:cNvSpPr/>
            <p:nvPr/>
          </p:nvSpPr>
          <p:spPr>
            <a:xfrm>
              <a:off x="-1463768" y="4195769"/>
              <a:ext cx="6406" cy="45418"/>
            </a:xfrm>
            <a:custGeom>
              <a:avLst/>
              <a:gdLst/>
              <a:ahLst/>
              <a:cxnLst/>
              <a:rect l="l" t="t" r="r" b="b"/>
              <a:pathLst>
                <a:path w="222" h="1574" extrusionOk="0">
                  <a:moveTo>
                    <a:pt x="221" y="0"/>
                  </a:moveTo>
                  <a:lnTo>
                    <a:pt x="1" y="110"/>
                  </a:lnTo>
                  <a:lnTo>
                    <a:pt x="1" y="1574"/>
                  </a:lnTo>
                  <a:lnTo>
                    <a:pt x="221" y="1463"/>
                  </a:lnTo>
                  <a:lnTo>
                    <a:pt x="221" y="0"/>
                  </a:lnTo>
                  <a:close/>
                </a:path>
              </a:pathLst>
            </a:custGeom>
            <a:solidFill>
              <a:srgbClr val="EBEB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42"/>
            <p:cNvSpPr/>
            <p:nvPr/>
          </p:nvSpPr>
          <p:spPr>
            <a:xfrm>
              <a:off x="-1463768" y="4195769"/>
              <a:ext cx="6406" cy="45418"/>
            </a:xfrm>
            <a:custGeom>
              <a:avLst/>
              <a:gdLst/>
              <a:ahLst/>
              <a:cxnLst/>
              <a:rect l="l" t="t" r="r" b="b"/>
              <a:pathLst>
                <a:path w="222" h="1574" fill="none" extrusionOk="0">
                  <a:moveTo>
                    <a:pt x="221" y="0"/>
                  </a:moveTo>
                  <a:lnTo>
                    <a:pt x="221" y="1463"/>
                  </a:lnTo>
                  <a:lnTo>
                    <a:pt x="221" y="1463"/>
                  </a:lnTo>
                  <a:lnTo>
                    <a:pt x="1" y="1574"/>
                  </a:lnTo>
                  <a:lnTo>
                    <a:pt x="1" y="110"/>
                  </a:lnTo>
                  <a:lnTo>
                    <a:pt x="1" y="110"/>
                  </a:lnTo>
                  <a:lnTo>
                    <a:pt x="22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42"/>
            <p:cNvSpPr/>
            <p:nvPr/>
          </p:nvSpPr>
          <p:spPr>
            <a:xfrm>
              <a:off x="-1473752" y="4198944"/>
              <a:ext cx="10013" cy="44956"/>
            </a:xfrm>
            <a:custGeom>
              <a:avLst/>
              <a:gdLst/>
              <a:ahLst/>
              <a:cxnLst/>
              <a:rect l="l" t="t" r="r" b="b"/>
              <a:pathLst>
                <a:path w="347" h="1558" extrusionOk="0">
                  <a:moveTo>
                    <a:pt x="347" y="0"/>
                  </a:moveTo>
                  <a:lnTo>
                    <a:pt x="174" y="47"/>
                  </a:lnTo>
                  <a:lnTo>
                    <a:pt x="1" y="95"/>
                  </a:lnTo>
                  <a:lnTo>
                    <a:pt x="16" y="1558"/>
                  </a:lnTo>
                  <a:lnTo>
                    <a:pt x="189" y="1511"/>
                  </a:lnTo>
                  <a:lnTo>
                    <a:pt x="347" y="1464"/>
                  </a:lnTo>
                  <a:lnTo>
                    <a:pt x="347" y="0"/>
                  </a:lnTo>
                  <a:close/>
                </a:path>
              </a:pathLst>
            </a:custGeom>
            <a:solidFill>
              <a:srgbClr val="EA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42"/>
            <p:cNvSpPr/>
            <p:nvPr/>
          </p:nvSpPr>
          <p:spPr>
            <a:xfrm>
              <a:off x="-1473752" y="4198944"/>
              <a:ext cx="10013" cy="44956"/>
            </a:xfrm>
            <a:custGeom>
              <a:avLst/>
              <a:gdLst/>
              <a:ahLst/>
              <a:cxnLst/>
              <a:rect l="l" t="t" r="r" b="b"/>
              <a:pathLst>
                <a:path w="347" h="1558" fill="none" extrusionOk="0">
                  <a:moveTo>
                    <a:pt x="347" y="0"/>
                  </a:moveTo>
                  <a:lnTo>
                    <a:pt x="347" y="1464"/>
                  </a:lnTo>
                  <a:lnTo>
                    <a:pt x="347" y="1464"/>
                  </a:lnTo>
                  <a:lnTo>
                    <a:pt x="189" y="1511"/>
                  </a:lnTo>
                  <a:lnTo>
                    <a:pt x="16" y="1558"/>
                  </a:lnTo>
                  <a:lnTo>
                    <a:pt x="1" y="95"/>
                  </a:lnTo>
                  <a:lnTo>
                    <a:pt x="1" y="95"/>
                  </a:lnTo>
                  <a:lnTo>
                    <a:pt x="174" y="47"/>
                  </a:lnTo>
                  <a:lnTo>
                    <a:pt x="34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42"/>
            <p:cNvSpPr/>
            <p:nvPr/>
          </p:nvSpPr>
          <p:spPr>
            <a:xfrm>
              <a:off x="-1479639" y="4201656"/>
              <a:ext cx="6377" cy="43167"/>
            </a:xfrm>
            <a:custGeom>
              <a:avLst/>
              <a:gdLst/>
              <a:ahLst/>
              <a:cxnLst/>
              <a:rect l="l" t="t" r="r" b="b"/>
              <a:pathLst>
                <a:path w="221" h="1496" extrusionOk="0">
                  <a:moveTo>
                    <a:pt x="205" y="1"/>
                  </a:moveTo>
                  <a:lnTo>
                    <a:pt x="0" y="32"/>
                  </a:lnTo>
                  <a:lnTo>
                    <a:pt x="16" y="1495"/>
                  </a:lnTo>
                  <a:lnTo>
                    <a:pt x="220" y="1464"/>
                  </a:lnTo>
                  <a:lnTo>
                    <a:pt x="205" y="1"/>
                  </a:lnTo>
                  <a:close/>
                </a:path>
              </a:pathLst>
            </a:custGeom>
            <a:solidFill>
              <a:srgbClr val="E8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42"/>
            <p:cNvSpPr/>
            <p:nvPr/>
          </p:nvSpPr>
          <p:spPr>
            <a:xfrm>
              <a:off x="-1479639" y="4201656"/>
              <a:ext cx="6377" cy="43167"/>
            </a:xfrm>
            <a:custGeom>
              <a:avLst/>
              <a:gdLst/>
              <a:ahLst/>
              <a:cxnLst/>
              <a:rect l="l" t="t" r="r" b="b"/>
              <a:pathLst>
                <a:path w="221" h="1496" fill="none" extrusionOk="0">
                  <a:moveTo>
                    <a:pt x="205" y="1"/>
                  </a:moveTo>
                  <a:lnTo>
                    <a:pt x="220" y="1464"/>
                  </a:lnTo>
                  <a:lnTo>
                    <a:pt x="220" y="1464"/>
                  </a:lnTo>
                  <a:lnTo>
                    <a:pt x="16" y="1495"/>
                  </a:lnTo>
                  <a:lnTo>
                    <a:pt x="0" y="32"/>
                  </a:lnTo>
                  <a:lnTo>
                    <a:pt x="0" y="32"/>
                  </a:lnTo>
                  <a:lnTo>
                    <a:pt x="20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42"/>
            <p:cNvSpPr/>
            <p:nvPr/>
          </p:nvSpPr>
          <p:spPr>
            <a:xfrm>
              <a:off x="-1484631" y="4202579"/>
              <a:ext cx="5454" cy="42705"/>
            </a:xfrm>
            <a:custGeom>
              <a:avLst/>
              <a:gdLst/>
              <a:ahLst/>
              <a:cxnLst/>
              <a:rect l="l" t="t" r="r" b="b"/>
              <a:pathLst>
                <a:path w="189" h="1480" extrusionOk="0">
                  <a:moveTo>
                    <a:pt x="173" y="0"/>
                  </a:moveTo>
                  <a:lnTo>
                    <a:pt x="0" y="16"/>
                  </a:lnTo>
                  <a:lnTo>
                    <a:pt x="0" y="1479"/>
                  </a:lnTo>
                  <a:lnTo>
                    <a:pt x="189" y="1463"/>
                  </a:lnTo>
                  <a:lnTo>
                    <a:pt x="173" y="0"/>
                  </a:lnTo>
                  <a:close/>
                </a:path>
              </a:pathLst>
            </a:custGeom>
            <a:solidFill>
              <a:srgbClr val="E7E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42"/>
            <p:cNvSpPr/>
            <p:nvPr/>
          </p:nvSpPr>
          <p:spPr>
            <a:xfrm>
              <a:off x="-1484631" y="4202579"/>
              <a:ext cx="5454" cy="42705"/>
            </a:xfrm>
            <a:custGeom>
              <a:avLst/>
              <a:gdLst/>
              <a:ahLst/>
              <a:cxnLst/>
              <a:rect l="l" t="t" r="r" b="b"/>
              <a:pathLst>
                <a:path w="189" h="1480" fill="none" extrusionOk="0">
                  <a:moveTo>
                    <a:pt x="173" y="0"/>
                  </a:moveTo>
                  <a:lnTo>
                    <a:pt x="189" y="1463"/>
                  </a:lnTo>
                  <a:lnTo>
                    <a:pt x="189" y="1463"/>
                  </a:lnTo>
                  <a:lnTo>
                    <a:pt x="0" y="1479"/>
                  </a:lnTo>
                  <a:lnTo>
                    <a:pt x="0" y="16"/>
                  </a:lnTo>
                  <a:lnTo>
                    <a:pt x="0" y="16"/>
                  </a:lnTo>
                  <a:lnTo>
                    <a:pt x="17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42"/>
            <p:cNvSpPr/>
            <p:nvPr/>
          </p:nvSpPr>
          <p:spPr>
            <a:xfrm>
              <a:off x="-1489652" y="4203012"/>
              <a:ext cx="5021" cy="42273"/>
            </a:xfrm>
            <a:custGeom>
              <a:avLst/>
              <a:gdLst/>
              <a:ahLst/>
              <a:cxnLst/>
              <a:rect l="l" t="t" r="r" b="b"/>
              <a:pathLst>
                <a:path w="174" h="1465" extrusionOk="0">
                  <a:moveTo>
                    <a:pt x="1" y="1"/>
                  </a:moveTo>
                  <a:lnTo>
                    <a:pt x="17" y="1464"/>
                  </a:lnTo>
                  <a:lnTo>
                    <a:pt x="174" y="1464"/>
                  </a:lnTo>
                  <a:lnTo>
                    <a:pt x="174"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42"/>
            <p:cNvSpPr/>
            <p:nvPr/>
          </p:nvSpPr>
          <p:spPr>
            <a:xfrm>
              <a:off x="-1489652" y="4203012"/>
              <a:ext cx="5021" cy="42273"/>
            </a:xfrm>
            <a:custGeom>
              <a:avLst/>
              <a:gdLst/>
              <a:ahLst/>
              <a:cxnLst/>
              <a:rect l="l" t="t" r="r" b="b"/>
              <a:pathLst>
                <a:path w="174" h="1465" fill="none" extrusionOk="0">
                  <a:moveTo>
                    <a:pt x="174" y="1"/>
                  </a:moveTo>
                  <a:lnTo>
                    <a:pt x="174" y="1464"/>
                  </a:lnTo>
                  <a:lnTo>
                    <a:pt x="174" y="1464"/>
                  </a:lnTo>
                  <a:lnTo>
                    <a:pt x="17" y="1464"/>
                  </a:lnTo>
                  <a:lnTo>
                    <a:pt x="1" y="1"/>
                  </a:lnTo>
                  <a:lnTo>
                    <a:pt x="1" y="1"/>
                  </a:lnTo>
                  <a:lnTo>
                    <a:pt x="17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42"/>
            <p:cNvSpPr/>
            <p:nvPr/>
          </p:nvSpPr>
          <p:spPr>
            <a:xfrm>
              <a:off x="-1494182" y="4203012"/>
              <a:ext cx="5021" cy="42273"/>
            </a:xfrm>
            <a:custGeom>
              <a:avLst/>
              <a:gdLst/>
              <a:ahLst/>
              <a:cxnLst/>
              <a:rect l="l" t="t" r="r" b="b"/>
              <a:pathLst>
                <a:path w="174" h="1465" extrusionOk="0">
                  <a:moveTo>
                    <a:pt x="1" y="1"/>
                  </a:moveTo>
                  <a:lnTo>
                    <a:pt x="16" y="1464"/>
                  </a:lnTo>
                  <a:lnTo>
                    <a:pt x="174" y="1464"/>
                  </a:lnTo>
                  <a:lnTo>
                    <a:pt x="158" y="1"/>
                  </a:lnTo>
                  <a:close/>
                </a:path>
              </a:pathLst>
            </a:custGeom>
            <a:solidFill>
              <a:srgbClr val="E4E4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42"/>
            <p:cNvSpPr/>
            <p:nvPr/>
          </p:nvSpPr>
          <p:spPr>
            <a:xfrm>
              <a:off x="-1494182" y="4203012"/>
              <a:ext cx="5021" cy="42273"/>
            </a:xfrm>
            <a:custGeom>
              <a:avLst/>
              <a:gdLst/>
              <a:ahLst/>
              <a:cxnLst/>
              <a:rect l="l" t="t" r="r" b="b"/>
              <a:pathLst>
                <a:path w="174" h="1465" fill="none" extrusionOk="0">
                  <a:moveTo>
                    <a:pt x="158" y="1"/>
                  </a:moveTo>
                  <a:lnTo>
                    <a:pt x="174" y="1464"/>
                  </a:lnTo>
                  <a:lnTo>
                    <a:pt x="174" y="1464"/>
                  </a:lnTo>
                  <a:lnTo>
                    <a:pt x="16" y="1464"/>
                  </a:lnTo>
                  <a:lnTo>
                    <a:pt x="1" y="1"/>
                  </a:lnTo>
                  <a:lnTo>
                    <a:pt x="1" y="1"/>
                  </a:lnTo>
                  <a:lnTo>
                    <a:pt x="1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42"/>
            <p:cNvSpPr/>
            <p:nvPr/>
          </p:nvSpPr>
          <p:spPr>
            <a:xfrm>
              <a:off x="-1498280" y="4202579"/>
              <a:ext cx="4588" cy="42705"/>
            </a:xfrm>
            <a:custGeom>
              <a:avLst/>
              <a:gdLst/>
              <a:ahLst/>
              <a:cxnLst/>
              <a:rect l="l" t="t" r="r" b="b"/>
              <a:pathLst>
                <a:path w="159" h="1480" extrusionOk="0">
                  <a:moveTo>
                    <a:pt x="1" y="0"/>
                  </a:moveTo>
                  <a:lnTo>
                    <a:pt x="1" y="1463"/>
                  </a:lnTo>
                  <a:lnTo>
                    <a:pt x="158" y="1479"/>
                  </a:lnTo>
                  <a:lnTo>
                    <a:pt x="143" y="16"/>
                  </a:lnTo>
                  <a:lnTo>
                    <a:pt x="1" y="0"/>
                  </a:ln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42"/>
            <p:cNvSpPr/>
            <p:nvPr/>
          </p:nvSpPr>
          <p:spPr>
            <a:xfrm>
              <a:off x="-1498280" y="4202579"/>
              <a:ext cx="4588" cy="42705"/>
            </a:xfrm>
            <a:custGeom>
              <a:avLst/>
              <a:gdLst/>
              <a:ahLst/>
              <a:cxnLst/>
              <a:rect l="l" t="t" r="r" b="b"/>
              <a:pathLst>
                <a:path w="159" h="1480" fill="none" extrusionOk="0">
                  <a:moveTo>
                    <a:pt x="143" y="16"/>
                  </a:moveTo>
                  <a:lnTo>
                    <a:pt x="158" y="1479"/>
                  </a:lnTo>
                  <a:lnTo>
                    <a:pt x="158" y="1479"/>
                  </a:lnTo>
                  <a:lnTo>
                    <a:pt x="1" y="1463"/>
                  </a:lnTo>
                  <a:lnTo>
                    <a:pt x="1" y="0"/>
                  </a:lnTo>
                  <a:lnTo>
                    <a:pt x="1" y="0"/>
                  </a:lnTo>
                  <a:lnTo>
                    <a:pt x="143" y="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42"/>
            <p:cNvSpPr/>
            <p:nvPr/>
          </p:nvSpPr>
          <p:spPr>
            <a:xfrm>
              <a:off x="-1502810" y="4202118"/>
              <a:ext cx="4559" cy="42705"/>
            </a:xfrm>
            <a:custGeom>
              <a:avLst/>
              <a:gdLst/>
              <a:ahLst/>
              <a:cxnLst/>
              <a:rect l="l" t="t" r="r" b="b"/>
              <a:pathLst>
                <a:path w="158" h="1480" extrusionOk="0">
                  <a:moveTo>
                    <a:pt x="1" y="0"/>
                  </a:moveTo>
                  <a:lnTo>
                    <a:pt x="1" y="1464"/>
                  </a:lnTo>
                  <a:lnTo>
                    <a:pt x="158" y="1479"/>
                  </a:lnTo>
                  <a:lnTo>
                    <a:pt x="158" y="16"/>
                  </a:lnTo>
                  <a:lnTo>
                    <a:pt x="1" y="0"/>
                  </a:lnTo>
                  <a:close/>
                </a:path>
              </a:pathLst>
            </a:custGeom>
            <a:solidFill>
              <a:srgbClr val="E1E1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42"/>
            <p:cNvSpPr/>
            <p:nvPr/>
          </p:nvSpPr>
          <p:spPr>
            <a:xfrm>
              <a:off x="-1502810" y="4202118"/>
              <a:ext cx="4559" cy="42705"/>
            </a:xfrm>
            <a:custGeom>
              <a:avLst/>
              <a:gdLst/>
              <a:ahLst/>
              <a:cxnLst/>
              <a:rect l="l" t="t" r="r" b="b"/>
              <a:pathLst>
                <a:path w="158" h="1480" fill="none" extrusionOk="0">
                  <a:moveTo>
                    <a:pt x="158" y="16"/>
                  </a:moveTo>
                  <a:lnTo>
                    <a:pt x="158" y="1479"/>
                  </a:lnTo>
                  <a:lnTo>
                    <a:pt x="158" y="1479"/>
                  </a:lnTo>
                  <a:lnTo>
                    <a:pt x="1" y="1464"/>
                  </a:lnTo>
                  <a:lnTo>
                    <a:pt x="1" y="0"/>
                  </a:lnTo>
                  <a:lnTo>
                    <a:pt x="1" y="0"/>
                  </a:lnTo>
                  <a:lnTo>
                    <a:pt x="158" y="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42"/>
            <p:cNvSpPr/>
            <p:nvPr/>
          </p:nvSpPr>
          <p:spPr>
            <a:xfrm>
              <a:off x="-1507802" y="4200762"/>
              <a:ext cx="5021" cy="43600"/>
            </a:xfrm>
            <a:custGeom>
              <a:avLst/>
              <a:gdLst/>
              <a:ahLst/>
              <a:cxnLst/>
              <a:rect l="l" t="t" r="r" b="b"/>
              <a:pathLst>
                <a:path w="174" h="1511" extrusionOk="0">
                  <a:moveTo>
                    <a:pt x="1" y="0"/>
                  </a:moveTo>
                  <a:lnTo>
                    <a:pt x="1" y="1464"/>
                  </a:lnTo>
                  <a:lnTo>
                    <a:pt x="174" y="1511"/>
                  </a:lnTo>
                  <a:lnTo>
                    <a:pt x="174" y="47"/>
                  </a:lnTo>
                  <a:lnTo>
                    <a:pt x="1" y="0"/>
                  </a:lnTo>
                  <a:close/>
                </a:path>
              </a:pathLst>
            </a:custGeom>
            <a:solidFill>
              <a:srgbClr val="E0E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42"/>
            <p:cNvSpPr/>
            <p:nvPr/>
          </p:nvSpPr>
          <p:spPr>
            <a:xfrm>
              <a:off x="-1507802" y="4200762"/>
              <a:ext cx="5021" cy="43600"/>
            </a:xfrm>
            <a:custGeom>
              <a:avLst/>
              <a:gdLst/>
              <a:ahLst/>
              <a:cxnLst/>
              <a:rect l="l" t="t" r="r" b="b"/>
              <a:pathLst>
                <a:path w="174" h="1511" fill="none" extrusionOk="0">
                  <a:moveTo>
                    <a:pt x="174" y="47"/>
                  </a:moveTo>
                  <a:lnTo>
                    <a:pt x="174" y="1511"/>
                  </a:lnTo>
                  <a:lnTo>
                    <a:pt x="174" y="1511"/>
                  </a:lnTo>
                  <a:lnTo>
                    <a:pt x="1" y="1464"/>
                  </a:lnTo>
                  <a:lnTo>
                    <a:pt x="1" y="0"/>
                  </a:lnTo>
                  <a:lnTo>
                    <a:pt x="1" y="0"/>
                  </a:lnTo>
                  <a:lnTo>
                    <a:pt x="174" y="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42"/>
            <p:cNvSpPr/>
            <p:nvPr/>
          </p:nvSpPr>
          <p:spPr>
            <a:xfrm>
              <a:off x="-1513256" y="4198944"/>
              <a:ext cx="5482" cy="44062"/>
            </a:xfrm>
            <a:custGeom>
              <a:avLst/>
              <a:gdLst/>
              <a:ahLst/>
              <a:cxnLst/>
              <a:rect l="l" t="t" r="r" b="b"/>
              <a:pathLst>
                <a:path w="190" h="1527" extrusionOk="0">
                  <a:moveTo>
                    <a:pt x="1" y="0"/>
                  </a:moveTo>
                  <a:lnTo>
                    <a:pt x="1" y="1464"/>
                  </a:lnTo>
                  <a:lnTo>
                    <a:pt x="190" y="1527"/>
                  </a:lnTo>
                  <a:lnTo>
                    <a:pt x="190" y="63"/>
                  </a:lnTo>
                  <a:lnTo>
                    <a:pt x="1" y="0"/>
                  </a:lnTo>
                  <a:close/>
                </a:path>
              </a:pathLst>
            </a:custGeom>
            <a:solidFill>
              <a:srgbClr val="DEDE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42"/>
            <p:cNvSpPr/>
            <p:nvPr/>
          </p:nvSpPr>
          <p:spPr>
            <a:xfrm>
              <a:off x="-1513256" y="4198944"/>
              <a:ext cx="5482" cy="44062"/>
            </a:xfrm>
            <a:custGeom>
              <a:avLst/>
              <a:gdLst/>
              <a:ahLst/>
              <a:cxnLst/>
              <a:rect l="l" t="t" r="r" b="b"/>
              <a:pathLst>
                <a:path w="190" h="1527" fill="none" extrusionOk="0">
                  <a:moveTo>
                    <a:pt x="190" y="63"/>
                  </a:moveTo>
                  <a:lnTo>
                    <a:pt x="190" y="1527"/>
                  </a:lnTo>
                  <a:lnTo>
                    <a:pt x="190" y="1527"/>
                  </a:lnTo>
                  <a:lnTo>
                    <a:pt x="1" y="1464"/>
                  </a:lnTo>
                  <a:lnTo>
                    <a:pt x="1" y="0"/>
                  </a:lnTo>
                  <a:lnTo>
                    <a:pt x="1" y="0"/>
                  </a:lnTo>
                  <a:lnTo>
                    <a:pt x="190" y="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42"/>
            <p:cNvSpPr/>
            <p:nvPr/>
          </p:nvSpPr>
          <p:spPr>
            <a:xfrm>
              <a:off x="-1521422" y="4195308"/>
              <a:ext cx="8195" cy="45879"/>
            </a:xfrm>
            <a:custGeom>
              <a:avLst/>
              <a:gdLst/>
              <a:ahLst/>
              <a:cxnLst/>
              <a:rect l="l" t="t" r="r" b="b"/>
              <a:pathLst>
                <a:path w="284" h="1590" extrusionOk="0">
                  <a:moveTo>
                    <a:pt x="1" y="0"/>
                  </a:moveTo>
                  <a:lnTo>
                    <a:pt x="16" y="1464"/>
                  </a:lnTo>
                  <a:lnTo>
                    <a:pt x="142" y="1527"/>
                  </a:lnTo>
                  <a:lnTo>
                    <a:pt x="284" y="1590"/>
                  </a:lnTo>
                  <a:lnTo>
                    <a:pt x="284" y="126"/>
                  </a:lnTo>
                  <a:lnTo>
                    <a:pt x="142" y="63"/>
                  </a:lnTo>
                  <a:lnTo>
                    <a:pt x="1"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42"/>
            <p:cNvSpPr/>
            <p:nvPr/>
          </p:nvSpPr>
          <p:spPr>
            <a:xfrm>
              <a:off x="-1521422" y="4195308"/>
              <a:ext cx="8195" cy="45879"/>
            </a:xfrm>
            <a:custGeom>
              <a:avLst/>
              <a:gdLst/>
              <a:ahLst/>
              <a:cxnLst/>
              <a:rect l="l" t="t" r="r" b="b"/>
              <a:pathLst>
                <a:path w="284" h="1590" fill="none" extrusionOk="0">
                  <a:moveTo>
                    <a:pt x="284" y="126"/>
                  </a:moveTo>
                  <a:lnTo>
                    <a:pt x="284" y="1590"/>
                  </a:lnTo>
                  <a:lnTo>
                    <a:pt x="284" y="1590"/>
                  </a:lnTo>
                  <a:lnTo>
                    <a:pt x="142" y="1527"/>
                  </a:lnTo>
                  <a:lnTo>
                    <a:pt x="16" y="1464"/>
                  </a:lnTo>
                  <a:lnTo>
                    <a:pt x="1" y="0"/>
                  </a:lnTo>
                  <a:lnTo>
                    <a:pt x="1" y="0"/>
                  </a:lnTo>
                  <a:lnTo>
                    <a:pt x="142" y="63"/>
                  </a:lnTo>
                  <a:lnTo>
                    <a:pt x="284" y="1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42"/>
            <p:cNvSpPr/>
            <p:nvPr/>
          </p:nvSpPr>
          <p:spPr>
            <a:xfrm>
              <a:off x="-2233325" y="3557389"/>
              <a:ext cx="1108263" cy="663348"/>
            </a:xfrm>
            <a:custGeom>
              <a:avLst/>
              <a:gdLst/>
              <a:ahLst/>
              <a:cxnLst/>
              <a:rect l="l" t="t" r="r" b="b"/>
              <a:pathLst>
                <a:path w="38408" h="22989" extrusionOk="0">
                  <a:moveTo>
                    <a:pt x="12635" y="614"/>
                  </a:moveTo>
                  <a:lnTo>
                    <a:pt x="12934" y="630"/>
                  </a:lnTo>
                  <a:lnTo>
                    <a:pt x="13217" y="677"/>
                  </a:lnTo>
                  <a:lnTo>
                    <a:pt x="13359" y="725"/>
                  </a:lnTo>
                  <a:lnTo>
                    <a:pt x="13484" y="772"/>
                  </a:lnTo>
                  <a:lnTo>
                    <a:pt x="13610" y="819"/>
                  </a:lnTo>
                  <a:lnTo>
                    <a:pt x="13736" y="898"/>
                  </a:lnTo>
                  <a:lnTo>
                    <a:pt x="36944" y="15169"/>
                  </a:lnTo>
                  <a:lnTo>
                    <a:pt x="37054" y="15247"/>
                  </a:lnTo>
                  <a:lnTo>
                    <a:pt x="37133" y="15310"/>
                  </a:lnTo>
                  <a:lnTo>
                    <a:pt x="37212" y="15389"/>
                  </a:lnTo>
                  <a:lnTo>
                    <a:pt x="37275" y="15483"/>
                  </a:lnTo>
                  <a:lnTo>
                    <a:pt x="37322" y="15562"/>
                  </a:lnTo>
                  <a:lnTo>
                    <a:pt x="37353" y="15656"/>
                  </a:lnTo>
                  <a:lnTo>
                    <a:pt x="37369" y="15735"/>
                  </a:lnTo>
                  <a:lnTo>
                    <a:pt x="37369" y="15829"/>
                  </a:lnTo>
                  <a:lnTo>
                    <a:pt x="37369" y="15908"/>
                  </a:lnTo>
                  <a:lnTo>
                    <a:pt x="37338" y="16003"/>
                  </a:lnTo>
                  <a:lnTo>
                    <a:pt x="37306" y="16081"/>
                  </a:lnTo>
                  <a:lnTo>
                    <a:pt x="37243" y="16176"/>
                  </a:lnTo>
                  <a:lnTo>
                    <a:pt x="37180" y="16254"/>
                  </a:lnTo>
                  <a:lnTo>
                    <a:pt x="37102" y="16333"/>
                  </a:lnTo>
                  <a:lnTo>
                    <a:pt x="37007" y="16412"/>
                  </a:lnTo>
                  <a:lnTo>
                    <a:pt x="36897" y="16475"/>
                  </a:lnTo>
                  <a:lnTo>
                    <a:pt x="26890" y="22123"/>
                  </a:lnTo>
                  <a:lnTo>
                    <a:pt x="26764" y="22186"/>
                  </a:lnTo>
                  <a:lnTo>
                    <a:pt x="26638" y="22233"/>
                  </a:lnTo>
                  <a:lnTo>
                    <a:pt x="26497" y="22280"/>
                  </a:lnTo>
                  <a:lnTo>
                    <a:pt x="26355" y="22328"/>
                  </a:lnTo>
                  <a:lnTo>
                    <a:pt x="26072" y="22375"/>
                  </a:lnTo>
                  <a:lnTo>
                    <a:pt x="25773" y="22375"/>
                  </a:lnTo>
                  <a:lnTo>
                    <a:pt x="25474" y="22359"/>
                  </a:lnTo>
                  <a:lnTo>
                    <a:pt x="25175" y="22312"/>
                  </a:lnTo>
                  <a:lnTo>
                    <a:pt x="25049" y="22265"/>
                  </a:lnTo>
                  <a:lnTo>
                    <a:pt x="24908" y="22218"/>
                  </a:lnTo>
                  <a:lnTo>
                    <a:pt x="24782" y="22170"/>
                  </a:lnTo>
                  <a:lnTo>
                    <a:pt x="24672" y="22107"/>
                  </a:lnTo>
                  <a:lnTo>
                    <a:pt x="1463" y="7821"/>
                  </a:lnTo>
                  <a:lnTo>
                    <a:pt x="1353" y="7742"/>
                  </a:lnTo>
                  <a:lnTo>
                    <a:pt x="1259" y="7679"/>
                  </a:lnTo>
                  <a:lnTo>
                    <a:pt x="1196" y="7600"/>
                  </a:lnTo>
                  <a:lnTo>
                    <a:pt x="1133" y="7506"/>
                  </a:lnTo>
                  <a:lnTo>
                    <a:pt x="1086" y="7427"/>
                  </a:lnTo>
                  <a:lnTo>
                    <a:pt x="1054" y="7333"/>
                  </a:lnTo>
                  <a:lnTo>
                    <a:pt x="1039" y="7254"/>
                  </a:lnTo>
                  <a:lnTo>
                    <a:pt x="1023" y="7160"/>
                  </a:lnTo>
                  <a:lnTo>
                    <a:pt x="1039" y="7081"/>
                  </a:lnTo>
                  <a:lnTo>
                    <a:pt x="1070" y="6987"/>
                  </a:lnTo>
                  <a:lnTo>
                    <a:pt x="1102" y="6908"/>
                  </a:lnTo>
                  <a:lnTo>
                    <a:pt x="1165" y="6814"/>
                  </a:lnTo>
                  <a:lnTo>
                    <a:pt x="1227" y="6735"/>
                  </a:lnTo>
                  <a:lnTo>
                    <a:pt x="1306" y="6656"/>
                  </a:lnTo>
                  <a:lnTo>
                    <a:pt x="1401" y="6593"/>
                  </a:lnTo>
                  <a:lnTo>
                    <a:pt x="1511" y="6515"/>
                  </a:lnTo>
                  <a:lnTo>
                    <a:pt x="3084" y="5634"/>
                  </a:lnTo>
                  <a:lnTo>
                    <a:pt x="2801" y="5445"/>
                  </a:lnTo>
                  <a:lnTo>
                    <a:pt x="9661" y="1574"/>
                  </a:lnTo>
                  <a:lnTo>
                    <a:pt x="9944" y="1763"/>
                  </a:lnTo>
                  <a:lnTo>
                    <a:pt x="11518" y="866"/>
                  </a:lnTo>
                  <a:lnTo>
                    <a:pt x="11644" y="803"/>
                  </a:lnTo>
                  <a:lnTo>
                    <a:pt x="11769" y="756"/>
                  </a:lnTo>
                  <a:lnTo>
                    <a:pt x="11911" y="709"/>
                  </a:lnTo>
                  <a:lnTo>
                    <a:pt x="12053" y="677"/>
                  </a:lnTo>
                  <a:lnTo>
                    <a:pt x="12336" y="630"/>
                  </a:lnTo>
                  <a:lnTo>
                    <a:pt x="12635" y="614"/>
                  </a:lnTo>
                  <a:close/>
                  <a:moveTo>
                    <a:pt x="12415" y="1"/>
                  </a:moveTo>
                  <a:lnTo>
                    <a:pt x="12163" y="17"/>
                  </a:lnTo>
                  <a:lnTo>
                    <a:pt x="11927" y="48"/>
                  </a:lnTo>
                  <a:lnTo>
                    <a:pt x="11675" y="95"/>
                  </a:lnTo>
                  <a:lnTo>
                    <a:pt x="11439" y="158"/>
                  </a:lnTo>
                  <a:lnTo>
                    <a:pt x="11219" y="237"/>
                  </a:lnTo>
                  <a:lnTo>
                    <a:pt x="11014" y="331"/>
                  </a:lnTo>
                  <a:lnTo>
                    <a:pt x="10810" y="426"/>
                  </a:lnTo>
                  <a:lnTo>
                    <a:pt x="803" y="6074"/>
                  </a:lnTo>
                  <a:lnTo>
                    <a:pt x="614" y="6200"/>
                  </a:lnTo>
                  <a:lnTo>
                    <a:pt x="457" y="6310"/>
                  </a:lnTo>
                  <a:lnTo>
                    <a:pt x="315" y="6452"/>
                  </a:lnTo>
                  <a:lnTo>
                    <a:pt x="205" y="6578"/>
                  </a:lnTo>
                  <a:lnTo>
                    <a:pt x="126" y="6719"/>
                  </a:lnTo>
                  <a:lnTo>
                    <a:pt x="47" y="6861"/>
                  </a:lnTo>
                  <a:lnTo>
                    <a:pt x="16" y="7003"/>
                  </a:lnTo>
                  <a:lnTo>
                    <a:pt x="0" y="7160"/>
                  </a:lnTo>
                  <a:lnTo>
                    <a:pt x="0" y="7302"/>
                  </a:lnTo>
                  <a:lnTo>
                    <a:pt x="32" y="7443"/>
                  </a:lnTo>
                  <a:lnTo>
                    <a:pt x="79" y="7585"/>
                  </a:lnTo>
                  <a:lnTo>
                    <a:pt x="158" y="7726"/>
                  </a:lnTo>
                  <a:lnTo>
                    <a:pt x="268" y="7868"/>
                  </a:lnTo>
                  <a:lnTo>
                    <a:pt x="394" y="7994"/>
                  </a:lnTo>
                  <a:lnTo>
                    <a:pt x="535" y="8120"/>
                  </a:lnTo>
                  <a:lnTo>
                    <a:pt x="708" y="8246"/>
                  </a:lnTo>
                  <a:lnTo>
                    <a:pt x="23932" y="22517"/>
                  </a:lnTo>
                  <a:lnTo>
                    <a:pt x="24121" y="22627"/>
                  </a:lnTo>
                  <a:lnTo>
                    <a:pt x="24325" y="22721"/>
                  </a:lnTo>
                  <a:lnTo>
                    <a:pt x="24546" y="22800"/>
                  </a:lnTo>
                  <a:lnTo>
                    <a:pt x="24766" y="22863"/>
                  </a:lnTo>
                  <a:lnTo>
                    <a:pt x="25002" y="22926"/>
                  </a:lnTo>
                  <a:lnTo>
                    <a:pt x="25254" y="22957"/>
                  </a:lnTo>
                  <a:lnTo>
                    <a:pt x="25490" y="22989"/>
                  </a:lnTo>
                  <a:lnTo>
                    <a:pt x="25993" y="22989"/>
                  </a:lnTo>
                  <a:lnTo>
                    <a:pt x="26245" y="22973"/>
                  </a:lnTo>
                  <a:lnTo>
                    <a:pt x="26481" y="22941"/>
                  </a:lnTo>
                  <a:lnTo>
                    <a:pt x="26717" y="22894"/>
                  </a:lnTo>
                  <a:lnTo>
                    <a:pt x="26953" y="22831"/>
                  </a:lnTo>
                  <a:lnTo>
                    <a:pt x="27189" y="22753"/>
                  </a:lnTo>
                  <a:lnTo>
                    <a:pt x="27394" y="22674"/>
                  </a:lnTo>
                  <a:lnTo>
                    <a:pt x="27598" y="22564"/>
                  </a:lnTo>
                  <a:lnTo>
                    <a:pt x="37605" y="16915"/>
                  </a:lnTo>
                  <a:lnTo>
                    <a:pt x="37794" y="16805"/>
                  </a:lnTo>
                  <a:lnTo>
                    <a:pt x="37951" y="16679"/>
                  </a:lnTo>
                  <a:lnTo>
                    <a:pt x="38077" y="16553"/>
                  </a:lnTo>
                  <a:lnTo>
                    <a:pt x="38203" y="16412"/>
                  </a:lnTo>
                  <a:lnTo>
                    <a:pt x="38282" y="16270"/>
                  </a:lnTo>
                  <a:lnTo>
                    <a:pt x="38345" y="16128"/>
                  </a:lnTo>
                  <a:lnTo>
                    <a:pt x="38392" y="15987"/>
                  </a:lnTo>
                  <a:lnTo>
                    <a:pt x="38408" y="15845"/>
                  </a:lnTo>
                  <a:lnTo>
                    <a:pt x="38408" y="15688"/>
                  </a:lnTo>
                  <a:lnTo>
                    <a:pt x="38376" y="15546"/>
                  </a:lnTo>
                  <a:lnTo>
                    <a:pt x="38313" y="15405"/>
                  </a:lnTo>
                  <a:lnTo>
                    <a:pt x="38250" y="15263"/>
                  </a:lnTo>
                  <a:lnTo>
                    <a:pt x="38140" y="15121"/>
                  </a:lnTo>
                  <a:lnTo>
                    <a:pt x="38014" y="14996"/>
                  </a:lnTo>
                  <a:lnTo>
                    <a:pt x="37873" y="14870"/>
                  </a:lnTo>
                  <a:lnTo>
                    <a:pt x="37700" y="14744"/>
                  </a:lnTo>
                  <a:lnTo>
                    <a:pt x="14476" y="473"/>
                  </a:lnTo>
                  <a:lnTo>
                    <a:pt x="14287" y="363"/>
                  </a:lnTo>
                  <a:lnTo>
                    <a:pt x="14082" y="268"/>
                  </a:lnTo>
                  <a:lnTo>
                    <a:pt x="13862" y="190"/>
                  </a:lnTo>
                  <a:lnTo>
                    <a:pt x="13626" y="127"/>
                  </a:lnTo>
                  <a:lnTo>
                    <a:pt x="13406" y="64"/>
                  </a:lnTo>
                  <a:lnTo>
                    <a:pt x="13154" y="32"/>
                  </a:lnTo>
                  <a:lnTo>
                    <a:pt x="12902" y="17"/>
                  </a:lnTo>
                  <a:lnTo>
                    <a:pt x="12666"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42"/>
            <p:cNvSpPr/>
            <p:nvPr/>
          </p:nvSpPr>
          <p:spPr>
            <a:xfrm>
              <a:off x="-2233325" y="3557389"/>
              <a:ext cx="1108263" cy="663348"/>
            </a:xfrm>
            <a:custGeom>
              <a:avLst/>
              <a:gdLst/>
              <a:ahLst/>
              <a:cxnLst/>
              <a:rect l="l" t="t" r="r" b="b"/>
              <a:pathLst>
                <a:path w="38408" h="22989" fill="none" extrusionOk="0">
                  <a:moveTo>
                    <a:pt x="10810" y="426"/>
                  </a:moveTo>
                  <a:lnTo>
                    <a:pt x="10810" y="426"/>
                  </a:lnTo>
                  <a:lnTo>
                    <a:pt x="11014" y="331"/>
                  </a:lnTo>
                  <a:lnTo>
                    <a:pt x="11219" y="237"/>
                  </a:lnTo>
                  <a:lnTo>
                    <a:pt x="11439" y="158"/>
                  </a:lnTo>
                  <a:lnTo>
                    <a:pt x="11675" y="95"/>
                  </a:lnTo>
                  <a:lnTo>
                    <a:pt x="11927" y="48"/>
                  </a:lnTo>
                  <a:lnTo>
                    <a:pt x="12163" y="17"/>
                  </a:lnTo>
                  <a:lnTo>
                    <a:pt x="12415" y="1"/>
                  </a:lnTo>
                  <a:lnTo>
                    <a:pt x="12666" y="1"/>
                  </a:lnTo>
                  <a:lnTo>
                    <a:pt x="12902" y="17"/>
                  </a:lnTo>
                  <a:lnTo>
                    <a:pt x="13154" y="32"/>
                  </a:lnTo>
                  <a:lnTo>
                    <a:pt x="13406" y="64"/>
                  </a:lnTo>
                  <a:lnTo>
                    <a:pt x="13626" y="127"/>
                  </a:lnTo>
                  <a:lnTo>
                    <a:pt x="13862" y="190"/>
                  </a:lnTo>
                  <a:lnTo>
                    <a:pt x="14082" y="268"/>
                  </a:lnTo>
                  <a:lnTo>
                    <a:pt x="14287" y="363"/>
                  </a:lnTo>
                  <a:lnTo>
                    <a:pt x="14476" y="473"/>
                  </a:lnTo>
                  <a:lnTo>
                    <a:pt x="37700" y="14744"/>
                  </a:lnTo>
                  <a:lnTo>
                    <a:pt x="37700" y="14744"/>
                  </a:lnTo>
                  <a:lnTo>
                    <a:pt x="37873" y="14870"/>
                  </a:lnTo>
                  <a:lnTo>
                    <a:pt x="38014" y="14996"/>
                  </a:lnTo>
                  <a:lnTo>
                    <a:pt x="38140" y="15121"/>
                  </a:lnTo>
                  <a:lnTo>
                    <a:pt x="38250" y="15263"/>
                  </a:lnTo>
                  <a:lnTo>
                    <a:pt x="38313" y="15405"/>
                  </a:lnTo>
                  <a:lnTo>
                    <a:pt x="38376" y="15546"/>
                  </a:lnTo>
                  <a:lnTo>
                    <a:pt x="38408" y="15688"/>
                  </a:lnTo>
                  <a:lnTo>
                    <a:pt x="38408" y="15845"/>
                  </a:lnTo>
                  <a:lnTo>
                    <a:pt x="38392" y="15987"/>
                  </a:lnTo>
                  <a:lnTo>
                    <a:pt x="38345" y="16128"/>
                  </a:lnTo>
                  <a:lnTo>
                    <a:pt x="38282" y="16270"/>
                  </a:lnTo>
                  <a:lnTo>
                    <a:pt x="38203" y="16412"/>
                  </a:lnTo>
                  <a:lnTo>
                    <a:pt x="38077" y="16553"/>
                  </a:lnTo>
                  <a:lnTo>
                    <a:pt x="37951" y="16679"/>
                  </a:lnTo>
                  <a:lnTo>
                    <a:pt x="37794" y="16805"/>
                  </a:lnTo>
                  <a:lnTo>
                    <a:pt x="37605" y="16915"/>
                  </a:lnTo>
                  <a:lnTo>
                    <a:pt x="27598" y="22564"/>
                  </a:lnTo>
                  <a:lnTo>
                    <a:pt x="27598" y="22564"/>
                  </a:lnTo>
                  <a:lnTo>
                    <a:pt x="27394" y="22674"/>
                  </a:lnTo>
                  <a:lnTo>
                    <a:pt x="27189" y="22753"/>
                  </a:lnTo>
                  <a:lnTo>
                    <a:pt x="26953" y="22831"/>
                  </a:lnTo>
                  <a:lnTo>
                    <a:pt x="26717" y="22894"/>
                  </a:lnTo>
                  <a:lnTo>
                    <a:pt x="26481" y="22941"/>
                  </a:lnTo>
                  <a:lnTo>
                    <a:pt x="26245" y="22973"/>
                  </a:lnTo>
                  <a:lnTo>
                    <a:pt x="25993" y="22989"/>
                  </a:lnTo>
                  <a:lnTo>
                    <a:pt x="25741" y="22989"/>
                  </a:lnTo>
                  <a:lnTo>
                    <a:pt x="25490" y="22989"/>
                  </a:lnTo>
                  <a:lnTo>
                    <a:pt x="25254" y="22957"/>
                  </a:lnTo>
                  <a:lnTo>
                    <a:pt x="25002" y="22926"/>
                  </a:lnTo>
                  <a:lnTo>
                    <a:pt x="24766" y="22863"/>
                  </a:lnTo>
                  <a:lnTo>
                    <a:pt x="24546" y="22800"/>
                  </a:lnTo>
                  <a:lnTo>
                    <a:pt x="24325" y="22721"/>
                  </a:lnTo>
                  <a:lnTo>
                    <a:pt x="24121" y="22627"/>
                  </a:lnTo>
                  <a:lnTo>
                    <a:pt x="23932" y="22517"/>
                  </a:lnTo>
                  <a:lnTo>
                    <a:pt x="708" y="8246"/>
                  </a:lnTo>
                  <a:lnTo>
                    <a:pt x="708" y="8246"/>
                  </a:lnTo>
                  <a:lnTo>
                    <a:pt x="535" y="8120"/>
                  </a:lnTo>
                  <a:lnTo>
                    <a:pt x="394" y="7994"/>
                  </a:lnTo>
                  <a:lnTo>
                    <a:pt x="268" y="7868"/>
                  </a:lnTo>
                  <a:lnTo>
                    <a:pt x="158" y="7726"/>
                  </a:lnTo>
                  <a:lnTo>
                    <a:pt x="79" y="7585"/>
                  </a:lnTo>
                  <a:lnTo>
                    <a:pt x="32" y="7443"/>
                  </a:lnTo>
                  <a:lnTo>
                    <a:pt x="0" y="7302"/>
                  </a:lnTo>
                  <a:lnTo>
                    <a:pt x="0" y="7160"/>
                  </a:lnTo>
                  <a:lnTo>
                    <a:pt x="16" y="7003"/>
                  </a:lnTo>
                  <a:lnTo>
                    <a:pt x="47" y="6861"/>
                  </a:lnTo>
                  <a:lnTo>
                    <a:pt x="126" y="6719"/>
                  </a:lnTo>
                  <a:lnTo>
                    <a:pt x="205" y="6578"/>
                  </a:lnTo>
                  <a:lnTo>
                    <a:pt x="315" y="6452"/>
                  </a:lnTo>
                  <a:lnTo>
                    <a:pt x="457" y="6310"/>
                  </a:lnTo>
                  <a:lnTo>
                    <a:pt x="614" y="6200"/>
                  </a:lnTo>
                  <a:lnTo>
                    <a:pt x="803" y="6074"/>
                  </a:lnTo>
                  <a:lnTo>
                    <a:pt x="10810" y="42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42"/>
            <p:cNvSpPr/>
            <p:nvPr/>
          </p:nvSpPr>
          <p:spPr>
            <a:xfrm>
              <a:off x="-2203835" y="3575107"/>
              <a:ext cx="1048822" cy="627914"/>
            </a:xfrm>
            <a:custGeom>
              <a:avLst/>
              <a:gdLst/>
              <a:ahLst/>
              <a:cxnLst/>
              <a:rect l="l" t="t" r="r" b="b"/>
              <a:pathLst>
                <a:path w="36348" h="21761" fill="none" extrusionOk="0">
                  <a:moveTo>
                    <a:pt x="35922" y="14555"/>
                  </a:moveTo>
                  <a:lnTo>
                    <a:pt x="12714" y="284"/>
                  </a:lnTo>
                  <a:lnTo>
                    <a:pt x="12714" y="284"/>
                  </a:lnTo>
                  <a:lnTo>
                    <a:pt x="12588" y="205"/>
                  </a:lnTo>
                  <a:lnTo>
                    <a:pt x="12462" y="158"/>
                  </a:lnTo>
                  <a:lnTo>
                    <a:pt x="12337" y="111"/>
                  </a:lnTo>
                  <a:lnTo>
                    <a:pt x="12195" y="63"/>
                  </a:lnTo>
                  <a:lnTo>
                    <a:pt x="11912" y="16"/>
                  </a:lnTo>
                  <a:lnTo>
                    <a:pt x="11613" y="0"/>
                  </a:lnTo>
                  <a:lnTo>
                    <a:pt x="11314" y="16"/>
                  </a:lnTo>
                  <a:lnTo>
                    <a:pt x="11031" y="63"/>
                  </a:lnTo>
                  <a:lnTo>
                    <a:pt x="10889" y="95"/>
                  </a:lnTo>
                  <a:lnTo>
                    <a:pt x="10747" y="142"/>
                  </a:lnTo>
                  <a:lnTo>
                    <a:pt x="10622" y="189"/>
                  </a:lnTo>
                  <a:lnTo>
                    <a:pt x="10496" y="252"/>
                  </a:lnTo>
                  <a:lnTo>
                    <a:pt x="8922" y="1149"/>
                  </a:lnTo>
                  <a:lnTo>
                    <a:pt x="8639" y="960"/>
                  </a:lnTo>
                  <a:lnTo>
                    <a:pt x="1779" y="4831"/>
                  </a:lnTo>
                  <a:lnTo>
                    <a:pt x="2062" y="5020"/>
                  </a:lnTo>
                  <a:lnTo>
                    <a:pt x="489" y="5901"/>
                  </a:lnTo>
                  <a:lnTo>
                    <a:pt x="489" y="5901"/>
                  </a:lnTo>
                  <a:lnTo>
                    <a:pt x="379" y="5979"/>
                  </a:lnTo>
                  <a:lnTo>
                    <a:pt x="284" y="6042"/>
                  </a:lnTo>
                  <a:lnTo>
                    <a:pt x="205" y="6121"/>
                  </a:lnTo>
                  <a:lnTo>
                    <a:pt x="143" y="6200"/>
                  </a:lnTo>
                  <a:lnTo>
                    <a:pt x="80" y="6294"/>
                  </a:lnTo>
                  <a:lnTo>
                    <a:pt x="48" y="6373"/>
                  </a:lnTo>
                  <a:lnTo>
                    <a:pt x="17" y="6467"/>
                  </a:lnTo>
                  <a:lnTo>
                    <a:pt x="1" y="6546"/>
                  </a:lnTo>
                  <a:lnTo>
                    <a:pt x="17" y="6640"/>
                  </a:lnTo>
                  <a:lnTo>
                    <a:pt x="32" y="6719"/>
                  </a:lnTo>
                  <a:lnTo>
                    <a:pt x="64" y="6813"/>
                  </a:lnTo>
                  <a:lnTo>
                    <a:pt x="111" y="6892"/>
                  </a:lnTo>
                  <a:lnTo>
                    <a:pt x="174" y="6986"/>
                  </a:lnTo>
                  <a:lnTo>
                    <a:pt x="237" y="7065"/>
                  </a:lnTo>
                  <a:lnTo>
                    <a:pt x="331" y="7128"/>
                  </a:lnTo>
                  <a:lnTo>
                    <a:pt x="441" y="7207"/>
                  </a:lnTo>
                  <a:lnTo>
                    <a:pt x="23650" y="21493"/>
                  </a:lnTo>
                  <a:lnTo>
                    <a:pt x="23650" y="21493"/>
                  </a:lnTo>
                  <a:lnTo>
                    <a:pt x="23760" y="21556"/>
                  </a:lnTo>
                  <a:lnTo>
                    <a:pt x="23886" y="21604"/>
                  </a:lnTo>
                  <a:lnTo>
                    <a:pt x="24027" y="21651"/>
                  </a:lnTo>
                  <a:lnTo>
                    <a:pt x="24153" y="21698"/>
                  </a:lnTo>
                  <a:lnTo>
                    <a:pt x="24452" y="21745"/>
                  </a:lnTo>
                  <a:lnTo>
                    <a:pt x="24751" y="21761"/>
                  </a:lnTo>
                  <a:lnTo>
                    <a:pt x="25050" y="21761"/>
                  </a:lnTo>
                  <a:lnTo>
                    <a:pt x="25333" y="21714"/>
                  </a:lnTo>
                  <a:lnTo>
                    <a:pt x="25475" y="21666"/>
                  </a:lnTo>
                  <a:lnTo>
                    <a:pt x="25616" y="21619"/>
                  </a:lnTo>
                  <a:lnTo>
                    <a:pt x="25742" y="21572"/>
                  </a:lnTo>
                  <a:lnTo>
                    <a:pt x="25868" y="21509"/>
                  </a:lnTo>
                  <a:lnTo>
                    <a:pt x="35875" y="15861"/>
                  </a:lnTo>
                  <a:lnTo>
                    <a:pt x="35875" y="15861"/>
                  </a:lnTo>
                  <a:lnTo>
                    <a:pt x="35985" y="15798"/>
                  </a:lnTo>
                  <a:lnTo>
                    <a:pt x="36080" y="15719"/>
                  </a:lnTo>
                  <a:lnTo>
                    <a:pt x="36158" y="15640"/>
                  </a:lnTo>
                  <a:lnTo>
                    <a:pt x="36221" y="15562"/>
                  </a:lnTo>
                  <a:lnTo>
                    <a:pt x="36284" y="15467"/>
                  </a:lnTo>
                  <a:lnTo>
                    <a:pt x="36316" y="15389"/>
                  </a:lnTo>
                  <a:lnTo>
                    <a:pt x="36347" y="15294"/>
                  </a:lnTo>
                  <a:lnTo>
                    <a:pt x="36347" y="15215"/>
                  </a:lnTo>
                  <a:lnTo>
                    <a:pt x="36347" y="15121"/>
                  </a:lnTo>
                  <a:lnTo>
                    <a:pt x="36331" y="15042"/>
                  </a:lnTo>
                  <a:lnTo>
                    <a:pt x="36300" y="14948"/>
                  </a:lnTo>
                  <a:lnTo>
                    <a:pt x="36253" y="14869"/>
                  </a:lnTo>
                  <a:lnTo>
                    <a:pt x="36190" y="14775"/>
                  </a:lnTo>
                  <a:lnTo>
                    <a:pt x="36111" y="14696"/>
                  </a:lnTo>
                  <a:lnTo>
                    <a:pt x="36032" y="14633"/>
                  </a:lnTo>
                  <a:lnTo>
                    <a:pt x="35922" y="145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42"/>
            <p:cNvSpPr/>
            <p:nvPr/>
          </p:nvSpPr>
          <p:spPr>
            <a:xfrm>
              <a:off x="-2233325" y="3768961"/>
              <a:ext cx="1108725" cy="493998"/>
            </a:xfrm>
            <a:custGeom>
              <a:avLst/>
              <a:gdLst/>
              <a:ahLst/>
              <a:cxnLst/>
              <a:rect l="l" t="t" r="r" b="b"/>
              <a:pathLst>
                <a:path w="38424" h="17120" extrusionOk="0">
                  <a:moveTo>
                    <a:pt x="0" y="1"/>
                  </a:moveTo>
                  <a:lnTo>
                    <a:pt x="0" y="1323"/>
                  </a:lnTo>
                  <a:lnTo>
                    <a:pt x="16" y="1464"/>
                  </a:lnTo>
                  <a:lnTo>
                    <a:pt x="47" y="1606"/>
                  </a:lnTo>
                  <a:lnTo>
                    <a:pt x="110" y="1747"/>
                  </a:lnTo>
                  <a:lnTo>
                    <a:pt x="189" y="1873"/>
                  </a:lnTo>
                  <a:lnTo>
                    <a:pt x="283" y="2015"/>
                  </a:lnTo>
                  <a:lnTo>
                    <a:pt x="409" y="2141"/>
                  </a:lnTo>
                  <a:lnTo>
                    <a:pt x="551" y="2267"/>
                  </a:lnTo>
                  <a:lnTo>
                    <a:pt x="724" y="2377"/>
                  </a:lnTo>
                  <a:lnTo>
                    <a:pt x="23932" y="16648"/>
                  </a:lnTo>
                  <a:lnTo>
                    <a:pt x="24105" y="16758"/>
                  </a:lnTo>
                  <a:lnTo>
                    <a:pt x="24294" y="16837"/>
                  </a:lnTo>
                  <a:lnTo>
                    <a:pt x="24357" y="16868"/>
                  </a:lnTo>
                  <a:lnTo>
                    <a:pt x="24404" y="16884"/>
                  </a:lnTo>
                  <a:lnTo>
                    <a:pt x="24719" y="16978"/>
                  </a:lnTo>
                  <a:lnTo>
                    <a:pt x="24750" y="16994"/>
                  </a:lnTo>
                  <a:lnTo>
                    <a:pt x="24829" y="17010"/>
                  </a:lnTo>
                  <a:lnTo>
                    <a:pt x="24986" y="17041"/>
                  </a:lnTo>
                  <a:lnTo>
                    <a:pt x="25254" y="17088"/>
                  </a:lnTo>
                  <a:lnTo>
                    <a:pt x="25505" y="17120"/>
                  </a:lnTo>
                  <a:lnTo>
                    <a:pt x="26040" y="17120"/>
                  </a:lnTo>
                  <a:lnTo>
                    <a:pt x="26198" y="17104"/>
                  </a:lnTo>
                  <a:lnTo>
                    <a:pt x="26276" y="17088"/>
                  </a:lnTo>
                  <a:lnTo>
                    <a:pt x="26339" y="17088"/>
                  </a:lnTo>
                  <a:lnTo>
                    <a:pt x="26686" y="17025"/>
                  </a:lnTo>
                  <a:lnTo>
                    <a:pt x="26717" y="17025"/>
                  </a:lnTo>
                  <a:lnTo>
                    <a:pt x="26764" y="17010"/>
                  </a:lnTo>
                  <a:lnTo>
                    <a:pt x="26953" y="16962"/>
                  </a:lnTo>
                  <a:lnTo>
                    <a:pt x="27142" y="16900"/>
                  </a:lnTo>
                  <a:lnTo>
                    <a:pt x="27205" y="16884"/>
                  </a:lnTo>
                  <a:lnTo>
                    <a:pt x="27236" y="16868"/>
                  </a:lnTo>
                  <a:lnTo>
                    <a:pt x="27425" y="16789"/>
                  </a:lnTo>
                  <a:lnTo>
                    <a:pt x="27598" y="16695"/>
                  </a:lnTo>
                  <a:lnTo>
                    <a:pt x="37605" y="11046"/>
                  </a:lnTo>
                  <a:lnTo>
                    <a:pt x="37621" y="11031"/>
                  </a:lnTo>
                  <a:lnTo>
                    <a:pt x="37652" y="11015"/>
                  </a:lnTo>
                  <a:lnTo>
                    <a:pt x="37825" y="10905"/>
                  </a:lnTo>
                  <a:lnTo>
                    <a:pt x="37888" y="10858"/>
                  </a:lnTo>
                  <a:lnTo>
                    <a:pt x="37998" y="10763"/>
                  </a:lnTo>
                  <a:lnTo>
                    <a:pt x="38014" y="10747"/>
                  </a:lnTo>
                  <a:lnTo>
                    <a:pt x="38046" y="10716"/>
                  </a:lnTo>
                  <a:lnTo>
                    <a:pt x="38156" y="10590"/>
                  </a:lnTo>
                  <a:lnTo>
                    <a:pt x="38187" y="10559"/>
                  </a:lnTo>
                  <a:lnTo>
                    <a:pt x="38203" y="10543"/>
                  </a:lnTo>
                  <a:lnTo>
                    <a:pt x="38266" y="10449"/>
                  </a:lnTo>
                  <a:lnTo>
                    <a:pt x="38297" y="10401"/>
                  </a:lnTo>
                  <a:lnTo>
                    <a:pt x="38297" y="10386"/>
                  </a:lnTo>
                  <a:lnTo>
                    <a:pt x="38329" y="10307"/>
                  </a:lnTo>
                  <a:lnTo>
                    <a:pt x="38360" y="10244"/>
                  </a:lnTo>
                  <a:lnTo>
                    <a:pt x="38392" y="10165"/>
                  </a:lnTo>
                  <a:lnTo>
                    <a:pt x="38408" y="10102"/>
                  </a:lnTo>
                  <a:lnTo>
                    <a:pt x="38408" y="10087"/>
                  </a:lnTo>
                  <a:lnTo>
                    <a:pt x="38408" y="10008"/>
                  </a:lnTo>
                  <a:lnTo>
                    <a:pt x="38423" y="9945"/>
                  </a:lnTo>
                  <a:lnTo>
                    <a:pt x="38423" y="9929"/>
                  </a:lnTo>
                  <a:lnTo>
                    <a:pt x="38408" y="8466"/>
                  </a:lnTo>
                  <a:lnTo>
                    <a:pt x="38408" y="8545"/>
                  </a:lnTo>
                  <a:lnTo>
                    <a:pt x="38392" y="8623"/>
                  </a:lnTo>
                  <a:lnTo>
                    <a:pt x="38376" y="8702"/>
                  </a:lnTo>
                  <a:lnTo>
                    <a:pt x="38360" y="8781"/>
                  </a:lnTo>
                  <a:lnTo>
                    <a:pt x="38329" y="8844"/>
                  </a:lnTo>
                  <a:lnTo>
                    <a:pt x="38297" y="8922"/>
                  </a:lnTo>
                  <a:lnTo>
                    <a:pt x="38250" y="8985"/>
                  </a:lnTo>
                  <a:lnTo>
                    <a:pt x="38187" y="9080"/>
                  </a:lnTo>
                  <a:lnTo>
                    <a:pt x="38156" y="9127"/>
                  </a:lnTo>
                  <a:lnTo>
                    <a:pt x="38046" y="9253"/>
                  </a:lnTo>
                  <a:lnTo>
                    <a:pt x="37983" y="9300"/>
                  </a:lnTo>
                  <a:lnTo>
                    <a:pt x="37873" y="9394"/>
                  </a:lnTo>
                  <a:lnTo>
                    <a:pt x="37810" y="9442"/>
                  </a:lnTo>
                  <a:lnTo>
                    <a:pt x="37652" y="9552"/>
                  </a:lnTo>
                  <a:lnTo>
                    <a:pt x="37605" y="9583"/>
                  </a:lnTo>
                  <a:lnTo>
                    <a:pt x="27598" y="15232"/>
                  </a:lnTo>
                  <a:lnTo>
                    <a:pt x="27409" y="15326"/>
                  </a:lnTo>
                  <a:lnTo>
                    <a:pt x="27205" y="15421"/>
                  </a:lnTo>
                  <a:lnTo>
                    <a:pt x="27142" y="15436"/>
                  </a:lnTo>
                  <a:lnTo>
                    <a:pt x="26953" y="15499"/>
                  </a:lnTo>
                  <a:lnTo>
                    <a:pt x="26764" y="15546"/>
                  </a:lnTo>
                  <a:lnTo>
                    <a:pt x="26701" y="15562"/>
                  </a:lnTo>
                  <a:lnTo>
                    <a:pt x="26497" y="15609"/>
                  </a:lnTo>
                  <a:lnTo>
                    <a:pt x="26276" y="15625"/>
                  </a:lnTo>
                  <a:lnTo>
                    <a:pt x="26198" y="15641"/>
                  </a:lnTo>
                  <a:lnTo>
                    <a:pt x="25977" y="15657"/>
                  </a:lnTo>
                  <a:lnTo>
                    <a:pt x="25726" y="15657"/>
                  </a:lnTo>
                  <a:lnTo>
                    <a:pt x="25490" y="15641"/>
                  </a:lnTo>
                  <a:lnTo>
                    <a:pt x="25254" y="15625"/>
                  </a:lnTo>
                  <a:lnTo>
                    <a:pt x="25033" y="15594"/>
                  </a:lnTo>
                  <a:lnTo>
                    <a:pt x="24813" y="15546"/>
                  </a:lnTo>
                  <a:lnTo>
                    <a:pt x="24750" y="15531"/>
                  </a:lnTo>
                  <a:lnTo>
                    <a:pt x="24546" y="15468"/>
                  </a:lnTo>
                  <a:lnTo>
                    <a:pt x="24341" y="15405"/>
                  </a:lnTo>
                  <a:lnTo>
                    <a:pt x="24294" y="15373"/>
                  </a:lnTo>
                  <a:lnTo>
                    <a:pt x="24105" y="15295"/>
                  </a:lnTo>
                  <a:lnTo>
                    <a:pt x="23932" y="15185"/>
                  </a:lnTo>
                  <a:lnTo>
                    <a:pt x="708" y="914"/>
                  </a:lnTo>
                  <a:lnTo>
                    <a:pt x="551" y="803"/>
                  </a:lnTo>
                  <a:lnTo>
                    <a:pt x="394" y="678"/>
                  </a:lnTo>
                  <a:lnTo>
                    <a:pt x="268" y="552"/>
                  </a:lnTo>
                  <a:lnTo>
                    <a:pt x="173" y="410"/>
                  </a:lnTo>
                  <a:lnTo>
                    <a:pt x="95" y="284"/>
                  </a:lnTo>
                  <a:lnTo>
                    <a:pt x="47" y="143"/>
                  </a:lnTo>
                  <a:lnTo>
                    <a:pt x="0" y="1"/>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42"/>
            <p:cNvSpPr/>
            <p:nvPr/>
          </p:nvSpPr>
          <p:spPr>
            <a:xfrm>
              <a:off x="-1833325" y="3808465"/>
              <a:ext cx="240651" cy="140784"/>
            </a:xfrm>
            <a:custGeom>
              <a:avLst/>
              <a:gdLst/>
              <a:ahLst/>
              <a:cxnLst/>
              <a:rect l="l" t="t" r="r" b="b"/>
              <a:pathLst>
                <a:path w="8340" h="4879" extrusionOk="0">
                  <a:moveTo>
                    <a:pt x="6640" y="1"/>
                  </a:moveTo>
                  <a:lnTo>
                    <a:pt x="6215" y="17"/>
                  </a:lnTo>
                  <a:lnTo>
                    <a:pt x="5806" y="48"/>
                  </a:lnTo>
                  <a:lnTo>
                    <a:pt x="5381" y="95"/>
                  </a:lnTo>
                  <a:lnTo>
                    <a:pt x="4972" y="158"/>
                  </a:lnTo>
                  <a:lnTo>
                    <a:pt x="4563" y="237"/>
                  </a:lnTo>
                  <a:lnTo>
                    <a:pt x="4154" y="331"/>
                  </a:lnTo>
                  <a:lnTo>
                    <a:pt x="3761" y="426"/>
                  </a:lnTo>
                  <a:lnTo>
                    <a:pt x="3383" y="552"/>
                  </a:lnTo>
                  <a:lnTo>
                    <a:pt x="3021" y="693"/>
                  </a:lnTo>
                  <a:lnTo>
                    <a:pt x="2659" y="835"/>
                  </a:lnTo>
                  <a:lnTo>
                    <a:pt x="2313" y="1008"/>
                  </a:lnTo>
                  <a:lnTo>
                    <a:pt x="1983" y="1181"/>
                  </a:lnTo>
                  <a:lnTo>
                    <a:pt x="1668" y="1385"/>
                  </a:lnTo>
                  <a:lnTo>
                    <a:pt x="1385" y="1574"/>
                  </a:lnTo>
                  <a:lnTo>
                    <a:pt x="1133" y="1795"/>
                  </a:lnTo>
                  <a:lnTo>
                    <a:pt x="913" y="1999"/>
                  </a:lnTo>
                  <a:lnTo>
                    <a:pt x="708" y="2235"/>
                  </a:lnTo>
                  <a:lnTo>
                    <a:pt x="519" y="2455"/>
                  </a:lnTo>
                  <a:lnTo>
                    <a:pt x="362" y="2691"/>
                  </a:lnTo>
                  <a:lnTo>
                    <a:pt x="236" y="2927"/>
                  </a:lnTo>
                  <a:lnTo>
                    <a:pt x="142" y="3163"/>
                  </a:lnTo>
                  <a:lnTo>
                    <a:pt x="63" y="3415"/>
                  </a:lnTo>
                  <a:lnTo>
                    <a:pt x="16" y="3651"/>
                  </a:lnTo>
                  <a:lnTo>
                    <a:pt x="0" y="3903"/>
                  </a:lnTo>
                  <a:lnTo>
                    <a:pt x="0" y="4139"/>
                  </a:lnTo>
                  <a:lnTo>
                    <a:pt x="32" y="4391"/>
                  </a:lnTo>
                  <a:lnTo>
                    <a:pt x="79" y="4642"/>
                  </a:lnTo>
                  <a:lnTo>
                    <a:pt x="157" y="4878"/>
                  </a:lnTo>
                  <a:lnTo>
                    <a:pt x="1070" y="4800"/>
                  </a:lnTo>
                  <a:lnTo>
                    <a:pt x="991" y="4580"/>
                  </a:lnTo>
                  <a:lnTo>
                    <a:pt x="944" y="4375"/>
                  </a:lnTo>
                  <a:lnTo>
                    <a:pt x="913" y="4155"/>
                  </a:lnTo>
                  <a:lnTo>
                    <a:pt x="913" y="3934"/>
                  </a:lnTo>
                  <a:lnTo>
                    <a:pt x="928" y="3730"/>
                  </a:lnTo>
                  <a:lnTo>
                    <a:pt x="960" y="3510"/>
                  </a:lnTo>
                  <a:lnTo>
                    <a:pt x="1023" y="3289"/>
                  </a:lnTo>
                  <a:lnTo>
                    <a:pt x="1117" y="3085"/>
                  </a:lnTo>
                  <a:lnTo>
                    <a:pt x="1227" y="2880"/>
                  </a:lnTo>
                  <a:lnTo>
                    <a:pt x="1353" y="2676"/>
                  </a:lnTo>
                  <a:lnTo>
                    <a:pt x="1511" y="2471"/>
                  </a:lnTo>
                  <a:lnTo>
                    <a:pt x="1684" y="2282"/>
                  </a:lnTo>
                  <a:lnTo>
                    <a:pt x="1888" y="2094"/>
                  </a:lnTo>
                  <a:lnTo>
                    <a:pt x="2108" y="1905"/>
                  </a:lnTo>
                  <a:lnTo>
                    <a:pt x="2360" y="1732"/>
                  </a:lnTo>
                  <a:lnTo>
                    <a:pt x="2628" y="1559"/>
                  </a:lnTo>
                  <a:lnTo>
                    <a:pt x="2927" y="1401"/>
                  </a:lnTo>
                  <a:lnTo>
                    <a:pt x="3226" y="1260"/>
                  </a:lnTo>
                  <a:lnTo>
                    <a:pt x="3540" y="1118"/>
                  </a:lnTo>
                  <a:lnTo>
                    <a:pt x="3871" y="1008"/>
                  </a:lnTo>
                  <a:lnTo>
                    <a:pt x="4201" y="898"/>
                  </a:lnTo>
                  <a:lnTo>
                    <a:pt x="4547" y="803"/>
                  </a:lnTo>
                  <a:lnTo>
                    <a:pt x="4893" y="725"/>
                  </a:lnTo>
                  <a:lnTo>
                    <a:pt x="5255" y="662"/>
                  </a:lnTo>
                  <a:lnTo>
                    <a:pt x="5617" y="614"/>
                  </a:lnTo>
                  <a:lnTo>
                    <a:pt x="5979" y="567"/>
                  </a:lnTo>
                  <a:lnTo>
                    <a:pt x="6357" y="536"/>
                  </a:lnTo>
                  <a:lnTo>
                    <a:pt x="7096" y="536"/>
                  </a:lnTo>
                  <a:lnTo>
                    <a:pt x="7474" y="552"/>
                  </a:lnTo>
                  <a:lnTo>
                    <a:pt x="7851" y="567"/>
                  </a:lnTo>
                  <a:lnTo>
                    <a:pt x="8213" y="614"/>
                  </a:lnTo>
                  <a:lnTo>
                    <a:pt x="8339" y="95"/>
                  </a:lnTo>
                  <a:lnTo>
                    <a:pt x="7914" y="48"/>
                  </a:lnTo>
                  <a:lnTo>
                    <a:pt x="7490" y="17"/>
                  </a:lnTo>
                  <a:lnTo>
                    <a:pt x="706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42"/>
            <p:cNvSpPr/>
            <p:nvPr/>
          </p:nvSpPr>
          <p:spPr>
            <a:xfrm>
              <a:off x="-1833325" y="3808465"/>
              <a:ext cx="240651" cy="140784"/>
            </a:xfrm>
            <a:custGeom>
              <a:avLst/>
              <a:gdLst/>
              <a:ahLst/>
              <a:cxnLst/>
              <a:rect l="l" t="t" r="r" b="b"/>
              <a:pathLst>
                <a:path w="8340" h="4879" fill="none" extrusionOk="0">
                  <a:moveTo>
                    <a:pt x="1983" y="1181"/>
                  </a:moveTo>
                  <a:lnTo>
                    <a:pt x="1983" y="1181"/>
                  </a:lnTo>
                  <a:lnTo>
                    <a:pt x="1668" y="1385"/>
                  </a:lnTo>
                  <a:lnTo>
                    <a:pt x="1385" y="1574"/>
                  </a:lnTo>
                  <a:lnTo>
                    <a:pt x="1133" y="1795"/>
                  </a:lnTo>
                  <a:lnTo>
                    <a:pt x="913" y="1999"/>
                  </a:lnTo>
                  <a:lnTo>
                    <a:pt x="708" y="2235"/>
                  </a:lnTo>
                  <a:lnTo>
                    <a:pt x="519" y="2455"/>
                  </a:lnTo>
                  <a:lnTo>
                    <a:pt x="362" y="2691"/>
                  </a:lnTo>
                  <a:lnTo>
                    <a:pt x="236" y="2927"/>
                  </a:lnTo>
                  <a:lnTo>
                    <a:pt x="142" y="3163"/>
                  </a:lnTo>
                  <a:lnTo>
                    <a:pt x="63" y="3415"/>
                  </a:lnTo>
                  <a:lnTo>
                    <a:pt x="16" y="3651"/>
                  </a:lnTo>
                  <a:lnTo>
                    <a:pt x="0" y="3903"/>
                  </a:lnTo>
                  <a:lnTo>
                    <a:pt x="0" y="4139"/>
                  </a:lnTo>
                  <a:lnTo>
                    <a:pt x="32" y="4391"/>
                  </a:lnTo>
                  <a:lnTo>
                    <a:pt x="79" y="4642"/>
                  </a:lnTo>
                  <a:lnTo>
                    <a:pt x="157" y="4878"/>
                  </a:lnTo>
                  <a:lnTo>
                    <a:pt x="1070" y="4800"/>
                  </a:lnTo>
                  <a:lnTo>
                    <a:pt x="1070" y="4800"/>
                  </a:lnTo>
                  <a:lnTo>
                    <a:pt x="991" y="4580"/>
                  </a:lnTo>
                  <a:lnTo>
                    <a:pt x="944" y="4375"/>
                  </a:lnTo>
                  <a:lnTo>
                    <a:pt x="913" y="4155"/>
                  </a:lnTo>
                  <a:lnTo>
                    <a:pt x="913" y="3934"/>
                  </a:lnTo>
                  <a:lnTo>
                    <a:pt x="928" y="3730"/>
                  </a:lnTo>
                  <a:lnTo>
                    <a:pt x="960" y="3510"/>
                  </a:lnTo>
                  <a:lnTo>
                    <a:pt x="1023" y="3289"/>
                  </a:lnTo>
                  <a:lnTo>
                    <a:pt x="1117" y="3085"/>
                  </a:lnTo>
                  <a:lnTo>
                    <a:pt x="1227" y="2880"/>
                  </a:lnTo>
                  <a:lnTo>
                    <a:pt x="1353" y="2676"/>
                  </a:lnTo>
                  <a:lnTo>
                    <a:pt x="1511" y="2471"/>
                  </a:lnTo>
                  <a:lnTo>
                    <a:pt x="1684" y="2282"/>
                  </a:lnTo>
                  <a:lnTo>
                    <a:pt x="1888" y="2094"/>
                  </a:lnTo>
                  <a:lnTo>
                    <a:pt x="2108" y="1905"/>
                  </a:lnTo>
                  <a:lnTo>
                    <a:pt x="2360" y="1732"/>
                  </a:lnTo>
                  <a:lnTo>
                    <a:pt x="2628" y="1559"/>
                  </a:lnTo>
                  <a:lnTo>
                    <a:pt x="2628" y="1559"/>
                  </a:lnTo>
                  <a:lnTo>
                    <a:pt x="2927" y="1401"/>
                  </a:lnTo>
                  <a:lnTo>
                    <a:pt x="3226" y="1260"/>
                  </a:lnTo>
                  <a:lnTo>
                    <a:pt x="3540" y="1118"/>
                  </a:lnTo>
                  <a:lnTo>
                    <a:pt x="3871" y="1008"/>
                  </a:lnTo>
                  <a:lnTo>
                    <a:pt x="4201" y="898"/>
                  </a:lnTo>
                  <a:lnTo>
                    <a:pt x="4547" y="803"/>
                  </a:lnTo>
                  <a:lnTo>
                    <a:pt x="4893" y="725"/>
                  </a:lnTo>
                  <a:lnTo>
                    <a:pt x="5255" y="662"/>
                  </a:lnTo>
                  <a:lnTo>
                    <a:pt x="5617" y="614"/>
                  </a:lnTo>
                  <a:lnTo>
                    <a:pt x="5979" y="567"/>
                  </a:lnTo>
                  <a:lnTo>
                    <a:pt x="6357" y="536"/>
                  </a:lnTo>
                  <a:lnTo>
                    <a:pt x="6734" y="536"/>
                  </a:lnTo>
                  <a:lnTo>
                    <a:pt x="7096" y="536"/>
                  </a:lnTo>
                  <a:lnTo>
                    <a:pt x="7474" y="552"/>
                  </a:lnTo>
                  <a:lnTo>
                    <a:pt x="7851" y="567"/>
                  </a:lnTo>
                  <a:lnTo>
                    <a:pt x="8213" y="614"/>
                  </a:lnTo>
                  <a:lnTo>
                    <a:pt x="8339" y="95"/>
                  </a:lnTo>
                  <a:lnTo>
                    <a:pt x="8339" y="95"/>
                  </a:lnTo>
                  <a:lnTo>
                    <a:pt x="7914" y="48"/>
                  </a:lnTo>
                  <a:lnTo>
                    <a:pt x="7490" y="17"/>
                  </a:lnTo>
                  <a:lnTo>
                    <a:pt x="7065" y="1"/>
                  </a:lnTo>
                  <a:lnTo>
                    <a:pt x="6640" y="1"/>
                  </a:lnTo>
                  <a:lnTo>
                    <a:pt x="6215" y="17"/>
                  </a:lnTo>
                  <a:lnTo>
                    <a:pt x="5806" y="48"/>
                  </a:lnTo>
                  <a:lnTo>
                    <a:pt x="5381" y="95"/>
                  </a:lnTo>
                  <a:lnTo>
                    <a:pt x="4972" y="158"/>
                  </a:lnTo>
                  <a:lnTo>
                    <a:pt x="4563" y="237"/>
                  </a:lnTo>
                  <a:lnTo>
                    <a:pt x="4154" y="331"/>
                  </a:lnTo>
                  <a:lnTo>
                    <a:pt x="3761" y="426"/>
                  </a:lnTo>
                  <a:lnTo>
                    <a:pt x="3383" y="552"/>
                  </a:lnTo>
                  <a:lnTo>
                    <a:pt x="3021" y="693"/>
                  </a:lnTo>
                  <a:lnTo>
                    <a:pt x="2659" y="835"/>
                  </a:lnTo>
                  <a:lnTo>
                    <a:pt x="2313" y="1008"/>
                  </a:lnTo>
                  <a:lnTo>
                    <a:pt x="1983" y="118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42"/>
            <p:cNvSpPr/>
            <p:nvPr/>
          </p:nvSpPr>
          <p:spPr>
            <a:xfrm>
              <a:off x="-1776595" y="3841620"/>
              <a:ext cx="176189" cy="102637"/>
            </a:xfrm>
            <a:custGeom>
              <a:avLst/>
              <a:gdLst/>
              <a:ahLst/>
              <a:cxnLst/>
              <a:rect l="l" t="t" r="r" b="b"/>
              <a:pathLst>
                <a:path w="6106" h="3557" extrusionOk="0">
                  <a:moveTo>
                    <a:pt x="4548" y="0"/>
                  </a:moveTo>
                  <a:lnTo>
                    <a:pt x="4233" y="32"/>
                  </a:lnTo>
                  <a:lnTo>
                    <a:pt x="3934" y="63"/>
                  </a:lnTo>
                  <a:lnTo>
                    <a:pt x="3620" y="95"/>
                  </a:lnTo>
                  <a:lnTo>
                    <a:pt x="3321" y="158"/>
                  </a:lnTo>
                  <a:lnTo>
                    <a:pt x="3022" y="221"/>
                  </a:lnTo>
                  <a:lnTo>
                    <a:pt x="2739" y="299"/>
                  </a:lnTo>
                  <a:lnTo>
                    <a:pt x="2455" y="378"/>
                  </a:lnTo>
                  <a:lnTo>
                    <a:pt x="2188" y="472"/>
                  </a:lnTo>
                  <a:lnTo>
                    <a:pt x="1920" y="583"/>
                  </a:lnTo>
                  <a:lnTo>
                    <a:pt x="1669" y="708"/>
                  </a:lnTo>
                  <a:lnTo>
                    <a:pt x="1417" y="850"/>
                  </a:lnTo>
                  <a:lnTo>
                    <a:pt x="1197" y="992"/>
                  </a:lnTo>
                  <a:lnTo>
                    <a:pt x="992" y="1133"/>
                  </a:lnTo>
                  <a:lnTo>
                    <a:pt x="803" y="1291"/>
                  </a:lnTo>
                  <a:lnTo>
                    <a:pt x="630" y="1448"/>
                  </a:lnTo>
                  <a:lnTo>
                    <a:pt x="489" y="1605"/>
                  </a:lnTo>
                  <a:lnTo>
                    <a:pt x="363" y="1778"/>
                  </a:lnTo>
                  <a:lnTo>
                    <a:pt x="253" y="1951"/>
                  </a:lnTo>
                  <a:lnTo>
                    <a:pt x="158" y="2125"/>
                  </a:lnTo>
                  <a:lnTo>
                    <a:pt x="95" y="2298"/>
                  </a:lnTo>
                  <a:lnTo>
                    <a:pt x="48" y="2486"/>
                  </a:lnTo>
                  <a:lnTo>
                    <a:pt x="17" y="2660"/>
                  </a:lnTo>
                  <a:lnTo>
                    <a:pt x="1" y="2848"/>
                  </a:lnTo>
                  <a:lnTo>
                    <a:pt x="17" y="3021"/>
                  </a:lnTo>
                  <a:lnTo>
                    <a:pt x="48" y="3210"/>
                  </a:lnTo>
                  <a:lnTo>
                    <a:pt x="95" y="3383"/>
                  </a:lnTo>
                  <a:lnTo>
                    <a:pt x="158" y="3556"/>
                  </a:lnTo>
                  <a:lnTo>
                    <a:pt x="1071" y="3478"/>
                  </a:lnTo>
                  <a:lnTo>
                    <a:pt x="1008" y="3336"/>
                  </a:lnTo>
                  <a:lnTo>
                    <a:pt x="961" y="3179"/>
                  </a:lnTo>
                  <a:lnTo>
                    <a:pt x="929" y="3037"/>
                  </a:lnTo>
                  <a:lnTo>
                    <a:pt x="913" y="2880"/>
                  </a:lnTo>
                  <a:lnTo>
                    <a:pt x="929" y="2738"/>
                  </a:lnTo>
                  <a:lnTo>
                    <a:pt x="945" y="2581"/>
                  </a:lnTo>
                  <a:lnTo>
                    <a:pt x="976" y="2439"/>
                  </a:lnTo>
                  <a:lnTo>
                    <a:pt x="1039" y="2282"/>
                  </a:lnTo>
                  <a:lnTo>
                    <a:pt x="1102" y="2140"/>
                  </a:lnTo>
                  <a:lnTo>
                    <a:pt x="1197" y="1999"/>
                  </a:lnTo>
                  <a:lnTo>
                    <a:pt x="1291" y="1857"/>
                  </a:lnTo>
                  <a:lnTo>
                    <a:pt x="1417" y="1715"/>
                  </a:lnTo>
                  <a:lnTo>
                    <a:pt x="1559" y="1590"/>
                  </a:lnTo>
                  <a:lnTo>
                    <a:pt x="1716" y="1448"/>
                  </a:lnTo>
                  <a:lnTo>
                    <a:pt x="1889" y="1338"/>
                  </a:lnTo>
                  <a:lnTo>
                    <a:pt x="2078" y="1212"/>
                  </a:lnTo>
                  <a:lnTo>
                    <a:pt x="2267" y="1102"/>
                  </a:lnTo>
                  <a:lnTo>
                    <a:pt x="2487" y="1007"/>
                  </a:lnTo>
                  <a:lnTo>
                    <a:pt x="2707" y="913"/>
                  </a:lnTo>
                  <a:lnTo>
                    <a:pt x="2927" y="834"/>
                  </a:lnTo>
                  <a:lnTo>
                    <a:pt x="3163" y="756"/>
                  </a:lnTo>
                  <a:lnTo>
                    <a:pt x="3415" y="693"/>
                  </a:lnTo>
                  <a:lnTo>
                    <a:pt x="3651" y="646"/>
                  </a:lnTo>
                  <a:lnTo>
                    <a:pt x="3903" y="598"/>
                  </a:lnTo>
                  <a:lnTo>
                    <a:pt x="4170" y="567"/>
                  </a:lnTo>
                  <a:lnTo>
                    <a:pt x="4422" y="551"/>
                  </a:lnTo>
                  <a:lnTo>
                    <a:pt x="4674" y="535"/>
                  </a:lnTo>
                  <a:lnTo>
                    <a:pt x="4941" y="520"/>
                  </a:lnTo>
                  <a:lnTo>
                    <a:pt x="5193" y="535"/>
                  </a:lnTo>
                  <a:lnTo>
                    <a:pt x="5461" y="551"/>
                  </a:lnTo>
                  <a:lnTo>
                    <a:pt x="5712" y="567"/>
                  </a:lnTo>
                  <a:lnTo>
                    <a:pt x="5964" y="614"/>
                  </a:lnTo>
                  <a:lnTo>
                    <a:pt x="6106" y="79"/>
                  </a:lnTo>
                  <a:lnTo>
                    <a:pt x="5791" y="48"/>
                  </a:lnTo>
                  <a:lnTo>
                    <a:pt x="5476" y="16"/>
                  </a:lnTo>
                  <a:lnTo>
                    <a:pt x="517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42"/>
            <p:cNvSpPr/>
            <p:nvPr/>
          </p:nvSpPr>
          <p:spPr>
            <a:xfrm>
              <a:off x="-1776595" y="3841620"/>
              <a:ext cx="176189" cy="102637"/>
            </a:xfrm>
            <a:custGeom>
              <a:avLst/>
              <a:gdLst/>
              <a:ahLst/>
              <a:cxnLst/>
              <a:rect l="l" t="t" r="r" b="b"/>
              <a:pathLst>
                <a:path w="6106" h="3557" fill="none" extrusionOk="0">
                  <a:moveTo>
                    <a:pt x="1417" y="850"/>
                  </a:moveTo>
                  <a:lnTo>
                    <a:pt x="1417" y="850"/>
                  </a:lnTo>
                  <a:lnTo>
                    <a:pt x="1197" y="992"/>
                  </a:lnTo>
                  <a:lnTo>
                    <a:pt x="992" y="1133"/>
                  </a:lnTo>
                  <a:lnTo>
                    <a:pt x="803" y="1291"/>
                  </a:lnTo>
                  <a:lnTo>
                    <a:pt x="630" y="1448"/>
                  </a:lnTo>
                  <a:lnTo>
                    <a:pt x="489" y="1605"/>
                  </a:lnTo>
                  <a:lnTo>
                    <a:pt x="363" y="1778"/>
                  </a:lnTo>
                  <a:lnTo>
                    <a:pt x="253" y="1951"/>
                  </a:lnTo>
                  <a:lnTo>
                    <a:pt x="158" y="2125"/>
                  </a:lnTo>
                  <a:lnTo>
                    <a:pt x="95" y="2298"/>
                  </a:lnTo>
                  <a:lnTo>
                    <a:pt x="48" y="2486"/>
                  </a:lnTo>
                  <a:lnTo>
                    <a:pt x="17" y="2660"/>
                  </a:lnTo>
                  <a:lnTo>
                    <a:pt x="1" y="2848"/>
                  </a:lnTo>
                  <a:lnTo>
                    <a:pt x="17" y="3021"/>
                  </a:lnTo>
                  <a:lnTo>
                    <a:pt x="48" y="3210"/>
                  </a:lnTo>
                  <a:lnTo>
                    <a:pt x="95" y="3383"/>
                  </a:lnTo>
                  <a:lnTo>
                    <a:pt x="158" y="3556"/>
                  </a:lnTo>
                  <a:lnTo>
                    <a:pt x="1071" y="3478"/>
                  </a:lnTo>
                  <a:lnTo>
                    <a:pt x="1071" y="3478"/>
                  </a:lnTo>
                  <a:lnTo>
                    <a:pt x="1008" y="3336"/>
                  </a:lnTo>
                  <a:lnTo>
                    <a:pt x="961" y="3179"/>
                  </a:lnTo>
                  <a:lnTo>
                    <a:pt x="929" y="3037"/>
                  </a:lnTo>
                  <a:lnTo>
                    <a:pt x="913" y="2880"/>
                  </a:lnTo>
                  <a:lnTo>
                    <a:pt x="929" y="2738"/>
                  </a:lnTo>
                  <a:lnTo>
                    <a:pt x="945" y="2581"/>
                  </a:lnTo>
                  <a:lnTo>
                    <a:pt x="976" y="2439"/>
                  </a:lnTo>
                  <a:lnTo>
                    <a:pt x="1039" y="2282"/>
                  </a:lnTo>
                  <a:lnTo>
                    <a:pt x="1102" y="2140"/>
                  </a:lnTo>
                  <a:lnTo>
                    <a:pt x="1197" y="1999"/>
                  </a:lnTo>
                  <a:lnTo>
                    <a:pt x="1291" y="1857"/>
                  </a:lnTo>
                  <a:lnTo>
                    <a:pt x="1417" y="1715"/>
                  </a:lnTo>
                  <a:lnTo>
                    <a:pt x="1559" y="1590"/>
                  </a:lnTo>
                  <a:lnTo>
                    <a:pt x="1716" y="1448"/>
                  </a:lnTo>
                  <a:lnTo>
                    <a:pt x="1889" y="1338"/>
                  </a:lnTo>
                  <a:lnTo>
                    <a:pt x="2078" y="1212"/>
                  </a:lnTo>
                  <a:lnTo>
                    <a:pt x="2078" y="1212"/>
                  </a:lnTo>
                  <a:lnTo>
                    <a:pt x="2267" y="1102"/>
                  </a:lnTo>
                  <a:lnTo>
                    <a:pt x="2487" y="1007"/>
                  </a:lnTo>
                  <a:lnTo>
                    <a:pt x="2707" y="913"/>
                  </a:lnTo>
                  <a:lnTo>
                    <a:pt x="2927" y="834"/>
                  </a:lnTo>
                  <a:lnTo>
                    <a:pt x="3163" y="756"/>
                  </a:lnTo>
                  <a:lnTo>
                    <a:pt x="3415" y="693"/>
                  </a:lnTo>
                  <a:lnTo>
                    <a:pt x="3651" y="646"/>
                  </a:lnTo>
                  <a:lnTo>
                    <a:pt x="3903" y="598"/>
                  </a:lnTo>
                  <a:lnTo>
                    <a:pt x="4170" y="567"/>
                  </a:lnTo>
                  <a:lnTo>
                    <a:pt x="4422" y="551"/>
                  </a:lnTo>
                  <a:lnTo>
                    <a:pt x="4674" y="535"/>
                  </a:lnTo>
                  <a:lnTo>
                    <a:pt x="4941" y="520"/>
                  </a:lnTo>
                  <a:lnTo>
                    <a:pt x="5193" y="535"/>
                  </a:lnTo>
                  <a:lnTo>
                    <a:pt x="5461" y="551"/>
                  </a:lnTo>
                  <a:lnTo>
                    <a:pt x="5712" y="567"/>
                  </a:lnTo>
                  <a:lnTo>
                    <a:pt x="5964" y="614"/>
                  </a:lnTo>
                  <a:lnTo>
                    <a:pt x="6106" y="79"/>
                  </a:lnTo>
                  <a:lnTo>
                    <a:pt x="6106" y="79"/>
                  </a:lnTo>
                  <a:lnTo>
                    <a:pt x="5791" y="48"/>
                  </a:lnTo>
                  <a:lnTo>
                    <a:pt x="5476" y="16"/>
                  </a:lnTo>
                  <a:lnTo>
                    <a:pt x="5177" y="0"/>
                  </a:lnTo>
                  <a:lnTo>
                    <a:pt x="4863" y="0"/>
                  </a:lnTo>
                  <a:lnTo>
                    <a:pt x="4548" y="0"/>
                  </a:lnTo>
                  <a:lnTo>
                    <a:pt x="4233" y="32"/>
                  </a:lnTo>
                  <a:lnTo>
                    <a:pt x="3934" y="63"/>
                  </a:lnTo>
                  <a:lnTo>
                    <a:pt x="3620" y="95"/>
                  </a:lnTo>
                  <a:lnTo>
                    <a:pt x="3321" y="158"/>
                  </a:lnTo>
                  <a:lnTo>
                    <a:pt x="3022" y="221"/>
                  </a:lnTo>
                  <a:lnTo>
                    <a:pt x="2739" y="299"/>
                  </a:lnTo>
                  <a:lnTo>
                    <a:pt x="2455" y="378"/>
                  </a:lnTo>
                  <a:lnTo>
                    <a:pt x="2188" y="472"/>
                  </a:lnTo>
                  <a:lnTo>
                    <a:pt x="1920" y="583"/>
                  </a:lnTo>
                  <a:lnTo>
                    <a:pt x="1669" y="708"/>
                  </a:lnTo>
                  <a:lnTo>
                    <a:pt x="1417" y="8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2"/>
            <p:cNvSpPr/>
            <p:nvPr/>
          </p:nvSpPr>
          <p:spPr>
            <a:xfrm>
              <a:off x="-1719373" y="3874776"/>
              <a:ext cx="110803" cy="64491"/>
            </a:xfrm>
            <a:custGeom>
              <a:avLst/>
              <a:gdLst/>
              <a:ahLst/>
              <a:cxnLst/>
              <a:rect l="l" t="t" r="r" b="b"/>
              <a:pathLst>
                <a:path w="3840" h="2235" extrusionOk="0">
                  <a:moveTo>
                    <a:pt x="2659" y="0"/>
                  </a:moveTo>
                  <a:lnTo>
                    <a:pt x="2266" y="32"/>
                  </a:lnTo>
                  <a:lnTo>
                    <a:pt x="1873" y="110"/>
                  </a:lnTo>
                  <a:lnTo>
                    <a:pt x="1511" y="205"/>
                  </a:lnTo>
                  <a:lnTo>
                    <a:pt x="1338" y="268"/>
                  </a:lnTo>
                  <a:lnTo>
                    <a:pt x="1165" y="330"/>
                  </a:lnTo>
                  <a:lnTo>
                    <a:pt x="1007" y="409"/>
                  </a:lnTo>
                  <a:lnTo>
                    <a:pt x="850" y="504"/>
                  </a:lnTo>
                  <a:lnTo>
                    <a:pt x="708" y="598"/>
                  </a:lnTo>
                  <a:lnTo>
                    <a:pt x="567" y="692"/>
                  </a:lnTo>
                  <a:lnTo>
                    <a:pt x="457" y="787"/>
                  </a:lnTo>
                  <a:lnTo>
                    <a:pt x="347" y="881"/>
                  </a:lnTo>
                  <a:lnTo>
                    <a:pt x="268" y="991"/>
                  </a:lnTo>
                  <a:lnTo>
                    <a:pt x="189" y="1101"/>
                  </a:lnTo>
                  <a:lnTo>
                    <a:pt x="126" y="1212"/>
                  </a:lnTo>
                  <a:lnTo>
                    <a:pt x="63" y="1322"/>
                  </a:lnTo>
                  <a:lnTo>
                    <a:pt x="32" y="1432"/>
                  </a:lnTo>
                  <a:lnTo>
                    <a:pt x="16" y="1558"/>
                  </a:lnTo>
                  <a:lnTo>
                    <a:pt x="0" y="1668"/>
                  </a:lnTo>
                  <a:lnTo>
                    <a:pt x="0" y="1778"/>
                  </a:lnTo>
                  <a:lnTo>
                    <a:pt x="16" y="1904"/>
                  </a:lnTo>
                  <a:lnTo>
                    <a:pt x="48" y="2014"/>
                  </a:lnTo>
                  <a:lnTo>
                    <a:pt x="95" y="2124"/>
                  </a:lnTo>
                  <a:lnTo>
                    <a:pt x="142" y="2234"/>
                  </a:lnTo>
                  <a:lnTo>
                    <a:pt x="1070" y="2156"/>
                  </a:lnTo>
                  <a:lnTo>
                    <a:pt x="1007" y="2077"/>
                  </a:lnTo>
                  <a:lnTo>
                    <a:pt x="976" y="1998"/>
                  </a:lnTo>
                  <a:lnTo>
                    <a:pt x="944" y="1904"/>
                  </a:lnTo>
                  <a:lnTo>
                    <a:pt x="913" y="1825"/>
                  </a:lnTo>
                  <a:lnTo>
                    <a:pt x="913" y="1747"/>
                  </a:lnTo>
                  <a:lnTo>
                    <a:pt x="913" y="1652"/>
                  </a:lnTo>
                  <a:lnTo>
                    <a:pt x="929" y="1573"/>
                  </a:lnTo>
                  <a:lnTo>
                    <a:pt x="944" y="1479"/>
                  </a:lnTo>
                  <a:lnTo>
                    <a:pt x="976" y="1400"/>
                  </a:lnTo>
                  <a:lnTo>
                    <a:pt x="1023" y="1322"/>
                  </a:lnTo>
                  <a:lnTo>
                    <a:pt x="1070" y="1243"/>
                  </a:lnTo>
                  <a:lnTo>
                    <a:pt x="1133" y="1164"/>
                  </a:lnTo>
                  <a:lnTo>
                    <a:pt x="1291" y="1007"/>
                  </a:lnTo>
                  <a:lnTo>
                    <a:pt x="1495" y="865"/>
                  </a:lnTo>
                  <a:lnTo>
                    <a:pt x="1731" y="755"/>
                  </a:lnTo>
                  <a:lnTo>
                    <a:pt x="1983" y="661"/>
                  </a:lnTo>
                  <a:lnTo>
                    <a:pt x="2266" y="582"/>
                  </a:lnTo>
                  <a:lnTo>
                    <a:pt x="2549" y="551"/>
                  </a:lnTo>
                  <a:lnTo>
                    <a:pt x="2848" y="519"/>
                  </a:lnTo>
                  <a:lnTo>
                    <a:pt x="3132" y="519"/>
                  </a:lnTo>
                  <a:lnTo>
                    <a:pt x="3430" y="551"/>
                  </a:lnTo>
                  <a:lnTo>
                    <a:pt x="3714" y="598"/>
                  </a:lnTo>
                  <a:lnTo>
                    <a:pt x="3840" y="79"/>
                  </a:lnTo>
                  <a:lnTo>
                    <a:pt x="3446" y="16"/>
                  </a:lnTo>
                  <a:lnTo>
                    <a:pt x="30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2"/>
            <p:cNvSpPr/>
            <p:nvPr/>
          </p:nvSpPr>
          <p:spPr>
            <a:xfrm>
              <a:off x="-1719373" y="3874776"/>
              <a:ext cx="110803" cy="64491"/>
            </a:xfrm>
            <a:custGeom>
              <a:avLst/>
              <a:gdLst/>
              <a:ahLst/>
              <a:cxnLst/>
              <a:rect l="l" t="t" r="r" b="b"/>
              <a:pathLst>
                <a:path w="3840" h="2235" fill="none" extrusionOk="0">
                  <a:moveTo>
                    <a:pt x="850" y="504"/>
                  </a:moveTo>
                  <a:lnTo>
                    <a:pt x="850" y="504"/>
                  </a:lnTo>
                  <a:lnTo>
                    <a:pt x="708" y="598"/>
                  </a:lnTo>
                  <a:lnTo>
                    <a:pt x="567" y="692"/>
                  </a:lnTo>
                  <a:lnTo>
                    <a:pt x="457" y="787"/>
                  </a:lnTo>
                  <a:lnTo>
                    <a:pt x="347" y="881"/>
                  </a:lnTo>
                  <a:lnTo>
                    <a:pt x="268" y="991"/>
                  </a:lnTo>
                  <a:lnTo>
                    <a:pt x="189" y="1101"/>
                  </a:lnTo>
                  <a:lnTo>
                    <a:pt x="126" y="1212"/>
                  </a:lnTo>
                  <a:lnTo>
                    <a:pt x="63" y="1322"/>
                  </a:lnTo>
                  <a:lnTo>
                    <a:pt x="32" y="1432"/>
                  </a:lnTo>
                  <a:lnTo>
                    <a:pt x="16" y="1558"/>
                  </a:lnTo>
                  <a:lnTo>
                    <a:pt x="0" y="1668"/>
                  </a:lnTo>
                  <a:lnTo>
                    <a:pt x="0" y="1778"/>
                  </a:lnTo>
                  <a:lnTo>
                    <a:pt x="16" y="1904"/>
                  </a:lnTo>
                  <a:lnTo>
                    <a:pt x="48" y="2014"/>
                  </a:lnTo>
                  <a:lnTo>
                    <a:pt x="95" y="2124"/>
                  </a:lnTo>
                  <a:lnTo>
                    <a:pt x="142" y="2234"/>
                  </a:lnTo>
                  <a:lnTo>
                    <a:pt x="1070" y="2156"/>
                  </a:lnTo>
                  <a:lnTo>
                    <a:pt x="1070" y="2156"/>
                  </a:lnTo>
                  <a:lnTo>
                    <a:pt x="1007" y="2077"/>
                  </a:lnTo>
                  <a:lnTo>
                    <a:pt x="976" y="1998"/>
                  </a:lnTo>
                  <a:lnTo>
                    <a:pt x="944" y="1904"/>
                  </a:lnTo>
                  <a:lnTo>
                    <a:pt x="913" y="1825"/>
                  </a:lnTo>
                  <a:lnTo>
                    <a:pt x="913" y="1747"/>
                  </a:lnTo>
                  <a:lnTo>
                    <a:pt x="913" y="1652"/>
                  </a:lnTo>
                  <a:lnTo>
                    <a:pt x="929" y="1573"/>
                  </a:lnTo>
                  <a:lnTo>
                    <a:pt x="944" y="1479"/>
                  </a:lnTo>
                  <a:lnTo>
                    <a:pt x="976" y="1400"/>
                  </a:lnTo>
                  <a:lnTo>
                    <a:pt x="1023" y="1322"/>
                  </a:lnTo>
                  <a:lnTo>
                    <a:pt x="1070" y="1243"/>
                  </a:lnTo>
                  <a:lnTo>
                    <a:pt x="1133" y="1164"/>
                  </a:lnTo>
                  <a:lnTo>
                    <a:pt x="1291" y="1007"/>
                  </a:lnTo>
                  <a:lnTo>
                    <a:pt x="1495" y="865"/>
                  </a:lnTo>
                  <a:lnTo>
                    <a:pt x="1495" y="865"/>
                  </a:lnTo>
                  <a:lnTo>
                    <a:pt x="1731" y="755"/>
                  </a:lnTo>
                  <a:lnTo>
                    <a:pt x="1983" y="661"/>
                  </a:lnTo>
                  <a:lnTo>
                    <a:pt x="2266" y="582"/>
                  </a:lnTo>
                  <a:lnTo>
                    <a:pt x="2549" y="551"/>
                  </a:lnTo>
                  <a:lnTo>
                    <a:pt x="2848" y="519"/>
                  </a:lnTo>
                  <a:lnTo>
                    <a:pt x="3132" y="519"/>
                  </a:lnTo>
                  <a:lnTo>
                    <a:pt x="3430" y="551"/>
                  </a:lnTo>
                  <a:lnTo>
                    <a:pt x="3714" y="598"/>
                  </a:lnTo>
                  <a:lnTo>
                    <a:pt x="3840" y="79"/>
                  </a:lnTo>
                  <a:lnTo>
                    <a:pt x="3840" y="79"/>
                  </a:lnTo>
                  <a:lnTo>
                    <a:pt x="3446" y="16"/>
                  </a:lnTo>
                  <a:lnTo>
                    <a:pt x="3053" y="0"/>
                  </a:lnTo>
                  <a:lnTo>
                    <a:pt x="2659" y="0"/>
                  </a:lnTo>
                  <a:lnTo>
                    <a:pt x="2266" y="32"/>
                  </a:lnTo>
                  <a:lnTo>
                    <a:pt x="1873" y="110"/>
                  </a:lnTo>
                  <a:lnTo>
                    <a:pt x="1511" y="205"/>
                  </a:lnTo>
                  <a:lnTo>
                    <a:pt x="1338" y="268"/>
                  </a:lnTo>
                  <a:lnTo>
                    <a:pt x="1165" y="330"/>
                  </a:lnTo>
                  <a:lnTo>
                    <a:pt x="1007" y="409"/>
                  </a:lnTo>
                  <a:lnTo>
                    <a:pt x="850" y="5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2"/>
            <p:cNvSpPr/>
            <p:nvPr/>
          </p:nvSpPr>
          <p:spPr>
            <a:xfrm>
              <a:off x="-1662614" y="3907441"/>
              <a:ext cx="57219" cy="33183"/>
            </a:xfrm>
            <a:custGeom>
              <a:avLst/>
              <a:gdLst/>
              <a:ahLst/>
              <a:cxnLst/>
              <a:rect l="l" t="t" r="r" b="b"/>
              <a:pathLst>
                <a:path w="1983" h="1150" extrusionOk="0">
                  <a:moveTo>
                    <a:pt x="960" y="1"/>
                  </a:moveTo>
                  <a:lnTo>
                    <a:pt x="818" y="17"/>
                  </a:lnTo>
                  <a:lnTo>
                    <a:pt x="677" y="32"/>
                  </a:lnTo>
                  <a:lnTo>
                    <a:pt x="535" y="64"/>
                  </a:lnTo>
                  <a:lnTo>
                    <a:pt x="409" y="111"/>
                  </a:lnTo>
                  <a:lnTo>
                    <a:pt x="283" y="174"/>
                  </a:lnTo>
                  <a:lnTo>
                    <a:pt x="189" y="237"/>
                  </a:lnTo>
                  <a:lnTo>
                    <a:pt x="110" y="316"/>
                  </a:lnTo>
                  <a:lnTo>
                    <a:pt x="47" y="394"/>
                  </a:lnTo>
                  <a:lnTo>
                    <a:pt x="16" y="489"/>
                  </a:lnTo>
                  <a:lnTo>
                    <a:pt x="0" y="567"/>
                  </a:lnTo>
                  <a:lnTo>
                    <a:pt x="16" y="646"/>
                  </a:lnTo>
                  <a:lnTo>
                    <a:pt x="47" y="740"/>
                  </a:lnTo>
                  <a:lnTo>
                    <a:pt x="110" y="819"/>
                  </a:lnTo>
                  <a:lnTo>
                    <a:pt x="189" y="898"/>
                  </a:lnTo>
                  <a:lnTo>
                    <a:pt x="299" y="976"/>
                  </a:lnTo>
                  <a:lnTo>
                    <a:pt x="456" y="1055"/>
                  </a:lnTo>
                  <a:lnTo>
                    <a:pt x="630" y="1102"/>
                  </a:lnTo>
                  <a:lnTo>
                    <a:pt x="803" y="1134"/>
                  </a:lnTo>
                  <a:lnTo>
                    <a:pt x="991" y="1150"/>
                  </a:lnTo>
                  <a:lnTo>
                    <a:pt x="1180" y="1134"/>
                  </a:lnTo>
                  <a:lnTo>
                    <a:pt x="1369" y="1102"/>
                  </a:lnTo>
                  <a:lnTo>
                    <a:pt x="1542" y="1055"/>
                  </a:lnTo>
                  <a:lnTo>
                    <a:pt x="1699" y="976"/>
                  </a:lnTo>
                  <a:lnTo>
                    <a:pt x="1810" y="882"/>
                  </a:lnTo>
                  <a:lnTo>
                    <a:pt x="1904" y="788"/>
                  </a:lnTo>
                  <a:lnTo>
                    <a:pt x="1951" y="677"/>
                  </a:lnTo>
                  <a:lnTo>
                    <a:pt x="1983" y="567"/>
                  </a:lnTo>
                  <a:lnTo>
                    <a:pt x="1951" y="457"/>
                  </a:lnTo>
                  <a:lnTo>
                    <a:pt x="1904" y="363"/>
                  </a:lnTo>
                  <a:lnTo>
                    <a:pt x="1810" y="253"/>
                  </a:lnTo>
                  <a:lnTo>
                    <a:pt x="1684" y="174"/>
                  </a:lnTo>
                  <a:lnTo>
                    <a:pt x="1542" y="111"/>
                  </a:lnTo>
                  <a:lnTo>
                    <a:pt x="1401" y="64"/>
                  </a:lnTo>
                  <a:lnTo>
                    <a:pt x="1259" y="32"/>
                  </a:lnTo>
                  <a:lnTo>
                    <a:pt x="1117" y="17"/>
                  </a:lnTo>
                  <a:lnTo>
                    <a:pt x="9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2"/>
            <p:cNvSpPr/>
            <p:nvPr/>
          </p:nvSpPr>
          <p:spPr>
            <a:xfrm>
              <a:off x="-1662614" y="3907441"/>
              <a:ext cx="57219" cy="33183"/>
            </a:xfrm>
            <a:custGeom>
              <a:avLst/>
              <a:gdLst/>
              <a:ahLst/>
              <a:cxnLst/>
              <a:rect l="l" t="t" r="r" b="b"/>
              <a:pathLst>
                <a:path w="1983" h="1150" fill="none" extrusionOk="0">
                  <a:moveTo>
                    <a:pt x="283" y="174"/>
                  </a:moveTo>
                  <a:lnTo>
                    <a:pt x="283" y="174"/>
                  </a:lnTo>
                  <a:lnTo>
                    <a:pt x="189" y="237"/>
                  </a:lnTo>
                  <a:lnTo>
                    <a:pt x="110" y="316"/>
                  </a:lnTo>
                  <a:lnTo>
                    <a:pt x="47" y="394"/>
                  </a:lnTo>
                  <a:lnTo>
                    <a:pt x="16" y="489"/>
                  </a:lnTo>
                  <a:lnTo>
                    <a:pt x="0" y="567"/>
                  </a:lnTo>
                  <a:lnTo>
                    <a:pt x="16" y="646"/>
                  </a:lnTo>
                  <a:lnTo>
                    <a:pt x="47" y="740"/>
                  </a:lnTo>
                  <a:lnTo>
                    <a:pt x="110" y="819"/>
                  </a:lnTo>
                  <a:lnTo>
                    <a:pt x="110" y="819"/>
                  </a:lnTo>
                  <a:lnTo>
                    <a:pt x="189" y="898"/>
                  </a:lnTo>
                  <a:lnTo>
                    <a:pt x="299" y="976"/>
                  </a:lnTo>
                  <a:lnTo>
                    <a:pt x="299" y="976"/>
                  </a:lnTo>
                  <a:lnTo>
                    <a:pt x="456" y="1055"/>
                  </a:lnTo>
                  <a:lnTo>
                    <a:pt x="630" y="1102"/>
                  </a:lnTo>
                  <a:lnTo>
                    <a:pt x="803" y="1134"/>
                  </a:lnTo>
                  <a:lnTo>
                    <a:pt x="991" y="1150"/>
                  </a:lnTo>
                  <a:lnTo>
                    <a:pt x="1180" y="1134"/>
                  </a:lnTo>
                  <a:lnTo>
                    <a:pt x="1369" y="1102"/>
                  </a:lnTo>
                  <a:lnTo>
                    <a:pt x="1542" y="1055"/>
                  </a:lnTo>
                  <a:lnTo>
                    <a:pt x="1699" y="976"/>
                  </a:lnTo>
                  <a:lnTo>
                    <a:pt x="1699" y="976"/>
                  </a:lnTo>
                  <a:lnTo>
                    <a:pt x="1810" y="882"/>
                  </a:lnTo>
                  <a:lnTo>
                    <a:pt x="1904" y="788"/>
                  </a:lnTo>
                  <a:lnTo>
                    <a:pt x="1951" y="677"/>
                  </a:lnTo>
                  <a:lnTo>
                    <a:pt x="1983" y="567"/>
                  </a:lnTo>
                  <a:lnTo>
                    <a:pt x="1951" y="457"/>
                  </a:lnTo>
                  <a:lnTo>
                    <a:pt x="1904" y="363"/>
                  </a:lnTo>
                  <a:lnTo>
                    <a:pt x="1810" y="253"/>
                  </a:lnTo>
                  <a:lnTo>
                    <a:pt x="1684" y="174"/>
                  </a:lnTo>
                  <a:lnTo>
                    <a:pt x="1684" y="174"/>
                  </a:lnTo>
                  <a:lnTo>
                    <a:pt x="1542" y="111"/>
                  </a:lnTo>
                  <a:lnTo>
                    <a:pt x="1401" y="64"/>
                  </a:lnTo>
                  <a:lnTo>
                    <a:pt x="1401" y="64"/>
                  </a:lnTo>
                  <a:lnTo>
                    <a:pt x="1259" y="32"/>
                  </a:lnTo>
                  <a:lnTo>
                    <a:pt x="1117" y="17"/>
                  </a:lnTo>
                  <a:lnTo>
                    <a:pt x="960" y="1"/>
                  </a:lnTo>
                  <a:lnTo>
                    <a:pt x="818" y="17"/>
                  </a:lnTo>
                  <a:lnTo>
                    <a:pt x="677" y="32"/>
                  </a:lnTo>
                  <a:lnTo>
                    <a:pt x="535" y="64"/>
                  </a:lnTo>
                  <a:lnTo>
                    <a:pt x="409" y="111"/>
                  </a:lnTo>
                  <a:lnTo>
                    <a:pt x="283" y="1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0" name="Google Shape;3440;p42"/>
          <p:cNvGrpSpPr/>
          <p:nvPr/>
        </p:nvGrpSpPr>
        <p:grpSpPr>
          <a:xfrm>
            <a:off x="5460742" y="1163548"/>
            <a:ext cx="548638" cy="711242"/>
            <a:chOff x="-4821262" y="1449470"/>
            <a:chExt cx="808605" cy="1045636"/>
          </a:xfrm>
        </p:grpSpPr>
        <p:sp>
          <p:nvSpPr>
            <p:cNvPr id="3441" name="Google Shape;3441;p42"/>
            <p:cNvSpPr/>
            <p:nvPr/>
          </p:nvSpPr>
          <p:spPr>
            <a:xfrm>
              <a:off x="-4372698" y="2211757"/>
              <a:ext cx="41811" cy="34539"/>
            </a:xfrm>
            <a:custGeom>
              <a:avLst/>
              <a:gdLst/>
              <a:ahLst/>
              <a:cxnLst/>
              <a:rect l="l" t="t" r="r" b="b"/>
              <a:pathLst>
                <a:path w="1449" h="1197" extrusionOk="0">
                  <a:moveTo>
                    <a:pt x="1" y="1"/>
                  </a:moveTo>
                  <a:lnTo>
                    <a:pt x="111" y="410"/>
                  </a:lnTo>
                  <a:lnTo>
                    <a:pt x="1448" y="1197"/>
                  </a:lnTo>
                  <a:lnTo>
                    <a:pt x="1338" y="788"/>
                  </a:lnTo>
                  <a:lnTo>
                    <a:pt x="1" y="1"/>
                  </a:lnTo>
                  <a:close/>
                </a:path>
              </a:pathLst>
            </a:custGeom>
            <a:solidFill>
              <a:srgbClr val="023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2"/>
            <p:cNvSpPr/>
            <p:nvPr/>
          </p:nvSpPr>
          <p:spPr>
            <a:xfrm>
              <a:off x="-4499375" y="2211757"/>
              <a:ext cx="165310" cy="95395"/>
            </a:xfrm>
            <a:custGeom>
              <a:avLst/>
              <a:gdLst/>
              <a:ahLst/>
              <a:cxnLst/>
              <a:rect l="l" t="t" r="r" b="b"/>
              <a:pathLst>
                <a:path w="5729" h="3306" extrusionOk="0">
                  <a:moveTo>
                    <a:pt x="4391" y="1"/>
                  </a:moveTo>
                  <a:lnTo>
                    <a:pt x="1" y="2518"/>
                  </a:lnTo>
                  <a:lnTo>
                    <a:pt x="1354" y="3305"/>
                  </a:lnTo>
                  <a:lnTo>
                    <a:pt x="5728" y="788"/>
                  </a:lnTo>
                  <a:lnTo>
                    <a:pt x="4391" y="1"/>
                  </a:lnTo>
                  <a:close/>
                </a:path>
              </a:pathLst>
            </a:custGeom>
            <a:solidFill>
              <a:srgbClr val="144C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2"/>
            <p:cNvSpPr/>
            <p:nvPr/>
          </p:nvSpPr>
          <p:spPr>
            <a:xfrm>
              <a:off x="-4488929" y="2276683"/>
              <a:ext cx="59961" cy="126702"/>
            </a:xfrm>
            <a:custGeom>
              <a:avLst/>
              <a:gdLst/>
              <a:ahLst/>
              <a:cxnLst/>
              <a:rect l="l" t="t" r="r" b="b"/>
              <a:pathLst>
                <a:path w="2078" h="4391" extrusionOk="0">
                  <a:moveTo>
                    <a:pt x="740" y="1"/>
                  </a:moveTo>
                  <a:lnTo>
                    <a:pt x="1" y="3604"/>
                  </a:lnTo>
                  <a:lnTo>
                    <a:pt x="1338" y="4391"/>
                  </a:lnTo>
                  <a:lnTo>
                    <a:pt x="2078" y="788"/>
                  </a:lnTo>
                  <a:lnTo>
                    <a:pt x="740" y="1"/>
                  </a:lnTo>
                  <a:close/>
                </a:path>
              </a:pathLst>
            </a:custGeom>
            <a:solidFill>
              <a:srgbClr val="447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2"/>
            <p:cNvSpPr/>
            <p:nvPr/>
          </p:nvSpPr>
          <p:spPr>
            <a:xfrm>
              <a:off x="-4450320" y="2211324"/>
              <a:ext cx="175265" cy="192059"/>
            </a:xfrm>
            <a:custGeom>
              <a:avLst/>
              <a:gdLst/>
              <a:ahLst/>
              <a:cxnLst/>
              <a:rect l="l" t="t" r="r" b="b"/>
              <a:pathLst>
                <a:path w="6074" h="6656" extrusionOk="0">
                  <a:moveTo>
                    <a:pt x="5224" y="0"/>
                  </a:moveTo>
                  <a:lnTo>
                    <a:pt x="850" y="2518"/>
                  </a:lnTo>
                  <a:lnTo>
                    <a:pt x="740" y="3053"/>
                  </a:lnTo>
                  <a:lnTo>
                    <a:pt x="0" y="6656"/>
                  </a:lnTo>
                  <a:lnTo>
                    <a:pt x="0" y="6656"/>
                  </a:lnTo>
                  <a:lnTo>
                    <a:pt x="6074" y="3163"/>
                  </a:lnTo>
                  <a:lnTo>
                    <a:pt x="5334" y="409"/>
                  </a:lnTo>
                  <a:lnTo>
                    <a:pt x="5224" y="0"/>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42"/>
            <p:cNvSpPr/>
            <p:nvPr/>
          </p:nvSpPr>
          <p:spPr>
            <a:xfrm>
              <a:off x="-4502549" y="2284417"/>
              <a:ext cx="42244" cy="38175"/>
            </a:xfrm>
            <a:custGeom>
              <a:avLst/>
              <a:gdLst/>
              <a:ahLst/>
              <a:cxnLst/>
              <a:rect l="l" t="t" r="r" b="b"/>
              <a:pathLst>
                <a:path w="1464" h="1323" extrusionOk="0">
                  <a:moveTo>
                    <a:pt x="111" y="0"/>
                  </a:moveTo>
                  <a:lnTo>
                    <a:pt x="1" y="535"/>
                  </a:lnTo>
                  <a:lnTo>
                    <a:pt x="1354" y="1322"/>
                  </a:lnTo>
                  <a:lnTo>
                    <a:pt x="1464" y="787"/>
                  </a:lnTo>
                  <a:lnTo>
                    <a:pt x="111" y="0"/>
                  </a:lnTo>
                  <a:close/>
                </a:path>
              </a:pathLst>
            </a:custGeom>
            <a:solidFill>
              <a:srgbClr val="074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42"/>
            <p:cNvSpPr/>
            <p:nvPr/>
          </p:nvSpPr>
          <p:spPr>
            <a:xfrm>
              <a:off x="-4821262" y="1449470"/>
              <a:ext cx="785000" cy="1044234"/>
            </a:xfrm>
            <a:custGeom>
              <a:avLst/>
              <a:gdLst/>
              <a:ahLst/>
              <a:cxnLst/>
              <a:rect l="l" t="t" r="r" b="b"/>
              <a:pathLst>
                <a:path w="27205" h="36189" extrusionOk="0">
                  <a:moveTo>
                    <a:pt x="25852" y="0"/>
                  </a:moveTo>
                  <a:lnTo>
                    <a:pt x="803" y="14397"/>
                  </a:lnTo>
                  <a:lnTo>
                    <a:pt x="661" y="14491"/>
                  </a:lnTo>
                  <a:lnTo>
                    <a:pt x="614" y="14539"/>
                  </a:lnTo>
                  <a:lnTo>
                    <a:pt x="535" y="14602"/>
                  </a:lnTo>
                  <a:lnTo>
                    <a:pt x="504" y="14633"/>
                  </a:lnTo>
                  <a:lnTo>
                    <a:pt x="472" y="14664"/>
                  </a:lnTo>
                  <a:lnTo>
                    <a:pt x="441" y="14696"/>
                  </a:lnTo>
                  <a:lnTo>
                    <a:pt x="378" y="14775"/>
                  </a:lnTo>
                  <a:lnTo>
                    <a:pt x="362" y="14806"/>
                  </a:lnTo>
                  <a:lnTo>
                    <a:pt x="346" y="14822"/>
                  </a:lnTo>
                  <a:lnTo>
                    <a:pt x="331" y="14853"/>
                  </a:lnTo>
                  <a:lnTo>
                    <a:pt x="283" y="14916"/>
                  </a:lnTo>
                  <a:lnTo>
                    <a:pt x="236" y="14979"/>
                  </a:lnTo>
                  <a:lnTo>
                    <a:pt x="236" y="14995"/>
                  </a:lnTo>
                  <a:lnTo>
                    <a:pt x="205" y="15058"/>
                  </a:lnTo>
                  <a:lnTo>
                    <a:pt x="158" y="15121"/>
                  </a:lnTo>
                  <a:lnTo>
                    <a:pt x="142" y="15184"/>
                  </a:lnTo>
                  <a:lnTo>
                    <a:pt x="126" y="15199"/>
                  </a:lnTo>
                  <a:lnTo>
                    <a:pt x="110" y="15262"/>
                  </a:lnTo>
                  <a:lnTo>
                    <a:pt x="79" y="15341"/>
                  </a:lnTo>
                  <a:lnTo>
                    <a:pt x="63" y="15372"/>
                  </a:lnTo>
                  <a:lnTo>
                    <a:pt x="63" y="15388"/>
                  </a:lnTo>
                  <a:lnTo>
                    <a:pt x="47" y="15420"/>
                  </a:lnTo>
                  <a:lnTo>
                    <a:pt x="32" y="15514"/>
                  </a:lnTo>
                  <a:lnTo>
                    <a:pt x="16" y="15577"/>
                  </a:lnTo>
                  <a:lnTo>
                    <a:pt x="16" y="15609"/>
                  </a:lnTo>
                  <a:lnTo>
                    <a:pt x="0" y="15624"/>
                  </a:lnTo>
                  <a:lnTo>
                    <a:pt x="0" y="15782"/>
                  </a:lnTo>
                  <a:lnTo>
                    <a:pt x="16" y="34883"/>
                  </a:lnTo>
                  <a:lnTo>
                    <a:pt x="32" y="35056"/>
                  </a:lnTo>
                  <a:lnTo>
                    <a:pt x="79" y="35213"/>
                  </a:lnTo>
                  <a:lnTo>
                    <a:pt x="110" y="35261"/>
                  </a:lnTo>
                  <a:lnTo>
                    <a:pt x="158" y="35323"/>
                  </a:lnTo>
                  <a:lnTo>
                    <a:pt x="205" y="35371"/>
                  </a:lnTo>
                  <a:lnTo>
                    <a:pt x="252" y="35402"/>
                  </a:lnTo>
                  <a:lnTo>
                    <a:pt x="1589" y="36189"/>
                  </a:lnTo>
                  <a:lnTo>
                    <a:pt x="1589" y="36189"/>
                  </a:lnTo>
                  <a:lnTo>
                    <a:pt x="1542" y="36157"/>
                  </a:lnTo>
                  <a:lnTo>
                    <a:pt x="1495" y="36110"/>
                  </a:lnTo>
                  <a:lnTo>
                    <a:pt x="1448" y="36047"/>
                  </a:lnTo>
                  <a:lnTo>
                    <a:pt x="1416" y="35984"/>
                  </a:lnTo>
                  <a:lnTo>
                    <a:pt x="1369" y="35843"/>
                  </a:lnTo>
                  <a:lnTo>
                    <a:pt x="1353" y="35670"/>
                  </a:lnTo>
                  <a:lnTo>
                    <a:pt x="1338" y="16568"/>
                  </a:lnTo>
                  <a:lnTo>
                    <a:pt x="1353" y="16379"/>
                  </a:lnTo>
                  <a:lnTo>
                    <a:pt x="1353" y="16364"/>
                  </a:lnTo>
                  <a:lnTo>
                    <a:pt x="1401" y="16175"/>
                  </a:lnTo>
                  <a:lnTo>
                    <a:pt x="1401" y="16159"/>
                  </a:lnTo>
                  <a:lnTo>
                    <a:pt x="1479" y="15970"/>
                  </a:lnTo>
                  <a:lnTo>
                    <a:pt x="1574" y="15782"/>
                  </a:lnTo>
                  <a:lnTo>
                    <a:pt x="1700" y="15609"/>
                  </a:lnTo>
                  <a:lnTo>
                    <a:pt x="1700" y="15593"/>
                  </a:lnTo>
                  <a:lnTo>
                    <a:pt x="1825" y="15451"/>
                  </a:lnTo>
                  <a:lnTo>
                    <a:pt x="1857" y="15420"/>
                  </a:lnTo>
                  <a:lnTo>
                    <a:pt x="1951" y="15325"/>
                  </a:lnTo>
                  <a:lnTo>
                    <a:pt x="1998" y="15278"/>
                  </a:lnTo>
                  <a:lnTo>
                    <a:pt x="2156" y="15168"/>
                  </a:lnTo>
                  <a:lnTo>
                    <a:pt x="27205" y="787"/>
                  </a:lnTo>
                  <a:lnTo>
                    <a:pt x="25852" y="0"/>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42"/>
            <p:cNvSpPr/>
            <p:nvPr/>
          </p:nvSpPr>
          <p:spPr>
            <a:xfrm>
              <a:off x="-4782682" y="1468976"/>
              <a:ext cx="770025" cy="1026113"/>
            </a:xfrm>
            <a:custGeom>
              <a:avLst/>
              <a:gdLst/>
              <a:ahLst/>
              <a:cxnLst/>
              <a:rect l="l" t="t" r="r" b="b"/>
              <a:pathLst>
                <a:path w="26686" h="35561" extrusionOk="0">
                  <a:moveTo>
                    <a:pt x="26182" y="1"/>
                  </a:moveTo>
                  <a:lnTo>
                    <a:pt x="26025" y="32"/>
                  </a:lnTo>
                  <a:lnTo>
                    <a:pt x="25868" y="111"/>
                  </a:lnTo>
                  <a:lnTo>
                    <a:pt x="819" y="14492"/>
                  </a:lnTo>
                  <a:lnTo>
                    <a:pt x="646" y="14618"/>
                  </a:lnTo>
                  <a:lnTo>
                    <a:pt x="504" y="14759"/>
                  </a:lnTo>
                  <a:lnTo>
                    <a:pt x="363" y="14917"/>
                  </a:lnTo>
                  <a:lnTo>
                    <a:pt x="237" y="15106"/>
                  </a:lnTo>
                  <a:lnTo>
                    <a:pt x="142" y="15294"/>
                  </a:lnTo>
                  <a:lnTo>
                    <a:pt x="64" y="15499"/>
                  </a:lnTo>
                  <a:lnTo>
                    <a:pt x="16" y="15703"/>
                  </a:lnTo>
                  <a:lnTo>
                    <a:pt x="1" y="15892"/>
                  </a:lnTo>
                  <a:lnTo>
                    <a:pt x="16" y="34994"/>
                  </a:lnTo>
                  <a:lnTo>
                    <a:pt x="32" y="35167"/>
                  </a:lnTo>
                  <a:lnTo>
                    <a:pt x="64" y="35245"/>
                  </a:lnTo>
                  <a:lnTo>
                    <a:pt x="79" y="35324"/>
                  </a:lnTo>
                  <a:lnTo>
                    <a:pt x="111" y="35371"/>
                  </a:lnTo>
                  <a:lnTo>
                    <a:pt x="158" y="35434"/>
                  </a:lnTo>
                  <a:lnTo>
                    <a:pt x="205" y="35481"/>
                  </a:lnTo>
                  <a:lnTo>
                    <a:pt x="252" y="35513"/>
                  </a:lnTo>
                  <a:lnTo>
                    <a:pt x="315" y="35544"/>
                  </a:lnTo>
                  <a:lnTo>
                    <a:pt x="378" y="35560"/>
                  </a:lnTo>
                  <a:lnTo>
                    <a:pt x="520" y="35560"/>
                  </a:lnTo>
                  <a:lnTo>
                    <a:pt x="661" y="35529"/>
                  </a:lnTo>
                  <a:lnTo>
                    <a:pt x="835" y="35450"/>
                  </a:lnTo>
                  <a:lnTo>
                    <a:pt x="11062" y="29581"/>
                  </a:lnTo>
                  <a:lnTo>
                    <a:pt x="11172" y="29046"/>
                  </a:lnTo>
                  <a:lnTo>
                    <a:pt x="15546" y="26529"/>
                  </a:lnTo>
                  <a:lnTo>
                    <a:pt x="15656" y="26938"/>
                  </a:lnTo>
                  <a:lnTo>
                    <a:pt x="25884" y="21069"/>
                  </a:lnTo>
                  <a:lnTo>
                    <a:pt x="26041" y="20943"/>
                  </a:lnTo>
                  <a:lnTo>
                    <a:pt x="26198" y="20801"/>
                  </a:lnTo>
                  <a:lnTo>
                    <a:pt x="26340" y="20644"/>
                  </a:lnTo>
                  <a:lnTo>
                    <a:pt x="26450" y="20455"/>
                  </a:lnTo>
                  <a:lnTo>
                    <a:pt x="26560" y="20266"/>
                  </a:lnTo>
                  <a:lnTo>
                    <a:pt x="26623" y="20062"/>
                  </a:lnTo>
                  <a:lnTo>
                    <a:pt x="26670" y="19857"/>
                  </a:lnTo>
                  <a:lnTo>
                    <a:pt x="26686" y="19669"/>
                  </a:lnTo>
                  <a:lnTo>
                    <a:pt x="26670" y="567"/>
                  </a:lnTo>
                  <a:lnTo>
                    <a:pt x="26655" y="394"/>
                  </a:lnTo>
                  <a:lnTo>
                    <a:pt x="26639" y="315"/>
                  </a:lnTo>
                  <a:lnTo>
                    <a:pt x="26607" y="237"/>
                  </a:lnTo>
                  <a:lnTo>
                    <a:pt x="26576" y="174"/>
                  </a:lnTo>
                  <a:lnTo>
                    <a:pt x="26529" y="127"/>
                  </a:lnTo>
                  <a:lnTo>
                    <a:pt x="26481" y="79"/>
                  </a:lnTo>
                  <a:lnTo>
                    <a:pt x="26434" y="48"/>
                  </a:lnTo>
                  <a:lnTo>
                    <a:pt x="26371" y="16"/>
                  </a:lnTo>
                  <a:lnTo>
                    <a:pt x="26308"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42"/>
            <p:cNvSpPr/>
            <p:nvPr/>
          </p:nvSpPr>
          <p:spPr>
            <a:xfrm>
              <a:off x="-4782220" y="1979755"/>
              <a:ext cx="769563" cy="515350"/>
            </a:xfrm>
            <a:custGeom>
              <a:avLst/>
              <a:gdLst/>
              <a:ahLst/>
              <a:cxnLst/>
              <a:rect l="l" t="t" r="r" b="b"/>
              <a:pathLst>
                <a:path w="26670" h="17860" extrusionOk="0">
                  <a:moveTo>
                    <a:pt x="26670" y="1"/>
                  </a:moveTo>
                  <a:lnTo>
                    <a:pt x="0" y="15326"/>
                  </a:lnTo>
                  <a:lnTo>
                    <a:pt x="0" y="17293"/>
                  </a:lnTo>
                  <a:lnTo>
                    <a:pt x="16" y="17466"/>
                  </a:lnTo>
                  <a:lnTo>
                    <a:pt x="63" y="17623"/>
                  </a:lnTo>
                  <a:lnTo>
                    <a:pt x="95" y="17686"/>
                  </a:lnTo>
                  <a:lnTo>
                    <a:pt x="142" y="17733"/>
                  </a:lnTo>
                  <a:lnTo>
                    <a:pt x="189" y="17780"/>
                  </a:lnTo>
                  <a:lnTo>
                    <a:pt x="236" y="17812"/>
                  </a:lnTo>
                  <a:lnTo>
                    <a:pt x="299" y="17843"/>
                  </a:lnTo>
                  <a:lnTo>
                    <a:pt x="362" y="17859"/>
                  </a:lnTo>
                  <a:lnTo>
                    <a:pt x="504" y="17859"/>
                  </a:lnTo>
                  <a:lnTo>
                    <a:pt x="645" y="17828"/>
                  </a:lnTo>
                  <a:lnTo>
                    <a:pt x="819" y="17749"/>
                  </a:lnTo>
                  <a:lnTo>
                    <a:pt x="25868" y="3368"/>
                  </a:lnTo>
                  <a:lnTo>
                    <a:pt x="26025" y="3242"/>
                  </a:lnTo>
                  <a:lnTo>
                    <a:pt x="26182" y="3100"/>
                  </a:lnTo>
                  <a:lnTo>
                    <a:pt x="26308" y="2943"/>
                  </a:lnTo>
                  <a:lnTo>
                    <a:pt x="26434" y="2754"/>
                  </a:lnTo>
                  <a:lnTo>
                    <a:pt x="26528" y="2565"/>
                  </a:lnTo>
                  <a:lnTo>
                    <a:pt x="26607" y="2361"/>
                  </a:lnTo>
                  <a:lnTo>
                    <a:pt x="26654" y="2156"/>
                  </a:lnTo>
                  <a:lnTo>
                    <a:pt x="26670" y="1968"/>
                  </a:lnTo>
                  <a:lnTo>
                    <a:pt x="26670" y="1"/>
                  </a:lnTo>
                  <a:close/>
                </a:path>
              </a:pathLst>
            </a:custGeom>
            <a:solidFill>
              <a:srgbClr val="CFD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42"/>
            <p:cNvSpPr/>
            <p:nvPr/>
          </p:nvSpPr>
          <p:spPr>
            <a:xfrm>
              <a:off x="-4782220" y="1979755"/>
              <a:ext cx="769563" cy="515350"/>
            </a:xfrm>
            <a:custGeom>
              <a:avLst/>
              <a:gdLst/>
              <a:ahLst/>
              <a:cxnLst/>
              <a:rect l="l" t="t" r="r" b="b"/>
              <a:pathLst>
                <a:path w="26670" h="17860" fill="none" extrusionOk="0">
                  <a:moveTo>
                    <a:pt x="26670" y="1"/>
                  </a:moveTo>
                  <a:lnTo>
                    <a:pt x="0" y="15326"/>
                  </a:lnTo>
                  <a:lnTo>
                    <a:pt x="0" y="17293"/>
                  </a:lnTo>
                  <a:lnTo>
                    <a:pt x="0" y="17293"/>
                  </a:lnTo>
                  <a:lnTo>
                    <a:pt x="16" y="17466"/>
                  </a:lnTo>
                  <a:lnTo>
                    <a:pt x="63" y="17623"/>
                  </a:lnTo>
                  <a:lnTo>
                    <a:pt x="95" y="17686"/>
                  </a:lnTo>
                  <a:lnTo>
                    <a:pt x="142" y="17733"/>
                  </a:lnTo>
                  <a:lnTo>
                    <a:pt x="189" y="17780"/>
                  </a:lnTo>
                  <a:lnTo>
                    <a:pt x="236" y="17812"/>
                  </a:lnTo>
                  <a:lnTo>
                    <a:pt x="299" y="17843"/>
                  </a:lnTo>
                  <a:lnTo>
                    <a:pt x="362" y="17859"/>
                  </a:lnTo>
                  <a:lnTo>
                    <a:pt x="425" y="17859"/>
                  </a:lnTo>
                  <a:lnTo>
                    <a:pt x="504" y="17859"/>
                  </a:lnTo>
                  <a:lnTo>
                    <a:pt x="645" y="17828"/>
                  </a:lnTo>
                  <a:lnTo>
                    <a:pt x="819" y="17749"/>
                  </a:lnTo>
                  <a:lnTo>
                    <a:pt x="25868" y="3368"/>
                  </a:lnTo>
                  <a:lnTo>
                    <a:pt x="25868" y="3368"/>
                  </a:lnTo>
                  <a:lnTo>
                    <a:pt x="26025" y="3242"/>
                  </a:lnTo>
                  <a:lnTo>
                    <a:pt x="26182" y="3100"/>
                  </a:lnTo>
                  <a:lnTo>
                    <a:pt x="26308" y="2943"/>
                  </a:lnTo>
                  <a:lnTo>
                    <a:pt x="26434" y="2754"/>
                  </a:lnTo>
                  <a:lnTo>
                    <a:pt x="26528" y="2565"/>
                  </a:lnTo>
                  <a:lnTo>
                    <a:pt x="26607" y="2361"/>
                  </a:lnTo>
                  <a:lnTo>
                    <a:pt x="26654" y="2156"/>
                  </a:lnTo>
                  <a:lnTo>
                    <a:pt x="26670" y="1968"/>
                  </a:lnTo>
                  <a:lnTo>
                    <a:pt x="2667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42"/>
            <p:cNvSpPr/>
            <p:nvPr/>
          </p:nvSpPr>
          <p:spPr>
            <a:xfrm>
              <a:off x="-4749988" y="1509403"/>
              <a:ext cx="704668" cy="862187"/>
            </a:xfrm>
            <a:custGeom>
              <a:avLst/>
              <a:gdLst/>
              <a:ahLst/>
              <a:cxnLst/>
              <a:rect l="l" t="t" r="r" b="b"/>
              <a:pathLst>
                <a:path w="24421" h="29880" extrusionOk="0">
                  <a:moveTo>
                    <a:pt x="24420" y="0"/>
                  </a:moveTo>
                  <a:lnTo>
                    <a:pt x="1" y="14035"/>
                  </a:lnTo>
                  <a:lnTo>
                    <a:pt x="16" y="29879"/>
                  </a:lnTo>
                  <a:lnTo>
                    <a:pt x="24420" y="15844"/>
                  </a:lnTo>
                  <a:lnTo>
                    <a:pt x="24420" y="0"/>
                  </a:lnTo>
                  <a:close/>
                </a:path>
              </a:pathLst>
            </a:custGeom>
            <a:solidFill>
              <a:srgbClr val="447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42"/>
            <p:cNvSpPr/>
            <p:nvPr/>
          </p:nvSpPr>
          <p:spPr>
            <a:xfrm>
              <a:off x="-4749988" y="1509403"/>
              <a:ext cx="704668" cy="862187"/>
            </a:xfrm>
            <a:custGeom>
              <a:avLst/>
              <a:gdLst/>
              <a:ahLst/>
              <a:cxnLst/>
              <a:rect l="l" t="t" r="r" b="b"/>
              <a:pathLst>
                <a:path w="24421" h="29880" fill="none" extrusionOk="0">
                  <a:moveTo>
                    <a:pt x="24420" y="0"/>
                  </a:moveTo>
                  <a:lnTo>
                    <a:pt x="1" y="14035"/>
                  </a:lnTo>
                  <a:lnTo>
                    <a:pt x="16" y="29879"/>
                  </a:lnTo>
                  <a:lnTo>
                    <a:pt x="24420" y="15844"/>
                  </a:lnTo>
                  <a:lnTo>
                    <a:pt x="244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2"/>
            <p:cNvSpPr/>
            <p:nvPr/>
          </p:nvSpPr>
          <p:spPr>
            <a:xfrm>
              <a:off x="-4506185" y="1812679"/>
              <a:ext cx="280615" cy="196618"/>
            </a:xfrm>
            <a:custGeom>
              <a:avLst/>
              <a:gdLst/>
              <a:ahLst/>
              <a:cxnLst/>
              <a:rect l="l" t="t" r="r" b="b"/>
              <a:pathLst>
                <a:path w="9725" h="6814" extrusionOk="0">
                  <a:moveTo>
                    <a:pt x="7349" y="1"/>
                  </a:moveTo>
                  <a:lnTo>
                    <a:pt x="7018" y="16"/>
                  </a:lnTo>
                  <a:lnTo>
                    <a:pt x="6688" y="63"/>
                  </a:lnTo>
                  <a:lnTo>
                    <a:pt x="6326" y="142"/>
                  </a:lnTo>
                  <a:lnTo>
                    <a:pt x="5980" y="268"/>
                  </a:lnTo>
                  <a:lnTo>
                    <a:pt x="5602" y="410"/>
                  </a:lnTo>
                  <a:lnTo>
                    <a:pt x="5240" y="583"/>
                  </a:lnTo>
                  <a:lnTo>
                    <a:pt x="4847" y="787"/>
                  </a:lnTo>
                  <a:lnTo>
                    <a:pt x="4469" y="1008"/>
                  </a:lnTo>
                  <a:lnTo>
                    <a:pt x="4107" y="1275"/>
                  </a:lnTo>
                  <a:lnTo>
                    <a:pt x="3730" y="1542"/>
                  </a:lnTo>
                  <a:lnTo>
                    <a:pt x="3384" y="1841"/>
                  </a:lnTo>
                  <a:lnTo>
                    <a:pt x="3038" y="2172"/>
                  </a:lnTo>
                  <a:lnTo>
                    <a:pt x="2691" y="2502"/>
                  </a:lnTo>
                  <a:lnTo>
                    <a:pt x="2361" y="2864"/>
                  </a:lnTo>
                  <a:lnTo>
                    <a:pt x="2046" y="3242"/>
                  </a:lnTo>
                  <a:lnTo>
                    <a:pt x="1747" y="3619"/>
                  </a:lnTo>
                  <a:lnTo>
                    <a:pt x="1448" y="4028"/>
                  </a:lnTo>
                  <a:lnTo>
                    <a:pt x="1165" y="4438"/>
                  </a:lnTo>
                  <a:lnTo>
                    <a:pt x="898" y="4862"/>
                  </a:lnTo>
                  <a:lnTo>
                    <a:pt x="646" y="5287"/>
                  </a:lnTo>
                  <a:lnTo>
                    <a:pt x="410" y="5728"/>
                  </a:lnTo>
                  <a:lnTo>
                    <a:pt x="190" y="6184"/>
                  </a:lnTo>
                  <a:lnTo>
                    <a:pt x="1" y="6640"/>
                  </a:lnTo>
                  <a:lnTo>
                    <a:pt x="614" y="6813"/>
                  </a:lnTo>
                  <a:lnTo>
                    <a:pt x="788" y="6404"/>
                  </a:lnTo>
                  <a:lnTo>
                    <a:pt x="976" y="6011"/>
                  </a:lnTo>
                  <a:lnTo>
                    <a:pt x="1181" y="5633"/>
                  </a:lnTo>
                  <a:lnTo>
                    <a:pt x="1401" y="5240"/>
                  </a:lnTo>
                  <a:lnTo>
                    <a:pt x="1621" y="4878"/>
                  </a:lnTo>
                  <a:lnTo>
                    <a:pt x="1873" y="4516"/>
                  </a:lnTo>
                  <a:lnTo>
                    <a:pt x="2125" y="4154"/>
                  </a:lnTo>
                  <a:lnTo>
                    <a:pt x="2392" y="3808"/>
                  </a:lnTo>
                  <a:lnTo>
                    <a:pt x="2676" y="3494"/>
                  </a:lnTo>
                  <a:lnTo>
                    <a:pt x="2959" y="3179"/>
                  </a:lnTo>
                  <a:lnTo>
                    <a:pt x="3258" y="2880"/>
                  </a:lnTo>
                  <a:lnTo>
                    <a:pt x="3557" y="2597"/>
                  </a:lnTo>
                  <a:lnTo>
                    <a:pt x="3871" y="2329"/>
                  </a:lnTo>
                  <a:lnTo>
                    <a:pt x="4202" y="2077"/>
                  </a:lnTo>
                  <a:lnTo>
                    <a:pt x="4517" y="1857"/>
                  </a:lnTo>
                  <a:lnTo>
                    <a:pt x="4863" y="1653"/>
                  </a:lnTo>
                  <a:lnTo>
                    <a:pt x="5193" y="1480"/>
                  </a:lnTo>
                  <a:lnTo>
                    <a:pt x="5524" y="1322"/>
                  </a:lnTo>
                  <a:lnTo>
                    <a:pt x="5838" y="1196"/>
                  </a:lnTo>
                  <a:lnTo>
                    <a:pt x="6153" y="1102"/>
                  </a:lnTo>
                  <a:lnTo>
                    <a:pt x="6452" y="1039"/>
                  </a:lnTo>
                  <a:lnTo>
                    <a:pt x="6751" y="992"/>
                  </a:lnTo>
                  <a:lnTo>
                    <a:pt x="7050" y="976"/>
                  </a:lnTo>
                  <a:lnTo>
                    <a:pt x="7317" y="976"/>
                  </a:lnTo>
                  <a:lnTo>
                    <a:pt x="7585" y="1023"/>
                  </a:lnTo>
                  <a:lnTo>
                    <a:pt x="7852" y="1070"/>
                  </a:lnTo>
                  <a:lnTo>
                    <a:pt x="8088" y="1165"/>
                  </a:lnTo>
                  <a:lnTo>
                    <a:pt x="8324" y="1259"/>
                  </a:lnTo>
                  <a:lnTo>
                    <a:pt x="8545" y="1401"/>
                  </a:lnTo>
                  <a:lnTo>
                    <a:pt x="8749" y="1542"/>
                  </a:lnTo>
                  <a:lnTo>
                    <a:pt x="8938" y="1716"/>
                  </a:lnTo>
                  <a:lnTo>
                    <a:pt x="9111" y="1920"/>
                  </a:lnTo>
                  <a:lnTo>
                    <a:pt x="9725" y="1039"/>
                  </a:lnTo>
                  <a:lnTo>
                    <a:pt x="9520" y="819"/>
                  </a:lnTo>
                  <a:lnTo>
                    <a:pt x="9300" y="630"/>
                  </a:lnTo>
                  <a:lnTo>
                    <a:pt x="9064" y="457"/>
                  </a:lnTo>
                  <a:lnTo>
                    <a:pt x="8812" y="315"/>
                  </a:lnTo>
                  <a:lnTo>
                    <a:pt x="8545" y="189"/>
                  </a:lnTo>
                  <a:lnTo>
                    <a:pt x="8261" y="95"/>
                  </a:lnTo>
                  <a:lnTo>
                    <a:pt x="7978" y="32"/>
                  </a:lnTo>
                  <a:lnTo>
                    <a:pt x="76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42"/>
            <p:cNvSpPr/>
            <p:nvPr/>
          </p:nvSpPr>
          <p:spPr>
            <a:xfrm>
              <a:off x="-4506185" y="1812679"/>
              <a:ext cx="280615" cy="196618"/>
            </a:xfrm>
            <a:custGeom>
              <a:avLst/>
              <a:gdLst/>
              <a:ahLst/>
              <a:cxnLst/>
              <a:rect l="l" t="t" r="r" b="b"/>
              <a:pathLst>
                <a:path w="9725" h="6814" fill="none" extrusionOk="0">
                  <a:moveTo>
                    <a:pt x="4847" y="787"/>
                  </a:moveTo>
                  <a:lnTo>
                    <a:pt x="4847" y="787"/>
                  </a:lnTo>
                  <a:lnTo>
                    <a:pt x="4469" y="1008"/>
                  </a:lnTo>
                  <a:lnTo>
                    <a:pt x="4107" y="1275"/>
                  </a:lnTo>
                  <a:lnTo>
                    <a:pt x="3730" y="1542"/>
                  </a:lnTo>
                  <a:lnTo>
                    <a:pt x="3384" y="1841"/>
                  </a:lnTo>
                  <a:lnTo>
                    <a:pt x="3038" y="2172"/>
                  </a:lnTo>
                  <a:lnTo>
                    <a:pt x="2691" y="2502"/>
                  </a:lnTo>
                  <a:lnTo>
                    <a:pt x="2361" y="2864"/>
                  </a:lnTo>
                  <a:lnTo>
                    <a:pt x="2046" y="3242"/>
                  </a:lnTo>
                  <a:lnTo>
                    <a:pt x="1747" y="3619"/>
                  </a:lnTo>
                  <a:lnTo>
                    <a:pt x="1448" y="4028"/>
                  </a:lnTo>
                  <a:lnTo>
                    <a:pt x="1165" y="4438"/>
                  </a:lnTo>
                  <a:lnTo>
                    <a:pt x="898" y="4862"/>
                  </a:lnTo>
                  <a:lnTo>
                    <a:pt x="646" y="5287"/>
                  </a:lnTo>
                  <a:lnTo>
                    <a:pt x="410" y="5728"/>
                  </a:lnTo>
                  <a:lnTo>
                    <a:pt x="190" y="6184"/>
                  </a:lnTo>
                  <a:lnTo>
                    <a:pt x="1" y="6640"/>
                  </a:lnTo>
                  <a:lnTo>
                    <a:pt x="614" y="6813"/>
                  </a:lnTo>
                  <a:lnTo>
                    <a:pt x="614" y="6813"/>
                  </a:lnTo>
                  <a:lnTo>
                    <a:pt x="788" y="6404"/>
                  </a:lnTo>
                  <a:lnTo>
                    <a:pt x="976" y="6011"/>
                  </a:lnTo>
                  <a:lnTo>
                    <a:pt x="1181" y="5633"/>
                  </a:lnTo>
                  <a:lnTo>
                    <a:pt x="1401" y="5240"/>
                  </a:lnTo>
                  <a:lnTo>
                    <a:pt x="1621" y="4878"/>
                  </a:lnTo>
                  <a:lnTo>
                    <a:pt x="1873" y="4516"/>
                  </a:lnTo>
                  <a:lnTo>
                    <a:pt x="2125" y="4154"/>
                  </a:lnTo>
                  <a:lnTo>
                    <a:pt x="2392" y="3808"/>
                  </a:lnTo>
                  <a:lnTo>
                    <a:pt x="2676" y="3494"/>
                  </a:lnTo>
                  <a:lnTo>
                    <a:pt x="2959" y="3179"/>
                  </a:lnTo>
                  <a:lnTo>
                    <a:pt x="3258" y="2880"/>
                  </a:lnTo>
                  <a:lnTo>
                    <a:pt x="3557" y="2597"/>
                  </a:lnTo>
                  <a:lnTo>
                    <a:pt x="3871" y="2329"/>
                  </a:lnTo>
                  <a:lnTo>
                    <a:pt x="4202" y="2077"/>
                  </a:lnTo>
                  <a:lnTo>
                    <a:pt x="4517" y="1857"/>
                  </a:lnTo>
                  <a:lnTo>
                    <a:pt x="4863" y="1653"/>
                  </a:lnTo>
                  <a:lnTo>
                    <a:pt x="4863" y="1653"/>
                  </a:lnTo>
                  <a:lnTo>
                    <a:pt x="5193" y="1480"/>
                  </a:lnTo>
                  <a:lnTo>
                    <a:pt x="5524" y="1322"/>
                  </a:lnTo>
                  <a:lnTo>
                    <a:pt x="5838" y="1196"/>
                  </a:lnTo>
                  <a:lnTo>
                    <a:pt x="6153" y="1102"/>
                  </a:lnTo>
                  <a:lnTo>
                    <a:pt x="6452" y="1039"/>
                  </a:lnTo>
                  <a:lnTo>
                    <a:pt x="6751" y="992"/>
                  </a:lnTo>
                  <a:lnTo>
                    <a:pt x="7050" y="976"/>
                  </a:lnTo>
                  <a:lnTo>
                    <a:pt x="7317" y="976"/>
                  </a:lnTo>
                  <a:lnTo>
                    <a:pt x="7585" y="1023"/>
                  </a:lnTo>
                  <a:lnTo>
                    <a:pt x="7852" y="1070"/>
                  </a:lnTo>
                  <a:lnTo>
                    <a:pt x="8088" y="1165"/>
                  </a:lnTo>
                  <a:lnTo>
                    <a:pt x="8324" y="1259"/>
                  </a:lnTo>
                  <a:lnTo>
                    <a:pt x="8545" y="1401"/>
                  </a:lnTo>
                  <a:lnTo>
                    <a:pt x="8749" y="1542"/>
                  </a:lnTo>
                  <a:lnTo>
                    <a:pt x="8938" y="1716"/>
                  </a:lnTo>
                  <a:lnTo>
                    <a:pt x="9111" y="1920"/>
                  </a:lnTo>
                  <a:lnTo>
                    <a:pt x="9725" y="1039"/>
                  </a:lnTo>
                  <a:lnTo>
                    <a:pt x="9725" y="1039"/>
                  </a:lnTo>
                  <a:lnTo>
                    <a:pt x="9520" y="819"/>
                  </a:lnTo>
                  <a:lnTo>
                    <a:pt x="9300" y="630"/>
                  </a:lnTo>
                  <a:lnTo>
                    <a:pt x="9064" y="457"/>
                  </a:lnTo>
                  <a:lnTo>
                    <a:pt x="8812" y="315"/>
                  </a:lnTo>
                  <a:lnTo>
                    <a:pt x="8545" y="189"/>
                  </a:lnTo>
                  <a:lnTo>
                    <a:pt x="8261" y="95"/>
                  </a:lnTo>
                  <a:lnTo>
                    <a:pt x="7978" y="32"/>
                  </a:lnTo>
                  <a:lnTo>
                    <a:pt x="7663" y="1"/>
                  </a:lnTo>
                  <a:lnTo>
                    <a:pt x="7349" y="1"/>
                  </a:lnTo>
                  <a:lnTo>
                    <a:pt x="7018" y="16"/>
                  </a:lnTo>
                  <a:lnTo>
                    <a:pt x="6688" y="63"/>
                  </a:lnTo>
                  <a:lnTo>
                    <a:pt x="6326" y="142"/>
                  </a:lnTo>
                  <a:lnTo>
                    <a:pt x="5980" y="268"/>
                  </a:lnTo>
                  <a:lnTo>
                    <a:pt x="5602" y="410"/>
                  </a:lnTo>
                  <a:lnTo>
                    <a:pt x="5240" y="583"/>
                  </a:lnTo>
                  <a:lnTo>
                    <a:pt x="4847" y="78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42"/>
            <p:cNvSpPr/>
            <p:nvPr/>
          </p:nvSpPr>
          <p:spPr>
            <a:xfrm>
              <a:off x="-4468038" y="1873970"/>
              <a:ext cx="203889" cy="146237"/>
            </a:xfrm>
            <a:custGeom>
              <a:avLst/>
              <a:gdLst/>
              <a:ahLst/>
              <a:cxnLst/>
              <a:rect l="l" t="t" r="r" b="b"/>
              <a:pathLst>
                <a:path w="7066" h="5068" extrusionOk="0">
                  <a:moveTo>
                    <a:pt x="5130" y="1"/>
                  </a:moveTo>
                  <a:lnTo>
                    <a:pt x="4878" y="32"/>
                  </a:lnTo>
                  <a:lnTo>
                    <a:pt x="4626" y="95"/>
                  </a:lnTo>
                  <a:lnTo>
                    <a:pt x="4359" y="174"/>
                  </a:lnTo>
                  <a:lnTo>
                    <a:pt x="4091" y="284"/>
                  </a:lnTo>
                  <a:lnTo>
                    <a:pt x="3824" y="410"/>
                  </a:lnTo>
                  <a:lnTo>
                    <a:pt x="3541" y="551"/>
                  </a:lnTo>
                  <a:lnTo>
                    <a:pt x="3257" y="724"/>
                  </a:lnTo>
                  <a:lnTo>
                    <a:pt x="2990" y="913"/>
                  </a:lnTo>
                  <a:lnTo>
                    <a:pt x="2723" y="1118"/>
                  </a:lnTo>
                  <a:lnTo>
                    <a:pt x="2455" y="1338"/>
                  </a:lnTo>
                  <a:lnTo>
                    <a:pt x="2203" y="1574"/>
                  </a:lnTo>
                  <a:lnTo>
                    <a:pt x="1952" y="1826"/>
                  </a:lnTo>
                  <a:lnTo>
                    <a:pt x="1716" y="2093"/>
                  </a:lnTo>
                  <a:lnTo>
                    <a:pt x="1480" y="2377"/>
                  </a:lnTo>
                  <a:lnTo>
                    <a:pt x="1259" y="2660"/>
                  </a:lnTo>
                  <a:lnTo>
                    <a:pt x="1039" y="2959"/>
                  </a:lnTo>
                  <a:lnTo>
                    <a:pt x="834" y="3258"/>
                  </a:lnTo>
                  <a:lnTo>
                    <a:pt x="646" y="3572"/>
                  </a:lnTo>
                  <a:lnTo>
                    <a:pt x="473" y="3887"/>
                  </a:lnTo>
                  <a:lnTo>
                    <a:pt x="299" y="4217"/>
                  </a:lnTo>
                  <a:lnTo>
                    <a:pt x="142" y="4548"/>
                  </a:lnTo>
                  <a:lnTo>
                    <a:pt x="1" y="4878"/>
                  </a:lnTo>
                  <a:lnTo>
                    <a:pt x="614" y="5067"/>
                  </a:lnTo>
                  <a:lnTo>
                    <a:pt x="740" y="4784"/>
                  </a:lnTo>
                  <a:lnTo>
                    <a:pt x="866" y="4501"/>
                  </a:lnTo>
                  <a:lnTo>
                    <a:pt x="992" y="4233"/>
                  </a:lnTo>
                  <a:lnTo>
                    <a:pt x="1149" y="3966"/>
                  </a:lnTo>
                  <a:lnTo>
                    <a:pt x="1306" y="3698"/>
                  </a:lnTo>
                  <a:lnTo>
                    <a:pt x="1464" y="3446"/>
                  </a:lnTo>
                  <a:lnTo>
                    <a:pt x="1637" y="3195"/>
                  </a:lnTo>
                  <a:lnTo>
                    <a:pt x="1826" y="2959"/>
                  </a:lnTo>
                  <a:lnTo>
                    <a:pt x="2014" y="2723"/>
                  </a:lnTo>
                  <a:lnTo>
                    <a:pt x="2219" y="2502"/>
                  </a:lnTo>
                  <a:lnTo>
                    <a:pt x="2424" y="2282"/>
                  </a:lnTo>
                  <a:lnTo>
                    <a:pt x="2644" y="2093"/>
                  </a:lnTo>
                  <a:lnTo>
                    <a:pt x="2848" y="1904"/>
                  </a:lnTo>
                  <a:lnTo>
                    <a:pt x="3084" y="1731"/>
                  </a:lnTo>
                  <a:lnTo>
                    <a:pt x="3305" y="1574"/>
                  </a:lnTo>
                  <a:lnTo>
                    <a:pt x="3541" y="1432"/>
                  </a:lnTo>
                  <a:lnTo>
                    <a:pt x="3761" y="1307"/>
                  </a:lnTo>
                  <a:lnTo>
                    <a:pt x="3997" y="1196"/>
                  </a:lnTo>
                  <a:lnTo>
                    <a:pt x="4217" y="1118"/>
                  </a:lnTo>
                  <a:lnTo>
                    <a:pt x="4438" y="1055"/>
                  </a:lnTo>
                  <a:lnTo>
                    <a:pt x="4658" y="1008"/>
                  </a:lnTo>
                  <a:lnTo>
                    <a:pt x="4862" y="976"/>
                  </a:lnTo>
                  <a:lnTo>
                    <a:pt x="5051" y="976"/>
                  </a:lnTo>
                  <a:lnTo>
                    <a:pt x="5256" y="992"/>
                  </a:lnTo>
                  <a:lnTo>
                    <a:pt x="5429" y="1008"/>
                  </a:lnTo>
                  <a:lnTo>
                    <a:pt x="5602" y="1055"/>
                  </a:lnTo>
                  <a:lnTo>
                    <a:pt x="5775" y="1134"/>
                  </a:lnTo>
                  <a:lnTo>
                    <a:pt x="5932" y="1212"/>
                  </a:lnTo>
                  <a:lnTo>
                    <a:pt x="6074" y="1307"/>
                  </a:lnTo>
                  <a:lnTo>
                    <a:pt x="6216" y="1417"/>
                  </a:lnTo>
                  <a:lnTo>
                    <a:pt x="6341" y="1558"/>
                  </a:lnTo>
                  <a:lnTo>
                    <a:pt x="6452" y="1700"/>
                  </a:lnTo>
                  <a:lnTo>
                    <a:pt x="7065" y="819"/>
                  </a:lnTo>
                  <a:lnTo>
                    <a:pt x="6924" y="646"/>
                  </a:lnTo>
                  <a:lnTo>
                    <a:pt x="6782" y="504"/>
                  </a:lnTo>
                  <a:lnTo>
                    <a:pt x="6609" y="363"/>
                  </a:lnTo>
                  <a:lnTo>
                    <a:pt x="6420" y="252"/>
                  </a:lnTo>
                  <a:lnTo>
                    <a:pt x="6231" y="158"/>
                  </a:lnTo>
                  <a:lnTo>
                    <a:pt x="6027" y="95"/>
                  </a:lnTo>
                  <a:lnTo>
                    <a:pt x="5822" y="32"/>
                  </a:lnTo>
                  <a:lnTo>
                    <a:pt x="560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42"/>
            <p:cNvSpPr/>
            <p:nvPr/>
          </p:nvSpPr>
          <p:spPr>
            <a:xfrm>
              <a:off x="-4468038" y="1873970"/>
              <a:ext cx="203889" cy="146237"/>
            </a:xfrm>
            <a:custGeom>
              <a:avLst/>
              <a:gdLst/>
              <a:ahLst/>
              <a:cxnLst/>
              <a:rect l="l" t="t" r="r" b="b"/>
              <a:pathLst>
                <a:path w="7066" h="5068" fill="none" extrusionOk="0">
                  <a:moveTo>
                    <a:pt x="3541" y="551"/>
                  </a:moveTo>
                  <a:lnTo>
                    <a:pt x="3541" y="551"/>
                  </a:lnTo>
                  <a:lnTo>
                    <a:pt x="3257" y="724"/>
                  </a:lnTo>
                  <a:lnTo>
                    <a:pt x="2990" y="913"/>
                  </a:lnTo>
                  <a:lnTo>
                    <a:pt x="2723" y="1118"/>
                  </a:lnTo>
                  <a:lnTo>
                    <a:pt x="2455" y="1338"/>
                  </a:lnTo>
                  <a:lnTo>
                    <a:pt x="2203" y="1574"/>
                  </a:lnTo>
                  <a:lnTo>
                    <a:pt x="1952" y="1826"/>
                  </a:lnTo>
                  <a:lnTo>
                    <a:pt x="1716" y="2093"/>
                  </a:lnTo>
                  <a:lnTo>
                    <a:pt x="1480" y="2377"/>
                  </a:lnTo>
                  <a:lnTo>
                    <a:pt x="1259" y="2660"/>
                  </a:lnTo>
                  <a:lnTo>
                    <a:pt x="1039" y="2959"/>
                  </a:lnTo>
                  <a:lnTo>
                    <a:pt x="834" y="3258"/>
                  </a:lnTo>
                  <a:lnTo>
                    <a:pt x="646" y="3572"/>
                  </a:lnTo>
                  <a:lnTo>
                    <a:pt x="473" y="3887"/>
                  </a:lnTo>
                  <a:lnTo>
                    <a:pt x="299" y="4217"/>
                  </a:lnTo>
                  <a:lnTo>
                    <a:pt x="142" y="4548"/>
                  </a:lnTo>
                  <a:lnTo>
                    <a:pt x="1" y="4878"/>
                  </a:lnTo>
                  <a:lnTo>
                    <a:pt x="614" y="5067"/>
                  </a:lnTo>
                  <a:lnTo>
                    <a:pt x="614" y="5067"/>
                  </a:lnTo>
                  <a:lnTo>
                    <a:pt x="740" y="4784"/>
                  </a:lnTo>
                  <a:lnTo>
                    <a:pt x="866" y="4501"/>
                  </a:lnTo>
                  <a:lnTo>
                    <a:pt x="992" y="4233"/>
                  </a:lnTo>
                  <a:lnTo>
                    <a:pt x="1149" y="3966"/>
                  </a:lnTo>
                  <a:lnTo>
                    <a:pt x="1306" y="3698"/>
                  </a:lnTo>
                  <a:lnTo>
                    <a:pt x="1464" y="3446"/>
                  </a:lnTo>
                  <a:lnTo>
                    <a:pt x="1637" y="3195"/>
                  </a:lnTo>
                  <a:lnTo>
                    <a:pt x="1826" y="2959"/>
                  </a:lnTo>
                  <a:lnTo>
                    <a:pt x="2014" y="2723"/>
                  </a:lnTo>
                  <a:lnTo>
                    <a:pt x="2219" y="2502"/>
                  </a:lnTo>
                  <a:lnTo>
                    <a:pt x="2424" y="2282"/>
                  </a:lnTo>
                  <a:lnTo>
                    <a:pt x="2644" y="2093"/>
                  </a:lnTo>
                  <a:lnTo>
                    <a:pt x="2848" y="1904"/>
                  </a:lnTo>
                  <a:lnTo>
                    <a:pt x="3084" y="1731"/>
                  </a:lnTo>
                  <a:lnTo>
                    <a:pt x="3305" y="1574"/>
                  </a:lnTo>
                  <a:lnTo>
                    <a:pt x="3541" y="1432"/>
                  </a:lnTo>
                  <a:lnTo>
                    <a:pt x="3541" y="1432"/>
                  </a:lnTo>
                  <a:lnTo>
                    <a:pt x="3761" y="1307"/>
                  </a:lnTo>
                  <a:lnTo>
                    <a:pt x="3997" y="1196"/>
                  </a:lnTo>
                  <a:lnTo>
                    <a:pt x="4217" y="1118"/>
                  </a:lnTo>
                  <a:lnTo>
                    <a:pt x="4438" y="1055"/>
                  </a:lnTo>
                  <a:lnTo>
                    <a:pt x="4658" y="1008"/>
                  </a:lnTo>
                  <a:lnTo>
                    <a:pt x="4862" y="976"/>
                  </a:lnTo>
                  <a:lnTo>
                    <a:pt x="5051" y="976"/>
                  </a:lnTo>
                  <a:lnTo>
                    <a:pt x="5256" y="992"/>
                  </a:lnTo>
                  <a:lnTo>
                    <a:pt x="5429" y="1008"/>
                  </a:lnTo>
                  <a:lnTo>
                    <a:pt x="5602" y="1055"/>
                  </a:lnTo>
                  <a:lnTo>
                    <a:pt x="5775" y="1134"/>
                  </a:lnTo>
                  <a:lnTo>
                    <a:pt x="5932" y="1212"/>
                  </a:lnTo>
                  <a:lnTo>
                    <a:pt x="6074" y="1307"/>
                  </a:lnTo>
                  <a:lnTo>
                    <a:pt x="6216" y="1417"/>
                  </a:lnTo>
                  <a:lnTo>
                    <a:pt x="6341" y="1558"/>
                  </a:lnTo>
                  <a:lnTo>
                    <a:pt x="6452" y="1700"/>
                  </a:lnTo>
                  <a:lnTo>
                    <a:pt x="7065" y="819"/>
                  </a:lnTo>
                  <a:lnTo>
                    <a:pt x="7065" y="819"/>
                  </a:lnTo>
                  <a:lnTo>
                    <a:pt x="6924" y="646"/>
                  </a:lnTo>
                  <a:lnTo>
                    <a:pt x="6782" y="504"/>
                  </a:lnTo>
                  <a:lnTo>
                    <a:pt x="6609" y="363"/>
                  </a:lnTo>
                  <a:lnTo>
                    <a:pt x="6420" y="252"/>
                  </a:lnTo>
                  <a:lnTo>
                    <a:pt x="6231" y="158"/>
                  </a:lnTo>
                  <a:lnTo>
                    <a:pt x="6027" y="95"/>
                  </a:lnTo>
                  <a:lnTo>
                    <a:pt x="5822" y="32"/>
                  </a:lnTo>
                  <a:lnTo>
                    <a:pt x="5602" y="1"/>
                  </a:lnTo>
                  <a:lnTo>
                    <a:pt x="5366" y="1"/>
                  </a:lnTo>
                  <a:lnTo>
                    <a:pt x="5130" y="1"/>
                  </a:lnTo>
                  <a:lnTo>
                    <a:pt x="4878" y="32"/>
                  </a:lnTo>
                  <a:lnTo>
                    <a:pt x="4626" y="95"/>
                  </a:lnTo>
                  <a:lnTo>
                    <a:pt x="4359" y="174"/>
                  </a:lnTo>
                  <a:lnTo>
                    <a:pt x="4091" y="284"/>
                  </a:lnTo>
                  <a:lnTo>
                    <a:pt x="3824" y="410"/>
                  </a:lnTo>
                  <a:lnTo>
                    <a:pt x="3541" y="5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42"/>
            <p:cNvSpPr/>
            <p:nvPr/>
          </p:nvSpPr>
          <p:spPr>
            <a:xfrm>
              <a:off x="-4429457" y="1935260"/>
              <a:ext cx="127164" cy="95827"/>
            </a:xfrm>
            <a:custGeom>
              <a:avLst/>
              <a:gdLst/>
              <a:ahLst/>
              <a:cxnLst/>
              <a:rect l="l" t="t" r="r" b="b"/>
              <a:pathLst>
                <a:path w="4407" h="3321" extrusionOk="0">
                  <a:moveTo>
                    <a:pt x="3211" y="1"/>
                  </a:moveTo>
                  <a:lnTo>
                    <a:pt x="3053" y="17"/>
                  </a:lnTo>
                  <a:lnTo>
                    <a:pt x="2896" y="48"/>
                  </a:lnTo>
                  <a:lnTo>
                    <a:pt x="2723" y="95"/>
                  </a:lnTo>
                  <a:lnTo>
                    <a:pt x="2550" y="158"/>
                  </a:lnTo>
                  <a:lnTo>
                    <a:pt x="2377" y="237"/>
                  </a:lnTo>
                  <a:lnTo>
                    <a:pt x="2204" y="331"/>
                  </a:lnTo>
                  <a:lnTo>
                    <a:pt x="2031" y="441"/>
                  </a:lnTo>
                  <a:lnTo>
                    <a:pt x="1842" y="551"/>
                  </a:lnTo>
                  <a:lnTo>
                    <a:pt x="1684" y="693"/>
                  </a:lnTo>
                  <a:lnTo>
                    <a:pt x="1511" y="835"/>
                  </a:lnTo>
                  <a:lnTo>
                    <a:pt x="1354" y="992"/>
                  </a:lnTo>
                  <a:lnTo>
                    <a:pt x="1197" y="1149"/>
                  </a:lnTo>
                  <a:lnTo>
                    <a:pt x="1039" y="1322"/>
                  </a:lnTo>
                  <a:lnTo>
                    <a:pt x="898" y="1511"/>
                  </a:lnTo>
                  <a:lnTo>
                    <a:pt x="630" y="1889"/>
                  </a:lnTo>
                  <a:lnTo>
                    <a:pt x="379" y="2298"/>
                  </a:lnTo>
                  <a:lnTo>
                    <a:pt x="174" y="2707"/>
                  </a:lnTo>
                  <a:lnTo>
                    <a:pt x="1" y="3132"/>
                  </a:lnTo>
                  <a:lnTo>
                    <a:pt x="630" y="3321"/>
                  </a:lnTo>
                  <a:lnTo>
                    <a:pt x="740" y="2990"/>
                  </a:lnTo>
                  <a:lnTo>
                    <a:pt x="882" y="2691"/>
                  </a:lnTo>
                  <a:lnTo>
                    <a:pt x="1055" y="2377"/>
                  </a:lnTo>
                  <a:lnTo>
                    <a:pt x="1244" y="2093"/>
                  </a:lnTo>
                  <a:lnTo>
                    <a:pt x="1448" y="1826"/>
                  </a:lnTo>
                  <a:lnTo>
                    <a:pt x="1684" y="1590"/>
                  </a:lnTo>
                  <a:lnTo>
                    <a:pt x="1936" y="1385"/>
                  </a:lnTo>
                  <a:lnTo>
                    <a:pt x="2062" y="1291"/>
                  </a:lnTo>
                  <a:lnTo>
                    <a:pt x="2188" y="1212"/>
                  </a:lnTo>
                  <a:lnTo>
                    <a:pt x="2204" y="1212"/>
                  </a:lnTo>
                  <a:lnTo>
                    <a:pt x="2330" y="1134"/>
                  </a:lnTo>
                  <a:lnTo>
                    <a:pt x="2455" y="1086"/>
                  </a:lnTo>
                  <a:lnTo>
                    <a:pt x="2581" y="1039"/>
                  </a:lnTo>
                  <a:lnTo>
                    <a:pt x="2707" y="1008"/>
                  </a:lnTo>
                  <a:lnTo>
                    <a:pt x="2833" y="976"/>
                  </a:lnTo>
                  <a:lnTo>
                    <a:pt x="3053" y="976"/>
                  </a:lnTo>
                  <a:lnTo>
                    <a:pt x="3164" y="992"/>
                  </a:lnTo>
                  <a:lnTo>
                    <a:pt x="3258" y="1024"/>
                  </a:lnTo>
                  <a:lnTo>
                    <a:pt x="3352" y="1055"/>
                  </a:lnTo>
                  <a:lnTo>
                    <a:pt x="3447" y="1102"/>
                  </a:lnTo>
                  <a:lnTo>
                    <a:pt x="3525" y="1165"/>
                  </a:lnTo>
                  <a:lnTo>
                    <a:pt x="3604" y="1228"/>
                  </a:lnTo>
                  <a:lnTo>
                    <a:pt x="3667" y="1307"/>
                  </a:lnTo>
                  <a:lnTo>
                    <a:pt x="3730" y="1401"/>
                  </a:lnTo>
                  <a:lnTo>
                    <a:pt x="3777" y="1496"/>
                  </a:lnTo>
                  <a:lnTo>
                    <a:pt x="4407" y="614"/>
                  </a:lnTo>
                  <a:lnTo>
                    <a:pt x="4328" y="489"/>
                  </a:lnTo>
                  <a:lnTo>
                    <a:pt x="4233" y="378"/>
                  </a:lnTo>
                  <a:lnTo>
                    <a:pt x="4123" y="284"/>
                  </a:lnTo>
                  <a:lnTo>
                    <a:pt x="4013" y="205"/>
                  </a:lnTo>
                  <a:lnTo>
                    <a:pt x="3903" y="127"/>
                  </a:lnTo>
                  <a:lnTo>
                    <a:pt x="3777" y="79"/>
                  </a:lnTo>
                  <a:lnTo>
                    <a:pt x="3651" y="32"/>
                  </a:lnTo>
                  <a:lnTo>
                    <a:pt x="35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42"/>
            <p:cNvSpPr/>
            <p:nvPr/>
          </p:nvSpPr>
          <p:spPr>
            <a:xfrm>
              <a:off x="-4429457" y="1935260"/>
              <a:ext cx="127164" cy="95827"/>
            </a:xfrm>
            <a:custGeom>
              <a:avLst/>
              <a:gdLst/>
              <a:ahLst/>
              <a:cxnLst/>
              <a:rect l="l" t="t" r="r" b="b"/>
              <a:pathLst>
                <a:path w="4407" h="3321" fill="none" extrusionOk="0">
                  <a:moveTo>
                    <a:pt x="2204" y="331"/>
                  </a:moveTo>
                  <a:lnTo>
                    <a:pt x="2204" y="331"/>
                  </a:lnTo>
                  <a:lnTo>
                    <a:pt x="2031" y="441"/>
                  </a:lnTo>
                  <a:lnTo>
                    <a:pt x="1842" y="551"/>
                  </a:lnTo>
                  <a:lnTo>
                    <a:pt x="1684" y="693"/>
                  </a:lnTo>
                  <a:lnTo>
                    <a:pt x="1511" y="835"/>
                  </a:lnTo>
                  <a:lnTo>
                    <a:pt x="1354" y="992"/>
                  </a:lnTo>
                  <a:lnTo>
                    <a:pt x="1197" y="1149"/>
                  </a:lnTo>
                  <a:lnTo>
                    <a:pt x="1039" y="1322"/>
                  </a:lnTo>
                  <a:lnTo>
                    <a:pt x="898" y="1511"/>
                  </a:lnTo>
                  <a:lnTo>
                    <a:pt x="630" y="1889"/>
                  </a:lnTo>
                  <a:lnTo>
                    <a:pt x="379" y="2298"/>
                  </a:lnTo>
                  <a:lnTo>
                    <a:pt x="174" y="2707"/>
                  </a:lnTo>
                  <a:lnTo>
                    <a:pt x="1" y="3132"/>
                  </a:lnTo>
                  <a:lnTo>
                    <a:pt x="630" y="3321"/>
                  </a:lnTo>
                  <a:lnTo>
                    <a:pt x="630" y="3321"/>
                  </a:lnTo>
                  <a:lnTo>
                    <a:pt x="740" y="2990"/>
                  </a:lnTo>
                  <a:lnTo>
                    <a:pt x="882" y="2691"/>
                  </a:lnTo>
                  <a:lnTo>
                    <a:pt x="1055" y="2377"/>
                  </a:lnTo>
                  <a:lnTo>
                    <a:pt x="1244" y="2093"/>
                  </a:lnTo>
                  <a:lnTo>
                    <a:pt x="1448" y="1826"/>
                  </a:lnTo>
                  <a:lnTo>
                    <a:pt x="1684" y="1590"/>
                  </a:lnTo>
                  <a:lnTo>
                    <a:pt x="1936" y="1385"/>
                  </a:lnTo>
                  <a:lnTo>
                    <a:pt x="2062" y="1291"/>
                  </a:lnTo>
                  <a:lnTo>
                    <a:pt x="2188" y="1212"/>
                  </a:lnTo>
                  <a:lnTo>
                    <a:pt x="2188" y="1212"/>
                  </a:lnTo>
                  <a:lnTo>
                    <a:pt x="2204" y="1212"/>
                  </a:lnTo>
                  <a:lnTo>
                    <a:pt x="2204" y="1212"/>
                  </a:lnTo>
                  <a:lnTo>
                    <a:pt x="2330" y="1134"/>
                  </a:lnTo>
                  <a:lnTo>
                    <a:pt x="2455" y="1086"/>
                  </a:lnTo>
                  <a:lnTo>
                    <a:pt x="2581" y="1039"/>
                  </a:lnTo>
                  <a:lnTo>
                    <a:pt x="2707" y="1008"/>
                  </a:lnTo>
                  <a:lnTo>
                    <a:pt x="2833" y="976"/>
                  </a:lnTo>
                  <a:lnTo>
                    <a:pt x="2943" y="976"/>
                  </a:lnTo>
                  <a:lnTo>
                    <a:pt x="3053" y="976"/>
                  </a:lnTo>
                  <a:lnTo>
                    <a:pt x="3164" y="992"/>
                  </a:lnTo>
                  <a:lnTo>
                    <a:pt x="3258" y="1024"/>
                  </a:lnTo>
                  <a:lnTo>
                    <a:pt x="3352" y="1055"/>
                  </a:lnTo>
                  <a:lnTo>
                    <a:pt x="3447" y="1102"/>
                  </a:lnTo>
                  <a:lnTo>
                    <a:pt x="3525" y="1165"/>
                  </a:lnTo>
                  <a:lnTo>
                    <a:pt x="3604" y="1228"/>
                  </a:lnTo>
                  <a:lnTo>
                    <a:pt x="3667" y="1307"/>
                  </a:lnTo>
                  <a:lnTo>
                    <a:pt x="3730" y="1401"/>
                  </a:lnTo>
                  <a:lnTo>
                    <a:pt x="3777" y="1496"/>
                  </a:lnTo>
                  <a:lnTo>
                    <a:pt x="4407" y="614"/>
                  </a:lnTo>
                  <a:lnTo>
                    <a:pt x="4407" y="614"/>
                  </a:lnTo>
                  <a:lnTo>
                    <a:pt x="4328" y="489"/>
                  </a:lnTo>
                  <a:lnTo>
                    <a:pt x="4233" y="378"/>
                  </a:lnTo>
                  <a:lnTo>
                    <a:pt x="4123" y="284"/>
                  </a:lnTo>
                  <a:lnTo>
                    <a:pt x="4013" y="205"/>
                  </a:lnTo>
                  <a:lnTo>
                    <a:pt x="3903" y="127"/>
                  </a:lnTo>
                  <a:lnTo>
                    <a:pt x="3777" y="79"/>
                  </a:lnTo>
                  <a:lnTo>
                    <a:pt x="3651" y="32"/>
                  </a:lnTo>
                  <a:lnTo>
                    <a:pt x="3510" y="1"/>
                  </a:lnTo>
                  <a:lnTo>
                    <a:pt x="3368" y="1"/>
                  </a:lnTo>
                  <a:lnTo>
                    <a:pt x="3211" y="1"/>
                  </a:lnTo>
                  <a:lnTo>
                    <a:pt x="3053" y="17"/>
                  </a:lnTo>
                  <a:lnTo>
                    <a:pt x="2896" y="48"/>
                  </a:lnTo>
                  <a:lnTo>
                    <a:pt x="2723" y="95"/>
                  </a:lnTo>
                  <a:lnTo>
                    <a:pt x="2550" y="158"/>
                  </a:lnTo>
                  <a:lnTo>
                    <a:pt x="2377" y="237"/>
                  </a:lnTo>
                  <a:lnTo>
                    <a:pt x="2204" y="33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42"/>
            <p:cNvSpPr/>
            <p:nvPr/>
          </p:nvSpPr>
          <p:spPr>
            <a:xfrm>
              <a:off x="-4389492" y="1996550"/>
              <a:ext cx="47236" cy="60884"/>
            </a:xfrm>
            <a:custGeom>
              <a:avLst/>
              <a:gdLst/>
              <a:ahLst/>
              <a:cxnLst/>
              <a:rect l="l" t="t" r="r" b="b"/>
              <a:pathLst>
                <a:path w="1637" h="2110" extrusionOk="0">
                  <a:moveTo>
                    <a:pt x="1070" y="1"/>
                  </a:moveTo>
                  <a:lnTo>
                    <a:pt x="945" y="48"/>
                  </a:lnTo>
                  <a:lnTo>
                    <a:pt x="819" y="111"/>
                  </a:lnTo>
                  <a:lnTo>
                    <a:pt x="693" y="190"/>
                  </a:lnTo>
                  <a:lnTo>
                    <a:pt x="567" y="300"/>
                  </a:lnTo>
                  <a:lnTo>
                    <a:pt x="441" y="426"/>
                  </a:lnTo>
                  <a:lnTo>
                    <a:pt x="347" y="552"/>
                  </a:lnTo>
                  <a:lnTo>
                    <a:pt x="252" y="693"/>
                  </a:lnTo>
                  <a:lnTo>
                    <a:pt x="174" y="851"/>
                  </a:lnTo>
                  <a:lnTo>
                    <a:pt x="95" y="1008"/>
                  </a:lnTo>
                  <a:lnTo>
                    <a:pt x="48" y="1165"/>
                  </a:lnTo>
                  <a:lnTo>
                    <a:pt x="16" y="1354"/>
                  </a:lnTo>
                  <a:lnTo>
                    <a:pt x="1" y="1527"/>
                  </a:lnTo>
                  <a:lnTo>
                    <a:pt x="16" y="1700"/>
                  </a:lnTo>
                  <a:lnTo>
                    <a:pt x="32" y="1779"/>
                  </a:lnTo>
                  <a:lnTo>
                    <a:pt x="63" y="1858"/>
                  </a:lnTo>
                  <a:lnTo>
                    <a:pt x="95" y="1920"/>
                  </a:lnTo>
                  <a:lnTo>
                    <a:pt x="142" y="1968"/>
                  </a:lnTo>
                  <a:lnTo>
                    <a:pt x="189" y="2015"/>
                  </a:lnTo>
                  <a:lnTo>
                    <a:pt x="237" y="2046"/>
                  </a:lnTo>
                  <a:lnTo>
                    <a:pt x="299" y="2078"/>
                  </a:lnTo>
                  <a:lnTo>
                    <a:pt x="362" y="2094"/>
                  </a:lnTo>
                  <a:lnTo>
                    <a:pt x="425" y="2109"/>
                  </a:lnTo>
                  <a:lnTo>
                    <a:pt x="504" y="2109"/>
                  </a:lnTo>
                  <a:lnTo>
                    <a:pt x="583" y="2094"/>
                  </a:lnTo>
                  <a:lnTo>
                    <a:pt x="661" y="2078"/>
                  </a:lnTo>
                  <a:lnTo>
                    <a:pt x="819" y="1999"/>
                  </a:lnTo>
                  <a:lnTo>
                    <a:pt x="992" y="1889"/>
                  </a:lnTo>
                  <a:lnTo>
                    <a:pt x="1133" y="1732"/>
                  </a:lnTo>
                  <a:lnTo>
                    <a:pt x="1275" y="1574"/>
                  </a:lnTo>
                  <a:lnTo>
                    <a:pt x="1401" y="1386"/>
                  </a:lnTo>
                  <a:lnTo>
                    <a:pt x="1495" y="1181"/>
                  </a:lnTo>
                  <a:lnTo>
                    <a:pt x="1574" y="976"/>
                  </a:lnTo>
                  <a:lnTo>
                    <a:pt x="1621" y="772"/>
                  </a:lnTo>
                  <a:lnTo>
                    <a:pt x="1637" y="583"/>
                  </a:lnTo>
                  <a:lnTo>
                    <a:pt x="1621" y="426"/>
                  </a:lnTo>
                  <a:lnTo>
                    <a:pt x="1590" y="284"/>
                  </a:lnTo>
                  <a:lnTo>
                    <a:pt x="1542" y="190"/>
                  </a:lnTo>
                  <a:lnTo>
                    <a:pt x="1464" y="95"/>
                  </a:lnTo>
                  <a:lnTo>
                    <a:pt x="1385" y="48"/>
                  </a:lnTo>
                  <a:lnTo>
                    <a:pt x="12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42"/>
            <p:cNvSpPr/>
            <p:nvPr/>
          </p:nvSpPr>
          <p:spPr>
            <a:xfrm>
              <a:off x="-4389492" y="1996550"/>
              <a:ext cx="47236" cy="60884"/>
            </a:xfrm>
            <a:custGeom>
              <a:avLst/>
              <a:gdLst/>
              <a:ahLst/>
              <a:cxnLst/>
              <a:rect l="l" t="t" r="r" b="b"/>
              <a:pathLst>
                <a:path w="1637" h="2110" fill="none" extrusionOk="0">
                  <a:moveTo>
                    <a:pt x="819" y="111"/>
                  </a:moveTo>
                  <a:lnTo>
                    <a:pt x="819" y="111"/>
                  </a:lnTo>
                  <a:lnTo>
                    <a:pt x="693" y="190"/>
                  </a:lnTo>
                  <a:lnTo>
                    <a:pt x="567" y="300"/>
                  </a:lnTo>
                  <a:lnTo>
                    <a:pt x="441" y="426"/>
                  </a:lnTo>
                  <a:lnTo>
                    <a:pt x="347" y="552"/>
                  </a:lnTo>
                  <a:lnTo>
                    <a:pt x="252" y="693"/>
                  </a:lnTo>
                  <a:lnTo>
                    <a:pt x="174" y="851"/>
                  </a:lnTo>
                  <a:lnTo>
                    <a:pt x="95" y="1008"/>
                  </a:lnTo>
                  <a:lnTo>
                    <a:pt x="48" y="1165"/>
                  </a:lnTo>
                  <a:lnTo>
                    <a:pt x="48" y="1165"/>
                  </a:lnTo>
                  <a:lnTo>
                    <a:pt x="16" y="1354"/>
                  </a:lnTo>
                  <a:lnTo>
                    <a:pt x="1" y="1527"/>
                  </a:lnTo>
                  <a:lnTo>
                    <a:pt x="1" y="1527"/>
                  </a:lnTo>
                  <a:lnTo>
                    <a:pt x="16" y="1700"/>
                  </a:lnTo>
                  <a:lnTo>
                    <a:pt x="32" y="1779"/>
                  </a:lnTo>
                  <a:lnTo>
                    <a:pt x="63" y="1858"/>
                  </a:lnTo>
                  <a:lnTo>
                    <a:pt x="95" y="1920"/>
                  </a:lnTo>
                  <a:lnTo>
                    <a:pt x="142" y="1968"/>
                  </a:lnTo>
                  <a:lnTo>
                    <a:pt x="189" y="2015"/>
                  </a:lnTo>
                  <a:lnTo>
                    <a:pt x="237" y="2046"/>
                  </a:lnTo>
                  <a:lnTo>
                    <a:pt x="299" y="2078"/>
                  </a:lnTo>
                  <a:lnTo>
                    <a:pt x="362" y="2094"/>
                  </a:lnTo>
                  <a:lnTo>
                    <a:pt x="425" y="2109"/>
                  </a:lnTo>
                  <a:lnTo>
                    <a:pt x="504" y="2109"/>
                  </a:lnTo>
                  <a:lnTo>
                    <a:pt x="583" y="2094"/>
                  </a:lnTo>
                  <a:lnTo>
                    <a:pt x="661" y="2078"/>
                  </a:lnTo>
                  <a:lnTo>
                    <a:pt x="819" y="1999"/>
                  </a:lnTo>
                  <a:lnTo>
                    <a:pt x="819" y="1999"/>
                  </a:lnTo>
                  <a:lnTo>
                    <a:pt x="992" y="1889"/>
                  </a:lnTo>
                  <a:lnTo>
                    <a:pt x="1133" y="1732"/>
                  </a:lnTo>
                  <a:lnTo>
                    <a:pt x="1275" y="1574"/>
                  </a:lnTo>
                  <a:lnTo>
                    <a:pt x="1401" y="1386"/>
                  </a:lnTo>
                  <a:lnTo>
                    <a:pt x="1495" y="1181"/>
                  </a:lnTo>
                  <a:lnTo>
                    <a:pt x="1574" y="976"/>
                  </a:lnTo>
                  <a:lnTo>
                    <a:pt x="1621" y="772"/>
                  </a:lnTo>
                  <a:lnTo>
                    <a:pt x="1637" y="583"/>
                  </a:lnTo>
                  <a:lnTo>
                    <a:pt x="1637" y="583"/>
                  </a:lnTo>
                  <a:lnTo>
                    <a:pt x="1621" y="426"/>
                  </a:lnTo>
                  <a:lnTo>
                    <a:pt x="1590" y="284"/>
                  </a:lnTo>
                  <a:lnTo>
                    <a:pt x="1590" y="284"/>
                  </a:lnTo>
                  <a:lnTo>
                    <a:pt x="1542" y="190"/>
                  </a:lnTo>
                  <a:lnTo>
                    <a:pt x="1464" y="95"/>
                  </a:lnTo>
                  <a:lnTo>
                    <a:pt x="1385" y="48"/>
                  </a:lnTo>
                  <a:lnTo>
                    <a:pt x="1291" y="1"/>
                  </a:lnTo>
                  <a:lnTo>
                    <a:pt x="1181" y="1"/>
                  </a:lnTo>
                  <a:lnTo>
                    <a:pt x="1070" y="1"/>
                  </a:lnTo>
                  <a:lnTo>
                    <a:pt x="945" y="48"/>
                  </a:lnTo>
                  <a:lnTo>
                    <a:pt x="819" y="1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0" name="Google Shape;3460;p42"/>
          <p:cNvGrpSpPr/>
          <p:nvPr/>
        </p:nvGrpSpPr>
        <p:grpSpPr>
          <a:xfrm>
            <a:off x="5387033" y="3207364"/>
            <a:ext cx="696072" cy="419818"/>
            <a:chOff x="2783339" y="3536274"/>
            <a:chExt cx="1142788" cy="689243"/>
          </a:xfrm>
        </p:grpSpPr>
        <p:sp>
          <p:nvSpPr>
            <p:cNvPr id="3461" name="Google Shape;3461;p42"/>
            <p:cNvSpPr/>
            <p:nvPr/>
          </p:nvSpPr>
          <p:spPr>
            <a:xfrm>
              <a:off x="2783339" y="3916307"/>
              <a:ext cx="488544" cy="309210"/>
            </a:xfrm>
            <a:custGeom>
              <a:avLst/>
              <a:gdLst/>
              <a:ahLst/>
              <a:cxnLst/>
              <a:rect l="l" t="t" r="r" b="b"/>
              <a:pathLst>
                <a:path w="16931" h="10716" extrusionOk="0">
                  <a:moveTo>
                    <a:pt x="1" y="0"/>
                  </a:moveTo>
                  <a:lnTo>
                    <a:pt x="1" y="944"/>
                  </a:lnTo>
                  <a:lnTo>
                    <a:pt x="16931" y="10715"/>
                  </a:lnTo>
                  <a:lnTo>
                    <a:pt x="16931" y="9787"/>
                  </a:lnTo>
                  <a:lnTo>
                    <a:pt x="1" y="0"/>
                  </a:lnTo>
                  <a:close/>
                </a:path>
              </a:pathLst>
            </a:custGeom>
            <a:solidFill>
              <a:srgbClr val="A4BA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42"/>
            <p:cNvSpPr/>
            <p:nvPr/>
          </p:nvSpPr>
          <p:spPr>
            <a:xfrm>
              <a:off x="3271869" y="3818226"/>
              <a:ext cx="654258" cy="407288"/>
            </a:xfrm>
            <a:custGeom>
              <a:avLst/>
              <a:gdLst/>
              <a:ahLst/>
              <a:cxnLst/>
              <a:rect l="l" t="t" r="r" b="b"/>
              <a:pathLst>
                <a:path w="22674" h="14115" extrusionOk="0">
                  <a:moveTo>
                    <a:pt x="22674" y="1"/>
                  </a:moveTo>
                  <a:lnTo>
                    <a:pt x="1" y="13186"/>
                  </a:lnTo>
                  <a:lnTo>
                    <a:pt x="1" y="14114"/>
                  </a:lnTo>
                  <a:lnTo>
                    <a:pt x="22674" y="945"/>
                  </a:lnTo>
                  <a:lnTo>
                    <a:pt x="22674" y="1"/>
                  </a:lnTo>
                  <a:close/>
                </a:path>
              </a:pathLst>
            </a:custGeom>
            <a:solidFill>
              <a:srgbClr val="CFD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42"/>
            <p:cNvSpPr/>
            <p:nvPr/>
          </p:nvSpPr>
          <p:spPr>
            <a:xfrm>
              <a:off x="2783339" y="3536274"/>
              <a:ext cx="1142773" cy="662424"/>
            </a:xfrm>
            <a:custGeom>
              <a:avLst/>
              <a:gdLst/>
              <a:ahLst/>
              <a:cxnLst/>
              <a:rect l="l" t="t" r="r" b="b"/>
              <a:pathLst>
                <a:path w="39604" h="22957" extrusionOk="0">
                  <a:moveTo>
                    <a:pt x="22674" y="1"/>
                  </a:moveTo>
                  <a:lnTo>
                    <a:pt x="1" y="13170"/>
                  </a:lnTo>
                  <a:lnTo>
                    <a:pt x="16931" y="22957"/>
                  </a:lnTo>
                  <a:lnTo>
                    <a:pt x="39604" y="9772"/>
                  </a:lnTo>
                  <a:lnTo>
                    <a:pt x="22674" y="1"/>
                  </a:lnTo>
                  <a:close/>
                </a:path>
              </a:pathLst>
            </a:custGeom>
            <a:solidFill>
              <a:srgbClr val="FAFA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42"/>
            <p:cNvSpPr/>
            <p:nvPr/>
          </p:nvSpPr>
          <p:spPr>
            <a:xfrm>
              <a:off x="2883238" y="3577596"/>
              <a:ext cx="968893" cy="553929"/>
            </a:xfrm>
            <a:custGeom>
              <a:avLst/>
              <a:gdLst/>
              <a:ahLst/>
              <a:cxnLst/>
              <a:rect l="l" t="t" r="r" b="b"/>
              <a:pathLst>
                <a:path w="33578" h="19197" extrusionOk="0">
                  <a:moveTo>
                    <a:pt x="18661" y="0"/>
                  </a:moveTo>
                  <a:lnTo>
                    <a:pt x="0" y="10841"/>
                  </a:lnTo>
                  <a:lnTo>
                    <a:pt x="14491" y="19196"/>
                  </a:lnTo>
                  <a:lnTo>
                    <a:pt x="33577" y="8576"/>
                  </a:lnTo>
                  <a:lnTo>
                    <a:pt x="18661" y="0"/>
                  </a:lnTo>
                  <a:close/>
                </a:path>
              </a:pathLst>
            </a:custGeom>
            <a:solidFill>
              <a:srgbClr val="447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42"/>
            <p:cNvSpPr/>
            <p:nvPr/>
          </p:nvSpPr>
          <p:spPr>
            <a:xfrm>
              <a:off x="3013984" y="4012542"/>
              <a:ext cx="80852" cy="35001"/>
            </a:xfrm>
            <a:custGeom>
              <a:avLst/>
              <a:gdLst/>
              <a:ahLst/>
              <a:cxnLst/>
              <a:rect l="l" t="t" r="r" b="b"/>
              <a:pathLst>
                <a:path w="2802" h="1213" extrusionOk="0">
                  <a:moveTo>
                    <a:pt x="1134" y="1"/>
                  </a:moveTo>
                  <a:lnTo>
                    <a:pt x="866" y="48"/>
                  </a:lnTo>
                  <a:lnTo>
                    <a:pt x="630" y="95"/>
                  </a:lnTo>
                  <a:lnTo>
                    <a:pt x="410" y="174"/>
                  </a:lnTo>
                  <a:lnTo>
                    <a:pt x="237" y="268"/>
                  </a:lnTo>
                  <a:lnTo>
                    <a:pt x="158" y="316"/>
                  </a:lnTo>
                  <a:lnTo>
                    <a:pt x="111" y="379"/>
                  </a:lnTo>
                  <a:lnTo>
                    <a:pt x="64" y="426"/>
                  </a:lnTo>
                  <a:lnTo>
                    <a:pt x="32" y="489"/>
                  </a:lnTo>
                  <a:lnTo>
                    <a:pt x="1" y="552"/>
                  </a:lnTo>
                  <a:lnTo>
                    <a:pt x="1" y="599"/>
                  </a:lnTo>
                  <a:lnTo>
                    <a:pt x="16" y="662"/>
                  </a:lnTo>
                  <a:lnTo>
                    <a:pt x="32" y="725"/>
                  </a:lnTo>
                  <a:lnTo>
                    <a:pt x="64" y="772"/>
                  </a:lnTo>
                  <a:lnTo>
                    <a:pt x="111" y="835"/>
                  </a:lnTo>
                  <a:lnTo>
                    <a:pt x="158" y="882"/>
                  </a:lnTo>
                  <a:lnTo>
                    <a:pt x="237" y="929"/>
                  </a:lnTo>
                  <a:lnTo>
                    <a:pt x="410" y="1024"/>
                  </a:lnTo>
                  <a:lnTo>
                    <a:pt x="630" y="1102"/>
                  </a:lnTo>
                  <a:lnTo>
                    <a:pt x="882" y="1165"/>
                  </a:lnTo>
                  <a:lnTo>
                    <a:pt x="1134" y="1197"/>
                  </a:lnTo>
                  <a:lnTo>
                    <a:pt x="1401" y="1212"/>
                  </a:lnTo>
                  <a:lnTo>
                    <a:pt x="1668" y="1197"/>
                  </a:lnTo>
                  <a:lnTo>
                    <a:pt x="1936" y="1165"/>
                  </a:lnTo>
                  <a:lnTo>
                    <a:pt x="2172" y="1102"/>
                  </a:lnTo>
                  <a:lnTo>
                    <a:pt x="2392" y="1024"/>
                  </a:lnTo>
                  <a:lnTo>
                    <a:pt x="2581" y="929"/>
                  </a:lnTo>
                  <a:lnTo>
                    <a:pt x="2644" y="882"/>
                  </a:lnTo>
                  <a:lnTo>
                    <a:pt x="2707" y="835"/>
                  </a:lnTo>
                  <a:lnTo>
                    <a:pt x="2738" y="772"/>
                  </a:lnTo>
                  <a:lnTo>
                    <a:pt x="2770" y="725"/>
                  </a:lnTo>
                  <a:lnTo>
                    <a:pt x="2801" y="662"/>
                  </a:lnTo>
                  <a:lnTo>
                    <a:pt x="2801" y="599"/>
                  </a:lnTo>
                  <a:lnTo>
                    <a:pt x="2801" y="552"/>
                  </a:lnTo>
                  <a:lnTo>
                    <a:pt x="2770" y="489"/>
                  </a:lnTo>
                  <a:lnTo>
                    <a:pt x="2738" y="426"/>
                  </a:lnTo>
                  <a:lnTo>
                    <a:pt x="2691" y="379"/>
                  </a:lnTo>
                  <a:lnTo>
                    <a:pt x="2644" y="316"/>
                  </a:lnTo>
                  <a:lnTo>
                    <a:pt x="2565" y="268"/>
                  </a:lnTo>
                  <a:lnTo>
                    <a:pt x="2392" y="174"/>
                  </a:lnTo>
                  <a:lnTo>
                    <a:pt x="2172" y="95"/>
                  </a:lnTo>
                  <a:lnTo>
                    <a:pt x="1920" y="48"/>
                  </a:lnTo>
                  <a:lnTo>
                    <a:pt x="1668" y="1"/>
                  </a:lnTo>
                  <a:close/>
                </a:path>
              </a:pathLst>
            </a:custGeom>
            <a:solidFill>
              <a:srgbClr val="C2D1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42"/>
            <p:cNvSpPr/>
            <p:nvPr/>
          </p:nvSpPr>
          <p:spPr>
            <a:xfrm>
              <a:off x="3013984" y="4012542"/>
              <a:ext cx="80852" cy="35001"/>
            </a:xfrm>
            <a:custGeom>
              <a:avLst/>
              <a:gdLst/>
              <a:ahLst/>
              <a:cxnLst/>
              <a:rect l="l" t="t" r="r" b="b"/>
              <a:pathLst>
                <a:path w="2802" h="1213" fill="none" extrusionOk="0">
                  <a:moveTo>
                    <a:pt x="2392" y="174"/>
                  </a:moveTo>
                  <a:lnTo>
                    <a:pt x="2392" y="174"/>
                  </a:lnTo>
                  <a:lnTo>
                    <a:pt x="2172" y="95"/>
                  </a:lnTo>
                  <a:lnTo>
                    <a:pt x="1920" y="48"/>
                  </a:lnTo>
                  <a:lnTo>
                    <a:pt x="1668" y="1"/>
                  </a:lnTo>
                  <a:lnTo>
                    <a:pt x="1401" y="1"/>
                  </a:lnTo>
                  <a:lnTo>
                    <a:pt x="1134" y="1"/>
                  </a:lnTo>
                  <a:lnTo>
                    <a:pt x="866" y="48"/>
                  </a:lnTo>
                  <a:lnTo>
                    <a:pt x="630" y="95"/>
                  </a:lnTo>
                  <a:lnTo>
                    <a:pt x="410" y="174"/>
                  </a:lnTo>
                  <a:lnTo>
                    <a:pt x="410" y="174"/>
                  </a:lnTo>
                  <a:lnTo>
                    <a:pt x="237" y="268"/>
                  </a:lnTo>
                  <a:lnTo>
                    <a:pt x="158" y="316"/>
                  </a:lnTo>
                  <a:lnTo>
                    <a:pt x="111" y="379"/>
                  </a:lnTo>
                  <a:lnTo>
                    <a:pt x="64" y="426"/>
                  </a:lnTo>
                  <a:lnTo>
                    <a:pt x="32" y="489"/>
                  </a:lnTo>
                  <a:lnTo>
                    <a:pt x="1" y="552"/>
                  </a:lnTo>
                  <a:lnTo>
                    <a:pt x="1" y="599"/>
                  </a:lnTo>
                  <a:lnTo>
                    <a:pt x="16" y="662"/>
                  </a:lnTo>
                  <a:lnTo>
                    <a:pt x="32" y="725"/>
                  </a:lnTo>
                  <a:lnTo>
                    <a:pt x="64" y="772"/>
                  </a:lnTo>
                  <a:lnTo>
                    <a:pt x="111" y="835"/>
                  </a:lnTo>
                  <a:lnTo>
                    <a:pt x="158" y="882"/>
                  </a:lnTo>
                  <a:lnTo>
                    <a:pt x="237" y="929"/>
                  </a:lnTo>
                  <a:lnTo>
                    <a:pt x="410" y="1024"/>
                  </a:lnTo>
                  <a:lnTo>
                    <a:pt x="410" y="1024"/>
                  </a:lnTo>
                  <a:lnTo>
                    <a:pt x="630" y="1102"/>
                  </a:lnTo>
                  <a:lnTo>
                    <a:pt x="882" y="1165"/>
                  </a:lnTo>
                  <a:lnTo>
                    <a:pt x="1134" y="1197"/>
                  </a:lnTo>
                  <a:lnTo>
                    <a:pt x="1401" y="1212"/>
                  </a:lnTo>
                  <a:lnTo>
                    <a:pt x="1668" y="1197"/>
                  </a:lnTo>
                  <a:lnTo>
                    <a:pt x="1936" y="1165"/>
                  </a:lnTo>
                  <a:lnTo>
                    <a:pt x="2172" y="1102"/>
                  </a:lnTo>
                  <a:lnTo>
                    <a:pt x="2392" y="1024"/>
                  </a:lnTo>
                  <a:lnTo>
                    <a:pt x="2392" y="1024"/>
                  </a:lnTo>
                  <a:lnTo>
                    <a:pt x="2581" y="929"/>
                  </a:lnTo>
                  <a:lnTo>
                    <a:pt x="2644" y="882"/>
                  </a:lnTo>
                  <a:lnTo>
                    <a:pt x="2707" y="835"/>
                  </a:lnTo>
                  <a:lnTo>
                    <a:pt x="2738" y="772"/>
                  </a:lnTo>
                  <a:lnTo>
                    <a:pt x="2770" y="725"/>
                  </a:lnTo>
                  <a:lnTo>
                    <a:pt x="2801" y="662"/>
                  </a:lnTo>
                  <a:lnTo>
                    <a:pt x="2801" y="599"/>
                  </a:lnTo>
                  <a:lnTo>
                    <a:pt x="2801" y="552"/>
                  </a:lnTo>
                  <a:lnTo>
                    <a:pt x="2770" y="489"/>
                  </a:lnTo>
                  <a:lnTo>
                    <a:pt x="2738" y="426"/>
                  </a:lnTo>
                  <a:lnTo>
                    <a:pt x="2691" y="379"/>
                  </a:lnTo>
                  <a:lnTo>
                    <a:pt x="2644" y="316"/>
                  </a:lnTo>
                  <a:lnTo>
                    <a:pt x="2565" y="268"/>
                  </a:lnTo>
                  <a:lnTo>
                    <a:pt x="2392" y="17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42"/>
            <p:cNvSpPr/>
            <p:nvPr/>
          </p:nvSpPr>
          <p:spPr>
            <a:xfrm>
              <a:off x="3628730" y="3672474"/>
              <a:ext cx="27730" cy="12292"/>
            </a:xfrm>
            <a:custGeom>
              <a:avLst/>
              <a:gdLst/>
              <a:ahLst/>
              <a:cxnLst/>
              <a:rect l="l" t="t" r="r" b="b"/>
              <a:pathLst>
                <a:path w="961" h="426" extrusionOk="0">
                  <a:moveTo>
                    <a:pt x="473" y="1"/>
                  </a:moveTo>
                  <a:lnTo>
                    <a:pt x="300" y="17"/>
                  </a:lnTo>
                  <a:lnTo>
                    <a:pt x="221" y="48"/>
                  </a:lnTo>
                  <a:lnTo>
                    <a:pt x="142" y="64"/>
                  </a:lnTo>
                  <a:lnTo>
                    <a:pt x="80" y="95"/>
                  </a:lnTo>
                  <a:lnTo>
                    <a:pt x="32" y="143"/>
                  </a:lnTo>
                  <a:lnTo>
                    <a:pt x="1" y="174"/>
                  </a:lnTo>
                  <a:lnTo>
                    <a:pt x="1" y="221"/>
                  </a:lnTo>
                  <a:lnTo>
                    <a:pt x="1" y="253"/>
                  </a:lnTo>
                  <a:lnTo>
                    <a:pt x="32" y="300"/>
                  </a:lnTo>
                  <a:lnTo>
                    <a:pt x="80" y="331"/>
                  </a:lnTo>
                  <a:lnTo>
                    <a:pt x="142" y="363"/>
                  </a:lnTo>
                  <a:lnTo>
                    <a:pt x="221" y="394"/>
                  </a:lnTo>
                  <a:lnTo>
                    <a:pt x="300" y="410"/>
                  </a:lnTo>
                  <a:lnTo>
                    <a:pt x="489" y="426"/>
                  </a:lnTo>
                  <a:lnTo>
                    <a:pt x="662" y="410"/>
                  </a:lnTo>
                  <a:lnTo>
                    <a:pt x="756" y="394"/>
                  </a:lnTo>
                  <a:lnTo>
                    <a:pt x="819" y="363"/>
                  </a:lnTo>
                  <a:lnTo>
                    <a:pt x="882" y="331"/>
                  </a:lnTo>
                  <a:lnTo>
                    <a:pt x="929" y="300"/>
                  </a:lnTo>
                  <a:lnTo>
                    <a:pt x="961" y="253"/>
                  </a:lnTo>
                  <a:lnTo>
                    <a:pt x="961" y="221"/>
                  </a:lnTo>
                  <a:lnTo>
                    <a:pt x="961" y="174"/>
                  </a:lnTo>
                  <a:lnTo>
                    <a:pt x="929" y="143"/>
                  </a:lnTo>
                  <a:lnTo>
                    <a:pt x="882" y="95"/>
                  </a:lnTo>
                  <a:lnTo>
                    <a:pt x="819" y="64"/>
                  </a:lnTo>
                  <a:lnTo>
                    <a:pt x="740" y="48"/>
                  </a:lnTo>
                  <a:lnTo>
                    <a:pt x="662" y="17"/>
                  </a:lnTo>
                  <a:lnTo>
                    <a:pt x="473" y="1"/>
                  </a:lnTo>
                  <a:close/>
                </a:path>
              </a:pathLst>
            </a:custGeom>
            <a:solidFill>
              <a:srgbClr val="C2D1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42"/>
            <p:cNvSpPr/>
            <p:nvPr/>
          </p:nvSpPr>
          <p:spPr>
            <a:xfrm>
              <a:off x="3628730" y="3672474"/>
              <a:ext cx="27730" cy="12292"/>
            </a:xfrm>
            <a:custGeom>
              <a:avLst/>
              <a:gdLst/>
              <a:ahLst/>
              <a:cxnLst/>
              <a:rect l="l" t="t" r="r" b="b"/>
              <a:pathLst>
                <a:path w="961" h="426" fill="none" extrusionOk="0">
                  <a:moveTo>
                    <a:pt x="819" y="64"/>
                  </a:moveTo>
                  <a:lnTo>
                    <a:pt x="819" y="64"/>
                  </a:lnTo>
                  <a:lnTo>
                    <a:pt x="740" y="48"/>
                  </a:lnTo>
                  <a:lnTo>
                    <a:pt x="662" y="17"/>
                  </a:lnTo>
                  <a:lnTo>
                    <a:pt x="473" y="1"/>
                  </a:lnTo>
                  <a:lnTo>
                    <a:pt x="300" y="17"/>
                  </a:lnTo>
                  <a:lnTo>
                    <a:pt x="221" y="48"/>
                  </a:lnTo>
                  <a:lnTo>
                    <a:pt x="142" y="64"/>
                  </a:lnTo>
                  <a:lnTo>
                    <a:pt x="142" y="64"/>
                  </a:lnTo>
                  <a:lnTo>
                    <a:pt x="80" y="95"/>
                  </a:lnTo>
                  <a:lnTo>
                    <a:pt x="32" y="143"/>
                  </a:lnTo>
                  <a:lnTo>
                    <a:pt x="1" y="174"/>
                  </a:lnTo>
                  <a:lnTo>
                    <a:pt x="1" y="221"/>
                  </a:lnTo>
                  <a:lnTo>
                    <a:pt x="1" y="253"/>
                  </a:lnTo>
                  <a:lnTo>
                    <a:pt x="32" y="300"/>
                  </a:lnTo>
                  <a:lnTo>
                    <a:pt x="80" y="331"/>
                  </a:lnTo>
                  <a:lnTo>
                    <a:pt x="142" y="363"/>
                  </a:lnTo>
                  <a:lnTo>
                    <a:pt x="142" y="363"/>
                  </a:lnTo>
                  <a:lnTo>
                    <a:pt x="221" y="394"/>
                  </a:lnTo>
                  <a:lnTo>
                    <a:pt x="300" y="410"/>
                  </a:lnTo>
                  <a:lnTo>
                    <a:pt x="489" y="426"/>
                  </a:lnTo>
                  <a:lnTo>
                    <a:pt x="662" y="410"/>
                  </a:lnTo>
                  <a:lnTo>
                    <a:pt x="756" y="394"/>
                  </a:lnTo>
                  <a:lnTo>
                    <a:pt x="819" y="363"/>
                  </a:lnTo>
                  <a:lnTo>
                    <a:pt x="819" y="363"/>
                  </a:lnTo>
                  <a:lnTo>
                    <a:pt x="882" y="331"/>
                  </a:lnTo>
                  <a:lnTo>
                    <a:pt x="929" y="300"/>
                  </a:lnTo>
                  <a:lnTo>
                    <a:pt x="961" y="253"/>
                  </a:lnTo>
                  <a:lnTo>
                    <a:pt x="961" y="221"/>
                  </a:lnTo>
                  <a:lnTo>
                    <a:pt x="961" y="174"/>
                  </a:lnTo>
                  <a:lnTo>
                    <a:pt x="929" y="143"/>
                  </a:lnTo>
                  <a:lnTo>
                    <a:pt x="882" y="95"/>
                  </a:lnTo>
                  <a:lnTo>
                    <a:pt x="819" y="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42"/>
            <p:cNvSpPr/>
            <p:nvPr/>
          </p:nvSpPr>
          <p:spPr>
            <a:xfrm>
              <a:off x="3228730" y="3743316"/>
              <a:ext cx="311951" cy="180257"/>
            </a:xfrm>
            <a:custGeom>
              <a:avLst/>
              <a:gdLst/>
              <a:ahLst/>
              <a:cxnLst/>
              <a:rect l="l" t="t" r="r" b="b"/>
              <a:pathLst>
                <a:path w="10811" h="6247" extrusionOk="0">
                  <a:moveTo>
                    <a:pt x="1622" y="0"/>
                  </a:moveTo>
                  <a:lnTo>
                    <a:pt x="1087" y="16"/>
                  </a:lnTo>
                  <a:lnTo>
                    <a:pt x="536" y="48"/>
                  </a:lnTo>
                  <a:lnTo>
                    <a:pt x="1" y="111"/>
                  </a:lnTo>
                  <a:lnTo>
                    <a:pt x="174" y="787"/>
                  </a:lnTo>
                  <a:lnTo>
                    <a:pt x="646" y="724"/>
                  </a:lnTo>
                  <a:lnTo>
                    <a:pt x="1134" y="693"/>
                  </a:lnTo>
                  <a:lnTo>
                    <a:pt x="1606" y="677"/>
                  </a:lnTo>
                  <a:lnTo>
                    <a:pt x="2566" y="677"/>
                  </a:lnTo>
                  <a:lnTo>
                    <a:pt x="3038" y="724"/>
                  </a:lnTo>
                  <a:lnTo>
                    <a:pt x="3510" y="771"/>
                  </a:lnTo>
                  <a:lnTo>
                    <a:pt x="3982" y="834"/>
                  </a:lnTo>
                  <a:lnTo>
                    <a:pt x="4438" y="913"/>
                  </a:lnTo>
                  <a:lnTo>
                    <a:pt x="4894" y="1007"/>
                  </a:lnTo>
                  <a:lnTo>
                    <a:pt x="5351" y="1133"/>
                  </a:lnTo>
                  <a:lnTo>
                    <a:pt x="5775" y="1259"/>
                  </a:lnTo>
                  <a:lnTo>
                    <a:pt x="6200" y="1417"/>
                  </a:lnTo>
                  <a:lnTo>
                    <a:pt x="6609" y="1590"/>
                  </a:lnTo>
                  <a:lnTo>
                    <a:pt x="7003" y="1778"/>
                  </a:lnTo>
                  <a:lnTo>
                    <a:pt x="7380" y="1983"/>
                  </a:lnTo>
                  <a:lnTo>
                    <a:pt x="7726" y="2188"/>
                  </a:lnTo>
                  <a:lnTo>
                    <a:pt x="8041" y="2424"/>
                  </a:lnTo>
                  <a:lnTo>
                    <a:pt x="8340" y="2660"/>
                  </a:lnTo>
                  <a:lnTo>
                    <a:pt x="8608" y="2896"/>
                  </a:lnTo>
                  <a:lnTo>
                    <a:pt x="8844" y="3147"/>
                  </a:lnTo>
                  <a:lnTo>
                    <a:pt x="9048" y="3399"/>
                  </a:lnTo>
                  <a:lnTo>
                    <a:pt x="9221" y="3667"/>
                  </a:lnTo>
                  <a:lnTo>
                    <a:pt x="9363" y="3934"/>
                  </a:lnTo>
                  <a:lnTo>
                    <a:pt x="9473" y="4202"/>
                  </a:lnTo>
                  <a:lnTo>
                    <a:pt x="9567" y="4485"/>
                  </a:lnTo>
                  <a:lnTo>
                    <a:pt x="9615" y="4752"/>
                  </a:lnTo>
                  <a:lnTo>
                    <a:pt x="9646" y="5035"/>
                  </a:lnTo>
                  <a:lnTo>
                    <a:pt x="9646" y="5319"/>
                  </a:lnTo>
                  <a:lnTo>
                    <a:pt x="9615" y="5586"/>
                  </a:lnTo>
                  <a:lnTo>
                    <a:pt x="9552" y="5869"/>
                  </a:lnTo>
                  <a:lnTo>
                    <a:pt x="9457" y="6137"/>
                  </a:lnTo>
                  <a:lnTo>
                    <a:pt x="10622" y="6247"/>
                  </a:lnTo>
                  <a:lnTo>
                    <a:pt x="10716" y="5932"/>
                  </a:lnTo>
                  <a:lnTo>
                    <a:pt x="10779" y="5618"/>
                  </a:lnTo>
                  <a:lnTo>
                    <a:pt x="10810" y="5303"/>
                  </a:lnTo>
                  <a:lnTo>
                    <a:pt x="10810" y="4988"/>
                  </a:lnTo>
                  <a:lnTo>
                    <a:pt x="10779" y="4658"/>
                  </a:lnTo>
                  <a:lnTo>
                    <a:pt x="10716" y="4343"/>
                  </a:lnTo>
                  <a:lnTo>
                    <a:pt x="10606" y="4044"/>
                  </a:lnTo>
                  <a:lnTo>
                    <a:pt x="10480" y="3729"/>
                  </a:lnTo>
                  <a:lnTo>
                    <a:pt x="10307" y="3431"/>
                  </a:lnTo>
                  <a:lnTo>
                    <a:pt x="10102" y="3132"/>
                  </a:lnTo>
                  <a:lnTo>
                    <a:pt x="9866" y="2833"/>
                  </a:lnTo>
                  <a:lnTo>
                    <a:pt x="9599" y="2549"/>
                  </a:lnTo>
                  <a:lnTo>
                    <a:pt x="9300" y="2266"/>
                  </a:lnTo>
                  <a:lnTo>
                    <a:pt x="8969" y="1999"/>
                  </a:lnTo>
                  <a:lnTo>
                    <a:pt x="8608" y="1747"/>
                  </a:lnTo>
                  <a:lnTo>
                    <a:pt x="8199" y="1495"/>
                  </a:lnTo>
                  <a:lnTo>
                    <a:pt x="7774" y="1259"/>
                  </a:lnTo>
                  <a:lnTo>
                    <a:pt x="7333" y="1055"/>
                  </a:lnTo>
                  <a:lnTo>
                    <a:pt x="6861" y="866"/>
                  </a:lnTo>
                  <a:lnTo>
                    <a:pt x="6373" y="693"/>
                  </a:lnTo>
                  <a:lnTo>
                    <a:pt x="5886" y="535"/>
                  </a:lnTo>
                  <a:lnTo>
                    <a:pt x="5382" y="394"/>
                  </a:lnTo>
                  <a:lnTo>
                    <a:pt x="4863" y="284"/>
                  </a:lnTo>
                  <a:lnTo>
                    <a:pt x="4344" y="189"/>
                  </a:lnTo>
                  <a:lnTo>
                    <a:pt x="3809" y="111"/>
                  </a:lnTo>
                  <a:lnTo>
                    <a:pt x="3258" y="48"/>
                  </a:lnTo>
                  <a:lnTo>
                    <a:pt x="2723" y="16"/>
                  </a:lnTo>
                  <a:lnTo>
                    <a:pt x="21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42"/>
            <p:cNvSpPr/>
            <p:nvPr/>
          </p:nvSpPr>
          <p:spPr>
            <a:xfrm>
              <a:off x="3228730" y="3743316"/>
              <a:ext cx="311951" cy="180257"/>
            </a:xfrm>
            <a:custGeom>
              <a:avLst/>
              <a:gdLst/>
              <a:ahLst/>
              <a:cxnLst/>
              <a:rect l="l" t="t" r="r" b="b"/>
              <a:pathLst>
                <a:path w="10811" h="6247" fill="none" extrusionOk="0">
                  <a:moveTo>
                    <a:pt x="8199" y="1495"/>
                  </a:moveTo>
                  <a:lnTo>
                    <a:pt x="8199" y="1495"/>
                  </a:lnTo>
                  <a:lnTo>
                    <a:pt x="7774" y="1259"/>
                  </a:lnTo>
                  <a:lnTo>
                    <a:pt x="7333" y="1055"/>
                  </a:lnTo>
                  <a:lnTo>
                    <a:pt x="6861" y="866"/>
                  </a:lnTo>
                  <a:lnTo>
                    <a:pt x="6373" y="693"/>
                  </a:lnTo>
                  <a:lnTo>
                    <a:pt x="5886" y="535"/>
                  </a:lnTo>
                  <a:lnTo>
                    <a:pt x="5382" y="394"/>
                  </a:lnTo>
                  <a:lnTo>
                    <a:pt x="4863" y="284"/>
                  </a:lnTo>
                  <a:lnTo>
                    <a:pt x="4344" y="189"/>
                  </a:lnTo>
                  <a:lnTo>
                    <a:pt x="3809" y="111"/>
                  </a:lnTo>
                  <a:lnTo>
                    <a:pt x="3258" y="48"/>
                  </a:lnTo>
                  <a:lnTo>
                    <a:pt x="2723" y="16"/>
                  </a:lnTo>
                  <a:lnTo>
                    <a:pt x="2172" y="0"/>
                  </a:lnTo>
                  <a:lnTo>
                    <a:pt x="1622" y="0"/>
                  </a:lnTo>
                  <a:lnTo>
                    <a:pt x="1087" y="16"/>
                  </a:lnTo>
                  <a:lnTo>
                    <a:pt x="536" y="48"/>
                  </a:lnTo>
                  <a:lnTo>
                    <a:pt x="1" y="111"/>
                  </a:lnTo>
                  <a:lnTo>
                    <a:pt x="174" y="787"/>
                  </a:lnTo>
                  <a:lnTo>
                    <a:pt x="174" y="787"/>
                  </a:lnTo>
                  <a:lnTo>
                    <a:pt x="646" y="724"/>
                  </a:lnTo>
                  <a:lnTo>
                    <a:pt x="1134" y="693"/>
                  </a:lnTo>
                  <a:lnTo>
                    <a:pt x="1606" y="677"/>
                  </a:lnTo>
                  <a:lnTo>
                    <a:pt x="2078" y="677"/>
                  </a:lnTo>
                  <a:lnTo>
                    <a:pt x="2566" y="677"/>
                  </a:lnTo>
                  <a:lnTo>
                    <a:pt x="3038" y="724"/>
                  </a:lnTo>
                  <a:lnTo>
                    <a:pt x="3510" y="771"/>
                  </a:lnTo>
                  <a:lnTo>
                    <a:pt x="3982" y="834"/>
                  </a:lnTo>
                  <a:lnTo>
                    <a:pt x="4438" y="913"/>
                  </a:lnTo>
                  <a:lnTo>
                    <a:pt x="4894" y="1007"/>
                  </a:lnTo>
                  <a:lnTo>
                    <a:pt x="5351" y="1133"/>
                  </a:lnTo>
                  <a:lnTo>
                    <a:pt x="5775" y="1259"/>
                  </a:lnTo>
                  <a:lnTo>
                    <a:pt x="6200" y="1417"/>
                  </a:lnTo>
                  <a:lnTo>
                    <a:pt x="6609" y="1590"/>
                  </a:lnTo>
                  <a:lnTo>
                    <a:pt x="7003" y="1778"/>
                  </a:lnTo>
                  <a:lnTo>
                    <a:pt x="7380" y="1983"/>
                  </a:lnTo>
                  <a:lnTo>
                    <a:pt x="7380" y="1983"/>
                  </a:lnTo>
                  <a:lnTo>
                    <a:pt x="7726" y="2188"/>
                  </a:lnTo>
                  <a:lnTo>
                    <a:pt x="8041" y="2424"/>
                  </a:lnTo>
                  <a:lnTo>
                    <a:pt x="8340" y="2660"/>
                  </a:lnTo>
                  <a:lnTo>
                    <a:pt x="8608" y="2896"/>
                  </a:lnTo>
                  <a:lnTo>
                    <a:pt x="8844" y="3147"/>
                  </a:lnTo>
                  <a:lnTo>
                    <a:pt x="9048" y="3399"/>
                  </a:lnTo>
                  <a:lnTo>
                    <a:pt x="9221" y="3667"/>
                  </a:lnTo>
                  <a:lnTo>
                    <a:pt x="9363" y="3934"/>
                  </a:lnTo>
                  <a:lnTo>
                    <a:pt x="9473" y="4202"/>
                  </a:lnTo>
                  <a:lnTo>
                    <a:pt x="9567" y="4485"/>
                  </a:lnTo>
                  <a:lnTo>
                    <a:pt x="9615" y="4752"/>
                  </a:lnTo>
                  <a:lnTo>
                    <a:pt x="9646" y="5035"/>
                  </a:lnTo>
                  <a:lnTo>
                    <a:pt x="9646" y="5319"/>
                  </a:lnTo>
                  <a:lnTo>
                    <a:pt x="9615" y="5586"/>
                  </a:lnTo>
                  <a:lnTo>
                    <a:pt x="9552" y="5869"/>
                  </a:lnTo>
                  <a:lnTo>
                    <a:pt x="9457" y="6137"/>
                  </a:lnTo>
                  <a:lnTo>
                    <a:pt x="10622" y="6247"/>
                  </a:lnTo>
                  <a:lnTo>
                    <a:pt x="10622" y="6247"/>
                  </a:lnTo>
                  <a:lnTo>
                    <a:pt x="10716" y="5932"/>
                  </a:lnTo>
                  <a:lnTo>
                    <a:pt x="10779" y="5618"/>
                  </a:lnTo>
                  <a:lnTo>
                    <a:pt x="10810" y="5303"/>
                  </a:lnTo>
                  <a:lnTo>
                    <a:pt x="10810" y="4988"/>
                  </a:lnTo>
                  <a:lnTo>
                    <a:pt x="10779" y="4658"/>
                  </a:lnTo>
                  <a:lnTo>
                    <a:pt x="10716" y="4343"/>
                  </a:lnTo>
                  <a:lnTo>
                    <a:pt x="10606" y="4044"/>
                  </a:lnTo>
                  <a:lnTo>
                    <a:pt x="10480" y="3729"/>
                  </a:lnTo>
                  <a:lnTo>
                    <a:pt x="10307" y="3431"/>
                  </a:lnTo>
                  <a:lnTo>
                    <a:pt x="10102" y="3132"/>
                  </a:lnTo>
                  <a:lnTo>
                    <a:pt x="9866" y="2833"/>
                  </a:lnTo>
                  <a:lnTo>
                    <a:pt x="9599" y="2549"/>
                  </a:lnTo>
                  <a:lnTo>
                    <a:pt x="9300" y="2266"/>
                  </a:lnTo>
                  <a:lnTo>
                    <a:pt x="8969" y="1999"/>
                  </a:lnTo>
                  <a:lnTo>
                    <a:pt x="8608" y="1747"/>
                  </a:lnTo>
                  <a:lnTo>
                    <a:pt x="8199" y="14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42"/>
            <p:cNvSpPr/>
            <p:nvPr/>
          </p:nvSpPr>
          <p:spPr>
            <a:xfrm>
              <a:off x="3239637" y="3785532"/>
              <a:ext cx="227954" cy="131694"/>
            </a:xfrm>
            <a:custGeom>
              <a:avLst/>
              <a:gdLst/>
              <a:ahLst/>
              <a:cxnLst/>
              <a:rect l="l" t="t" r="r" b="b"/>
              <a:pathLst>
                <a:path w="7900" h="4564" extrusionOk="0">
                  <a:moveTo>
                    <a:pt x="1196" y="1"/>
                  </a:moveTo>
                  <a:lnTo>
                    <a:pt x="803" y="32"/>
                  </a:lnTo>
                  <a:lnTo>
                    <a:pt x="394" y="64"/>
                  </a:lnTo>
                  <a:lnTo>
                    <a:pt x="1" y="111"/>
                  </a:lnTo>
                  <a:lnTo>
                    <a:pt x="174" y="787"/>
                  </a:lnTo>
                  <a:lnTo>
                    <a:pt x="504" y="740"/>
                  </a:lnTo>
                  <a:lnTo>
                    <a:pt x="834" y="709"/>
                  </a:lnTo>
                  <a:lnTo>
                    <a:pt x="1165" y="693"/>
                  </a:lnTo>
                  <a:lnTo>
                    <a:pt x="1495" y="677"/>
                  </a:lnTo>
                  <a:lnTo>
                    <a:pt x="1841" y="677"/>
                  </a:lnTo>
                  <a:lnTo>
                    <a:pt x="2172" y="693"/>
                  </a:lnTo>
                  <a:lnTo>
                    <a:pt x="2502" y="725"/>
                  </a:lnTo>
                  <a:lnTo>
                    <a:pt x="2833" y="772"/>
                  </a:lnTo>
                  <a:lnTo>
                    <a:pt x="3147" y="819"/>
                  </a:lnTo>
                  <a:lnTo>
                    <a:pt x="3478" y="898"/>
                  </a:lnTo>
                  <a:lnTo>
                    <a:pt x="3777" y="976"/>
                  </a:lnTo>
                  <a:lnTo>
                    <a:pt x="4091" y="1071"/>
                  </a:lnTo>
                  <a:lnTo>
                    <a:pt x="4390" y="1165"/>
                  </a:lnTo>
                  <a:lnTo>
                    <a:pt x="4674" y="1291"/>
                  </a:lnTo>
                  <a:lnTo>
                    <a:pt x="4941" y="1417"/>
                  </a:lnTo>
                  <a:lnTo>
                    <a:pt x="5209" y="1558"/>
                  </a:lnTo>
                  <a:lnTo>
                    <a:pt x="5445" y="1700"/>
                  </a:lnTo>
                  <a:lnTo>
                    <a:pt x="5681" y="1857"/>
                  </a:lnTo>
                  <a:lnTo>
                    <a:pt x="5869" y="2030"/>
                  </a:lnTo>
                  <a:lnTo>
                    <a:pt x="6058" y="2204"/>
                  </a:lnTo>
                  <a:lnTo>
                    <a:pt x="6216" y="2377"/>
                  </a:lnTo>
                  <a:lnTo>
                    <a:pt x="6357" y="2550"/>
                  </a:lnTo>
                  <a:lnTo>
                    <a:pt x="6467" y="2739"/>
                  </a:lnTo>
                  <a:lnTo>
                    <a:pt x="6562" y="2927"/>
                  </a:lnTo>
                  <a:lnTo>
                    <a:pt x="6640" y="3116"/>
                  </a:lnTo>
                  <a:lnTo>
                    <a:pt x="6688" y="3305"/>
                  </a:lnTo>
                  <a:lnTo>
                    <a:pt x="6719" y="3494"/>
                  </a:lnTo>
                  <a:lnTo>
                    <a:pt x="6719" y="3698"/>
                  </a:lnTo>
                  <a:lnTo>
                    <a:pt x="6719" y="3887"/>
                  </a:lnTo>
                  <a:lnTo>
                    <a:pt x="6688" y="4076"/>
                  </a:lnTo>
                  <a:lnTo>
                    <a:pt x="6625" y="4280"/>
                  </a:lnTo>
                  <a:lnTo>
                    <a:pt x="6546" y="4469"/>
                  </a:lnTo>
                  <a:lnTo>
                    <a:pt x="7710" y="4564"/>
                  </a:lnTo>
                  <a:lnTo>
                    <a:pt x="7805" y="4343"/>
                  </a:lnTo>
                  <a:lnTo>
                    <a:pt x="7852" y="4107"/>
                  </a:lnTo>
                  <a:lnTo>
                    <a:pt x="7883" y="3871"/>
                  </a:lnTo>
                  <a:lnTo>
                    <a:pt x="7899" y="3635"/>
                  </a:lnTo>
                  <a:lnTo>
                    <a:pt x="7883" y="3415"/>
                  </a:lnTo>
                  <a:lnTo>
                    <a:pt x="7836" y="3179"/>
                  </a:lnTo>
                  <a:lnTo>
                    <a:pt x="7773" y="2943"/>
                  </a:lnTo>
                  <a:lnTo>
                    <a:pt x="7679" y="2723"/>
                  </a:lnTo>
                  <a:lnTo>
                    <a:pt x="7553" y="2487"/>
                  </a:lnTo>
                  <a:lnTo>
                    <a:pt x="7411" y="2266"/>
                  </a:lnTo>
                  <a:lnTo>
                    <a:pt x="7254" y="2062"/>
                  </a:lnTo>
                  <a:lnTo>
                    <a:pt x="7050" y="1842"/>
                  </a:lnTo>
                  <a:lnTo>
                    <a:pt x="6845" y="1637"/>
                  </a:lnTo>
                  <a:lnTo>
                    <a:pt x="6593" y="1448"/>
                  </a:lnTo>
                  <a:lnTo>
                    <a:pt x="6326" y="1260"/>
                  </a:lnTo>
                  <a:lnTo>
                    <a:pt x="6027" y="1071"/>
                  </a:lnTo>
                  <a:lnTo>
                    <a:pt x="5712" y="898"/>
                  </a:lnTo>
                  <a:lnTo>
                    <a:pt x="5382" y="756"/>
                  </a:lnTo>
                  <a:lnTo>
                    <a:pt x="5051" y="614"/>
                  </a:lnTo>
                  <a:lnTo>
                    <a:pt x="4689" y="489"/>
                  </a:lnTo>
                  <a:lnTo>
                    <a:pt x="4328" y="378"/>
                  </a:lnTo>
                  <a:lnTo>
                    <a:pt x="3950" y="268"/>
                  </a:lnTo>
                  <a:lnTo>
                    <a:pt x="3572" y="190"/>
                  </a:lnTo>
                  <a:lnTo>
                    <a:pt x="3195" y="127"/>
                  </a:lnTo>
                  <a:lnTo>
                    <a:pt x="2801" y="64"/>
                  </a:lnTo>
                  <a:lnTo>
                    <a:pt x="2392" y="32"/>
                  </a:lnTo>
                  <a:lnTo>
                    <a:pt x="1999" y="17"/>
                  </a:lnTo>
                  <a:lnTo>
                    <a:pt x="15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42"/>
            <p:cNvSpPr/>
            <p:nvPr/>
          </p:nvSpPr>
          <p:spPr>
            <a:xfrm>
              <a:off x="3239637" y="3785532"/>
              <a:ext cx="227954" cy="131694"/>
            </a:xfrm>
            <a:custGeom>
              <a:avLst/>
              <a:gdLst/>
              <a:ahLst/>
              <a:cxnLst/>
              <a:rect l="l" t="t" r="r" b="b"/>
              <a:pathLst>
                <a:path w="7900" h="4564" fill="none" extrusionOk="0">
                  <a:moveTo>
                    <a:pt x="6027" y="1071"/>
                  </a:moveTo>
                  <a:lnTo>
                    <a:pt x="6027" y="1071"/>
                  </a:lnTo>
                  <a:lnTo>
                    <a:pt x="5712" y="898"/>
                  </a:lnTo>
                  <a:lnTo>
                    <a:pt x="5382" y="756"/>
                  </a:lnTo>
                  <a:lnTo>
                    <a:pt x="5051" y="614"/>
                  </a:lnTo>
                  <a:lnTo>
                    <a:pt x="4689" y="489"/>
                  </a:lnTo>
                  <a:lnTo>
                    <a:pt x="4328" y="378"/>
                  </a:lnTo>
                  <a:lnTo>
                    <a:pt x="3950" y="268"/>
                  </a:lnTo>
                  <a:lnTo>
                    <a:pt x="3572" y="190"/>
                  </a:lnTo>
                  <a:lnTo>
                    <a:pt x="3195" y="127"/>
                  </a:lnTo>
                  <a:lnTo>
                    <a:pt x="2801" y="64"/>
                  </a:lnTo>
                  <a:lnTo>
                    <a:pt x="2392" y="32"/>
                  </a:lnTo>
                  <a:lnTo>
                    <a:pt x="1999" y="17"/>
                  </a:lnTo>
                  <a:lnTo>
                    <a:pt x="1590" y="1"/>
                  </a:lnTo>
                  <a:lnTo>
                    <a:pt x="1196" y="1"/>
                  </a:lnTo>
                  <a:lnTo>
                    <a:pt x="803" y="32"/>
                  </a:lnTo>
                  <a:lnTo>
                    <a:pt x="394" y="64"/>
                  </a:lnTo>
                  <a:lnTo>
                    <a:pt x="1" y="111"/>
                  </a:lnTo>
                  <a:lnTo>
                    <a:pt x="174" y="787"/>
                  </a:lnTo>
                  <a:lnTo>
                    <a:pt x="174" y="787"/>
                  </a:lnTo>
                  <a:lnTo>
                    <a:pt x="504" y="740"/>
                  </a:lnTo>
                  <a:lnTo>
                    <a:pt x="834" y="709"/>
                  </a:lnTo>
                  <a:lnTo>
                    <a:pt x="1165" y="693"/>
                  </a:lnTo>
                  <a:lnTo>
                    <a:pt x="1495" y="677"/>
                  </a:lnTo>
                  <a:lnTo>
                    <a:pt x="1841" y="677"/>
                  </a:lnTo>
                  <a:lnTo>
                    <a:pt x="2172" y="693"/>
                  </a:lnTo>
                  <a:lnTo>
                    <a:pt x="2502" y="725"/>
                  </a:lnTo>
                  <a:lnTo>
                    <a:pt x="2833" y="772"/>
                  </a:lnTo>
                  <a:lnTo>
                    <a:pt x="3147" y="819"/>
                  </a:lnTo>
                  <a:lnTo>
                    <a:pt x="3478" y="898"/>
                  </a:lnTo>
                  <a:lnTo>
                    <a:pt x="3777" y="976"/>
                  </a:lnTo>
                  <a:lnTo>
                    <a:pt x="4091" y="1071"/>
                  </a:lnTo>
                  <a:lnTo>
                    <a:pt x="4390" y="1165"/>
                  </a:lnTo>
                  <a:lnTo>
                    <a:pt x="4674" y="1291"/>
                  </a:lnTo>
                  <a:lnTo>
                    <a:pt x="4941" y="1417"/>
                  </a:lnTo>
                  <a:lnTo>
                    <a:pt x="5209" y="1558"/>
                  </a:lnTo>
                  <a:lnTo>
                    <a:pt x="5209" y="1558"/>
                  </a:lnTo>
                  <a:lnTo>
                    <a:pt x="5445" y="1700"/>
                  </a:lnTo>
                  <a:lnTo>
                    <a:pt x="5681" y="1857"/>
                  </a:lnTo>
                  <a:lnTo>
                    <a:pt x="5869" y="2030"/>
                  </a:lnTo>
                  <a:lnTo>
                    <a:pt x="6058" y="2204"/>
                  </a:lnTo>
                  <a:lnTo>
                    <a:pt x="6216" y="2377"/>
                  </a:lnTo>
                  <a:lnTo>
                    <a:pt x="6357" y="2550"/>
                  </a:lnTo>
                  <a:lnTo>
                    <a:pt x="6467" y="2739"/>
                  </a:lnTo>
                  <a:lnTo>
                    <a:pt x="6562" y="2927"/>
                  </a:lnTo>
                  <a:lnTo>
                    <a:pt x="6640" y="3116"/>
                  </a:lnTo>
                  <a:lnTo>
                    <a:pt x="6688" y="3305"/>
                  </a:lnTo>
                  <a:lnTo>
                    <a:pt x="6719" y="3494"/>
                  </a:lnTo>
                  <a:lnTo>
                    <a:pt x="6719" y="3698"/>
                  </a:lnTo>
                  <a:lnTo>
                    <a:pt x="6719" y="3887"/>
                  </a:lnTo>
                  <a:lnTo>
                    <a:pt x="6688" y="4076"/>
                  </a:lnTo>
                  <a:lnTo>
                    <a:pt x="6625" y="4280"/>
                  </a:lnTo>
                  <a:lnTo>
                    <a:pt x="6546" y="4469"/>
                  </a:lnTo>
                  <a:lnTo>
                    <a:pt x="7710" y="4564"/>
                  </a:lnTo>
                  <a:lnTo>
                    <a:pt x="7710" y="4564"/>
                  </a:lnTo>
                  <a:lnTo>
                    <a:pt x="7805" y="4343"/>
                  </a:lnTo>
                  <a:lnTo>
                    <a:pt x="7852" y="4107"/>
                  </a:lnTo>
                  <a:lnTo>
                    <a:pt x="7883" y="3871"/>
                  </a:lnTo>
                  <a:lnTo>
                    <a:pt x="7899" y="3635"/>
                  </a:lnTo>
                  <a:lnTo>
                    <a:pt x="7883" y="3415"/>
                  </a:lnTo>
                  <a:lnTo>
                    <a:pt x="7836" y="3179"/>
                  </a:lnTo>
                  <a:lnTo>
                    <a:pt x="7773" y="2943"/>
                  </a:lnTo>
                  <a:lnTo>
                    <a:pt x="7679" y="2723"/>
                  </a:lnTo>
                  <a:lnTo>
                    <a:pt x="7553" y="2487"/>
                  </a:lnTo>
                  <a:lnTo>
                    <a:pt x="7411" y="2266"/>
                  </a:lnTo>
                  <a:lnTo>
                    <a:pt x="7254" y="2062"/>
                  </a:lnTo>
                  <a:lnTo>
                    <a:pt x="7050" y="1842"/>
                  </a:lnTo>
                  <a:lnTo>
                    <a:pt x="6845" y="1637"/>
                  </a:lnTo>
                  <a:lnTo>
                    <a:pt x="6593" y="1448"/>
                  </a:lnTo>
                  <a:lnTo>
                    <a:pt x="6326" y="1260"/>
                  </a:lnTo>
                  <a:lnTo>
                    <a:pt x="6027" y="107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42"/>
            <p:cNvSpPr/>
            <p:nvPr/>
          </p:nvSpPr>
          <p:spPr>
            <a:xfrm>
              <a:off x="3250545" y="3827777"/>
              <a:ext cx="143929" cy="83102"/>
            </a:xfrm>
            <a:custGeom>
              <a:avLst/>
              <a:gdLst/>
              <a:ahLst/>
              <a:cxnLst/>
              <a:rect l="l" t="t" r="r" b="b"/>
              <a:pathLst>
                <a:path w="4988" h="2880" extrusionOk="0">
                  <a:moveTo>
                    <a:pt x="1007" y="0"/>
                  </a:moveTo>
                  <a:lnTo>
                    <a:pt x="755" y="16"/>
                  </a:lnTo>
                  <a:lnTo>
                    <a:pt x="504" y="47"/>
                  </a:lnTo>
                  <a:lnTo>
                    <a:pt x="252" y="63"/>
                  </a:lnTo>
                  <a:lnTo>
                    <a:pt x="0" y="110"/>
                  </a:lnTo>
                  <a:lnTo>
                    <a:pt x="173" y="787"/>
                  </a:lnTo>
                  <a:lnTo>
                    <a:pt x="535" y="724"/>
                  </a:lnTo>
                  <a:lnTo>
                    <a:pt x="913" y="692"/>
                  </a:lnTo>
                  <a:lnTo>
                    <a:pt x="1290" y="692"/>
                  </a:lnTo>
                  <a:lnTo>
                    <a:pt x="1668" y="708"/>
                  </a:lnTo>
                  <a:lnTo>
                    <a:pt x="2046" y="771"/>
                  </a:lnTo>
                  <a:lnTo>
                    <a:pt x="2392" y="865"/>
                  </a:lnTo>
                  <a:lnTo>
                    <a:pt x="2565" y="913"/>
                  </a:lnTo>
                  <a:lnTo>
                    <a:pt x="2738" y="976"/>
                  </a:lnTo>
                  <a:lnTo>
                    <a:pt x="2880" y="1054"/>
                  </a:lnTo>
                  <a:lnTo>
                    <a:pt x="3037" y="1133"/>
                  </a:lnTo>
                  <a:lnTo>
                    <a:pt x="3179" y="1212"/>
                  </a:lnTo>
                  <a:lnTo>
                    <a:pt x="3304" y="1306"/>
                  </a:lnTo>
                  <a:lnTo>
                    <a:pt x="3415" y="1400"/>
                  </a:lnTo>
                  <a:lnTo>
                    <a:pt x="3509" y="1495"/>
                  </a:lnTo>
                  <a:lnTo>
                    <a:pt x="3588" y="1605"/>
                  </a:lnTo>
                  <a:lnTo>
                    <a:pt x="3666" y="1699"/>
                  </a:lnTo>
                  <a:lnTo>
                    <a:pt x="3713" y="1809"/>
                  </a:lnTo>
                  <a:lnTo>
                    <a:pt x="3761" y="1920"/>
                  </a:lnTo>
                  <a:lnTo>
                    <a:pt x="3792" y="2030"/>
                  </a:lnTo>
                  <a:lnTo>
                    <a:pt x="3808" y="2140"/>
                  </a:lnTo>
                  <a:lnTo>
                    <a:pt x="3808" y="2250"/>
                  </a:lnTo>
                  <a:lnTo>
                    <a:pt x="3792" y="2360"/>
                  </a:lnTo>
                  <a:lnTo>
                    <a:pt x="3776" y="2470"/>
                  </a:lnTo>
                  <a:lnTo>
                    <a:pt x="3745" y="2565"/>
                  </a:lnTo>
                  <a:lnTo>
                    <a:pt x="3682" y="2675"/>
                  </a:lnTo>
                  <a:lnTo>
                    <a:pt x="3619" y="2785"/>
                  </a:lnTo>
                  <a:lnTo>
                    <a:pt x="4799" y="2879"/>
                  </a:lnTo>
                  <a:lnTo>
                    <a:pt x="4878" y="2738"/>
                  </a:lnTo>
                  <a:lnTo>
                    <a:pt x="4925" y="2596"/>
                  </a:lnTo>
                  <a:lnTo>
                    <a:pt x="4956" y="2439"/>
                  </a:lnTo>
                  <a:lnTo>
                    <a:pt x="4972" y="2297"/>
                  </a:lnTo>
                  <a:lnTo>
                    <a:pt x="4988" y="2156"/>
                  </a:lnTo>
                  <a:lnTo>
                    <a:pt x="4956" y="1998"/>
                  </a:lnTo>
                  <a:lnTo>
                    <a:pt x="4925" y="1857"/>
                  </a:lnTo>
                  <a:lnTo>
                    <a:pt x="4878" y="1715"/>
                  </a:lnTo>
                  <a:lnTo>
                    <a:pt x="4815" y="1558"/>
                  </a:lnTo>
                  <a:lnTo>
                    <a:pt x="4720" y="1416"/>
                  </a:lnTo>
                  <a:lnTo>
                    <a:pt x="4626" y="1275"/>
                  </a:lnTo>
                  <a:lnTo>
                    <a:pt x="4500" y="1149"/>
                  </a:lnTo>
                  <a:lnTo>
                    <a:pt x="4374" y="1023"/>
                  </a:lnTo>
                  <a:lnTo>
                    <a:pt x="4217" y="881"/>
                  </a:lnTo>
                  <a:lnTo>
                    <a:pt x="4044" y="771"/>
                  </a:lnTo>
                  <a:lnTo>
                    <a:pt x="3855" y="645"/>
                  </a:lnTo>
                  <a:lnTo>
                    <a:pt x="3666" y="535"/>
                  </a:lnTo>
                  <a:lnTo>
                    <a:pt x="3446" y="441"/>
                  </a:lnTo>
                  <a:lnTo>
                    <a:pt x="3226" y="362"/>
                  </a:lnTo>
                  <a:lnTo>
                    <a:pt x="3005" y="283"/>
                  </a:lnTo>
                  <a:lnTo>
                    <a:pt x="2769" y="205"/>
                  </a:lnTo>
                  <a:lnTo>
                    <a:pt x="2533" y="157"/>
                  </a:lnTo>
                  <a:lnTo>
                    <a:pt x="2282" y="94"/>
                  </a:lnTo>
                  <a:lnTo>
                    <a:pt x="2030" y="63"/>
                  </a:lnTo>
                  <a:lnTo>
                    <a:pt x="1778" y="32"/>
                  </a:lnTo>
                  <a:lnTo>
                    <a:pt x="1526" y="16"/>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42"/>
            <p:cNvSpPr/>
            <p:nvPr/>
          </p:nvSpPr>
          <p:spPr>
            <a:xfrm>
              <a:off x="3250545" y="3827777"/>
              <a:ext cx="143929" cy="83102"/>
            </a:xfrm>
            <a:custGeom>
              <a:avLst/>
              <a:gdLst/>
              <a:ahLst/>
              <a:cxnLst/>
              <a:rect l="l" t="t" r="r" b="b"/>
              <a:pathLst>
                <a:path w="4988" h="2880" fill="none" extrusionOk="0">
                  <a:moveTo>
                    <a:pt x="3855" y="645"/>
                  </a:moveTo>
                  <a:lnTo>
                    <a:pt x="3855" y="645"/>
                  </a:lnTo>
                  <a:lnTo>
                    <a:pt x="3666" y="535"/>
                  </a:lnTo>
                  <a:lnTo>
                    <a:pt x="3446" y="441"/>
                  </a:lnTo>
                  <a:lnTo>
                    <a:pt x="3226" y="362"/>
                  </a:lnTo>
                  <a:lnTo>
                    <a:pt x="3005" y="283"/>
                  </a:lnTo>
                  <a:lnTo>
                    <a:pt x="2769" y="205"/>
                  </a:lnTo>
                  <a:lnTo>
                    <a:pt x="2533" y="157"/>
                  </a:lnTo>
                  <a:lnTo>
                    <a:pt x="2282" y="94"/>
                  </a:lnTo>
                  <a:lnTo>
                    <a:pt x="2030" y="63"/>
                  </a:lnTo>
                  <a:lnTo>
                    <a:pt x="1778" y="32"/>
                  </a:lnTo>
                  <a:lnTo>
                    <a:pt x="1526" y="16"/>
                  </a:lnTo>
                  <a:lnTo>
                    <a:pt x="1275" y="0"/>
                  </a:lnTo>
                  <a:lnTo>
                    <a:pt x="1007" y="0"/>
                  </a:lnTo>
                  <a:lnTo>
                    <a:pt x="755" y="16"/>
                  </a:lnTo>
                  <a:lnTo>
                    <a:pt x="504" y="47"/>
                  </a:lnTo>
                  <a:lnTo>
                    <a:pt x="252" y="63"/>
                  </a:lnTo>
                  <a:lnTo>
                    <a:pt x="0" y="110"/>
                  </a:lnTo>
                  <a:lnTo>
                    <a:pt x="173" y="787"/>
                  </a:lnTo>
                  <a:lnTo>
                    <a:pt x="173" y="787"/>
                  </a:lnTo>
                  <a:lnTo>
                    <a:pt x="535" y="724"/>
                  </a:lnTo>
                  <a:lnTo>
                    <a:pt x="913" y="692"/>
                  </a:lnTo>
                  <a:lnTo>
                    <a:pt x="1290" y="692"/>
                  </a:lnTo>
                  <a:lnTo>
                    <a:pt x="1668" y="708"/>
                  </a:lnTo>
                  <a:lnTo>
                    <a:pt x="2046" y="771"/>
                  </a:lnTo>
                  <a:lnTo>
                    <a:pt x="2392" y="865"/>
                  </a:lnTo>
                  <a:lnTo>
                    <a:pt x="2565" y="913"/>
                  </a:lnTo>
                  <a:lnTo>
                    <a:pt x="2738" y="976"/>
                  </a:lnTo>
                  <a:lnTo>
                    <a:pt x="2880" y="1054"/>
                  </a:lnTo>
                  <a:lnTo>
                    <a:pt x="3037" y="1133"/>
                  </a:lnTo>
                  <a:lnTo>
                    <a:pt x="3037" y="1133"/>
                  </a:lnTo>
                  <a:lnTo>
                    <a:pt x="3179" y="1212"/>
                  </a:lnTo>
                  <a:lnTo>
                    <a:pt x="3304" y="1306"/>
                  </a:lnTo>
                  <a:lnTo>
                    <a:pt x="3415" y="1400"/>
                  </a:lnTo>
                  <a:lnTo>
                    <a:pt x="3509" y="1495"/>
                  </a:lnTo>
                  <a:lnTo>
                    <a:pt x="3588" y="1605"/>
                  </a:lnTo>
                  <a:lnTo>
                    <a:pt x="3666" y="1699"/>
                  </a:lnTo>
                  <a:lnTo>
                    <a:pt x="3713" y="1809"/>
                  </a:lnTo>
                  <a:lnTo>
                    <a:pt x="3761" y="1920"/>
                  </a:lnTo>
                  <a:lnTo>
                    <a:pt x="3792" y="2030"/>
                  </a:lnTo>
                  <a:lnTo>
                    <a:pt x="3808" y="2140"/>
                  </a:lnTo>
                  <a:lnTo>
                    <a:pt x="3808" y="2250"/>
                  </a:lnTo>
                  <a:lnTo>
                    <a:pt x="3792" y="2360"/>
                  </a:lnTo>
                  <a:lnTo>
                    <a:pt x="3776" y="2470"/>
                  </a:lnTo>
                  <a:lnTo>
                    <a:pt x="3745" y="2565"/>
                  </a:lnTo>
                  <a:lnTo>
                    <a:pt x="3682" y="2675"/>
                  </a:lnTo>
                  <a:lnTo>
                    <a:pt x="3619" y="2785"/>
                  </a:lnTo>
                  <a:lnTo>
                    <a:pt x="4799" y="2879"/>
                  </a:lnTo>
                  <a:lnTo>
                    <a:pt x="4799" y="2879"/>
                  </a:lnTo>
                  <a:lnTo>
                    <a:pt x="4878" y="2738"/>
                  </a:lnTo>
                  <a:lnTo>
                    <a:pt x="4925" y="2596"/>
                  </a:lnTo>
                  <a:lnTo>
                    <a:pt x="4956" y="2439"/>
                  </a:lnTo>
                  <a:lnTo>
                    <a:pt x="4972" y="2297"/>
                  </a:lnTo>
                  <a:lnTo>
                    <a:pt x="4988" y="2156"/>
                  </a:lnTo>
                  <a:lnTo>
                    <a:pt x="4956" y="1998"/>
                  </a:lnTo>
                  <a:lnTo>
                    <a:pt x="4925" y="1857"/>
                  </a:lnTo>
                  <a:lnTo>
                    <a:pt x="4878" y="1715"/>
                  </a:lnTo>
                  <a:lnTo>
                    <a:pt x="4815" y="1558"/>
                  </a:lnTo>
                  <a:lnTo>
                    <a:pt x="4720" y="1416"/>
                  </a:lnTo>
                  <a:lnTo>
                    <a:pt x="4626" y="1275"/>
                  </a:lnTo>
                  <a:lnTo>
                    <a:pt x="4500" y="1149"/>
                  </a:lnTo>
                  <a:lnTo>
                    <a:pt x="4374" y="1023"/>
                  </a:lnTo>
                  <a:lnTo>
                    <a:pt x="4217" y="881"/>
                  </a:lnTo>
                  <a:lnTo>
                    <a:pt x="4044" y="771"/>
                  </a:lnTo>
                  <a:lnTo>
                    <a:pt x="3855" y="64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42"/>
            <p:cNvSpPr/>
            <p:nvPr/>
          </p:nvSpPr>
          <p:spPr>
            <a:xfrm>
              <a:off x="3248265" y="3870455"/>
              <a:ext cx="72657" cy="42244"/>
            </a:xfrm>
            <a:custGeom>
              <a:avLst/>
              <a:gdLst/>
              <a:ahLst/>
              <a:cxnLst/>
              <a:rect l="l" t="t" r="r" b="b"/>
              <a:pathLst>
                <a:path w="2518" h="1464" extrusionOk="0">
                  <a:moveTo>
                    <a:pt x="1086" y="0"/>
                  </a:moveTo>
                  <a:lnTo>
                    <a:pt x="897" y="32"/>
                  </a:lnTo>
                  <a:lnTo>
                    <a:pt x="724" y="63"/>
                  </a:lnTo>
                  <a:lnTo>
                    <a:pt x="535" y="126"/>
                  </a:lnTo>
                  <a:lnTo>
                    <a:pt x="362" y="220"/>
                  </a:lnTo>
                  <a:lnTo>
                    <a:pt x="268" y="268"/>
                  </a:lnTo>
                  <a:lnTo>
                    <a:pt x="205" y="330"/>
                  </a:lnTo>
                  <a:lnTo>
                    <a:pt x="142" y="393"/>
                  </a:lnTo>
                  <a:lnTo>
                    <a:pt x="79" y="456"/>
                  </a:lnTo>
                  <a:lnTo>
                    <a:pt x="48" y="519"/>
                  </a:lnTo>
                  <a:lnTo>
                    <a:pt x="16" y="598"/>
                  </a:lnTo>
                  <a:lnTo>
                    <a:pt x="1" y="661"/>
                  </a:lnTo>
                  <a:lnTo>
                    <a:pt x="1" y="724"/>
                  </a:lnTo>
                  <a:lnTo>
                    <a:pt x="1" y="803"/>
                  </a:lnTo>
                  <a:lnTo>
                    <a:pt x="16" y="865"/>
                  </a:lnTo>
                  <a:lnTo>
                    <a:pt x="48" y="944"/>
                  </a:lnTo>
                  <a:lnTo>
                    <a:pt x="95" y="1007"/>
                  </a:lnTo>
                  <a:lnTo>
                    <a:pt x="142" y="1070"/>
                  </a:lnTo>
                  <a:lnTo>
                    <a:pt x="205" y="1133"/>
                  </a:lnTo>
                  <a:lnTo>
                    <a:pt x="284" y="1196"/>
                  </a:lnTo>
                  <a:lnTo>
                    <a:pt x="362" y="1243"/>
                  </a:lnTo>
                  <a:lnTo>
                    <a:pt x="567" y="1337"/>
                  </a:lnTo>
                  <a:lnTo>
                    <a:pt x="787" y="1416"/>
                  </a:lnTo>
                  <a:lnTo>
                    <a:pt x="1023" y="1448"/>
                  </a:lnTo>
                  <a:lnTo>
                    <a:pt x="1259" y="1463"/>
                  </a:lnTo>
                  <a:lnTo>
                    <a:pt x="1495" y="1448"/>
                  </a:lnTo>
                  <a:lnTo>
                    <a:pt x="1731" y="1416"/>
                  </a:lnTo>
                  <a:lnTo>
                    <a:pt x="1952" y="1337"/>
                  </a:lnTo>
                  <a:lnTo>
                    <a:pt x="2156" y="1243"/>
                  </a:lnTo>
                  <a:lnTo>
                    <a:pt x="2298" y="1149"/>
                  </a:lnTo>
                  <a:lnTo>
                    <a:pt x="2408" y="1039"/>
                  </a:lnTo>
                  <a:lnTo>
                    <a:pt x="2471" y="928"/>
                  </a:lnTo>
                  <a:lnTo>
                    <a:pt x="2518" y="818"/>
                  </a:lnTo>
                  <a:lnTo>
                    <a:pt x="2518" y="724"/>
                  </a:lnTo>
                  <a:lnTo>
                    <a:pt x="2502" y="614"/>
                  </a:lnTo>
                  <a:lnTo>
                    <a:pt x="2455" y="504"/>
                  </a:lnTo>
                  <a:lnTo>
                    <a:pt x="2376" y="393"/>
                  </a:lnTo>
                  <a:lnTo>
                    <a:pt x="2282" y="299"/>
                  </a:lnTo>
                  <a:lnTo>
                    <a:pt x="2156" y="220"/>
                  </a:lnTo>
                  <a:lnTo>
                    <a:pt x="1999" y="142"/>
                  </a:lnTo>
                  <a:lnTo>
                    <a:pt x="1826" y="79"/>
                  </a:lnTo>
                  <a:lnTo>
                    <a:pt x="1653" y="32"/>
                  </a:lnTo>
                  <a:lnTo>
                    <a:pt x="1464" y="16"/>
                  </a:lnTo>
                  <a:lnTo>
                    <a:pt x="12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42"/>
            <p:cNvSpPr/>
            <p:nvPr/>
          </p:nvSpPr>
          <p:spPr>
            <a:xfrm>
              <a:off x="3248265" y="3870455"/>
              <a:ext cx="72657" cy="42244"/>
            </a:xfrm>
            <a:custGeom>
              <a:avLst/>
              <a:gdLst/>
              <a:ahLst/>
              <a:cxnLst/>
              <a:rect l="l" t="t" r="r" b="b"/>
              <a:pathLst>
                <a:path w="2518" h="1464" fill="none" extrusionOk="0">
                  <a:moveTo>
                    <a:pt x="2156" y="220"/>
                  </a:moveTo>
                  <a:lnTo>
                    <a:pt x="2156" y="220"/>
                  </a:lnTo>
                  <a:lnTo>
                    <a:pt x="1999" y="142"/>
                  </a:lnTo>
                  <a:lnTo>
                    <a:pt x="1826" y="79"/>
                  </a:lnTo>
                  <a:lnTo>
                    <a:pt x="1653" y="32"/>
                  </a:lnTo>
                  <a:lnTo>
                    <a:pt x="1464" y="16"/>
                  </a:lnTo>
                  <a:lnTo>
                    <a:pt x="1275" y="0"/>
                  </a:lnTo>
                  <a:lnTo>
                    <a:pt x="1086" y="0"/>
                  </a:lnTo>
                  <a:lnTo>
                    <a:pt x="897" y="32"/>
                  </a:lnTo>
                  <a:lnTo>
                    <a:pt x="724" y="63"/>
                  </a:lnTo>
                  <a:lnTo>
                    <a:pt x="724" y="63"/>
                  </a:lnTo>
                  <a:lnTo>
                    <a:pt x="535" y="126"/>
                  </a:lnTo>
                  <a:lnTo>
                    <a:pt x="362" y="220"/>
                  </a:lnTo>
                  <a:lnTo>
                    <a:pt x="362" y="220"/>
                  </a:lnTo>
                  <a:lnTo>
                    <a:pt x="268" y="268"/>
                  </a:lnTo>
                  <a:lnTo>
                    <a:pt x="205" y="330"/>
                  </a:lnTo>
                  <a:lnTo>
                    <a:pt x="142" y="393"/>
                  </a:lnTo>
                  <a:lnTo>
                    <a:pt x="79" y="456"/>
                  </a:lnTo>
                  <a:lnTo>
                    <a:pt x="48" y="519"/>
                  </a:lnTo>
                  <a:lnTo>
                    <a:pt x="16" y="598"/>
                  </a:lnTo>
                  <a:lnTo>
                    <a:pt x="1" y="661"/>
                  </a:lnTo>
                  <a:lnTo>
                    <a:pt x="1" y="724"/>
                  </a:lnTo>
                  <a:lnTo>
                    <a:pt x="1" y="803"/>
                  </a:lnTo>
                  <a:lnTo>
                    <a:pt x="16" y="865"/>
                  </a:lnTo>
                  <a:lnTo>
                    <a:pt x="48" y="944"/>
                  </a:lnTo>
                  <a:lnTo>
                    <a:pt x="95" y="1007"/>
                  </a:lnTo>
                  <a:lnTo>
                    <a:pt x="142" y="1070"/>
                  </a:lnTo>
                  <a:lnTo>
                    <a:pt x="205" y="1133"/>
                  </a:lnTo>
                  <a:lnTo>
                    <a:pt x="284" y="1196"/>
                  </a:lnTo>
                  <a:lnTo>
                    <a:pt x="362" y="1243"/>
                  </a:lnTo>
                  <a:lnTo>
                    <a:pt x="362" y="1243"/>
                  </a:lnTo>
                  <a:lnTo>
                    <a:pt x="567" y="1337"/>
                  </a:lnTo>
                  <a:lnTo>
                    <a:pt x="787" y="1416"/>
                  </a:lnTo>
                  <a:lnTo>
                    <a:pt x="1023" y="1448"/>
                  </a:lnTo>
                  <a:lnTo>
                    <a:pt x="1259" y="1463"/>
                  </a:lnTo>
                  <a:lnTo>
                    <a:pt x="1495" y="1448"/>
                  </a:lnTo>
                  <a:lnTo>
                    <a:pt x="1731" y="1416"/>
                  </a:lnTo>
                  <a:lnTo>
                    <a:pt x="1952" y="1337"/>
                  </a:lnTo>
                  <a:lnTo>
                    <a:pt x="2156" y="1243"/>
                  </a:lnTo>
                  <a:lnTo>
                    <a:pt x="2156" y="1243"/>
                  </a:lnTo>
                  <a:lnTo>
                    <a:pt x="2298" y="1149"/>
                  </a:lnTo>
                  <a:lnTo>
                    <a:pt x="2408" y="1039"/>
                  </a:lnTo>
                  <a:lnTo>
                    <a:pt x="2408" y="1039"/>
                  </a:lnTo>
                  <a:lnTo>
                    <a:pt x="2471" y="928"/>
                  </a:lnTo>
                  <a:lnTo>
                    <a:pt x="2518" y="818"/>
                  </a:lnTo>
                  <a:lnTo>
                    <a:pt x="2518" y="724"/>
                  </a:lnTo>
                  <a:lnTo>
                    <a:pt x="2502" y="614"/>
                  </a:lnTo>
                  <a:lnTo>
                    <a:pt x="2455" y="504"/>
                  </a:lnTo>
                  <a:lnTo>
                    <a:pt x="2376" y="393"/>
                  </a:lnTo>
                  <a:lnTo>
                    <a:pt x="2282" y="299"/>
                  </a:lnTo>
                  <a:lnTo>
                    <a:pt x="2156" y="22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7" name="Google Shape;3477;p42"/>
          <p:cNvGrpSpPr/>
          <p:nvPr/>
        </p:nvGrpSpPr>
        <p:grpSpPr>
          <a:xfrm>
            <a:off x="1488338" y="1455862"/>
            <a:ext cx="2018868" cy="1661500"/>
            <a:chOff x="1559688" y="1381362"/>
            <a:chExt cx="2018868" cy="1661500"/>
          </a:xfrm>
        </p:grpSpPr>
        <p:grpSp>
          <p:nvGrpSpPr>
            <p:cNvPr id="3478" name="Google Shape;3478;p42"/>
            <p:cNvGrpSpPr/>
            <p:nvPr/>
          </p:nvGrpSpPr>
          <p:grpSpPr>
            <a:xfrm>
              <a:off x="1559688" y="1381362"/>
              <a:ext cx="1824848" cy="1661500"/>
              <a:chOff x="4035063" y="2662725"/>
              <a:chExt cx="584550" cy="532225"/>
            </a:xfrm>
          </p:grpSpPr>
          <p:sp>
            <p:nvSpPr>
              <p:cNvPr id="3479" name="Google Shape;3479;p42"/>
              <p:cNvSpPr/>
              <p:nvPr/>
            </p:nvSpPr>
            <p:spPr>
              <a:xfrm>
                <a:off x="4066138" y="2716225"/>
                <a:ext cx="149100" cy="57825"/>
              </a:xfrm>
              <a:custGeom>
                <a:avLst/>
                <a:gdLst/>
                <a:ahLst/>
                <a:cxnLst/>
                <a:rect l="l" t="t" r="r" b="b"/>
                <a:pathLst>
                  <a:path w="5964" h="2313" extrusionOk="0">
                    <a:moveTo>
                      <a:pt x="3383" y="0"/>
                    </a:moveTo>
                    <a:lnTo>
                      <a:pt x="3132" y="47"/>
                    </a:lnTo>
                    <a:lnTo>
                      <a:pt x="3084" y="63"/>
                    </a:lnTo>
                    <a:lnTo>
                      <a:pt x="2833" y="126"/>
                    </a:lnTo>
                    <a:lnTo>
                      <a:pt x="2817" y="126"/>
                    </a:lnTo>
                    <a:lnTo>
                      <a:pt x="2644" y="205"/>
                    </a:lnTo>
                    <a:lnTo>
                      <a:pt x="2487" y="283"/>
                    </a:lnTo>
                    <a:lnTo>
                      <a:pt x="1" y="1731"/>
                    </a:lnTo>
                    <a:lnTo>
                      <a:pt x="158" y="1652"/>
                    </a:lnTo>
                    <a:lnTo>
                      <a:pt x="315" y="1573"/>
                    </a:lnTo>
                    <a:lnTo>
                      <a:pt x="583" y="1511"/>
                    </a:lnTo>
                    <a:lnTo>
                      <a:pt x="630" y="1495"/>
                    </a:lnTo>
                    <a:lnTo>
                      <a:pt x="787" y="1463"/>
                    </a:lnTo>
                    <a:lnTo>
                      <a:pt x="960" y="1448"/>
                    </a:lnTo>
                    <a:lnTo>
                      <a:pt x="1338" y="1448"/>
                    </a:lnTo>
                    <a:lnTo>
                      <a:pt x="1385" y="1463"/>
                    </a:lnTo>
                    <a:lnTo>
                      <a:pt x="1558" y="1479"/>
                    </a:lnTo>
                    <a:lnTo>
                      <a:pt x="1731" y="1511"/>
                    </a:lnTo>
                    <a:lnTo>
                      <a:pt x="1779" y="1526"/>
                    </a:lnTo>
                    <a:lnTo>
                      <a:pt x="1967" y="1573"/>
                    </a:lnTo>
                    <a:lnTo>
                      <a:pt x="2156" y="1621"/>
                    </a:lnTo>
                    <a:lnTo>
                      <a:pt x="2172" y="1636"/>
                    </a:lnTo>
                    <a:lnTo>
                      <a:pt x="2376" y="1715"/>
                    </a:lnTo>
                    <a:lnTo>
                      <a:pt x="2581" y="1794"/>
                    </a:lnTo>
                    <a:lnTo>
                      <a:pt x="2612" y="1809"/>
                    </a:lnTo>
                    <a:lnTo>
                      <a:pt x="2817" y="1920"/>
                    </a:lnTo>
                    <a:lnTo>
                      <a:pt x="3037" y="2030"/>
                    </a:lnTo>
                    <a:lnTo>
                      <a:pt x="3258" y="2171"/>
                    </a:lnTo>
                    <a:lnTo>
                      <a:pt x="3478" y="2313"/>
                    </a:lnTo>
                    <a:lnTo>
                      <a:pt x="5964" y="865"/>
                    </a:lnTo>
                    <a:lnTo>
                      <a:pt x="5917" y="818"/>
                    </a:lnTo>
                    <a:lnTo>
                      <a:pt x="5759" y="724"/>
                    </a:lnTo>
                    <a:lnTo>
                      <a:pt x="5570" y="614"/>
                    </a:lnTo>
                    <a:lnTo>
                      <a:pt x="5523" y="582"/>
                    </a:lnTo>
                    <a:lnTo>
                      <a:pt x="5397" y="504"/>
                    </a:lnTo>
                    <a:lnTo>
                      <a:pt x="5209" y="409"/>
                    </a:lnTo>
                    <a:lnTo>
                      <a:pt x="5098" y="362"/>
                    </a:lnTo>
                    <a:lnTo>
                      <a:pt x="5083" y="346"/>
                    </a:lnTo>
                    <a:lnTo>
                      <a:pt x="5036" y="330"/>
                    </a:lnTo>
                    <a:lnTo>
                      <a:pt x="4878" y="268"/>
                    </a:lnTo>
                    <a:lnTo>
                      <a:pt x="4705" y="189"/>
                    </a:lnTo>
                    <a:lnTo>
                      <a:pt x="4674" y="189"/>
                    </a:lnTo>
                    <a:lnTo>
                      <a:pt x="4642" y="173"/>
                    </a:lnTo>
                    <a:lnTo>
                      <a:pt x="4532" y="142"/>
                    </a:lnTo>
                    <a:lnTo>
                      <a:pt x="4359" y="94"/>
                    </a:lnTo>
                    <a:lnTo>
                      <a:pt x="4265" y="79"/>
                    </a:lnTo>
                    <a:lnTo>
                      <a:pt x="4233" y="63"/>
                    </a:lnTo>
                    <a:lnTo>
                      <a:pt x="4170" y="47"/>
                    </a:lnTo>
                    <a:lnTo>
                      <a:pt x="3997" y="16"/>
                    </a:lnTo>
                    <a:lnTo>
                      <a:pt x="3871" y="16"/>
                    </a:lnTo>
                    <a:lnTo>
                      <a:pt x="38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42"/>
              <p:cNvSpPr/>
              <p:nvPr/>
            </p:nvSpPr>
            <p:spPr>
              <a:xfrm>
                <a:off x="4191238" y="2662725"/>
                <a:ext cx="293850" cy="266700"/>
              </a:xfrm>
              <a:custGeom>
                <a:avLst/>
                <a:gdLst/>
                <a:ahLst/>
                <a:cxnLst/>
                <a:rect l="l" t="t" r="r" b="b"/>
                <a:pathLst>
                  <a:path w="11754" h="10668" extrusionOk="0">
                    <a:moveTo>
                      <a:pt x="3729" y="0"/>
                    </a:moveTo>
                    <a:lnTo>
                      <a:pt x="3635" y="16"/>
                    </a:lnTo>
                    <a:lnTo>
                      <a:pt x="3320" y="63"/>
                    </a:lnTo>
                    <a:lnTo>
                      <a:pt x="3226" y="79"/>
                    </a:lnTo>
                    <a:lnTo>
                      <a:pt x="3084" y="126"/>
                    </a:lnTo>
                    <a:lnTo>
                      <a:pt x="2942" y="158"/>
                    </a:lnTo>
                    <a:lnTo>
                      <a:pt x="2911" y="173"/>
                    </a:lnTo>
                    <a:lnTo>
                      <a:pt x="2706" y="268"/>
                    </a:lnTo>
                    <a:lnTo>
                      <a:pt x="2502" y="362"/>
                    </a:lnTo>
                    <a:lnTo>
                      <a:pt x="0" y="1810"/>
                    </a:lnTo>
                    <a:lnTo>
                      <a:pt x="205" y="1715"/>
                    </a:lnTo>
                    <a:lnTo>
                      <a:pt x="425" y="1621"/>
                    </a:lnTo>
                    <a:lnTo>
                      <a:pt x="582" y="1574"/>
                    </a:lnTo>
                    <a:lnTo>
                      <a:pt x="740" y="1526"/>
                    </a:lnTo>
                    <a:lnTo>
                      <a:pt x="818" y="1511"/>
                    </a:lnTo>
                    <a:lnTo>
                      <a:pt x="1023" y="1479"/>
                    </a:lnTo>
                    <a:lnTo>
                      <a:pt x="1227" y="1463"/>
                    </a:lnTo>
                    <a:lnTo>
                      <a:pt x="1306" y="1448"/>
                    </a:lnTo>
                    <a:lnTo>
                      <a:pt x="1511" y="1448"/>
                    </a:lnTo>
                    <a:lnTo>
                      <a:pt x="1731" y="1463"/>
                    </a:lnTo>
                    <a:lnTo>
                      <a:pt x="1778" y="1463"/>
                    </a:lnTo>
                    <a:lnTo>
                      <a:pt x="1998" y="1495"/>
                    </a:lnTo>
                    <a:lnTo>
                      <a:pt x="2234" y="1542"/>
                    </a:lnTo>
                    <a:lnTo>
                      <a:pt x="2282" y="1542"/>
                    </a:lnTo>
                    <a:lnTo>
                      <a:pt x="2518" y="1605"/>
                    </a:lnTo>
                    <a:lnTo>
                      <a:pt x="2754" y="1684"/>
                    </a:lnTo>
                    <a:lnTo>
                      <a:pt x="2785" y="1684"/>
                    </a:lnTo>
                    <a:lnTo>
                      <a:pt x="3053" y="1794"/>
                    </a:lnTo>
                    <a:lnTo>
                      <a:pt x="3304" y="1904"/>
                    </a:lnTo>
                    <a:lnTo>
                      <a:pt x="3336" y="1920"/>
                    </a:lnTo>
                    <a:lnTo>
                      <a:pt x="3603" y="2046"/>
                    </a:lnTo>
                    <a:lnTo>
                      <a:pt x="3886" y="2187"/>
                    </a:lnTo>
                    <a:lnTo>
                      <a:pt x="4138" y="2345"/>
                    </a:lnTo>
                    <a:lnTo>
                      <a:pt x="4390" y="2518"/>
                    </a:lnTo>
                    <a:lnTo>
                      <a:pt x="4642" y="2691"/>
                    </a:lnTo>
                    <a:lnTo>
                      <a:pt x="4878" y="2880"/>
                    </a:lnTo>
                    <a:lnTo>
                      <a:pt x="4893" y="2880"/>
                    </a:lnTo>
                    <a:lnTo>
                      <a:pt x="5129" y="3084"/>
                    </a:lnTo>
                    <a:lnTo>
                      <a:pt x="5365" y="3289"/>
                    </a:lnTo>
                    <a:lnTo>
                      <a:pt x="5822" y="3729"/>
                    </a:lnTo>
                    <a:lnTo>
                      <a:pt x="5837" y="3729"/>
                    </a:lnTo>
                    <a:lnTo>
                      <a:pt x="6262" y="4201"/>
                    </a:lnTo>
                    <a:lnTo>
                      <a:pt x="6278" y="4201"/>
                    </a:lnTo>
                    <a:lnTo>
                      <a:pt x="6687" y="4705"/>
                    </a:lnTo>
                    <a:lnTo>
                      <a:pt x="6687" y="4720"/>
                    </a:lnTo>
                    <a:lnTo>
                      <a:pt x="7018" y="5145"/>
                    </a:lnTo>
                    <a:lnTo>
                      <a:pt x="7159" y="5350"/>
                    </a:lnTo>
                    <a:lnTo>
                      <a:pt x="7348" y="5633"/>
                    </a:lnTo>
                    <a:lnTo>
                      <a:pt x="7600" y="6026"/>
                    </a:lnTo>
                    <a:lnTo>
                      <a:pt x="7757" y="6294"/>
                    </a:lnTo>
                    <a:lnTo>
                      <a:pt x="7867" y="6483"/>
                    </a:lnTo>
                    <a:lnTo>
                      <a:pt x="8119" y="6970"/>
                    </a:lnTo>
                    <a:lnTo>
                      <a:pt x="8402" y="7568"/>
                    </a:lnTo>
                    <a:lnTo>
                      <a:pt x="8418" y="7600"/>
                    </a:lnTo>
                    <a:lnTo>
                      <a:pt x="8638" y="8166"/>
                    </a:lnTo>
                    <a:lnTo>
                      <a:pt x="8670" y="8213"/>
                    </a:lnTo>
                    <a:lnTo>
                      <a:pt x="8858" y="8780"/>
                    </a:lnTo>
                    <a:lnTo>
                      <a:pt x="8874" y="8827"/>
                    </a:lnTo>
                    <a:lnTo>
                      <a:pt x="9032" y="9409"/>
                    </a:lnTo>
                    <a:lnTo>
                      <a:pt x="9047" y="9441"/>
                    </a:lnTo>
                    <a:lnTo>
                      <a:pt x="9173" y="10039"/>
                    </a:lnTo>
                    <a:lnTo>
                      <a:pt x="9173" y="10070"/>
                    </a:lnTo>
                    <a:lnTo>
                      <a:pt x="9220" y="10369"/>
                    </a:lnTo>
                    <a:lnTo>
                      <a:pt x="9268" y="10668"/>
                    </a:lnTo>
                    <a:lnTo>
                      <a:pt x="11754" y="9205"/>
                    </a:lnTo>
                    <a:lnTo>
                      <a:pt x="11754" y="9126"/>
                    </a:lnTo>
                    <a:lnTo>
                      <a:pt x="11706" y="8843"/>
                    </a:lnTo>
                    <a:lnTo>
                      <a:pt x="11675" y="8623"/>
                    </a:lnTo>
                    <a:lnTo>
                      <a:pt x="11659" y="8591"/>
                    </a:lnTo>
                    <a:lnTo>
                      <a:pt x="11659" y="8575"/>
                    </a:lnTo>
                    <a:lnTo>
                      <a:pt x="11612" y="8292"/>
                    </a:lnTo>
                    <a:lnTo>
                      <a:pt x="11533" y="8009"/>
                    </a:lnTo>
                    <a:lnTo>
                      <a:pt x="11533" y="7993"/>
                    </a:lnTo>
                    <a:lnTo>
                      <a:pt x="11533" y="7962"/>
                    </a:lnTo>
                    <a:lnTo>
                      <a:pt x="11470" y="7710"/>
                    </a:lnTo>
                    <a:lnTo>
                      <a:pt x="11376" y="7427"/>
                    </a:lnTo>
                    <a:lnTo>
                      <a:pt x="11360" y="7380"/>
                    </a:lnTo>
                    <a:lnTo>
                      <a:pt x="11344" y="7332"/>
                    </a:lnTo>
                    <a:lnTo>
                      <a:pt x="11282" y="7144"/>
                    </a:lnTo>
                    <a:lnTo>
                      <a:pt x="11187" y="6860"/>
                    </a:lnTo>
                    <a:lnTo>
                      <a:pt x="11156" y="6766"/>
                    </a:lnTo>
                    <a:lnTo>
                      <a:pt x="11140" y="6719"/>
                    </a:lnTo>
                    <a:lnTo>
                      <a:pt x="11093" y="6593"/>
                    </a:lnTo>
                    <a:lnTo>
                      <a:pt x="10983" y="6341"/>
                    </a:lnTo>
                    <a:lnTo>
                      <a:pt x="10904" y="6152"/>
                    </a:lnTo>
                    <a:lnTo>
                      <a:pt x="10888" y="6121"/>
                    </a:lnTo>
                    <a:lnTo>
                      <a:pt x="10872" y="6074"/>
                    </a:lnTo>
                    <a:lnTo>
                      <a:pt x="10747" y="5806"/>
                    </a:lnTo>
                    <a:lnTo>
                      <a:pt x="10621" y="5523"/>
                    </a:lnTo>
                    <a:lnTo>
                      <a:pt x="10448" y="5208"/>
                    </a:lnTo>
                    <a:lnTo>
                      <a:pt x="10353" y="5035"/>
                    </a:lnTo>
                    <a:lnTo>
                      <a:pt x="10243" y="4846"/>
                    </a:lnTo>
                    <a:lnTo>
                      <a:pt x="10180" y="4720"/>
                    </a:lnTo>
                    <a:lnTo>
                      <a:pt x="10086" y="4579"/>
                    </a:lnTo>
                    <a:lnTo>
                      <a:pt x="9834" y="4185"/>
                    </a:lnTo>
                    <a:lnTo>
                      <a:pt x="9755" y="4044"/>
                    </a:lnTo>
                    <a:lnTo>
                      <a:pt x="9661" y="3902"/>
                    </a:lnTo>
                    <a:lnTo>
                      <a:pt x="9504" y="3698"/>
                    </a:lnTo>
                    <a:lnTo>
                      <a:pt x="9425" y="3572"/>
                    </a:lnTo>
                    <a:lnTo>
                      <a:pt x="9189" y="3273"/>
                    </a:lnTo>
                    <a:lnTo>
                      <a:pt x="9189" y="3257"/>
                    </a:lnTo>
                    <a:lnTo>
                      <a:pt x="8969" y="3005"/>
                    </a:lnTo>
                    <a:lnTo>
                      <a:pt x="8764" y="2754"/>
                    </a:lnTo>
                    <a:lnTo>
                      <a:pt x="8544" y="2518"/>
                    </a:lnTo>
                    <a:lnTo>
                      <a:pt x="8323" y="2282"/>
                    </a:lnTo>
                    <a:lnTo>
                      <a:pt x="8308" y="2266"/>
                    </a:lnTo>
                    <a:lnTo>
                      <a:pt x="8087" y="2061"/>
                    </a:lnTo>
                    <a:lnTo>
                      <a:pt x="7867" y="1841"/>
                    </a:lnTo>
                    <a:lnTo>
                      <a:pt x="7851" y="1841"/>
                    </a:lnTo>
                    <a:lnTo>
                      <a:pt x="7615" y="1621"/>
                    </a:lnTo>
                    <a:lnTo>
                      <a:pt x="7395" y="1432"/>
                    </a:lnTo>
                    <a:lnTo>
                      <a:pt x="7379" y="1432"/>
                    </a:lnTo>
                    <a:lnTo>
                      <a:pt x="7364" y="1416"/>
                    </a:lnTo>
                    <a:lnTo>
                      <a:pt x="7128" y="1243"/>
                    </a:lnTo>
                    <a:lnTo>
                      <a:pt x="6892" y="1070"/>
                    </a:lnTo>
                    <a:lnTo>
                      <a:pt x="6876" y="1054"/>
                    </a:lnTo>
                    <a:lnTo>
                      <a:pt x="6656" y="913"/>
                    </a:lnTo>
                    <a:lnTo>
                      <a:pt x="6435" y="771"/>
                    </a:lnTo>
                    <a:lnTo>
                      <a:pt x="6372" y="740"/>
                    </a:lnTo>
                    <a:lnTo>
                      <a:pt x="6199" y="645"/>
                    </a:lnTo>
                    <a:lnTo>
                      <a:pt x="5979" y="535"/>
                    </a:lnTo>
                    <a:lnTo>
                      <a:pt x="5837" y="472"/>
                    </a:lnTo>
                    <a:lnTo>
                      <a:pt x="5806" y="456"/>
                    </a:lnTo>
                    <a:lnTo>
                      <a:pt x="5759" y="425"/>
                    </a:lnTo>
                    <a:lnTo>
                      <a:pt x="5539" y="331"/>
                    </a:lnTo>
                    <a:lnTo>
                      <a:pt x="5318" y="252"/>
                    </a:lnTo>
                    <a:lnTo>
                      <a:pt x="5287" y="236"/>
                    </a:lnTo>
                    <a:lnTo>
                      <a:pt x="5255" y="236"/>
                    </a:lnTo>
                    <a:lnTo>
                      <a:pt x="5098" y="189"/>
                    </a:lnTo>
                    <a:lnTo>
                      <a:pt x="4878" y="126"/>
                    </a:lnTo>
                    <a:lnTo>
                      <a:pt x="4768" y="95"/>
                    </a:lnTo>
                    <a:lnTo>
                      <a:pt x="4720" y="79"/>
                    </a:lnTo>
                    <a:lnTo>
                      <a:pt x="4657" y="63"/>
                    </a:lnTo>
                    <a:lnTo>
                      <a:pt x="4421" y="32"/>
                    </a:lnTo>
                    <a:lnTo>
                      <a:pt x="4264" y="16"/>
                    </a:lnTo>
                    <a:lnTo>
                      <a:pt x="4217" y="16"/>
                    </a:lnTo>
                    <a:lnTo>
                      <a:pt x="41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42"/>
              <p:cNvSpPr/>
              <p:nvPr/>
            </p:nvSpPr>
            <p:spPr>
              <a:xfrm>
                <a:off x="4035063" y="2698900"/>
                <a:ext cx="584550" cy="496050"/>
              </a:xfrm>
              <a:custGeom>
                <a:avLst/>
                <a:gdLst/>
                <a:ahLst/>
                <a:cxnLst/>
                <a:rect l="l" t="t" r="r" b="b"/>
                <a:pathLst>
                  <a:path w="23382" h="19842" extrusionOk="0">
                    <a:moveTo>
                      <a:pt x="7522" y="1"/>
                    </a:moveTo>
                    <a:lnTo>
                      <a:pt x="7317" y="16"/>
                    </a:lnTo>
                    <a:lnTo>
                      <a:pt x="7112" y="48"/>
                    </a:lnTo>
                    <a:lnTo>
                      <a:pt x="6908" y="95"/>
                    </a:lnTo>
                    <a:lnTo>
                      <a:pt x="6719" y="158"/>
                    </a:lnTo>
                    <a:lnTo>
                      <a:pt x="6530" y="221"/>
                    </a:lnTo>
                    <a:lnTo>
                      <a:pt x="6357" y="300"/>
                    </a:lnTo>
                    <a:lnTo>
                      <a:pt x="6184" y="410"/>
                    </a:lnTo>
                    <a:lnTo>
                      <a:pt x="6027" y="504"/>
                    </a:lnTo>
                    <a:lnTo>
                      <a:pt x="5869" y="630"/>
                    </a:lnTo>
                    <a:lnTo>
                      <a:pt x="5728" y="772"/>
                    </a:lnTo>
                    <a:lnTo>
                      <a:pt x="5586" y="913"/>
                    </a:lnTo>
                    <a:lnTo>
                      <a:pt x="5460" y="1071"/>
                    </a:lnTo>
                    <a:lnTo>
                      <a:pt x="5334" y="1244"/>
                    </a:lnTo>
                    <a:lnTo>
                      <a:pt x="5224" y="1417"/>
                    </a:lnTo>
                    <a:lnTo>
                      <a:pt x="5130" y="1606"/>
                    </a:lnTo>
                    <a:lnTo>
                      <a:pt x="5036" y="1810"/>
                    </a:lnTo>
                    <a:lnTo>
                      <a:pt x="4941" y="2030"/>
                    </a:lnTo>
                    <a:lnTo>
                      <a:pt x="4878" y="2251"/>
                    </a:lnTo>
                    <a:lnTo>
                      <a:pt x="4815" y="2502"/>
                    </a:lnTo>
                    <a:lnTo>
                      <a:pt x="4752" y="2738"/>
                    </a:lnTo>
                    <a:lnTo>
                      <a:pt x="4721" y="3006"/>
                    </a:lnTo>
                    <a:lnTo>
                      <a:pt x="4501" y="2864"/>
                    </a:lnTo>
                    <a:lnTo>
                      <a:pt x="4280" y="2723"/>
                    </a:lnTo>
                    <a:lnTo>
                      <a:pt x="4060" y="2597"/>
                    </a:lnTo>
                    <a:lnTo>
                      <a:pt x="3840" y="2502"/>
                    </a:lnTo>
                    <a:lnTo>
                      <a:pt x="3619" y="2408"/>
                    </a:lnTo>
                    <a:lnTo>
                      <a:pt x="3415" y="2329"/>
                    </a:lnTo>
                    <a:lnTo>
                      <a:pt x="3210" y="2266"/>
                    </a:lnTo>
                    <a:lnTo>
                      <a:pt x="3006" y="2204"/>
                    </a:lnTo>
                    <a:lnTo>
                      <a:pt x="2801" y="2172"/>
                    </a:lnTo>
                    <a:lnTo>
                      <a:pt x="2612" y="2156"/>
                    </a:lnTo>
                    <a:lnTo>
                      <a:pt x="2424" y="2141"/>
                    </a:lnTo>
                    <a:lnTo>
                      <a:pt x="2235" y="2141"/>
                    </a:lnTo>
                    <a:lnTo>
                      <a:pt x="2062" y="2156"/>
                    </a:lnTo>
                    <a:lnTo>
                      <a:pt x="1889" y="2188"/>
                    </a:lnTo>
                    <a:lnTo>
                      <a:pt x="1716" y="2219"/>
                    </a:lnTo>
                    <a:lnTo>
                      <a:pt x="1558" y="2282"/>
                    </a:lnTo>
                    <a:lnTo>
                      <a:pt x="1401" y="2345"/>
                    </a:lnTo>
                    <a:lnTo>
                      <a:pt x="1259" y="2424"/>
                    </a:lnTo>
                    <a:lnTo>
                      <a:pt x="1118" y="2502"/>
                    </a:lnTo>
                    <a:lnTo>
                      <a:pt x="976" y="2613"/>
                    </a:lnTo>
                    <a:lnTo>
                      <a:pt x="850" y="2723"/>
                    </a:lnTo>
                    <a:lnTo>
                      <a:pt x="724" y="2849"/>
                    </a:lnTo>
                    <a:lnTo>
                      <a:pt x="614" y="2974"/>
                    </a:lnTo>
                    <a:lnTo>
                      <a:pt x="520" y="3116"/>
                    </a:lnTo>
                    <a:lnTo>
                      <a:pt x="425" y="3273"/>
                    </a:lnTo>
                    <a:lnTo>
                      <a:pt x="331" y="3447"/>
                    </a:lnTo>
                    <a:lnTo>
                      <a:pt x="252" y="3620"/>
                    </a:lnTo>
                    <a:lnTo>
                      <a:pt x="189" y="3808"/>
                    </a:lnTo>
                    <a:lnTo>
                      <a:pt x="126" y="4013"/>
                    </a:lnTo>
                    <a:lnTo>
                      <a:pt x="79" y="4217"/>
                    </a:lnTo>
                    <a:lnTo>
                      <a:pt x="48" y="4438"/>
                    </a:lnTo>
                    <a:lnTo>
                      <a:pt x="16" y="4674"/>
                    </a:lnTo>
                    <a:lnTo>
                      <a:pt x="1" y="4910"/>
                    </a:lnTo>
                    <a:lnTo>
                      <a:pt x="1" y="5162"/>
                    </a:lnTo>
                    <a:lnTo>
                      <a:pt x="1" y="5476"/>
                    </a:lnTo>
                    <a:lnTo>
                      <a:pt x="32" y="5791"/>
                    </a:lnTo>
                    <a:lnTo>
                      <a:pt x="63" y="6121"/>
                    </a:lnTo>
                    <a:lnTo>
                      <a:pt x="126" y="6436"/>
                    </a:lnTo>
                    <a:lnTo>
                      <a:pt x="7034" y="10433"/>
                    </a:lnTo>
                    <a:lnTo>
                      <a:pt x="8403" y="11219"/>
                    </a:lnTo>
                    <a:lnTo>
                      <a:pt x="11707" y="13139"/>
                    </a:lnTo>
                    <a:lnTo>
                      <a:pt x="13170" y="13973"/>
                    </a:lnTo>
                    <a:lnTo>
                      <a:pt x="17765" y="16632"/>
                    </a:lnTo>
                    <a:lnTo>
                      <a:pt x="19401" y="17576"/>
                    </a:lnTo>
                    <a:lnTo>
                      <a:pt x="23334" y="19842"/>
                    </a:lnTo>
                    <a:lnTo>
                      <a:pt x="23366" y="19606"/>
                    </a:lnTo>
                    <a:lnTo>
                      <a:pt x="23382" y="19338"/>
                    </a:lnTo>
                    <a:lnTo>
                      <a:pt x="23366" y="18992"/>
                    </a:lnTo>
                    <a:lnTo>
                      <a:pt x="23319" y="18646"/>
                    </a:lnTo>
                    <a:lnTo>
                      <a:pt x="23256" y="18300"/>
                    </a:lnTo>
                    <a:lnTo>
                      <a:pt x="23161" y="17938"/>
                    </a:lnTo>
                    <a:lnTo>
                      <a:pt x="23036" y="17592"/>
                    </a:lnTo>
                    <a:lnTo>
                      <a:pt x="22894" y="17245"/>
                    </a:lnTo>
                    <a:lnTo>
                      <a:pt x="22737" y="16899"/>
                    </a:lnTo>
                    <a:lnTo>
                      <a:pt x="22548" y="16553"/>
                    </a:lnTo>
                    <a:lnTo>
                      <a:pt x="22359" y="16238"/>
                    </a:lnTo>
                    <a:lnTo>
                      <a:pt x="22139" y="15924"/>
                    </a:lnTo>
                    <a:lnTo>
                      <a:pt x="21903" y="15625"/>
                    </a:lnTo>
                    <a:lnTo>
                      <a:pt x="21651" y="15342"/>
                    </a:lnTo>
                    <a:lnTo>
                      <a:pt x="21399" y="15090"/>
                    </a:lnTo>
                    <a:lnTo>
                      <a:pt x="21132" y="14854"/>
                    </a:lnTo>
                    <a:lnTo>
                      <a:pt x="20848" y="14634"/>
                    </a:lnTo>
                    <a:lnTo>
                      <a:pt x="20565" y="14460"/>
                    </a:lnTo>
                    <a:lnTo>
                      <a:pt x="20376" y="14366"/>
                    </a:lnTo>
                    <a:lnTo>
                      <a:pt x="20203" y="14272"/>
                    </a:lnTo>
                    <a:lnTo>
                      <a:pt x="20030" y="14209"/>
                    </a:lnTo>
                    <a:lnTo>
                      <a:pt x="19873" y="14162"/>
                    </a:lnTo>
                    <a:lnTo>
                      <a:pt x="19700" y="14114"/>
                    </a:lnTo>
                    <a:lnTo>
                      <a:pt x="19543" y="14083"/>
                    </a:lnTo>
                    <a:lnTo>
                      <a:pt x="19385" y="14067"/>
                    </a:lnTo>
                    <a:lnTo>
                      <a:pt x="19244" y="14067"/>
                    </a:lnTo>
                    <a:lnTo>
                      <a:pt x="19118" y="13705"/>
                    </a:lnTo>
                    <a:lnTo>
                      <a:pt x="18960" y="13343"/>
                    </a:lnTo>
                    <a:lnTo>
                      <a:pt x="18803" y="12981"/>
                    </a:lnTo>
                    <a:lnTo>
                      <a:pt x="18630" y="12620"/>
                    </a:lnTo>
                    <a:lnTo>
                      <a:pt x="18441" y="12273"/>
                    </a:lnTo>
                    <a:lnTo>
                      <a:pt x="18237" y="11927"/>
                    </a:lnTo>
                    <a:lnTo>
                      <a:pt x="18016" y="11597"/>
                    </a:lnTo>
                    <a:lnTo>
                      <a:pt x="17780" y="11266"/>
                    </a:lnTo>
                    <a:lnTo>
                      <a:pt x="17544" y="10967"/>
                    </a:lnTo>
                    <a:lnTo>
                      <a:pt x="17277" y="10669"/>
                    </a:lnTo>
                    <a:lnTo>
                      <a:pt x="17025" y="10385"/>
                    </a:lnTo>
                    <a:lnTo>
                      <a:pt x="16742" y="10118"/>
                    </a:lnTo>
                    <a:lnTo>
                      <a:pt x="16459" y="9866"/>
                    </a:lnTo>
                    <a:lnTo>
                      <a:pt x="16175" y="9646"/>
                    </a:lnTo>
                    <a:lnTo>
                      <a:pt x="15876" y="9426"/>
                    </a:lnTo>
                    <a:lnTo>
                      <a:pt x="15577" y="9252"/>
                    </a:lnTo>
                    <a:lnTo>
                      <a:pt x="15515" y="9221"/>
                    </a:lnTo>
                    <a:lnTo>
                      <a:pt x="15467" y="8906"/>
                    </a:lnTo>
                    <a:lnTo>
                      <a:pt x="15420" y="8607"/>
                    </a:lnTo>
                    <a:lnTo>
                      <a:pt x="15357" y="8293"/>
                    </a:lnTo>
                    <a:lnTo>
                      <a:pt x="15294" y="7978"/>
                    </a:lnTo>
                    <a:lnTo>
                      <a:pt x="15105" y="7364"/>
                    </a:lnTo>
                    <a:lnTo>
                      <a:pt x="14901" y="6751"/>
                    </a:lnTo>
                    <a:lnTo>
                      <a:pt x="14649" y="6137"/>
                    </a:lnTo>
                    <a:lnTo>
                      <a:pt x="14366" y="5523"/>
                    </a:lnTo>
                    <a:lnTo>
                      <a:pt x="14051" y="4926"/>
                    </a:lnTo>
                    <a:lnTo>
                      <a:pt x="13705" y="4359"/>
                    </a:lnTo>
                    <a:lnTo>
                      <a:pt x="13343" y="3793"/>
                    </a:lnTo>
                    <a:lnTo>
                      <a:pt x="12934" y="3258"/>
                    </a:lnTo>
                    <a:lnTo>
                      <a:pt x="12525" y="2754"/>
                    </a:lnTo>
                    <a:lnTo>
                      <a:pt x="12069" y="2282"/>
                    </a:lnTo>
                    <a:lnTo>
                      <a:pt x="11848" y="2062"/>
                    </a:lnTo>
                    <a:lnTo>
                      <a:pt x="11612" y="1842"/>
                    </a:lnTo>
                    <a:lnTo>
                      <a:pt x="11376" y="1637"/>
                    </a:lnTo>
                    <a:lnTo>
                      <a:pt x="11140" y="1433"/>
                    </a:lnTo>
                    <a:lnTo>
                      <a:pt x="10889" y="1244"/>
                    </a:lnTo>
                    <a:lnTo>
                      <a:pt x="10637" y="1071"/>
                    </a:lnTo>
                    <a:lnTo>
                      <a:pt x="10385" y="898"/>
                    </a:lnTo>
                    <a:lnTo>
                      <a:pt x="10133" y="740"/>
                    </a:lnTo>
                    <a:lnTo>
                      <a:pt x="9866" y="614"/>
                    </a:lnTo>
                    <a:lnTo>
                      <a:pt x="9614" y="488"/>
                    </a:lnTo>
                    <a:lnTo>
                      <a:pt x="9378" y="363"/>
                    </a:lnTo>
                    <a:lnTo>
                      <a:pt x="9126" y="268"/>
                    </a:lnTo>
                    <a:lnTo>
                      <a:pt x="8875" y="190"/>
                    </a:lnTo>
                    <a:lnTo>
                      <a:pt x="8639" y="127"/>
                    </a:lnTo>
                    <a:lnTo>
                      <a:pt x="8403" y="79"/>
                    </a:lnTo>
                    <a:lnTo>
                      <a:pt x="8182" y="32"/>
                    </a:lnTo>
                    <a:lnTo>
                      <a:pt x="7962" y="16"/>
                    </a:lnTo>
                    <a:lnTo>
                      <a:pt x="77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42"/>
              <p:cNvSpPr/>
              <p:nvPr/>
            </p:nvSpPr>
            <p:spPr>
              <a:xfrm>
                <a:off x="4224663" y="2781900"/>
                <a:ext cx="122750" cy="217150"/>
              </a:xfrm>
              <a:custGeom>
                <a:avLst/>
                <a:gdLst/>
                <a:ahLst/>
                <a:cxnLst/>
                <a:rect l="l" t="t" r="r" b="b"/>
                <a:pathLst>
                  <a:path w="4910" h="8686" extrusionOk="0">
                    <a:moveTo>
                      <a:pt x="2471" y="1"/>
                    </a:moveTo>
                    <a:lnTo>
                      <a:pt x="0" y="1181"/>
                    </a:lnTo>
                    <a:lnTo>
                      <a:pt x="1118" y="1826"/>
                    </a:lnTo>
                    <a:lnTo>
                      <a:pt x="1102" y="7144"/>
                    </a:lnTo>
                    <a:lnTo>
                      <a:pt x="3792" y="8686"/>
                    </a:lnTo>
                    <a:lnTo>
                      <a:pt x="3808" y="3368"/>
                    </a:lnTo>
                    <a:lnTo>
                      <a:pt x="4910" y="4013"/>
                    </a:lnTo>
                    <a:lnTo>
                      <a:pt x="2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42"/>
              <p:cNvSpPr/>
              <p:nvPr/>
            </p:nvSpPr>
            <p:spPr>
              <a:xfrm>
                <a:off x="4224663" y="2781900"/>
                <a:ext cx="122750" cy="217150"/>
              </a:xfrm>
              <a:custGeom>
                <a:avLst/>
                <a:gdLst/>
                <a:ahLst/>
                <a:cxnLst/>
                <a:rect l="l" t="t" r="r" b="b"/>
                <a:pathLst>
                  <a:path w="4910" h="8686" fill="none" extrusionOk="0">
                    <a:moveTo>
                      <a:pt x="2471" y="1"/>
                    </a:moveTo>
                    <a:lnTo>
                      <a:pt x="0" y="1181"/>
                    </a:lnTo>
                    <a:lnTo>
                      <a:pt x="1118" y="1826"/>
                    </a:lnTo>
                    <a:lnTo>
                      <a:pt x="1102" y="7144"/>
                    </a:lnTo>
                    <a:lnTo>
                      <a:pt x="3792" y="8686"/>
                    </a:lnTo>
                    <a:lnTo>
                      <a:pt x="3808" y="3368"/>
                    </a:lnTo>
                    <a:lnTo>
                      <a:pt x="4910" y="4013"/>
                    </a:lnTo>
                    <a:lnTo>
                      <a:pt x="247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42"/>
              <p:cNvSpPr/>
              <p:nvPr/>
            </p:nvSpPr>
            <p:spPr>
              <a:xfrm>
                <a:off x="4422913" y="2892825"/>
                <a:ext cx="63750" cy="37400"/>
              </a:xfrm>
              <a:custGeom>
                <a:avLst/>
                <a:gdLst/>
                <a:ahLst/>
                <a:cxnLst/>
                <a:rect l="l" t="t" r="r" b="b"/>
                <a:pathLst>
                  <a:path w="2550" h="1496" extrusionOk="0">
                    <a:moveTo>
                      <a:pt x="2487" y="1"/>
                    </a:moveTo>
                    <a:lnTo>
                      <a:pt x="1" y="1464"/>
                    </a:lnTo>
                    <a:lnTo>
                      <a:pt x="63" y="1495"/>
                    </a:lnTo>
                    <a:lnTo>
                      <a:pt x="2549" y="32"/>
                    </a:lnTo>
                    <a:lnTo>
                      <a:pt x="24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5" name="Google Shape;3485;p42"/>
            <p:cNvSpPr/>
            <p:nvPr/>
          </p:nvSpPr>
          <p:spPr>
            <a:xfrm>
              <a:off x="2775395" y="2102186"/>
              <a:ext cx="803161" cy="940676"/>
            </a:xfrm>
            <a:custGeom>
              <a:avLst/>
              <a:gdLst/>
              <a:ahLst/>
              <a:cxnLst/>
              <a:rect l="l" t="t" r="r" b="b"/>
              <a:pathLst>
                <a:path w="10291" h="12053" extrusionOk="0">
                  <a:moveTo>
                    <a:pt x="2486" y="0"/>
                  </a:moveTo>
                  <a:lnTo>
                    <a:pt x="0" y="1463"/>
                  </a:lnTo>
                  <a:lnTo>
                    <a:pt x="299" y="1637"/>
                  </a:lnTo>
                  <a:lnTo>
                    <a:pt x="583" y="1841"/>
                  </a:lnTo>
                  <a:lnTo>
                    <a:pt x="614" y="1857"/>
                  </a:lnTo>
                  <a:lnTo>
                    <a:pt x="882" y="2077"/>
                  </a:lnTo>
                  <a:lnTo>
                    <a:pt x="1149" y="2313"/>
                  </a:lnTo>
                  <a:lnTo>
                    <a:pt x="1181" y="2345"/>
                  </a:lnTo>
                  <a:lnTo>
                    <a:pt x="1448" y="2596"/>
                  </a:lnTo>
                  <a:lnTo>
                    <a:pt x="1700" y="2864"/>
                  </a:lnTo>
                  <a:lnTo>
                    <a:pt x="1716" y="2895"/>
                  </a:lnTo>
                  <a:lnTo>
                    <a:pt x="1952" y="3178"/>
                  </a:lnTo>
                  <a:lnTo>
                    <a:pt x="2188" y="3462"/>
                  </a:lnTo>
                  <a:lnTo>
                    <a:pt x="2219" y="3493"/>
                  </a:lnTo>
                  <a:lnTo>
                    <a:pt x="2408" y="3761"/>
                  </a:lnTo>
                  <a:lnTo>
                    <a:pt x="2597" y="4044"/>
                  </a:lnTo>
                  <a:lnTo>
                    <a:pt x="2707" y="4248"/>
                  </a:lnTo>
                  <a:lnTo>
                    <a:pt x="2880" y="4532"/>
                  </a:lnTo>
                  <a:lnTo>
                    <a:pt x="3037" y="4815"/>
                  </a:lnTo>
                  <a:lnTo>
                    <a:pt x="3053" y="4846"/>
                  </a:lnTo>
                  <a:lnTo>
                    <a:pt x="3226" y="5192"/>
                  </a:lnTo>
                  <a:lnTo>
                    <a:pt x="3383" y="5539"/>
                  </a:lnTo>
                  <a:lnTo>
                    <a:pt x="3399" y="5554"/>
                  </a:lnTo>
                  <a:lnTo>
                    <a:pt x="3541" y="5916"/>
                  </a:lnTo>
                  <a:lnTo>
                    <a:pt x="3667" y="6278"/>
                  </a:lnTo>
                  <a:lnTo>
                    <a:pt x="3808" y="6278"/>
                  </a:lnTo>
                  <a:lnTo>
                    <a:pt x="3966" y="6294"/>
                  </a:lnTo>
                  <a:lnTo>
                    <a:pt x="4123" y="6325"/>
                  </a:lnTo>
                  <a:lnTo>
                    <a:pt x="4280" y="6357"/>
                  </a:lnTo>
                  <a:lnTo>
                    <a:pt x="4296" y="6373"/>
                  </a:lnTo>
                  <a:lnTo>
                    <a:pt x="4453" y="6420"/>
                  </a:lnTo>
                  <a:lnTo>
                    <a:pt x="4626" y="6483"/>
                  </a:lnTo>
                  <a:lnTo>
                    <a:pt x="4642" y="6498"/>
                  </a:lnTo>
                  <a:lnTo>
                    <a:pt x="4799" y="6577"/>
                  </a:lnTo>
                  <a:lnTo>
                    <a:pt x="4988" y="6671"/>
                  </a:lnTo>
                  <a:lnTo>
                    <a:pt x="5271" y="6845"/>
                  </a:lnTo>
                  <a:lnTo>
                    <a:pt x="5287" y="6860"/>
                  </a:lnTo>
                  <a:lnTo>
                    <a:pt x="5539" y="7049"/>
                  </a:lnTo>
                  <a:lnTo>
                    <a:pt x="5570" y="7081"/>
                  </a:lnTo>
                  <a:lnTo>
                    <a:pt x="5806" y="7285"/>
                  </a:lnTo>
                  <a:lnTo>
                    <a:pt x="5838" y="7317"/>
                  </a:lnTo>
                  <a:lnTo>
                    <a:pt x="6074" y="7537"/>
                  </a:lnTo>
                  <a:lnTo>
                    <a:pt x="6090" y="7568"/>
                  </a:lnTo>
                  <a:lnTo>
                    <a:pt x="6326" y="7836"/>
                  </a:lnTo>
                  <a:lnTo>
                    <a:pt x="6562" y="8135"/>
                  </a:lnTo>
                  <a:lnTo>
                    <a:pt x="6750" y="8418"/>
                  </a:lnTo>
                  <a:lnTo>
                    <a:pt x="6876" y="8607"/>
                  </a:lnTo>
                  <a:lnTo>
                    <a:pt x="6971" y="8748"/>
                  </a:lnTo>
                  <a:lnTo>
                    <a:pt x="7002" y="8827"/>
                  </a:lnTo>
                  <a:lnTo>
                    <a:pt x="7144" y="9095"/>
                  </a:lnTo>
                  <a:lnTo>
                    <a:pt x="7160" y="9110"/>
                  </a:lnTo>
                  <a:lnTo>
                    <a:pt x="7317" y="9441"/>
                  </a:lnTo>
                  <a:lnTo>
                    <a:pt x="7333" y="9456"/>
                  </a:lnTo>
                  <a:lnTo>
                    <a:pt x="7459" y="9787"/>
                  </a:lnTo>
                  <a:lnTo>
                    <a:pt x="7459" y="9803"/>
                  </a:lnTo>
                  <a:lnTo>
                    <a:pt x="7584" y="10149"/>
                  </a:lnTo>
                  <a:lnTo>
                    <a:pt x="7584" y="10164"/>
                  </a:lnTo>
                  <a:lnTo>
                    <a:pt x="7663" y="10495"/>
                  </a:lnTo>
                  <a:lnTo>
                    <a:pt x="7679" y="10526"/>
                  </a:lnTo>
                  <a:lnTo>
                    <a:pt x="7742" y="10857"/>
                  </a:lnTo>
                  <a:lnTo>
                    <a:pt x="7789" y="11187"/>
                  </a:lnTo>
                  <a:lnTo>
                    <a:pt x="7789" y="11219"/>
                  </a:lnTo>
                  <a:lnTo>
                    <a:pt x="7805" y="11549"/>
                  </a:lnTo>
                  <a:lnTo>
                    <a:pt x="7789" y="11817"/>
                  </a:lnTo>
                  <a:lnTo>
                    <a:pt x="7757" y="12053"/>
                  </a:lnTo>
                  <a:lnTo>
                    <a:pt x="7757" y="12053"/>
                  </a:lnTo>
                  <a:lnTo>
                    <a:pt x="10243" y="10605"/>
                  </a:lnTo>
                  <a:lnTo>
                    <a:pt x="10275" y="10479"/>
                  </a:lnTo>
                  <a:lnTo>
                    <a:pt x="10275" y="10353"/>
                  </a:lnTo>
                  <a:lnTo>
                    <a:pt x="10291" y="10227"/>
                  </a:lnTo>
                  <a:lnTo>
                    <a:pt x="10291" y="10102"/>
                  </a:lnTo>
                  <a:lnTo>
                    <a:pt x="10291" y="9976"/>
                  </a:lnTo>
                  <a:lnTo>
                    <a:pt x="10291" y="9834"/>
                  </a:lnTo>
                  <a:lnTo>
                    <a:pt x="10275" y="9771"/>
                  </a:lnTo>
                  <a:lnTo>
                    <a:pt x="10275" y="9740"/>
                  </a:lnTo>
                  <a:lnTo>
                    <a:pt x="10275" y="9692"/>
                  </a:lnTo>
                  <a:lnTo>
                    <a:pt x="10259" y="9551"/>
                  </a:lnTo>
                  <a:lnTo>
                    <a:pt x="10243" y="9409"/>
                  </a:lnTo>
                  <a:lnTo>
                    <a:pt x="10212" y="9268"/>
                  </a:lnTo>
                  <a:lnTo>
                    <a:pt x="10181" y="9126"/>
                  </a:lnTo>
                  <a:lnTo>
                    <a:pt x="10165" y="9079"/>
                  </a:lnTo>
                  <a:lnTo>
                    <a:pt x="10165" y="9047"/>
                  </a:lnTo>
                  <a:lnTo>
                    <a:pt x="10149" y="8984"/>
                  </a:lnTo>
                  <a:lnTo>
                    <a:pt x="10102" y="8827"/>
                  </a:lnTo>
                  <a:lnTo>
                    <a:pt x="10070" y="8717"/>
                  </a:lnTo>
                  <a:lnTo>
                    <a:pt x="10070" y="8701"/>
                  </a:lnTo>
                  <a:lnTo>
                    <a:pt x="10070" y="8685"/>
                  </a:lnTo>
                  <a:lnTo>
                    <a:pt x="10023" y="8528"/>
                  </a:lnTo>
                  <a:lnTo>
                    <a:pt x="9976" y="8387"/>
                  </a:lnTo>
                  <a:lnTo>
                    <a:pt x="9960" y="8355"/>
                  </a:lnTo>
                  <a:lnTo>
                    <a:pt x="9945" y="8339"/>
                  </a:lnTo>
                  <a:lnTo>
                    <a:pt x="9913" y="8245"/>
                  </a:lnTo>
                  <a:lnTo>
                    <a:pt x="9866" y="8119"/>
                  </a:lnTo>
                  <a:lnTo>
                    <a:pt x="9819" y="8009"/>
                  </a:lnTo>
                  <a:lnTo>
                    <a:pt x="9819" y="7993"/>
                  </a:lnTo>
                  <a:lnTo>
                    <a:pt x="9803" y="7977"/>
                  </a:lnTo>
                  <a:lnTo>
                    <a:pt x="9740" y="7836"/>
                  </a:lnTo>
                  <a:lnTo>
                    <a:pt x="9677" y="7694"/>
                  </a:lnTo>
                  <a:lnTo>
                    <a:pt x="9661" y="7663"/>
                  </a:lnTo>
                  <a:lnTo>
                    <a:pt x="9646" y="7647"/>
                  </a:lnTo>
                  <a:lnTo>
                    <a:pt x="9583" y="7521"/>
                  </a:lnTo>
                  <a:lnTo>
                    <a:pt x="9504" y="7380"/>
                  </a:lnTo>
                  <a:lnTo>
                    <a:pt x="9457" y="7301"/>
                  </a:lnTo>
                  <a:lnTo>
                    <a:pt x="9441" y="7269"/>
                  </a:lnTo>
                  <a:lnTo>
                    <a:pt x="9362" y="7159"/>
                  </a:lnTo>
                  <a:lnTo>
                    <a:pt x="9252" y="6970"/>
                  </a:lnTo>
                  <a:lnTo>
                    <a:pt x="9236" y="6939"/>
                  </a:lnTo>
                  <a:lnTo>
                    <a:pt x="9048" y="6687"/>
                  </a:lnTo>
                  <a:lnTo>
                    <a:pt x="8922" y="6514"/>
                  </a:lnTo>
                  <a:lnTo>
                    <a:pt x="8827" y="6388"/>
                  </a:lnTo>
                  <a:lnTo>
                    <a:pt x="8812" y="6388"/>
                  </a:lnTo>
                  <a:lnTo>
                    <a:pt x="8717" y="6262"/>
                  </a:lnTo>
                  <a:lnTo>
                    <a:pt x="8607" y="6137"/>
                  </a:lnTo>
                  <a:lnTo>
                    <a:pt x="8576" y="6121"/>
                  </a:lnTo>
                  <a:lnTo>
                    <a:pt x="8560" y="6089"/>
                  </a:lnTo>
                  <a:lnTo>
                    <a:pt x="8481" y="6011"/>
                  </a:lnTo>
                  <a:lnTo>
                    <a:pt x="8371" y="5900"/>
                  </a:lnTo>
                  <a:lnTo>
                    <a:pt x="8324" y="5853"/>
                  </a:lnTo>
                  <a:lnTo>
                    <a:pt x="8292" y="5838"/>
                  </a:lnTo>
                  <a:lnTo>
                    <a:pt x="8245" y="5775"/>
                  </a:lnTo>
                  <a:lnTo>
                    <a:pt x="8119" y="5664"/>
                  </a:lnTo>
                  <a:lnTo>
                    <a:pt x="8056" y="5617"/>
                  </a:lnTo>
                  <a:lnTo>
                    <a:pt x="8025" y="5602"/>
                  </a:lnTo>
                  <a:lnTo>
                    <a:pt x="7993" y="5570"/>
                  </a:lnTo>
                  <a:lnTo>
                    <a:pt x="7868" y="5476"/>
                  </a:lnTo>
                  <a:lnTo>
                    <a:pt x="7773" y="5413"/>
                  </a:lnTo>
                  <a:lnTo>
                    <a:pt x="7757" y="5397"/>
                  </a:lnTo>
                  <a:lnTo>
                    <a:pt x="7742" y="5381"/>
                  </a:lnTo>
                  <a:lnTo>
                    <a:pt x="7616" y="5303"/>
                  </a:lnTo>
                  <a:lnTo>
                    <a:pt x="7506" y="5240"/>
                  </a:lnTo>
                  <a:lnTo>
                    <a:pt x="7474" y="5224"/>
                  </a:lnTo>
                  <a:lnTo>
                    <a:pt x="7380" y="5161"/>
                  </a:lnTo>
                  <a:lnTo>
                    <a:pt x="7270" y="5114"/>
                  </a:lnTo>
                  <a:lnTo>
                    <a:pt x="7160" y="5051"/>
                  </a:lnTo>
                  <a:lnTo>
                    <a:pt x="7128" y="5035"/>
                  </a:lnTo>
                  <a:lnTo>
                    <a:pt x="7112" y="5035"/>
                  </a:lnTo>
                  <a:lnTo>
                    <a:pt x="7049" y="5004"/>
                  </a:lnTo>
                  <a:lnTo>
                    <a:pt x="6924" y="4956"/>
                  </a:lnTo>
                  <a:lnTo>
                    <a:pt x="6813" y="4925"/>
                  </a:lnTo>
                  <a:lnTo>
                    <a:pt x="6798" y="4925"/>
                  </a:lnTo>
                  <a:lnTo>
                    <a:pt x="6782" y="4909"/>
                  </a:lnTo>
                  <a:lnTo>
                    <a:pt x="6703" y="4894"/>
                  </a:lnTo>
                  <a:lnTo>
                    <a:pt x="6593" y="4862"/>
                  </a:lnTo>
                  <a:lnTo>
                    <a:pt x="6467" y="4846"/>
                  </a:lnTo>
                  <a:lnTo>
                    <a:pt x="6452" y="4846"/>
                  </a:lnTo>
                  <a:lnTo>
                    <a:pt x="6341" y="4831"/>
                  </a:lnTo>
                  <a:lnTo>
                    <a:pt x="6153" y="4831"/>
                  </a:lnTo>
                  <a:lnTo>
                    <a:pt x="6121" y="4736"/>
                  </a:lnTo>
                  <a:lnTo>
                    <a:pt x="6058" y="4532"/>
                  </a:lnTo>
                  <a:lnTo>
                    <a:pt x="5979" y="4343"/>
                  </a:lnTo>
                  <a:lnTo>
                    <a:pt x="5901" y="4138"/>
                  </a:lnTo>
                  <a:lnTo>
                    <a:pt x="5885" y="4107"/>
                  </a:lnTo>
                  <a:lnTo>
                    <a:pt x="5885" y="4091"/>
                  </a:lnTo>
                  <a:lnTo>
                    <a:pt x="5822" y="3949"/>
                  </a:lnTo>
                  <a:lnTo>
                    <a:pt x="5728" y="3761"/>
                  </a:lnTo>
                  <a:lnTo>
                    <a:pt x="5633" y="3540"/>
                  </a:lnTo>
                  <a:lnTo>
                    <a:pt x="5555" y="3399"/>
                  </a:lnTo>
                  <a:lnTo>
                    <a:pt x="5539" y="3367"/>
                  </a:lnTo>
                  <a:lnTo>
                    <a:pt x="5507" y="3320"/>
                  </a:lnTo>
                  <a:lnTo>
                    <a:pt x="5303" y="2958"/>
                  </a:lnTo>
                  <a:lnTo>
                    <a:pt x="5209" y="2801"/>
                  </a:lnTo>
                  <a:lnTo>
                    <a:pt x="5083" y="2596"/>
                  </a:lnTo>
                  <a:lnTo>
                    <a:pt x="4988" y="2439"/>
                  </a:lnTo>
                  <a:lnTo>
                    <a:pt x="4736" y="2093"/>
                  </a:lnTo>
                  <a:lnTo>
                    <a:pt x="4705" y="2046"/>
                  </a:lnTo>
                  <a:lnTo>
                    <a:pt x="4689" y="2014"/>
                  </a:lnTo>
                  <a:lnTo>
                    <a:pt x="4563" y="1873"/>
                  </a:lnTo>
                  <a:lnTo>
                    <a:pt x="4406" y="1684"/>
                  </a:lnTo>
                  <a:lnTo>
                    <a:pt x="4264" y="1495"/>
                  </a:lnTo>
                  <a:lnTo>
                    <a:pt x="4202" y="1448"/>
                  </a:lnTo>
                  <a:lnTo>
                    <a:pt x="4186" y="1416"/>
                  </a:lnTo>
                  <a:lnTo>
                    <a:pt x="4107" y="1322"/>
                  </a:lnTo>
                  <a:lnTo>
                    <a:pt x="3934" y="1149"/>
                  </a:lnTo>
                  <a:lnTo>
                    <a:pt x="3761" y="976"/>
                  </a:lnTo>
                  <a:lnTo>
                    <a:pt x="3682" y="897"/>
                  </a:lnTo>
                  <a:lnTo>
                    <a:pt x="3651" y="866"/>
                  </a:lnTo>
                  <a:lnTo>
                    <a:pt x="3588" y="818"/>
                  </a:lnTo>
                  <a:lnTo>
                    <a:pt x="3399" y="661"/>
                  </a:lnTo>
                  <a:lnTo>
                    <a:pt x="3226" y="504"/>
                  </a:lnTo>
                  <a:lnTo>
                    <a:pt x="3100" y="409"/>
                  </a:lnTo>
                  <a:lnTo>
                    <a:pt x="3084" y="394"/>
                  </a:lnTo>
                  <a:lnTo>
                    <a:pt x="3053" y="378"/>
                  </a:lnTo>
                  <a:lnTo>
                    <a:pt x="2880" y="252"/>
                  </a:lnTo>
                  <a:lnTo>
                    <a:pt x="2707" y="142"/>
                  </a:lnTo>
                  <a:lnTo>
                    <a:pt x="2534" y="32"/>
                  </a:lnTo>
                  <a:lnTo>
                    <a:pt x="24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6" name="Google Shape;3486;p42"/>
          <p:cNvSpPr txBox="1"/>
          <p:nvPr/>
        </p:nvSpPr>
        <p:spPr>
          <a:xfrm>
            <a:off x="1488350" y="3531250"/>
            <a:ext cx="922800" cy="21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2"/>
                </a:solidFill>
                <a:latin typeface="Fira Sans Extra Condensed"/>
                <a:ea typeface="Fira Sans Extra Condensed"/>
                <a:cs typeface="Fira Sans Extra Condensed"/>
                <a:sym typeface="Fira Sans Extra Condensed"/>
              </a:rPr>
              <a:t>50%</a:t>
            </a:r>
            <a:endParaRPr sz="1800" b="1">
              <a:solidFill>
                <a:schemeClr val="accent2"/>
              </a:solidFill>
              <a:latin typeface="Fira Sans Extra Condensed"/>
              <a:ea typeface="Fira Sans Extra Condensed"/>
              <a:cs typeface="Fira Sans Extra Condensed"/>
              <a:sym typeface="Fira Sans Extra Condensed"/>
            </a:endParaRPr>
          </a:p>
        </p:txBody>
      </p:sp>
      <p:sp>
        <p:nvSpPr>
          <p:cNvPr id="3487" name="Google Shape;3487;p42"/>
          <p:cNvSpPr txBox="1"/>
          <p:nvPr/>
        </p:nvSpPr>
        <p:spPr>
          <a:xfrm>
            <a:off x="3638025" y="3531250"/>
            <a:ext cx="922800" cy="21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3"/>
                </a:solidFill>
                <a:latin typeface="Fira Sans Extra Condensed"/>
                <a:ea typeface="Fira Sans Extra Condensed"/>
                <a:cs typeface="Fira Sans Extra Condensed"/>
                <a:sym typeface="Fira Sans Extra Condensed"/>
              </a:rPr>
              <a:t>70%</a:t>
            </a:r>
            <a:endParaRPr sz="1800" b="1">
              <a:solidFill>
                <a:schemeClr val="accent3"/>
              </a:solidFill>
              <a:latin typeface="Fira Sans Extra Condensed"/>
              <a:ea typeface="Fira Sans Extra Condensed"/>
              <a:cs typeface="Fira Sans Extra Condensed"/>
              <a:sym typeface="Fira Sans Extra Condensed"/>
            </a:endParaRPr>
          </a:p>
        </p:txBody>
      </p:sp>
      <p:sp>
        <p:nvSpPr>
          <p:cNvPr id="3488" name="Google Shape;3488;p42"/>
          <p:cNvSpPr txBox="1"/>
          <p:nvPr/>
        </p:nvSpPr>
        <p:spPr>
          <a:xfrm>
            <a:off x="1488350" y="4164747"/>
            <a:ext cx="922800" cy="21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4"/>
                </a:solidFill>
                <a:latin typeface="Fira Sans Extra Condensed"/>
                <a:ea typeface="Fira Sans Extra Condensed"/>
                <a:cs typeface="Fira Sans Extra Condensed"/>
                <a:sym typeface="Fira Sans Extra Condensed"/>
              </a:rPr>
              <a:t>70%</a:t>
            </a:r>
            <a:endParaRPr sz="1800" b="1">
              <a:solidFill>
                <a:schemeClr val="accent4"/>
              </a:solidFill>
              <a:latin typeface="Fira Sans Extra Condensed"/>
              <a:ea typeface="Fira Sans Extra Condensed"/>
              <a:cs typeface="Fira Sans Extra Condensed"/>
              <a:sym typeface="Fira Sans Extra Condensed"/>
            </a:endParaRPr>
          </a:p>
        </p:txBody>
      </p:sp>
      <p:sp>
        <p:nvSpPr>
          <p:cNvPr id="3489" name="Google Shape;3489;p42"/>
          <p:cNvSpPr txBox="1"/>
          <p:nvPr/>
        </p:nvSpPr>
        <p:spPr>
          <a:xfrm>
            <a:off x="3638025" y="4164747"/>
            <a:ext cx="922800" cy="21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accent5"/>
                </a:solidFill>
                <a:latin typeface="Fira Sans Extra Condensed"/>
                <a:ea typeface="Fira Sans Extra Condensed"/>
                <a:cs typeface="Fira Sans Extra Condensed"/>
                <a:sym typeface="Fira Sans Extra Condensed"/>
              </a:rPr>
              <a:t>40%</a:t>
            </a:r>
            <a:endParaRPr sz="1800" b="1">
              <a:solidFill>
                <a:schemeClr val="accent5"/>
              </a:solidFill>
              <a:latin typeface="Fira Sans Extra Condensed"/>
              <a:ea typeface="Fira Sans Extra Condensed"/>
              <a:cs typeface="Fira Sans Extra Condensed"/>
              <a:sym typeface="Fira Sans Extra Condensed"/>
            </a:endParaRPr>
          </a:p>
        </p:txBody>
      </p:sp>
      <p:grpSp>
        <p:nvGrpSpPr>
          <p:cNvPr id="466" name="Grupo 465">
            <a:extLst>
              <a:ext uri="{FF2B5EF4-FFF2-40B4-BE49-F238E27FC236}">
                <a16:creationId xmlns:a16="http://schemas.microsoft.com/office/drawing/2014/main" id="{DE35B495-80E1-44A7-BBCA-89664F6F45FA}"/>
              </a:ext>
            </a:extLst>
          </p:cNvPr>
          <p:cNvGrpSpPr/>
          <p:nvPr/>
        </p:nvGrpSpPr>
        <p:grpSpPr>
          <a:xfrm>
            <a:off x="194063" y="284812"/>
            <a:ext cx="8763146" cy="803827"/>
            <a:chOff x="-3275791" y="-61425"/>
            <a:chExt cx="12001498" cy="1100875"/>
          </a:xfrm>
        </p:grpSpPr>
        <p:grpSp>
          <p:nvGrpSpPr>
            <p:cNvPr id="467" name="Grupo 466">
              <a:extLst>
                <a:ext uri="{FF2B5EF4-FFF2-40B4-BE49-F238E27FC236}">
                  <a16:creationId xmlns:a16="http://schemas.microsoft.com/office/drawing/2014/main" id="{1612163F-18BC-461C-875F-90CD66E90E08}"/>
                </a:ext>
              </a:extLst>
            </p:cNvPr>
            <p:cNvGrpSpPr/>
            <p:nvPr/>
          </p:nvGrpSpPr>
          <p:grpSpPr>
            <a:xfrm>
              <a:off x="7760062" y="-61425"/>
              <a:ext cx="965645" cy="1100875"/>
              <a:chOff x="628650" y="296863"/>
              <a:chExt cx="4511675" cy="5143500"/>
            </a:xfrm>
            <a:solidFill>
              <a:srgbClr val="0070C0"/>
            </a:solidFill>
          </p:grpSpPr>
          <p:sp>
            <p:nvSpPr>
              <p:cNvPr id="469" name="Freeform 6">
                <a:extLst>
                  <a:ext uri="{FF2B5EF4-FFF2-40B4-BE49-F238E27FC236}">
                    <a16:creationId xmlns:a16="http://schemas.microsoft.com/office/drawing/2014/main" id="{54C36E91-92E1-4C5F-8BE5-F16AE68B92AF}"/>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0" name="Freeform 7">
                <a:extLst>
                  <a:ext uri="{FF2B5EF4-FFF2-40B4-BE49-F238E27FC236}">
                    <a16:creationId xmlns:a16="http://schemas.microsoft.com/office/drawing/2014/main" id="{DF845515-9E3A-457D-8FC8-4D77A50009DF}"/>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1" name="Freeform 8">
                <a:extLst>
                  <a:ext uri="{FF2B5EF4-FFF2-40B4-BE49-F238E27FC236}">
                    <a16:creationId xmlns:a16="http://schemas.microsoft.com/office/drawing/2014/main" id="{4A405F55-E9D9-49B0-9DD3-CF25400CCBA6}"/>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2" name="Freeform 9">
                <a:extLst>
                  <a:ext uri="{FF2B5EF4-FFF2-40B4-BE49-F238E27FC236}">
                    <a16:creationId xmlns:a16="http://schemas.microsoft.com/office/drawing/2014/main" id="{D96E0B77-B848-46E4-AD1D-05AAC44F8801}"/>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3" name="Freeform 10">
                <a:extLst>
                  <a:ext uri="{FF2B5EF4-FFF2-40B4-BE49-F238E27FC236}">
                    <a16:creationId xmlns:a16="http://schemas.microsoft.com/office/drawing/2014/main" id="{946BC93F-EF64-4B0E-A8CB-BD87B232ED35}"/>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4" name="Freeform 11">
                <a:extLst>
                  <a:ext uri="{FF2B5EF4-FFF2-40B4-BE49-F238E27FC236}">
                    <a16:creationId xmlns:a16="http://schemas.microsoft.com/office/drawing/2014/main" id="{880845C3-3E3F-4454-B2F0-78A9FA0C1D2F}"/>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5" name="Freeform 12">
                <a:extLst>
                  <a:ext uri="{FF2B5EF4-FFF2-40B4-BE49-F238E27FC236}">
                    <a16:creationId xmlns:a16="http://schemas.microsoft.com/office/drawing/2014/main" id="{A00BB00E-FF0E-49A9-89A6-18EC91EF75E4}"/>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6" name="Freeform 13">
                <a:extLst>
                  <a:ext uri="{FF2B5EF4-FFF2-40B4-BE49-F238E27FC236}">
                    <a16:creationId xmlns:a16="http://schemas.microsoft.com/office/drawing/2014/main" id="{EAE1DED2-EC9E-4727-87ED-CF4933DE52F9}"/>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7" name="Freeform 14">
                <a:extLst>
                  <a:ext uri="{FF2B5EF4-FFF2-40B4-BE49-F238E27FC236}">
                    <a16:creationId xmlns:a16="http://schemas.microsoft.com/office/drawing/2014/main" id="{4BFFE0EA-9FE0-4F76-91A9-45B0C342B5F4}"/>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8" name="Freeform 15">
                <a:extLst>
                  <a:ext uri="{FF2B5EF4-FFF2-40B4-BE49-F238E27FC236}">
                    <a16:creationId xmlns:a16="http://schemas.microsoft.com/office/drawing/2014/main" id="{36F952EC-29F1-43BE-8A05-9AADCB831CAB}"/>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9" name="Freeform 16">
                <a:extLst>
                  <a:ext uri="{FF2B5EF4-FFF2-40B4-BE49-F238E27FC236}">
                    <a16:creationId xmlns:a16="http://schemas.microsoft.com/office/drawing/2014/main" id="{BEFDBB53-95F9-4A71-B083-2EB9C71F0E87}"/>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468" name="Rectángulo 467">
              <a:extLst>
                <a:ext uri="{FF2B5EF4-FFF2-40B4-BE49-F238E27FC236}">
                  <a16:creationId xmlns:a16="http://schemas.microsoft.com/office/drawing/2014/main" id="{95AECBCF-59F9-417A-99B4-589A94F29910}"/>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93"/>
        <p:cNvGrpSpPr/>
        <p:nvPr/>
      </p:nvGrpSpPr>
      <p:grpSpPr>
        <a:xfrm>
          <a:off x="0" y="0"/>
          <a:ext cx="0" cy="0"/>
          <a:chOff x="0" y="0"/>
          <a:chExt cx="0" cy="0"/>
        </a:xfrm>
      </p:grpSpPr>
      <p:sp>
        <p:nvSpPr>
          <p:cNvPr id="3494" name="Google Shape;3494;p43"/>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496" name="Google Shape;3496;p43"/>
          <p:cNvSpPr/>
          <p:nvPr/>
        </p:nvSpPr>
        <p:spPr>
          <a:xfrm>
            <a:off x="-2189753" y="3745357"/>
            <a:ext cx="491" cy="42273"/>
          </a:xfrm>
          <a:custGeom>
            <a:avLst/>
            <a:gdLst/>
            <a:ahLst/>
            <a:cxnLst/>
            <a:rect l="l" t="t" r="r" b="b"/>
            <a:pathLst>
              <a:path w="17" h="1465" extrusionOk="0">
                <a:moveTo>
                  <a:pt x="1" y="1"/>
                </a:moveTo>
                <a:lnTo>
                  <a:pt x="1" y="1464"/>
                </a:lnTo>
                <a:lnTo>
                  <a:pt x="16" y="1464"/>
                </a:lnTo>
                <a:lnTo>
                  <a:pt x="1" y="1"/>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43"/>
          <p:cNvSpPr/>
          <p:nvPr/>
        </p:nvSpPr>
        <p:spPr>
          <a:xfrm>
            <a:off x="-2189753" y="3745357"/>
            <a:ext cx="491" cy="42273"/>
          </a:xfrm>
          <a:custGeom>
            <a:avLst/>
            <a:gdLst/>
            <a:ahLst/>
            <a:cxnLst/>
            <a:rect l="l" t="t" r="r" b="b"/>
            <a:pathLst>
              <a:path w="17" h="1465" fill="none" extrusionOk="0">
                <a:moveTo>
                  <a:pt x="1" y="1"/>
                </a:moveTo>
                <a:lnTo>
                  <a:pt x="16" y="1464"/>
                </a:lnTo>
                <a:lnTo>
                  <a:pt x="16" y="1464"/>
                </a:lnTo>
                <a:lnTo>
                  <a:pt x="1" y="1464"/>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43"/>
          <p:cNvSpPr/>
          <p:nvPr/>
        </p:nvSpPr>
        <p:spPr>
          <a:xfrm>
            <a:off x="-2196563" y="3745357"/>
            <a:ext cx="6839" cy="47264"/>
          </a:xfrm>
          <a:custGeom>
            <a:avLst/>
            <a:gdLst/>
            <a:ahLst/>
            <a:cxnLst/>
            <a:rect l="l" t="t" r="r" b="b"/>
            <a:pathLst>
              <a:path w="237" h="1638" extrusionOk="0">
                <a:moveTo>
                  <a:pt x="237" y="1"/>
                </a:moveTo>
                <a:lnTo>
                  <a:pt x="111" y="95"/>
                </a:lnTo>
                <a:lnTo>
                  <a:pt x="1" y="174"/>
                </a:lnTo>
                <a:lnTo>
                  <a:pt x="1" y="1637"/>
                </a:lnTo>
                <a:lnTo>
                  <a:pt x="111" y="1558"/>
                </a:lnTo>
                <a:lnTo>
                  <a:pt x="237" y="1464"/>
                </a:lnTo>
                <a:lnTo>
                  <a:pt x="237" y="1"/>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43"/>
          <p:cNvSpPr/>
          <p:nvPr/>
        </p:nvSpPr>
        <p:spPr>
          <a:xfrm>
            <a:off x="-2196563" y="3745357"/>
            <a:ext cx="6839" cy="47264"/>
          </a:xfrm>
          <a:custGeom>
            <a:avLst/>
            <a:gdLst/>
            <a:ahLst/>
            <a:cxnLst/>
            <a:rect l="l" t="t" r="r" b="b"/>
            <a:pathLst>
              <a:path w="237" h="1638" fill="none" extrusionOk="0">
                <a:moveTo>
                  <a:pt x="237" y="1"/>
                </a:moveTo>
                <a:lnTo>
                  <a:pt x="237" y="1464"/>
                </a:lnTo>
                <a:lnTo>
                  <a:pt x="237" y="1464"/>
                </a:lnTo>
                <a:lnTo>
                  <a:pt x="111" y="1558"/>
                </a:lnTo>
                <a:lnTo>
                  <a:pt x="1" y="1637"/>
                </a:lnTo>
                <a:lnTo>
                  <a:pt x="1" y="174"/>
                </a:lnTo>
                <a:lnTo>
                  <a:pt x="1" y="174"/>
                </a:lnTo>
                <a:lnTo>
                  <a:pt x="111" y="95"/>
                </a:lnTo>
                <a:lnTo>
                  <a:pt x="2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43"/>
          <p:cNvSpPr/>
          <p:nvPr/>
        </p:nvSpPr>
        <p:spPr>
          <a:xfrm>
            <a:off x="-2199737" y="3750349"/>
            <a:ext cx="3203" cy="45447"/>
          </a:xfrm>
          <a:custGeom>
            <a:avLst/>
            <a:gdLst/>
            <a:ahLst/>
            <a:cxnLst/>
            <a:rect l="l" t="t" r="r" b="b"/>
            <a:pathLst>
              <a:path w="111" h="1575" extrusionOk="0">
                <a:moveTo>
                  <a:pt x="111" y="1"/>
                </a:moveTo>
                <a:lnTo>
                  <a:pt x="1" y="111"/>
                </a:lnTo>
                <a:lnTo>
                  <a:pt x="16" y="1574"/>
                </a:lnTo>
                <a:lnTo>
                  <a:pt x="111" y="1464"/>
                </a:lnTo>
                <a:lnTo>
                  <a:pt x="111" y="1"/>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43"/>
          <p:cNvSpPr/>
          <p:nvPr/>
        </p:nvSpPr>
        <p:spPr>
          <a:xfrm>
            <a:off x="-2199737" y="3750349"/>
            <a:ext cx="3203" cy="45447"/>
          </a:xfrm>
          <a:custGeom>
            <a:avLst/>
            <a:gdLst/>
            <a:ahLst/>
            <a:cxnLst/>
            <a:rect l="l" t="t" r="r" b="b"/>
            <a:pathLst>
              <a:path w="111" h="1575" fill="none" extrusionOk="0">
                <a:moveTo>
                  <a:pt x="111" y="1"/>
                </a:moveTo>
                <a:lnTo>
                  <a:pt x="111" y="1464"/>
                </a:lnTo>
                <a:lnTo>
                  <a:pt x="111" y="1464"/>
                </a:lnTo>
                <a:lnTo>
                  <a:pt x="16" y="1574"/>
                </a:lnTo>
                <a:lnTo>
                  <a:pt x="1" y="111"/>
                </a:lnTo>
                <a:lnTo>
                  <a:pt x="1" y="111"/>
                </a:lnTo>
                <a:lnTo>
                  <a:pt x="1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43"/>
          <p:cNvSpPr/>
          <p:nvPr/>
        </p:nvSpPr>
        <p:spPr>
          <a:xfrm>
            <a:off x="-2201555" y="3753552"/>
            <a:ext cx="2308" cy="45418"/>
          </a:xfrm>
          <a:custGeom>
            <a:avLst/>
            <a:gdLst/>
            <a:ahLst/>
            <a:cxnLst/>
            <a:rect l="l" t="t" r="r" b="b"/>
            <a:pathLst>
              <a:path w="80" h="1574" extrusionOk="0">
                <a:moveTo>
                  <a:pt x="64" y="0"/>
                </a:moveTo>
                <a:lnTo>
                  <a:pt x="1" y="110"/>
                </a:lnTo>
                <a:lnTo>
                  <a:pt x="16" y="1573"/>
                </a:lnTo>
                <a:lnTo>
                  <a:pt x="79" y="1463"/>
                </a:lnTo>
                <a:lnTo>
                  <a:pt x="64" y="0"/>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43"/>
          <p:cNvSpPr/>
          <p:nvPr/>
        </p:nvSpPr>
        <p:spPr>
          <a:xfrm>
            <a:off x="-2201555" y="3753552"/>
            <a:ext cx="2308" cy="45418"/>
          </a:xfrm>
          <a:custGeom>
            <a:avLst/>
            <a:gdLst/>
            <a:ahLst/>
            <a:cxnLst/>
            <a:rect l="l" t="t" r="r" b="b"/>
            <a:pathLst>
              <a:path w="80" h="1574" fill="none" extrusionOk="0">
                <a:moveTo>
                  <a:pt x="64" y="0"/>
                </a:moveTo>
                <a:lnTo>
                  <a:pt x="79" y="1463"/>
                </a:lnTo>
                <a:lnTo>
                  <a:pt x="79" y="1463"/>
                </a:lnTo>
                <a:lnTo>
                  <a:pt x="16" y="1573"/>
                </a:lnTo>
                <a:lnTo>
                  <a:pt x="1" y="110"/>
                </a:lnTo>
                <a:lnTo>
                  <a:pt x="1" y="110"/>
                </a:lnTo>
                <a:lnTo>
                  <a:pt x="6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43"/>
          <p:cNvSpPr/>
          <p:nvPr/>
        </p:nvSpPr>
        <p:spPr>
          <a:xfrm>
            <a:off x="-2202450" y="3756726"/>
            <a:ext cx="1385" cy="44956"/>
          </a:xfrm>
          <a:custGeom>
            <a:avLst/>
            <a:gdLst/>
            <a:ahLst/>
            <a:cxnLst/>
            <a:rect l="l" t="t" r="r" b="b"/>
            <a:pathLst>
              <a:path w="48" h="1558" extrusionOk="0">
                <a:moveTo>
                  <a:pt x="32" y="0"/>
                </a:moveTo>
                <a:lnTo>
                  <a:pt x="0" y="95"/>
                </a:lnTo>
                <a:lnTo>
                  <a:pt x="0" y="1558"/>
                </a:lnTo>
                <a:lnTo>
                  <a:pt x="47" y="1463"/>
                </a:lnTo>
                <a:lnTo>
                  <a:pt x="32" y="0"/>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43"/>
          <p:cNvSpPr/>
          <p:nvPr/>
        </p:nvSpPr>
        <p:spPr>
          <a:xfrm>
            <a:off x="-2202450" y="3756726"/>
            <a:ext cx="1385" cy="44956"/>
          </a:xfrm>
          <a:custGeom>
            <a:avLst/>
            <a:gdLst/>
            <a:ahLst/>
            <a:cxnLst/>
            <a:rect l="l" t="t" r="r" b="b"/>
            <a:pathLst>
              <a:path w="48" h="1558" fill="none" extrusionOk="0">
                <a:moveTo>
                  <a:pt x="32" y="0"/>
                </a:moveTo>
                <a:lnTo>
                  <a:pt x="47" y="1463"/>
                </a:lnTo>
                <a:lnTo>
                  <a:pt x="47" y="1463"/>
                </a:lnTo>
                <a:lnTo>
                  <a:pt x="0" y="1558"/>
                </a:lnTo>
                <a:lnTo>
                  <a:pt x="0" y="95"/>
                </a:lnTo>
                <a:lnTo>
                  <a:pt x="0" y="95"/>
                </a:lnTo>
                <a:lnTo>
                  <a:pt x="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43"/>
          <p:cNvSpPr/>
          <p:nvPr/>
        </p:nvSpPr>
        <p:spPr>
          <a:xfrm>
            <a:off x="-2203373" y="3759439"/>
            <a:ext cx="952" cy="44523"/>
          </a:xfrm>
          <a:custGeom>
            <a:avLst/>
            <a:gdLst/>
            <a:ahLst/>
            <a:cxnLst/>
            <a:rect l="l" t="t" r="r" b="b"/>
            <a:pathLst>
              <a:path w="33" h="1543" extrusionOk="0">
                <a:moveTo>
                  <a:pt x="32" y="1"/>
                </a:moveTo>
                <a:lnTo>
                  <a:pt x="1" y="79"/>
                </a:lnTo>
                <a:lnTo>
                  <a:pt x="1" y="1543"/>
                </a:lnTo>
                <a:lnTo>
                  <a:pt x="32" y="1464"/>
                </a:lnTo>
                <a:lnTo>
                  <a:pt x="32" y="1"/>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43"/>
          <p:cNvSpPr/>
          <p:nvPr/>
        </p:nvSpPr>
        <p:spPr>
          <a:xfrm>
            <a:off x="-2203373" y="3759439"/>
            <a:ext cx="952" cy="44523"/>
          </a:xfrm>
          <a:custGeom>
            <a:avLst/>
            <a:gdLst/>
            <a:ahLst/>
            <a:cxnLst/>
            <a:rect l="l" t="t" r="r" b="b"/>
            <a:pathLst>
              <a:path w="33" h="1543" fill="none" extrusionOk="0">
                <a:moveTo>
                  <a:pt x="32" y="1"/>
                </a:moveTo>
                <a:lnTo>
                  <a:pt x="32" y="1464"/>
                </a:lnTo>
                <a:lnTo>
                  <a:pt x="32" y="1464"/>
                </a:lnTo>
                <a:lnTo>
                  <a:pt x="1" y="1543"/>
                </a:lnTo>
                <a:lnTo>
                  <a:pt x="1" y="79"/>
                </a:lnTo>
                <a:lnTo>
                  <a:pt x="1" y="79"/>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43"/>
          <p:cNvSpPr/>
          <p:nvPr/>
        </p:nvSpPr>
        <p:spPr>
          <a:xfrm>
            <a:off x="-2203835" y="3761718"/>
            <a:ext cx="491" cy="44956"/>
          </a:xfrm>
          <a:custGeom>
            <a:avLst/>
            <a:gdLst/>
            <a:ahLst/>
            <a:cxnLst/>
            <a:rect l="l" t="t" r="r" b="b"/>
            <a:pathLst>
              <a:path w="17" h="1558" extrusionOk="0">
                <a:moveTo>
                  <a:pt x="17" y="0"/>
                </a:moveTo>
                <a:lnTo>
                  <a:pt x="1" y="95"/>
                </a:lnTo>
                <a:lnTo>
                  <a:pt x="17" y="1558"/>
                </a:lnTo>
                <a:lnTo>
                  <a:pt x="17" y="1464"/>
                </a:lnTo>
                <a:lnTo>
                  <a:pt x="17" y="0"/>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43"/>
          <p:cNvSpPr/>
          <p:nvPr/>
        </p:nvSpPr>
        <p:spPr>
          <a:xfrm>
            <a:off x="-2203835" y="3761718"/>
            <a:ext cx="491" cy="44956"/>
          </a:xfrm>
          <a:custGeom>
            <a:avLst/>
            <a:gdLst/>
            <a:ahLst/>
            <a:cxnLst/>
            <a:rect l="l" t="t" r="r" b="b"/>
            <a:pathLst>
              <a:path w="17" h="1558" fill="none" extrusionOk="0">
                <a:moveTo>
                  <a:pt x="17" y="0"/>
                </a:moveTo>
                <a:lnTo>
                  <a:pt x="17" y="1464"/>
                </a:lnTo>
                <a:lnTo>
                  <a:pt x="17" y="1464"/>
                </a:lnTo>
                <a:lnTo>
                  <a:pt x="17" y="1558"/>
                </a:lnTo>
                <a:lnTo>
                  <a:pt x="1" y="95"/>
                </a:lnTo>
                <a:lnTo>
                  <a:pt x="1" y="95"/>
                </a:lnTo>
                <a:lnTo>
                  <a:pt x="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43"/>
          <p:cNvSpPr/>
          <p:nvPr/>
        </p:nvSpPr>
        <p:spPr>
          <a:xfrm>
            <a:off x="-2203835" y="3764431"/>
            <a:ext cx="491" cy="42705"/>
          </a:xfrm>
          <a:custGeom>
            <a:avLst/>
            <a:gdLst/>
            <a:ahLst/>
            <a:cxnLst/>
            <a:rect l="l" t="t" r="r" b="b"/>
            <a:pathLst>
              <a:path w="17" h="1480" extrusionOk="0">
                <a:moveTo>
                  <a:pt x="1" y="1"/>
                </a:moveTo>
                <a:lnTo>
                  <a:pt x="1" y="16"/>
                </a:lnTo>
                <a:lnTo>
                  <a:pt x="17" y="1480"/>
                </a:lnTo>
                <a:lnTo>
                  <a:pt x="17" y="1464"/>
                </a:lnTo>
                <a:lnTo>
                  <a:pt x="1" y="1"/>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43"/>
          <p:cNvSpPr/>
          <p:nvPr/>
        </p:nvSpPr>
        <p:spPr>
          <a:xfrm>
            <a:off x="-2203835" y="3764431"/>
            <a:ext cx="491" cy="42705"/>
          </a:xfrm>
          <a:custGeom>
            <a:avLst/>
            <a:gdLst/>
            <a:ahLst/>
            <a:cxnLst/>
            <a:rect l="l" t="t" r="r" b="b"/>
            <a:pathLst>
              <a:path w="17" h="1480" fill="none" extrusionOk="0">
                <a:moveTo>
                  <a:pt x="1" y="1"/>
                </a:moveTo>
                <a:lnTo>
                  <a:pt x="17" y="1464"/>
                </a:lnTo>
                <a:lnTo>
                  <a:pt x="17" y="1464"/>
                </a:lnTo>
                <a:lnTo>
                  <a:pt x="17" y="1480"/>
                </a:lnTo>
                <a:lnTo>
                  <a:pt x="1" y="16"/>
                </a:lnTo>
                <a:lnTo>
                  <a:pt x="1" y="1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43"/>
          <p:cNvSpPr/>
          <p:nvPr/>
        </p:nvSpPr>
        <p:spPr>
          <a:xfrm>
            <a:off x="-2203835" y="3764892"/>
            <a:ext cx="12754" cy="60422"/>
          </a:xfrm>
          <a:custGeom>
            <a:avLst/>
            <a:gdLst/>
            <a:ahLst/>
            <a:cxnLst/>
            <a:rect l="l" t="t" r="r" b="b"/>
            <a:pathLst>
              <a:path w="442" h="2094" extrusionOk="0">
                <a:moveTo>
                  <a:pt x="1" y="0"/>
                </a:moveTo>
                <a:lnTo>
                  <a:pt x="17" y="1464"/>
                </a:lnTo>
                <a:lnTo>
                  <a:pt x="17" y="1542"/>
                </a:lnTo>
                <a:lnTo>
                  <a:pt x="48" y="1637"/>
                </a:lnTo>
                <a:lnTo>
                  <a:pt x="80" y="1715"/>
                </a:lnTo>
                <a:lnTo>
                  <a:pt x="127" y="1794"/>
                </a:lnTo>
                <a:lnTo>
                  <a:pt x="190" y="1873"/>
                </a:lnTo>
                <a:lnTo>
                  <a:pt x="253" y="1951"/>
                </a:lnTo>
                <a:lnTo>
                  <a:pt x="347" y="2030"/>
                </a:lnTo>
                <a:lnTo>
                  <a:pt x="441" y="2093"/>
                </a:lnTo>
                <a:lnTo>
                  <a:pt x="441" y="630"/>
                </a:lnTo>
                <a:lnTo>
                  <a:pt x="331" y="567"/>
                </a:lnTo>
                <a:lnTo>
                  <a:pt x="253" y="488"/>
                </a:lnTo>
                <a:lnTo>
                  <a:pt x="174" y="409"/>
                </a:lnTo>
                <a:lnTo>
                  <a:pt x="111" y="331"/>
                </a:lnTo>
                <a:lnTo>
                  <a:pt x="64" y="252"/>
                </a:lnTo>
                <a:lnTo>
                  <a:pt x="32" y="173"/>
                </a:lnTo>
                <a:lnTo>
                  <a:pt x="17" y="79"/>
                </a:lnTo>
                <a:lnTo>
                  <a:pt x="1"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43"/>
          <p:cNvSpPr/>
          <p:nvPr/>
        </p:nvSpPr>
        <p:spPr>
          <a:xfrm>
            <a:off x="-2203835" y="3764892"/>
            <a:ext cx="12754" cy="60422"/>
          </a:xfrm>
          <a:custGeom>
            <a:avLst/>
            <a:gdLst/>
            <a:ahLst/>
            <a:cxnLst/>
            <a:rect l="l" t="t" r="r" b="b"/>
            <a:pathLst>
              <a:path w="442" h="2094" fill="none" extrusionOk="0">
                <a:moveTo>
                  <a:pt x="441" y="630"/>
                </a:moveTo>
                <a:lnTo>
                  <a:pt x="441" y="2093"/>
                </a:lnTo>
                <a:lnTo>
                  <a:pt x="441" y="2093"/>
                </a:lnTo>
                <a:lnTo>
                  <a:pt x="347" y="2030"/>
                </a:lnTo>
                <a:lnTo>
                  <a:pt x="253" y="1951"/>
                </a:lnTo>
                <a:lnTo>
                  <a:pt x="190" y="1873"/>
                </a:lnTo>
                <a:lnTo>
                  <a:pt x="127" y="1794"/>
                </a:lnTo>
                <a:lnTo>
                  <a:pt x="80" y="1715"/>
                </a:lnTo>
                <a:lnTo>
                  <a:pt x="48" y="1637"/>
                </a:lnTo>
                <a:lnTo>
                  <a:pt x="17" y="1542"/>
                </a:lnTo>
                <a:lnTo>
                  <a:pt x="17" y="1464"/>
                </a:lnTo>
                <a:lnTo>
                  <a:pt x="1" y="0"/>
                </a:lnTo>
                <a:lnTo>
                  <a:pt x="1" y="0"/>
                </a:lnTo>
                <a:lnTo>
                  <a:pt x="17" y="79"/>
                </a:lnTo>
                <a:lnTo>
                  <a:pt x="32" y="173"/>
                </a:lnTo>
                <a:lnTo>
                  <a:pt x="64" y="252"/>
                </a:lnTo>
                <a:lnTo>
                  <a:pt x="111" y="331"/>
                </a:lnTo>
                <a:lnTo>
                  <a:pt x="174" y="409"/>
                </a:lnTo>
                <a:lnTo>
                  <a:pt x="253" y="488"/>
                </a:lnTo>
                <a:lnTo>
                  <a:pt x="331" y="567"/>
                </a:lnTo>
                <a:lnTo>
                  <a:pt x="441" y="6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4" name="Google Shape;3514;p43"/>
          <p:cNvGrpSpPr/>
          <p:nvPr/>
        </p:nvGrpSpPr>
        <p:grpSpPr>
          <a:xfrm>
            <a:off x="961853" y="3569384"/>
            <a:ext cx="680553" cy="1112738"/>
            <a:chOff x="1761325" y="3364325"/>
            <a:chExt cx="811825" cy="1327375"/>
          </a:xfrm>
        </p:grpSpPr>
        <p:sp>
          <p:nvSpPr>
            <p:cNvPr id="3515" name="Google Shape;3515;p43"/>
            <p:cNvSpPr/>
            <p:nvPr/>
          </p:nvSpPr>
          <p:spPr>
            <a:xfrm>
              <a:off x="1828875" y="3403300"/>
              <a:ext cx="744275" cy="1288400"/>
            </a:xfrm>
            <a:custGeom>
              <a:avLst/>
              <a:gdLst/>
              <a:ahLst/>
              <a:cxnLst/>
              <a:rect l="l" t="t" r="r" b="b"/>
              <a:pathLst>
                <a:path w="29771" h="51536" extrusionOk="0">
                  <a:moveTo>
                    <a:pt x="29770" y="0"/>
                  </a:moveTo>
                  <a:lnTo>
                    <a:pt x="1" y="17172"/>
                  </a:lnTo>
                  <a:lnTo>
                    <a:pt x="1" y="51535"/>
                  </a:lnTo>
                  <a:lnTo>
                    <a:pt x="29770" y="34364"/>
                  </a:lnTo>
                  <a:lnTo>
                    <a:pt x="29770" y="0"/>
                  </a:lnTo>
                  <a:close/>
                </a:path>
              </a:pathLst>
            </a:custGeom>
            <a:solidFill>
              <a:srgbClr val="F4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43"/>
            <p:cNvSpPr/>
            <p:nvPr/>
          </p:nvSpPr>
          <p:spPr>
            <a:xfrm>
              <a:off x="1761325" y="3793600"/>
              <a:ext cx="67575" cy="898100"/>
            </a:xfrm>
            <a:custGeom>
              <a:avLst/>
              <a:gdLst/>
              <a:ahLst/>
              <a:cxnLst/>
              <a:rect l="l" t="t" r="r" b="b"/>
              <a:pathLst>
                <a:path w="2703" h="35924" extrusionOk="0">
                  <a:moveTo>
                    <a:pt x="0" y="1"/>
                  </a:moveTo>
                  <a:lnTo>
                    <a:pt x="0" y="34364"/>
                  </a:lnTo>
                  <a:lnTo>
                    <a:pt x="2703" y="35923"/>
                  </a:lnTo>
                  <a:lnTo>
                    <a:pt x="2703" y="1560"/>
                  </a:lnTo>
                  <a:lnTo>
                    <a:pt x="0" y="1"/>
                  </a:lnTo>
                  <a:close/>
                </a:path>
              </a:pathLst>
            </a:custGeom>
            <a:solidFill>
              <a:srgbClr val="AD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43"/>
            <p:cNvSpPr/>
            <p:nvPr/>
          </p:nvSpPr>
          <p:spPr>
            <a:xfrm>
              <a:off x="1761325" y="3364325"/>
              <a:ext cx="811825" cy="468275"/>
            </a:xfrm>
            <a:custGeom>
              <a:avLst/>
              <a:gdLst/>
              <a:ahLst/>
              <a:cxnLst/>
              <a:rect l="l" t="t" r="r" b="b"/>
              <a:pathLst>
                <a:path w="32473" h="18731" extrusionOk="0">
                  <a:moveTo>
                    <a:pt x="29770" y="0"/>
                  </a:moveTo>
                  <a:lnTo>
                    <a:pt x="0" y="17172"/>
                  </a:lnTo>
                  <a:lnTo>
                    <a:pt x="2703" y="18731"/>
                  </a:lnTo>
                  <a:lnTo>
                    <a:pt x="32472" y="1559"/>
                  </a:lnTo>
                  <a:lnTo>
                    <a:pt x="29770" y="0"/>
                  </a:lnTo>
                  <a:close/>
                </a:path>
              </a:pathLst>
            </a:custGeom>
            <a:solidFill>
              <a:srgbClr val="AD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43"/>
            <p:cNvSpPr/>
            <p:nvPr/>
          </p:nvSpPr>
          <p:spPr>
            <a:xfrm>
              <a:off x="1828875" y="3872075"/>
              <a:ext cx="744275" cy="819625"/>
            </a:xfrm>
            <a:custGeom>
              <a:avLst/>
              <a:gdLst/>
              <a:ahLst/>
              <a:cxnLst/>
              <a:rect l="l" t="t" r="r" b="b"/>
              <a:pathLst>
                <a:path w="29771" h="32785" extrusionOk="0">
                  <a:moveTo>
                    <a:pt x="8129" y="1"/>
                  </a:moveTo>
                  <a:lnTo>
                    <a:pt x="1" y="20290"/>
                  </a:lnTo>
                  <a:lnTo>
                    <a:pt x="1" y="32784"/>
                  </a:lnTo>
                  <a:lnTo>
                    <a:pt x="29770" y="15613"/>
                  </a:lnTo>
                  <a:lnTo>
                    <a:pt x="29770" y="12495"/>
                  </a:lnTo>
                  <a:lnTo>
                    <a:pt x="22993" y="2329"/>
                  </a:lnTo>
                  <a:lnTo>
                    <a:pt x="16237" y="14054"/>
                  </a:lnTo>
                  <a:lnTo>
                    <a:pt x="8129" y="1"/>
                  </a:lnTo>
                  <a:close/>
                </a:path>
              </a:pathLst>
            </a:custGeom>
            <a:solidFill>
              <a:srgbClr val="6CD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43"/>
            <p:cNvSpPr/>
            <p:nvPr/>
          </p:nvSpPr>
          <p:spPr>
            <a:xfrm>
              <a:off x="1761325" y="4340350"/>
              <a:ext cx="67575" cy="351350"/>
            </a:xfrm>
            <a:custGeom>
              <a:avLst/>
              <a:gdLst/>
              <a:ahLst/>
              <a:cxnLst/>
              <a:rect l="l" t="t" r="r" b="b"/>
              <a:pathLst>
                <a:path w="2703" h="14054" extrusionOk="0">
                  <a:moveTo>
                    <a:pt x="0" y="0"/>
                  </a:moveTo>
                  <a:lnTo>
                    <a:pt x="0" y="12494"/>
                  </a:lnTo>
                  <a:lnTo>
                    <a:pt x="2703" y="14053"/>
                  </a:lnTo>
                  <a:lnTo>
                    <a:pt x="2703" y="1559"/>
                  </a:lnTo>
                  <a:lnTo>
                    <a:pt x="0"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43"/>
            <p:cNvSpPr/>
            <p:nvPr/>
          </p:nvSpPr>
          <p:spPr>
            <a:xfrm>
              <a:off x="2268550" y="3687050"/>
              <a:ext cx="135150" cy="174650"/>
            </a:xfrm>
            <a:custGeom>
              <a:avLst/>
              <a:gdLst/>
              <a:ahLst/>
              <a:cxnLst/>
              <a:rect l="l" t="t" r="r" b="b"/>
              <a:pathLst>
                <a:path w="5406" h="6986" extrusionOk="0">
                  <a:moveTo>
                    <a:pt x="3764" y="1"/>
                  </a:moveTo>
                  <a:lnTo>
                    <a:pt x="3514" y="42"/>
                  </a:lnTo>
                  <a:lnTo>
                    <a:pt x="3265" y="105"/>
                  </a:lnTo>
                  <a:lnTo>
                    <a:pt x="2994" y="230"/>
                  </a:lnTo>
                  <a:lnTo>
                    <a:pt x="2703" y="375"/>
                  </a:lnTo>
                  <a:lnTo>
                    <a:pt x="2433" y="541"/>
                  </a:lnTo>
                  <a:lnTo>
                    <a:pt x="2163" y="749"/>
                  </a:lnTo>
                  <a:lnTo>
                    <a:pt x="1913" y="978"/>
                  </a:lnTo>
                  <a:lnTo>
                    <a:pt x="1664" y="1227"/>
                  </a:lnTo>
                  <a:lnTo>
                    <a:pt x="1415" y="1498"/>
                  </a:lnTo>
                  <a:lnTo>
                    <a:pt x="1186" y="1768"/>
                  </a:lnTo>
                  <a:lnTo>
                    <a:pt x="978" y="2080"/>
                  </a:lnTo>
                  <a:lnTo>
                    <a:pt x="791" y="2392"/>
                  </a:lnTo>
                  <a:lnTo>
                    <a:pt x="625" y="2703"/>
                  </a:lnTo>
                  <a:lnTo>
                    <a:pt x="458" y="3036"/>
                  </a:lnTo>
                  <a:lnTo>
                    <a:pt x="334" y="3369"/>
                  </a:lnTo>
                  <a:lnTo>
                    <a:pt x="209" y="3722"/>
                  </a:lnTo>
                  <a:lnTo>
                    <a:pt x="126" y="4055"/>
                  </a:lnTo>
                  <a:lnTo>
                    <a:pt x="63" y="4387"/>
                  </a:lnTo>
                  <a:lnTo>
                    <a:pt x="22" y="4720"/>
                  </a:lnTo>
                  <a:lnTo>
                    <a:pt x="1" y="5053"/>
                  </a:lnTo>
                  <a:lnTo>
                    <a:pt x="22" y="5364"/>
                  </a:lnTo>
                  <a:lnTo>
                    <a:pt x="63" y="5655"/>
                  </a:lnTo>
                  <a:lnTo>
                    <a:pt x="126" y="5905"/>
                  </a:lnTo>
                  <a:lnTo>
                    <a:pt x="209" y="6154"/>
                  </a:lnTo>
                  <a:lnTo>
                    <a:pt x="334" y="6362"/>
                  </a:lnTo>
                  <a:lnTo>
                    <a:pt x="458" y="6529"/>
                  </a:lnTo>
                  <a:lnTo>
                    <a:pt x="625" y="6674"/>
                  </a:lnTo>
                  <a:lnTo>
                    <a:pt x="791" y="6799"/>
                  </a:lnTo>
                  <a:lnTo>
                    <a:pt x="978" y="6903"/>
                  </a:lnTo>
                  <a:lnTo>
                    <a:pt x="1186" y="6944"/>
                  </a:lnTo>
                  <a:lnTo>
                    <a:pt x="1415" y="6986"/>
                  </a:lnTo>
                  <a:lnTo>
                    <a:pt x="1664" y="6986"/>
                  </a:lnTo>
                  <a:lnTo>
                    <a:pt x="1913" y="6944"/>
                  </a:lnTo>
                  <a:lnTo>
                    <a:pt x="2163" y="6861"/>
                  </a:lnTo>
                  <a:lnTo>
                    <a:pt x="2433" y="6757"/>
                  </a:lnTo>
                  <a:lnTo>
                    <a:pt x="2703" y="6612"/>
                  </a:lnTo>
                  <a:lnTo>
                    <a:pt x="2994" y="6445"/>
                  </a:lnTo>
                  <a:lnTo>
                    <a:pt x="3265" y="6238"/>
                  </a:lnTo>
                  <a:lnTo>
                    <a:pt x="3514" y="6009"/>
                  </a:lnTo>
                  <a:lnTo>
                    <a:pt x="3764" y="5759"/>
                  </a:lnTo>
                  <a:lnTo>
                    <a:pt x="3992" y="5489"/>
                  </a:lnTo>
                  <a:lnTo>
                    <a:pt x="4221" y="5198"/>
                  </a:lnTo>
                  <a:lnTo>
                    <a:pt x="4429" y="4907"/>
                  </a:lnTo>
                  <a:lnTo>
                    <a:pt x="4616" y="4595"/>
                  </a:lnTo>
                  <a:lnTo>
                    <a:pt x="4803" y="4263"/>
                  </a:lnTo>
                  <a:lnTo>
                    <a:pt x="4949" y="3951"/>
                  </a:lnTo>
                  <a:lnTo>
                    <a:pt x="5094" y="3597"/>
                  </a:lnTo>
                  <a:lnTo>
                    <a:pt x="5198" y="3265"/>
                  </a:lnTo>
                  <a:lnTo>
                    <a:pt x="5302" y="2932"/>
                  </a:lnTo>
                  <a:lnTo>
                    <a:pt x="5364" y="2600"/>
                  </a:lnTo>
                  <a:lnTo>
                    <a:pt x="5406" y="2246"/>
                  </a:lnTo>
                  <a:lnTo>
                    <a:pt x="5406" y="1934"/>
                  </a:lnTo>
                  <a:lnTo>
                    <a:pt x="5406" y="1622"/>
                  </a:lnTo>
                  <a:lnTo>
                    <a:pt x="5364" y="1331"/>
                  </a:lnTo>
                  <a:lnTo>
                    <a:pt x="5302" y="1061"/>
                  </a:lnTo>
                  <a:lnTo>
                    <a:pt x="5198" y="832"/>
                  </a:lnTo>
                  <a:lnTo>
                    <a:pt x="5094" y="625"/>
                  </a:lnTo>
                  <a:lnTo>
                    <a:pt x="4949" y="458"/>
                  </a:lnTo>
                  <a:lnTo>
                    <a:pt x="4803" y="292"/>
                  </a:lnTo>
                  <a:lnTo>
                    <a:pt x="4616" y="167"/>
                  </a:lnTo>
                  <a:lnTo>
                    <a:pt x="4429" y="84"/>
                  </a:lnTo>
                  <a:lnTo>
                    <a:pt x="4221" y="22"/>
                  </a:lnTo>
                  <a:lnTo>
                    <a:pt x="3992" y="1"/>
                  </a:lnTo>
                  <a:close/>
                </a:path>
              </a:pathLst>
            </a:custGeom>
            <a:solidFill>
              <a:srgbClr val="FED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1" name="Google Shape;3521;p43"/>
          <p:cNvGrpSpPr/>
          <p:nvPr/>
        </p:nvGrpSpPr>
        <p:grpSpPr>
          <a:xfrm>
            <a:off x="7553414" y="3708793"/>
            <a:ext cx="576855" cy="972889"/>
            <a:chOff x="5580250" y="3530625"/>
            <a:chExt cx="688125" cy="1160550"/>
          </a:xfrm>
        </p:grpSpPr>
        <p:sp>
          <p:nvSpPr>
            <p:cNvPr id="3522" name="Google Shape;3522;p43"/>
            <p:cNvSpPr/>
            <p:nvPr/>
          </p:nvSpPr>
          <p:spPr>
            <a:xfrm>
              <a:off x="6051625" y="4412075"/>
              <a:ext cx="36400" cy="21325"/>
            </a:xfrm>
            <a:custGeom>
              <a:avLst/>
              <a:gdLst/>
              <a:ahLst/>
              <a:cxnLst/>
              <a:rect l="l" t="t" r="r" b="b"/>
              <a:pathLst>
                <a:path w="1456" h="853" extrusionOk="0">
                  <a:moveTo>
                    <a:pt x="936" y="0"/>
                  </a:moveTo>
                  <a:lnTo>
                    <a:pt x="0" y="166"/>
                  </a:lnTo>
                  <a:lnTo>
                    <a:pt x="1456" y="852"/>
                  </a:lnTo>
                  <a:lnTo>
                    <a:pt x="936" y="0"/>
                  </a:lnTo>
                  <a:close/>
                </a:path>
              </a:pathLst>
            </a:custGeom>
            <a:solidFill>
              <a:srgbClr val="2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43"/>
            <p:cNvSpPr/>
            <p:nvPr/>
          </p:nvSpPr>
          <p:spPr>
            <a:xfrm>
              <a:off x="5615575" y="4661000"/>
              <a:ext cx="37450" cy="23950"/>
            </a:xfrm>
            <a:custGeom>
              <a:avLst/>
              <a:gdLst/>
              <a:ahLst/>
              <a:cxnLst/>
              <a:rect l="l" t="t" r="r" b="b"/>
              <a:pathLst>
                <a:path w="1498" h="958" extrusionOk="0">
                  <a:moveTo>
                    <a:pt x="915" y="1"/>
                  </a:moveTo>
                  <a:lnTo>
                    <a:pt x="1" y="250"/>
                  </a:lnTo>
                  <a:lnTo>
                    <a:pt x="1497" y="957"/>
                  </a:lnTo>
                  <a:lnTo>
                    <a:pt x="1497" y="957"/>
                  </a:lnTo>
                  <a:lnTo>
                    <a:pt x="915" y="1"/>
                  </a:lnTo>
                  <a:close/>
                </a:path>
              </a:pathLst>
            </a:custGeom>
            <a:solidFill>
              <a:srgbClr val="2FC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43"/>
            <p:cNvSpPr/>
            <p:nvPr/>
          </p:nvSpPr>
          <p:spPr>
            <a:xfrm>
              <a:off x="5580250" y="3530625"/>
              <a:ext cx="648100" cy="1141325"/>
            </a:xfrm>
            <a:custGeom>
              <a:avLst/>
              <a:gdLst/>
              <a:ahLst/>
              <a:cxnLst/>
              <a:rect l="l" t="t" r="r" b="b"/>
              <a:pathLst>
                <a:path w="25924" h="45653" extrusionOk="0">
                  <a:moveTo>
                    <a:pt x="25924" y="1"/>
                  </a:moveTo>
                  <a:lnTo>
                    <a:pt x="5655" y="11684"/>
                  </a:lnTo>
                  <a:lnTo>
                    <a:pt x="5655" y="34780"/>
                  </a:lnTo>
                  <a:lnTo>
                    <a:pt x="5322" y="34863"/>
                  </a:lnTo>
                  <a:lnTo>
                    <a:pt x="4969" y="34967"/>
                  </a:lnTo>
                  <a:lnTo>
                    <a:pt x="4615" y="35113"/>
                  </a:lnTo>
                  <a:lnTo>
                    <a:pt x="4241" y="35300"/>
                  </a:lnTo>
                  <a:lnTo>
                    <a:pt x="3804" y="35570"/>
                  </a:lnTo>
                  <a:lnTo>
                    <a:pt x="3389" y="35903"/>
                  </a:lnTo>
                  <a:lnTo>
                    <a:pt x="2973" y="36256"/>
                  </a:lnTo>
                  <a:lnTo>
                    <a:pt x="2599" y="36630"/>
                  </a:lnTo>
                  <a:lnTo>
                    <a:pt x="2224" y="37067"/>
                  </a:lnTo>
                  <a:lnTo>
                    <a:pt x="1871" y="37503"/>
                  </a:lnTo>
                  <a:lnTo>
                    <a:pt x="1538" y="37981"/>
                  </a:lnTo>
                  <a:lnTo>
                    <a:pt x="1247" y="38460"/>
                  </a:lnTo>
                  <a:lnTo>
                    <a:pt x="977" y="38959"/>
                  </a:lnTo>
                  <a:lnTo>
                    <a:pt x="728" y="39478"/>
                  </a:lnTo>
                  <a:lnTo>
                    <a:pt x="520" y="40019"/>
                  </a:lnTo>
                  <a:lnTo>
                    <a:pt x="333" y="40538"/>
                  </a:lnTo>
                  <a:lnTo>
                    <a:pt x="187" y="41079"/>
                  </a:lnTo>
                  <a:lnTo>
                    <a:pt x="83" y="41599"/>
                  </a:lnTo>
                  <a:lnTo>
                    <a:pt x="21" y="42118"/>
                  </a:lnTo>
                  <a:lnTo>
                    <a:pt x="0" y="42638"/>
                  </a:lnTo>
                  <a:lnTo>
                    <a:pt x="21" y="43116"/>
                  </a:lnTo>
                  <a:lnTo>
                    <a:pt x="83" y="43574"/>
                  </a:lnTo>
                  <a:lnTo>
                    <a:pt x="187" y="43989"/>
                  </a:lnTo>
                  <a:lnTo>
                    <a:pt x="333" y="44343"/>
                  </a:lnTo>
                  <a:lnTo>
                    <a:pt x="416" y="44509"/>
                  </a:lnTo>
                  <a:lnTo>
                    <a:pt x="520" y="44675"/>
                  </a:lnTo>
                  <a:lnTo>
                    <a:pt x="624" y="44821"/>
                  </a:lnTo>
                  <a:lnTo>
                    <a:pt x="728" y="44946"/>
                  </a:lnTo>
                  <a:lnTo>
                    <a:pt x="852" y="45070"/>
                  </a:lnTo>
                  <a:lnTo>
                    <a:pt x="977" y="45195"/>
                  </a:lnTo>
                  <a:lnTo>
                    <a:pt x="1102" y="45278"/>
                  </a:lnTo>
                  <a:lnTo>
                    <a:pt x="1247" y="45382"/>
                  </a:lnTo>
                  <a:lnTo>
                    <a:pt x="1393" y="45445"/>
                  </a:lnTo>
                  <a:lnTo>
                    <a:pt x="1538" y="45528"/>
                  </a:lnTo>
                  <a:lnTo>
                    <a:pt x="1705" y="45569"/>
                  </a:lnTo>
                  <a:lnTo>
                    <a:pt x="1871" y="45611"/>
                  </a:lnTo>
                  <a:lnTo>
                    <a:pt x="2037" y="45632"/>
                  </a:lnTo>
                  <a:lnTo>
                    <a:pt x="2224" y="45652"/>
                  </a:lnTo>
                  <a:lnTo>
                    <a:pt x="2599" y="45652"/>
                  </a:lnTo>
                  <a:lnTo>
                    <a:pt x="2786" y="45632"/>
                  </a:lnTo>
                  <a:lnTo>
                    <a:pt x="2973" y="45590"/>
                  </a:lnTo>
                  <a:lnTo>
                    <a:pt x="3389" y="45465"/>
                  </a:lnTo>
                  <a:lnTo>
                    <a:pt x="3804" y="45299"/>
                  </a:lnTo>
                  <a:lnTo>
                    <a:pt x="4241" y="45070"/>
                  </a:lnTo>
                  <a:lnTo>
                    <a:pt x="4678" y="44800"/>
                  </a:lnTo>
                  <a:lnTo>
                    <a:pt x="5093" y="44488"/>
                  </a:lnTo>
                  <a:lnTo>
                    <a:pt x="5509" y="44135"/>
                  </a:lnTo>
                  <a:lnTo>
                    <a:pt x="5883" y="43740"/>
                  </a:lnTo>
                  <a:lnTo>
                    <a:pt x="6257" y="43324"/>
                  </a:lnTo>
                  <a:lnTo>
                    <a:pt x="6611" y="42867"/>
                  </a:lnTo>
                  <a:lnTo>
                    <a:pt x="6943" y="42409"/>
                  </a:lnTo>
                  <a:lnTo>
                    <a:pt x="7235" y="41911"/>
                  </a:lnTo>
                  <a:lnTo>
                    <a:pt x="7505" y="41412"/>
                  </a:lnTo>
                  <a:lnTo>
                    <a:pt x="7754" y="40892"/>
                  </a:lnTo>
                  <a:lnTo>
                    <a:pt x="7962" y="40372"/>
                  </a:lnTo>
                  <a:lnTo>
                    <a:pt x="8149" y="39832"/>
                  </a:lnTo>
                  <a:lnTo>
                    <a:pt x="8274" y="39312"/>
                  </a:lnTo>
                  <a:lnTo>
                    <a:pt x="8378" y="38771"/>
                  </a:lnTo>
                  <a:lnTo>
                    <a:pt x="8461" y="38252"/>
                  </a:lnTo>
                  <a:lnTo>
                    <a:pt x="8482" y="37753"/>
                  </a:lnTo>
                  <a:lnTo>
                    <a:pt x="8482" y="16569"/>
                  </a:lnTo>
                  <a:lnTo>
                    <a:pt x="23096" y="8150"/>
                  </a:lnTo>
                  <a:lnTo>
                    <a:pt x="23096" y="24739"/>
                  </a:lnTo>
                  <a:lnTo>
                    <a:pt x="22764" y="24822"/>
                  </a:lnTo>
                  <a:lnTo>
                    <a:pt x="22410" y="24926"/>
                  </a:lnTo>
                  <a:lnTo>
                    <a:pt x="22057" y="25072"/>
                  </a:lnTo>
                  <a:lnTo>
                    <a:pt x="21683" y="25259"/>
                  </a:lnTo>
                  <a:lnTo>
                    <a:pt x="21246" y="25550"/>
                  </a:lnTo>
                  <a:lnTo>
                    <a:pt x="20830" y="25862"/>
                  </a:lnTo>
                  <a:lnTo>
                    <a:pt x="20435" y="26215"/>
                  </a:lnTo>
                  <a:lnTo>
                    <a:pt x="20040" y="26610"/>
                  </a:lnTo>
                  <a:lnTo>
                    <a:pt x="19666" y="27026"/>
                  </a:lnTo>
                  <a:lnTo>
                    <a:pt x="19313" y="27462"/>
                  </a:lnTo>
                  <a:lnTo>
                    <a:pt x="19001" y="27941"/>
                  </a:lnTo>
                  <a:lnTo>
                    <a:pt x="18689" y="28419"/>
                  </a:lnTo>
                  <a:lnTo>
                    <a:pt x="18419" y="28938"/>
                  </a:lnTo>
                  <a:lnTo>
                    <a:pt x="18169" y="29437"/>
                  </a:lnTo>
                  <a:lnTo>
                    <a:pt x="17961" y="29978"/>
                  </a:lnTo>
                  <a:lnTo>
                    <a:pt x="17795" y="30498"/>
                  </a:lnTo>
                  <a:lnTo>
                    <a:pt x="17650" y="31038"/>
                  </a:lnTo>
                  <a:lnTo>
                    <a:pt x="17546" y="31558"/>
                  </a:lnTo>
                  <a:lnTo>
                    <a:pt x="17483" y="32077"/>
                  </a:lnTo>
                  <a:lnTo>
                    <a:pt x="17463" y="32597"/>
                  </a:lnTo>
                  <a:lnTo>
                    <a:pt x="17483" y="33075"/>
                  </a:lnTo>
                  <a:lnTo>
                    <a:pt x="17546" y="33533"/>
                  </a:lnTo>
                  <a:lnTo>
                    <a:pt x="17650" y="33948"/>
                  </a:lnTo>
                  <a:lnTo>
                    <a:pt x="17712" y="34136"/>
                  </a:lnTo>
                  <a:lnTo>
                    <a:pt x="17795" y="34302"/>
                  </a:lnTo>
                  <a:lnTo>
                    <a:pt x="17878" y="34468"/>
                  </a:lnTo>
                  <a:lnTo>
                    <a:pt x="17961" y="34634"/>
                  </a:lnTo>
                  <a:lnTo>
                    <a:pt x="18065" y="34780"/>
                  </a:lnTo>
                  <a:lnTo>
                    <a:pt x="18190" y="34905"/>
                  </a:lnTo>
                  <a:lnTo>
                    <a:pt x="18294" y="35029"/>
                  </a:lnTo>
                  <a:lnTo>
                    <a:pt x="18419" y="35154"/>
                  </a:lnTo>
                  <a:lnTo>
                    <a:pt x="18564" y="35258"/>
                  </a:lnTo>
                  <a:lnTo>
                    <a:pt x="18689" y="35341"/>
                  </a:lnTo>
                  <a:lnTo>
                    <a:pt x="18835" y="35404"/>
                  </a:lnTo>
                  <a:lnTo>
                    <a:pt x="19001" y="35487"/>
                  </a:lnTo>
                  <a:lnTo>
                    <a:pt x="19167" y="35528"/>
                  </a:lnTo>
                  <a:lnTo>
                    <a:pt x="19334" y="35570"/>
                  </a:lnTo>
                  <a:lnTo>
                    <a:pt x="19500" y="35591"/>
                  </a:lnTo>
                  <a:lnTo>
                    <a:pt x="19666" y="35612"/>
                  </a:lnTo>
                  <a:lnTo>
                    <a:pt x="20040" y="35612"/>
                  </a:lnTo>
                  <a:lnTo>
                    <a:pt x="20227" y="35591"/>
                  </a:lnTo>
                  <a:lnTo>
                    <a:pt x="20435" y="35549"/>
                  </a:lnTo>
                  <a:lnTo>
                    <a:pt x="20830" y="35424"/>
                  </a:lnTo>
                  <a:lnTo>
                    <a:pt x="21267" y="35258"/>
                  </a:lnTo>
                  <a:lnTo>
                    <a:pt x="21683" y="35029"/>
                  </a:lnTo>
                  <a:lnTo>
                    <a:pt x="22119" y="34759"/>
                  </a:lnTo>
                  <a:lnTo>
                    <a:pt x="22535" y="34447"/>
                  </a:lnTo>
                  <a:lnTo>
                    <a:pt x="22951" y="34094"/>
                  </a:lnTo>
                  <a:lnTo>
                    <a:pt x="23346" y="33699"/>
                  </a:lnTo>
                  <a:lnTo>
                    <a:pt x="23699" y="33283"/>
                  </a:lnTo>
                  <a:lnTo>
                    <a:pt x="24053" y="32847"/>
                  </a:lnTo>
                  <a:lnTo>
                    <a:pt x="24385" y="32369"/>
                  </a:lnTo>
                  <a:lnTo>
                    <a:pt x="24676" y="31890"/>
                  </a:lnTo>
                  <a:lnTo>
                    <a:pt x="24946" y="31371"/>
                  </a:lnTo>
                  <a:lnTo>
                    <a:pt x="25196" y="30851"/>
                  </a:lnTo>
                  <a:lnTo>
                    <a:pt x="25404" y="30331"/>
                  </a:lnTo>
                  <a:lnTo>
                    <a:pt x="25591" y="29812"/>
                  </a:lnTo>
                  <a:lnTo>
                    <a:pt x="25736" y="29271"/>
                  </a:lnTo>
                  <a:lnTo>
                    <a:pt x="25840" y="28751"/>
                  </a:lnTo>
                  <a:lnTo>
                    <a:pt x="25903" y="28232"/>
                  </a:lnTo>
                  <a:lnTo>
                    <a:pt x="25924" y="27712"/>
                  </a:lnTo>
                  <a:lnTo>
                    <a:pt x="25924"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43"/>
            <p:cNvSpPr/>
            <p:nvPr/>
          </p:nvSpPr>
          <p:spPr>
            <a:xfrm>
              <a:off x="5620250" y="3550375"/>
              <a:ext cx="648125" cy="1140800"/>
            </a:xfrm>
            <a:custGeom>
              <a:avLst/>
              <a:gdLst/>
              <a:ahLst/>
              <a:cxnLst/>
              <a:rect l="l" t="t" r="r" b="b"/>
              <a:pathLst>
                <a:path w="25925" h="45632" extrusionOk="0">
                  <a:moveTo>
                    <a:pt x="25924" y="0"/>
                  </a:moveTo>
                  <a:lnTo>
                    <a:pt x="5655" y="11663"/>
                  </a:lnTo>
                  <a:lnTo>
                    <a:pt x="5655" y="34780"/>
                  </a:lnTo>
                  <a:lnTo>
                    <a:pt x="5323" y="34842"/>
                  </a:lnTo>
                  <a:lnTo>
                    <a:pt x="4969" y="34946"/>
                  </a:lnTo>
                  <a:lnTo>
                    <a:pt x="4616" y="35092"/>
                  </a:lnTo>
                  <a:lnTo>
                    <a:pt x="4242" y="35279"/>
                  </a:lnTo>
                  <a:lnTo>
                    <a:pt x="3805" y="35570"/>
                  </a:lnTo>
                  <a:lnTo>
                    <a:pt x="3389" y="35882"/>
                  </a:lnTo>
                  <a:lnTo>
                    <a:pt x="2974" y="36235"/>
                  </a:lnTo>
                  <a:lnTo>
                    <a:pt x="2599" y="36630"/>
                  </a:lnTo>
                  <a:lnTo>
                    <a:pt x="2225" y="37046"/>
                  </a:lnTo>
                  <a:lnTo>
                    <a:pt x="1872" y="37482"/>
                  </a:lnTo>
                  <a:lnTo>
                    <a:pt x="1539" y="37961"/>
                  </a:lnTo>
                  <a:lnTo>
                    <a:pt x="1248" y="38439"/>
                  </a:lnTo>
                  <a:lnTo>
                    <a:pt x="978" y="38958"/>
                  </a:lnTo>
                  <a:lnTo>
                    <a:pt x="728" y="39478"/>
                  </a:lnTo>
                  <a:lnTo>
                    <a:pt x="521" y="39998"/>
                  </a:lnTo>
                  <a:lnTo>
                    <a:pt x="333" y="40518"/>
                  </a:lnTo>
                  <a:lnTo>
                    <a:pt x="188" y="41058"/>
                  </a:lnTo>
                  <a:lnTo>
                    <a:pt x="84" y="41578"/>
                  </a:lnTo>
                  <a:lnTo>
                    <a:pt x="22" y="42118"/>
                  </a:lnTo>
                  <a:lnTo>
                    <a:pt x="1" y="42617"/>
                  </a:lnTo>
                  <a:lnTo>
                    <a:pt x="22" y="43116"/>
                  </a:lnTo>
                  <a:lnTo>
                    <a:pt x="84" y="43553"/>
                  </a:lnTo>
                  <a:lnTo>
                    <a:pt x="188" y="43969"/>
                  </a:lnTo>
                  <a:lnTo>
                    <a:pt x="271" y="44156"/>
                  </a:lnTo>
                  <a:lnTo>
                    <a:pt x="333" y="44322"/>
                  </a:lnTo>
                  <a:lnTo>
                    <a:pt x="417" y="44509"/>
                  </a:lnTo>
                  <a:lnTo>
                    <a:pt x="521" y="44655"/>
                  </a:lnTo>
                  <a:lnTo>
                    <a:pt x="624" y="44800"/>
                  </a:lnTo>
                  <a:lnTo>
                    <a:pt x="728" y="44946"/>
                  </a:lnTo>
                  <a:lnTo>
                    <a:pt x="853" y="45050"/>
                  </a:lnTo>
                  <a:lnTo>
                    <a:pt x="978" y="45174"/>
                  </a:lnTo>
                  <a:lnTo>
                    <a:pt x="1103" y="45278"/>
                  </a:lnTo>
                  <a:lnTo>
                    <a:pt x="1248" y="45361"/>
                  </a:lnTo>
                  <a:lnTo>
                    <a:pt x="1394" y="45445"/>
                  </a:lnTo>
                  <a:lnTo>
                    <a:pt x="1539" y="45507"/>
                  </a:lnTo>
                  <a:lnTo>
                    <a:pt x="1705" y="45549"/>
                  </a:lnTo>
                  <a:lnTo>
                    <a:pt x="1872" y="45590"/>
                  </a:lnTo>
                  <a:lnTo>
                    <a:pt x="2038" y="45632"/>
                  </a:lnTo>
                  <a:lnTo>
                    <a:pt x="2599" y="45632"/>
                  </a:lnTo>
                  <a:lnTo>
                    <a:pt x="2786" y="45611"/>
                  </a:lnTo>
                  <a:lnTo>
                    <a:pt x="2974" y="45569"/>
                  </a:lnTo>
                  <a:lnTo>
                    <a:pt x="3389" y="45465"/>
                  </a:lnTo>
                  <a:lnTo>
                    <a:pt x="3805" y="45278"/>
                  </a:lnTo>
                  <a:lnTo>
                    <a:pt x="4242" y="45070"/>
                  </a:lnTo>
                  <a:lnTo>
                    <a:pt x="4678" y="44779"/>
                  </a:lnTo>
                  <a:lnTo>
                    <a:pt x="5094" y="44467"/>
                  </a:lnTo>
                  <a:lnTo>
                    <a:pt x="5489" y="44114"/>
                  </a:lnTo>
                  <a:lnTo>
                    <a:pt x="5884" y="43719"/>
                  </a:lnTo>
                  <a:lnTo>
                    <a:pt x="6258" y="43303"/>
                  </a:lnTo>
                  <a:lnTo>
                    <a:pt x="6612" y="42867"/>
                  </a:lnTo>
                  <a:lnTo>
                    <a:pt x="6923" y="42389"/>
                  </a:lnTo>
                  <a:lnTo>
                    <a:pt x="7235" y="41910"/>
                  </a:lnTo>
                  <a:lnTo>
                    <a:pt x="7506" y="41391"/>
                  </a:lnTo>
                  <a:lnTo>
                    <a:pt x="7755" y="40892"/>
                  </a:lnTo>
                  <a:lnTo>
                    <a:pt x="7963" y="40351"/>
                  </a:lnTo>
                  <a:lnTo>
                    <a:pt x="8150" y="39832"/>
                  </a:lnTo>
                  <a:lnTo>
                    <a:pt x="8275" y="39291"/>
                  </a:lnTo>
                  <a:lnTo>
                    <a:pt x="8379" y="38771"/>
                  </a:lnTo>
                  <a:lnTo>
                    <a:pt x="8462" y="38252"/>
                  </a:lnTo>
                  <a:lnTo>
                    <a:pt x="8483" y="37732"/>
                  </a:lnTo>
                  <a:lnTo>
                    <a:pt x="8483" y="16548"/>
                  </a:lnTo>
                  <a:lnTo>
                    <a:pt x="23097" y="8129"/>
                  </a:lnTo>
                  <a:lnTo>
                    <a:pt x="23118" y="8129"/>
                  </a:lnTo>
                  <a:lnTo>
                    <a:pt x="23097" y="8150"/>
                  </a:lnTo>
                  <a:lnTo>
                    <a:pt x="23097" y="24739"/>
                  </a:lnTo>
                  <a:lnTo>
                    <a:pt x="22764" y="24801"/>
                  </a:lnTo>
                  <a:lnTo>
                    <a:pt x="22411" y="24905"/>
                  </a:lnTo>
                  <a:lnTo>
                    <a:pt x="22058" y="25051"/>
                  </a:lnTo>
                  <a:lnTo>
                    <a:pt x="21683" y="25259"/>
                  </a:lnTo>
                  <a:lnTo>
                    <a:pt x="21247" y="25529"/>
                  </a:lnTo>
                  <a:lnTo>
                    <a:pt x="20831" y="25841"/>
                  </a:lnTo>
                  <a:lnTo>
                    <a:pt x="20436" y="26194"/>
                  </a:lnTo>
                  <a:lnTo>
                    <a:pt x="20041" y="26589"/>
                  </a:lnTo>
                  <a:lnTo>
                    <a:pt x="19667" y="27005"/>
                  </a:lnTo>
                  <a:lnTo>
                    <a:pt x="19313" y="27442"/>
                  </a:lnTo>
                  <a:lnTo>
                    <a:pt x="19002" y="27920"/>
                  </a:lnTo>
                  <a:lnTo>
                    <a:pt x="18690" y="28419"/>
                  </a:lnTo>
                  <a:lnTo>
                    <a:pt x="18420" y="28918"/>
                  </a:lnTo>
                  <a:lnTo>
                    <a:pt x="18170" y="29437"/>
                  </a:lnTo>
                  <a:lnTo>
                    <a:pt x="17962" y="29957"/>
                  </a:lnTo>
                  <a:lnTo>
                    <a:pt x="17796" y="30477"/>
                  </a:lnTo>
                  <a:lnTo>
                    <a:pt x="17650" y="31017"/>
                  </a:lnTo>
                  <a:lnTo>
                    <a:pt x="17546" y="31537"/>
                  </a:lnTo>
                  <a:lnTo>
                    <a:pt x="17484" y="32077"/>
                  </a:lnTo>
                  <a:lnTo>
                    <a:pt x="17463" y="32576"/>
                  </a:lnTo>
                  <a:lnTo>
                    <a:pt x="17484" y="33075"/>
                  </a:lnTo>
                  <a:lnTo>
                    <a:pt x="17546" y="33512"/>
                  </a:lnTo>
                  <a:lnTo>
                    <a:pt x="17650" y="33928"/>
                  </a:lnTo>
                  <a:lnTo>
                    <a:pt x="17796" y="34302"/>
                  </a:lnTo>
                  <a:lnTo>
                    <a:pt x="17879" y="34468"/>
                  </a:lnTo>
                  <a:lnTo>
                    <a:pt x="17962" y="34614"/>
                  </a:lnTo>
                  <a:lnTo>
                    <a:pt x="18066" y="34759"/>
                  </a:lnTo>
                  <a:lnTo>
                    <a:pt x="18170" y="34905"/>
                  </a:lnTo>
                  <a:lnTo>
                    <a:pt x="18295" y="35029"/>
                  </a:lnTo>
                  <a:lnTo>
                    <a:pt x="18420" y="35133"/>
                  </a:lnTo>
                  <a:lnTo>
                    <a:pt x="18565" y="35237"/>
                  </a:lnTo>
                  <a:lnTo>
                    <a:pt x="18690" y="35320"/>
                  </a:lnTo>
                  <a:lnTo>
                    <a:pt x="18835" y="35404"/>
                  </a:lnTo>
                  <a:lnTo>
                    <a:pt x="19002" y="35466"/>
                  </a:lnTo>
                  <a:lnTo>
                    <a:pt x="19168" y="35508"/>
                  </a:lnTo>
                  <a:lnTo>
                    <a:pt x="19334" y="35549"/>
                  </a:lnTo>
                  <a:lnTo>
                    <a:pt x="19501" y="35591"/>
                  </a:lnTo>
                  <a:lnTo>
                    <a:pt x="19667" y="35591"/>
                  </a:lnTo>
                  <a:lnTo>
                    <a:pt x="19854" y="35612"/>
                  </a:lnTo>
                  <a:lnTo>
                    <a:pt x="20041" y="35591"/>
                  </a:lnTo>
                  <a:lnTo>
                    <a:pt x="20436" y="35528"/>
                  </a:lnTo>
                  <a:lnTo>
                    <a:pt x="20831" y="35424"/>
                  </a:lnTo>
                  <a:lnTo>
                    <a:pt x="21268" y="35258"/>
                  </a:lnTo>
                  <a:lnTo>
                    <a:pt x="21683" y="35029"/>
                  </a:lnTo>
                  <a:lnTo>
                    <a:pt x="22120" y="34759"/>
                  </a:lnTo>
                  <a:lnTo>
                    <a:pt x="22536" y="34427"/>
                  </a:lnTo>
                  <a:lnTo>
                    <a:pt x="22951" y="34073"/>
                  </a:lnTo>
                  <a:lnTo>
                    <a:pt x="23346" y="33699"/>
                  </a:lnTo>
                  <a:lnTo>
                    <a:pt x="23700" y="33262"/>
                  </a:lnTo>
                  <a:lnTo>
                    <a:pt x="24053" y="32826"/>
                  </a:lnTo>
                  <a:lnTo>
                    <a:pt x="24386" y="32348"/>
                  </a:lnTo>
                  <a:lnTo>
                    <a:pt x="24677" y="31870"/>
                  </a:lnTo>
                  <a:lnTo>
                    <a:pt x="24947" y="31371"/>
                  </a:lnTo>
                  <a:lnTo>
                    <a:pt x="25197" y="30851"/>
                  </a:lnTo>
                  <a:lnTo>
                    <a:pt x="25405" y="30310"/>
                  </a:lnTo>
                  <a:lnTo>
                    <a:pt x="25592" y="29791"/>
                  </a:lnTo>
                  <a:lnTo>
                    <a:pt x="25737" y="29250"/>
                  </a:lnTo>
                  <a:lnTo>
                    <a:pt x="25841" y="28730"/>
                  </a:lnTo>
                  <a:lnTo>
                    <a:pt x="25903" y="28211"/>
                  </a:lnTo>
                  <a:lnTo>
                    <a:pt x="25924" y="27691"/>
                  </a:lnTo>
                  <a:lnTo>
                    <a:pt x="25924"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43"/>
            <p:cNvSpPr/>
            <p:nvPr/>
          </p:nvSpPr>
          <p:spPr>
            <a:xfrm>
              <a:off x="5721600" y="3530625"/>
              <a:ext cx="546775" cy="311325"/>
            </a:xfrm>
            <a:custGeom>
              <a:avLst/>
              <a:gdLst/>
              <a:ahLst/>
              <a:cxnLst/>
              <a:rect l="l" t="t" r="r" b="b"/>
              <a:pathLst>
                <a:path w="21871" h="12453" extrusionOk="0">
                  <a:moveTo>
                    <a:pt x="20270" y="1"/>
                  </a:moveTo>
                  <a:lnTo>
                    <a:pt x="1" y="11684"/>
                  </a:lnTo>
                  <a:lnTo>
                    <a:pt x="1601" y="12453"/>
                  </a:lnTo>
                  <a:lnTo>
                    <a:pt x="21870" y="790"/>
                  </a:lnTo>
                  <a:lnTo>
                    <a:pt x="20270" y="1"/>
                  </a:lnTo>
                  <a:close/>
                </a:path>
              </a:pathLst>
            </a:custGeom>
            <a:solidFill>
              <a:srgbClr val="6CD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7" name="Google Shape;3527;p43"/>
          <p:cNvGrpSpPr/>
          <p:nvPr/>
        </p:nvGrpSpPr>
        <p:grpSpPr>
          <a:xfrm>
            <a:off x="6818771" y="1284875"/>
            <a:ext cx="705807" cy="1421191"/>
            <a:chOff x="5896750" y="1052625"/>
            <a:chExt cx="841950" cy="1695325"/>
          </a:xfrm>
        </p:grpSpPr>
        <p:sp>
          <p:nvSpPr>
            <p:cNvPr id="3528" name="Google Shape;3528;p43"/>
            <p:cNvSpPr/>
            <p:nvPr/>
          </p:nvSpPr>
          <p:spPr>
            <a:xfrm>
              <a:off x="5936775" y="1219950"/>
              <a:ext cx="722425" cy="1528000"/>
            </a:xfrm>
            <a:custGeom>
              <a:avLst/>
              <a:gdLst/>
              <a:ahLst/>
              <a:cxnLst/>
              <a:rect l="l" t="t" r="r" b="b"/>
              <a:pathLst>
                <a:path w="28897" h="61120" extrusionOk="0">
                  <a:moveTo>
                    <a:pt x="28876" y="1"/>
                  </a:moveTo>
                  <a:lnTo>
                    <a:pt x="0" y="16653"/>
                  </a:lnTo>
                  <a:lnTo>
                    <a:pt x="0" y="61120"/>
                  </a:lnTo>
                  <a:lnTo>
                    <a:pt x="28896" y="44447"/>
                  </a:lnTo>
                  <a:lnTo>
                    <a:pt x="28876" y="1"/>
                  </a:lnTo>
                  <a:close/>
                </a:path>
              </a:pathLst>
            </a:custGeom>
            <a:solidFill>
              <a:srgbClr val="F4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43"/>
            <p:cNvSpPr/>
            <p:nvPr/>
          </p:nvSpPr>
          <p:spPr>
            <a:xfrm>
              <a:off x="5896750" y="1613400"/>
              <a:ext cx="40050" cy="1134550"/>
            </a:xfrm>
            <a:custGeom>
              <a:avLst/>
              <a:gdLst/>
              <a:ahLst/>
              <a:cxnLst/>
              <a:rect l="l" t="t" r="r" b="b"/>
              <a:pathLst>
                <a:path w="1602" h="45382" extrusionOk="0">
                  <a:moveTo>
                    <a:pt x="0" y="0"/>
                  </a:moveTo>
                  <a:lnTo>
                    <a:pt x="21" y="44467"/>
                  </a:lnTo>
                  <a:lnTo>
                    <a:pt x="1601" y="45382"/>
                  </a:lnTo>
                  <a:lnTo>
                    <a:pt x="1601" y="915"/>
                  </a:lnTo>
                  <a:lnTo>
                    <a:pt x="0" y="0"/>
                  </a:lnTo>
                  <a:close/>
                </a:path>
              </a:pathLst>
            </a:custGeom>
            <a:solidFill>
              <a:srgbClr val="AD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43"/>
            <p:cNvSpPr/>
            <p:nvPr/>
          </p:nvSpPr>
          <p:spPr>
            <a:xfrm>
              <a:off x="5896750" y="1196575"/>
              <a:ext cx="761925" cy="439700"/>
            </a:xfrm>
            <a:custGeom>
              <a:avLst/>
              <a:gdLst/>
              <a:ahLst/>
              <a:cxnLst/>
              <a:rect l="l" t="t" r="r" b="b"/>
              <a:pathLst>
                <a:path w="30477" h="17588" extrusionOk="0">
                  <a:moveTo>
                    <a:pt x="28897" y="1"/>
                  </a:moveTo>
                  <a:lnTo>
                    <a:pt x="0" y="16673"/>
                  </a:lnTo>
                  <a:lnTo>
                    <a:pt x="1601" y="17588"/>
                  </a:lnTo>
                  <a:lnTo>
                    <a:pt x="30477" y="936"/>
                  </a:lnTo>
                  <a:lnTo>
                    <a:pt x="28897" y="1"/>
                  </a:lnTo>
                  <a:close/>
                </a:path>
              </a:pathLst>
            </a:custGeom>
            <a:solidFill>
              <a:srgbClr val="ADD0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43"/>
            <p:cNvSpPr/>
            <p:nvPr/>
          </p:nvSpPr>
          <p:spPr>
            <a:xfrm>
              <a:off x="6017325" y="1533350"/>
              <a:ext cx="320675" cy="217800"/>
            </a:xfrm>
            <a:custGeom>
              <a:avLst/>
              <a:gdLst/>
              <a:ahLst/>
              <a:cxnLst/>
              <a:rect l="l" t="t" r="r" b="b"/>
              <a:pathLst>
                <a:path w="12827" h="8712" extrusionOk="0">
                  <a:moveTo>
                    <a:pt x="12827" y="1"/>
                  </a:moveTo>
                  <a:lnTo>
                    <a:pt x="0" y="7401"/>
                  </a:lnTo>
                  <a:lnTo>
                    <a:pt x="0" y="8711"/>
                  </a:lnTo>
                  <a:lnTo>
                    <a:pt x="12827" y="1289"/>
                  </a:lnTo>
                  <a:lnTo>
                    <a:pt x="12827"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43"/>
            <p:cNvSpPr/>
            <p:nvPr/>
          </p:nvSpPr>
          <p:spPr>
            <a:xfrm>
              <a:off x="6017325" y="1487100"/>
              <a:ext cx="561325" cy="347200"/>
            </a:xfrm>
            <a:custGeom>
              <a:avLst/>
              <a:gdLst/>
              <a:ahLst/>
              <a:cxnLst/>
              <a:rect l="l" t="t" r="r" b="b"/>
              <a:pathLst>
                <a:path w="22453" h="13888" extrusionOk="0">
                  <a:moveTo>
                    <a:pt x="22452" y="0"/>
                  </a:moveTo>
                  <a:lnTo>
                    <a:pt x="0" y="12973"/>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43"/>
            <p:cNvSpPr/>
            <p:nvPr/>
          </p:nvSpPr>
          <p:spPr>
            <a:xfrm>
              <a:off x="6017325" y="1533350"/>
              <a:ext cx="561325" cy="347200"/>
            </a:xfrm>
            <a:custGeom>
              <a:avLst/>
              <a:gdLst/>
              <a:ahLst/>
              <a:cxnLst/>
              <a:rect l="l" t="t" r="r" b="b"/>
              <a:pathLst>
                <a:path w="22453" h="13888" extrusionOk="0">
                  <a:moveTo>
                    <a:pt x="22452" y="1"/>
                  </a:moveTo>
                  <a:lnTo>
                    <a:pt x="0" y="12973"/>
                  </a:lnTo>
                  <a:lnTo>
                    <a:pt x="0" y="13887"/>
                  </a:lnTo>
                  <a:lnTo>
                    <a:pt x="22452" y="915"/>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43"/>
            <p:cNvSpPr/>
            <p:nvPr/>
          </p:nvSpPr>
          <p:spPr>
            <a:xfrm>
              <a:off x="6017325" y="1579600"/>
              <a:ext cx="561325" cy="347200"/>
            </a:xfrm>
            <a:custGeom>
              <a:avLst/>
              <a:gdLst/>
              <a:ahLst/>
              <a:cxnLst/>
              <a:rect l="l" t="t" r="r" b="b"/>
              <a:pathLst>
                <a:path w="22453" h="13888" extrusionOk="0">
                  <a:moveTo>
                    <a:pt x="22452" y="1"/>
                  </a:moveTo>
                  <a:lnTo>
                    <a:pt x="0" y="12973"/>
                  </a:lnTo>
                  <a:lnTo>
                    <a:pt x="0" y="13888"/>
                  </a:lnTo>
                  <a:lnTo>
                    <a:pt x="22452" y="915"/>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43"/>
            <p:cNvSpPr/>
            <p:nvPr/>
          </p:nvSpPr>
          <p:spPr>
            <a:xfrm>
              <a:off x="6017325" y="1625850"/>
              <a:ext cx="561325" cy="347200"/>
            </a:xfrm>
            <a:custGeom>
              <a:avLst/>
              <a:gdLst/>
              <a:ahLst/>
              <a:cxnLst/>
              <a:rect l="l" t="t" r="r" b="b"/>
              <a:pathLst>
                <a:path w="22453" h="13888" extrusionOk="0">
                  <a:moveTo>
                    <a:pt x="22452" y="1"/>
                  </a:moveTo>
                  <a:lnTo>
                    <a:pt x="0" y="12973"/>
                  </a:lnTo>
                  <a:lnTo>
                    <a:pt x="0" y="13888"/>
                  </a:lnTo>
                  <a:lnTo>
                    <a:pt x="22452" y="916"/>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43"/>
            <p:cNvSpPr/>
            <p:nvPr/>
          </p:nvSpPr>
          <p:spPr>
            <a:xfrm>
              <a:off x="6017325" y="1729800"/>
              <a:ext cx="561325" cy="347200"/>
            </a:xfrm>
            <a:custGeom>
              <a:avLst/>
              <a:gdLst/>
              <a:ahLst/>
              <a:cxnLst/>
              <a:rect l="l" t="t" r="r" b="b"/>
              <a:pathLst>
                <a:path w="22453" h="13888" extrusionOk="0">
                  <a:moveTo>
                    <a:pt x="22452" y="1"/>
                  </a:moveTo>
                  <a:lnTo>
                    <a:pt x="0" y="12973"/>
                  </a:lnTo>
                  <a:lnTo>
                    <a:pt x="0" y="13888"/>
                  </a:lnTo>
                  <a:lnTo>
                    <a:pt x="22452" y="915"/>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43"/>
            <p:cNvSpPr/>
            <p:nvPr/>
          </p:nvSpPr>
          <p:spPr>
            <a:xfrm>
              <a:off x="6017325" y="1776050"/>
              <a:ext cx="561325" cy="347200"/>
            </a:xfrm>
            <a:custGeom>
              <a:avLst/>
              <a:gdLst/>
              <a:ahLst/>
              <a:cxnLst/>
              <a:rect l="l" t="t" r="r" b="b"/>
              <a:pathLst>
                <a:path w="22453" h="13888" extrusionOk="0">
                  <a:moveTo>
                    <a:pt x="22452" y="1"/>
                  </a:moveTo>
                  <a:lnTo>
                    <a:pt x="0" y="12973"/>
                  </a:lnTo>
                  <a:lnTo>
                    <a:pt x="0" y="13888"/>
                  </a:lnTo>
                  <a:lnTo>
                    <a:pt x="22452" y="916"/>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43"/>
            <p:cNvSpPr/>
            <p:nvPr/>
          </p:nvSpPr>
          <p:spPr>
            <a:xfrm>
              <a:off x="6017325" y="1822325"/>
              <a:ext cx="561325" cy="347175"/>
            </a:xfrm>
            <a:custGeom>
              <a:avLst/>
              <a:gdLst/>
              <a:ahLst/>
              <a:cxnLst/>
              <a:rect l="l" t="t" r="r" b="b"/>
              <a:pathLst>
                <a:path w="22453" h="13887" extrusionOk="0">
                  <a:moveTo>
                    <a:pt x="22452" y="0"/>
                  </a:moveTo>
                  <a:lnTo>
                    <a:pt x="0" y="12972"/>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43"/>
            <p:cNvSpPr/>
            <p:nvPr/>
          </p:nvSpPr>
          <p:spPr>
            <a:xfrm>
              <a:off x="6017325" y="1868575"/>
              <a:ext cx="561325" cy="347200"/>
            </a:xfrm>
            <a:custGeom>
              <a:avLst/>
              <a:gdLst/>
              <a:ahLst/>
              <a:cxnLst/>
              <a:rect l="l" t="t" r="r" b="b"/>
              <a:pathLst>
                <a:path w="22453" h="13888" extrusionOk="0">
                  <a:moveTo>
                    <a:pt x="22452" y="0"/>
                  </a:moveTo>
                  <a:lnTo>
                    <a:pt x="0" y="12972"/>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43"/>
            <p:cNvSpPr/>
            <p:nvPr/>
          </p:nvSpPr>
          <p:spPr>
            <a:xfrm>
              <a:off x="6017325" y="1973025"/>
              <a:ext cx="561325" cy="346675"/>
            </a:xfrm>
            <a:custGeom>
              <a:avLst/>
              <a:gdLst/>
              <a:ahLst/>
              <a:cxnLst/>
              <a:rect l="l" t="t" r="r" b="b"/>
              <a:pathLst>
                <a:path w="22453" h="13867" extrusionOk="0">
                  <a:moveTo>
                    <a:pt x="22452" y="1"/>
                  </a:moveTo>
                  <a:lnTo>
                    <a:pt x="0" y="12973"/>
                  </a:lnTo>
                  <a:lnTo>
                    <a:pt x="0" y="13867"/>
                  </a:lnTo>
                  <a:lnTo>
                    <a:pt x="22452" y="916"/>
                  </a:lnTo>
                  <a:lnTo>
                    <a:pt x="22452" y="1"/>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43"/>
            <p:cNvSpPr/>
            <p:nvPr/>
          </p:nvSpPr>
          <p:spPr>
            <a:xfrm>
              <a:off x="6017325" y="2019300"/>
              <a:ext cx="561325" cy="347175"/>
            </a:xfrm>
            <a:custGeom>
              <a:avLst/>
              <a:gdLst/>
              <a:ahLst/>
              <a:cxnLst/>
              <a:rect l="l" t="t" r="r" b="b"/>
              <a:pathLst>
                <a:path w="22453" h="13887" extrusionOk="0">
                  <a:moveTo>
                    <a:pt x="22452" y="0"/>
                  </a:moveTo>
                  <a:lnTo>
                    <a:pt x="0" y="12972"/>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43"/>
            <p:cNvSpPr/>
            <p:nvPr/>
          </p:nvSpPr>
          <p:spPr>
            <a:xfrm>
              <a:off x="6017325" y="2065550"/>
              <a:ext cx="561325" cy="347200"/>
            </a:xfrm>
            <a:custGeom>
              <a:avLst/>
              <a:gdLst/>
              <a:ahLst/>
              <a:cxnLst/>
              <a:rect l="l" t="t" r="r" b="b"/>
              <a:pathLst>
                <a:path w="22453" h="13888" extrusionOk="0">
                  <a:moveTo>
                    <a:pt x="22452" y="0"/>
                  </a:moveTo>
                  <a:lnTo>
                    <a:pt x="0" y="12972"/>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43"/>
            <p:cNvSpPr/>
            <p:nvPr/>
          </p:nvSpPr>
          <p:spPr>
            <a:xfrm>
              <a:off x="6017325" y="2111800"/>
              <a:ext cx="561325" cy="347200"/>
            </a:xfrm>
            <a:custGeom>
              <a:avLst/>
              <a:gdLst/>
              <a:ahLst/>
              <a:cxnLst/>
              <a:rect l="l" t="t" r="r" b="b"/>
              <a:pathLst>
                <a:path w="22453" h="13888" extrusionOk="0">
                  <a:moveTo>
                    <a:pt x="22452" y="0"/>
                  </a:moveTo>
                  <a:lnTo>
                    <a:pt x="0" y="12973"/>
                  </a:lnTo>
                  <a:lnTo>
                    <a:pt x="0" y="13887"/>
                  </a:lnTo>
                  <a:lnTo>
                    <a:pt x="22452" y="915"/>
                  </a:lnTo>
                  <a:lnTo>
                    <a:pt x="22452" y="0"/>
                  </a:lnTo>
                  <a:close/>
                </a:path>
              </a:pathLst>
            </a:custGeom>
            <a:solidFill>
              <a:srgbClr val="5F8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43"/>
            <p:cNvSpPr/>
            <p:nvPr/>
          </p:nvSpPr>
          <p:spPr>
            <a:xfrm>
              <a:off x="6523000" y="1052625"/>
              <a:ext cx="215700" cy="124750"/>
            </a:xfrm>
            <a:custGeom>
              <a:avLst/>
              <a:gdLst/>
              <a:ahLst/>
              <a:cxnLst/>
              <a:rect l="l" t="t" r="r" b="b"/>
              <a:pathLst>
                <a:path w="8628" h="4990" extrusionOk="0">
                  <a:moveTo>
                    <a:pt x="7194" y="0"/>
                  </a:moveTo>
                  <a:lnTo>
                    <a:pt x="1" y="4158"/>
                  </a:lnTo>
                  <a:lnTo>
                    <a:pt x="1435" y="4989"/>
                  </a:lnTo>
                  <a:lnTo>
                    <a:pt x="8628" y="832"/>
                  </a:lnTo>
                  <a:lnTo>
                    <a:pt x="7194" y="0"/>
                  </a:lnTo>
                  <a:close/>
                </a:path>
              </a:pathLst>
            </a:custGeom>
            <a:solidFill>
              <a:srgbClr val="6CD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43"/>
            <p:cNvSpPr/>
            <p:nvPr/>
          </p:nvSpPr>
          <p:spPr>
            <a:xfrm>
              <a:off x="6523000" y="1156550"/>
              <a:ext cx="35900" cy="269775"/>
            </a:xfrm>
            <a:custGeom>
              <a:avLst/>
              <a:gdLst/>
              <a:ahLst/>
              <a:cxnLst/>
              <a:rect l="l" t="t" r="r" b="b"/>
              <a:pathLst>
                <a:path w="1436" h="10791" extrusionOk="0">
                  <a:moveTo>
                    <a:pt x="1" y="1"/>
                  </a:moveTo>
                  <a:lnTo>
                    <a:pt x="1" y="9959"/>
                  </a:lnTo>
                  <a:lnTo>
                    <a:pt x="1435" y="10790"/>
                  </a:lnTo>
                  <a:lnTo>
                    <a:pt x="1435" y="832"/>
                  </a:lnTo>
                  <a:lnTo>
                    <a:pt x="1"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43"/>
            <p:cNvSpPr/>
            <p:nvPr/>
          </p:nvSpPr>
          <p:spPr>
            <a:xfrm>
              <a:off x="6558875" y="1073400"/>
              <a:ext cx="179825" cy="352925"/>
            </a:xfrm>
            <a:custGeom>
              <a:avLst/>
              <a:gdLst/>
              <a:ahLst/>
              <a:cxnLst/>
              <a:rect l="l" t="t" r="r" b="b"/>
              <a:pathLst>
                <a:path w="7193" h="14117" extrusionOk="0">
                  <a:moveTo>
                    <a:pt x="7193" y="1"/>
                  </a:moveTo>
                  <a:lnTo>
                    <a:pt x="0" y="4158"/>
                  </a:lnTo>
                  <a:lnTo>
                    <a:pt x="0" y="14116"/>
                  </a:lnTo>
                  <a:lnTo>
                    <a:pt x="7193" y="9958"/>
                  </a:lnTo>
                  <a:lnTo>
                    <a:pt x="7193" y="1"/>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43"/>
            <p:cNvSpPr/>
            <p:nvPr/>
          </p:nvSpPr>
          <p:spPr>
            <a:xfrm>
              <a:off x="6584325" y="1130050"/>
              <a:ext cx="128925" cy="210500"/>
            </a:xfrm>
            <a:custGeom>
              <a:avLst/>
              <a:gdLst/>
              <a:ahLst/>
              <a:cxnLst/>
              <a:rect l="l" t="t" r="r" b="b"/>
              <a:pathLst>
                <a:path w="5157" h="8420" extrusionOk="0">
                  <a:moveTo>
                    <a:pt x="5115" y="1"/>
                  </a:moveTo>
                  <a:lnTo>
                    <a:pt x="42" y="2932"/>
                  </a:lnTo>
                  <a:lnTo>
                    <a:pt x="1" y="4969"/>
                  </a:lnTo>
                  <a:lnTo>
                    <a:pt x="292" y="4803"/>
                  </a:lnTo>
                  <a:lnTo>
                    <a:pt x="437" y="4034"/>
                  </a:lnTo>
                  <a:lnTo>
                    <a:pt x="458" y="3950"/>
                  </a:lnTo>
                  <a:lnTo>
                    <a:pt x="541" y="3680"/>
                  </a:lnTo>
                  <a:lnTo>
                    <a:pt x="624" y="3431"/>
                  </a:lnTo>
                  <a:lnTo>
                    <a:pt x="749" y="3181"/>
                  </a:lnTo>
                  <a:lnTo>
                    <a:pt x="874" y="2973"/>
                  </a:lnTo>
                  <a:lnTo>
                    <a:pt x="1019" y="2765"/>
                  </a:lnTo>
                  <a:lnTo>
                    <a:pt x="1186" y="2599"/>
                  </a:lnTo>
                  <a:lnTo>
                    <a:pt x="1373" y="2454"/>
                  </a:lnTo>
                  <a:lnTo>
                    <a:pt x="1560" y="2308"/>
                  </a:lnTo>
                  <a:lnTo>
                    <a:pt x="2163" y="1975"/>
                  </a:lnTo>
                  <a:lnTo>
                    <a:pt x="2163" y="7588"/>
                  </a:lnTo>
                  <a:lnTo>
                    <a:pt x="1456" y="8004"/>
                  </a:lnTo>
                  <a:lnTo>
                    <a:pt x="1352" y="8067"/>
                  </a:lnTo>
                  <a:lnTo>
                    <a:pt x="1290" y="8129"/>
                  </a:lnTo>
                  <a:lnTo>
                    <a:pt x="1227" y="8212"/>
                  </a:lnTo>
                  <a:lnTo>
                    <a:pt x="1207" y="8316"/>
                  </a:lnTo>
                  <a:lnTo>
                    <a:pt x="1186" y="8420"/>
                  </a:lnTo>
                  <a:lnTo>
                    <a:pt x="4013" y="6778"/>
                  </a:lnTo>
                  <a:lnTo>
                    <a:pt x="4013" y="6528"/>
                  </a:lnTo>
                  <a:lnTo>
                    <a:pt x="3036" y="7089"/>
                  </a:lnTo>
                  <a:lnTo>
                    <a:pt x="3036" y="1456"/>
                  </a:lnTo>
                  <a:lnTo>
                    <a:pt x="3597" y="1144"/>
                  </a:lnTo>
                  <a:lnTo>
                    <a:pt x="3784" y="1061"/>
                  </a:lnTo>
                  <a:lnTo>
                    <a:pt x="3971" y="1019"/>
                  </a:lnTo>
                  <a:lnTo>
                    <a:pt x="4117" y="1019"/>
                  </a:lnTo>
                  <a:lnTo>
                    <a:pt x="4262" y="1061"/>
                  </a:lnTo>
                  <a:lnTo>
                    <a:pt x="4408" y="1123"/>
                  </a:lnTo>
                  <a:lnTo>
                    <a:pt x="4512" y="1227"/>
                  </a:lnTo>
                  <a:lnTo>
                    <a:pt x="4616" y="1373"/>
                  </a:lnTo>
                  <a:lnTo>
                    <a:pt x="4720" y="1560"/>
                  </a:lnTo>
                  <a:lnTo>
                    <a:pt x="4886" y="2163"/>
                  </a:lnTo>
                  <a:lnTo>
                    <a:pt x="5156" y="1996"/>
                  </a:lnTo>
                  <a:lnTo>
                    <a:pt x="511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8" name="Google Shape;3548;p43"/>
          <p:cNvSpPr/>
          <p:nvPr/>
        </p:nvSpPr>
        <p:spPr>
          <a:xfrm>
            <a:off x="3493575" y="1046375"/>
            <a:ext cx="25" cy="25"/>
          </a:xfrm>
          <a:custGeom>
            <a:avLst/>
            <a:gdLst/>
            <a:ahLst/>
            <a:cxnLst/>
            <a:rect l="l" t="t" r="r" b="b"/>
            <a:pathLst>
              <a:path w="1" h="1" fill="none" extrusionOk="0">
                <a:moveTo>
                  <a:pt x="1" y="1"/>
                </a:move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49" name="Google Shape;3549;p43"/>
          <p:cNvGrpSpPr/>
          <p:nvPr/>
        </p:nvGrpSpPr>
        <p:grpSpPr>
          <a:xfrm>
            <a:off x="1371510" y="1279635"/>
            <a:ext cx="953713" cy="1267845"/>
            <a:chOff x="2405300" y="1046375"/>
            <a:chExt cx="1137675" cy="1512400"/>
          </a:xfrm>
        </p:grpSpPr>
        <p:sp>
          <p:nvSpPr>
            <p:cNvPr id="3550" name="Google Shape;3550;p43"/>
            <p:cNvSpPr/>
            <p:nvPr/>
          </p:nvSpPr>
          <p:spPr>
            <a:xfrm>
              <a:off x="2405300" y="1046375"/>
              <a:ext cx="1088300" cy="1483825"/>
            </a:xfrm>
            <a:custGeom>
              <a:avLst/>
              <a:gdLst/>
              <a:ahLst/>
              <a:cxnLst/>
              <a:rect l="l" t="t" r="r" b="b"/>
              <a:pathLst>
                <a:path w="43532" h="59353" extrusionOk="0">
                  <a:moveTo>
                    <a:pt x="43532" y="1"/>
                  </a:moveTo>
                  <a:lnTo>
                    <a:pt x="0" y="25093"/>
                  </a:lnTo>
                  <a:lnTo>
                    <a:pt x="42" y="59352"/>
                  </a:lnTo>
                  <a:lnTo>
                    <a:pt x="43532" y="34240"/>
                  </a:lnTo>
                  <a:lnTo>
                    <a:pt x="43532" y="1"/>
                  </a:lnTo>
                  <a:close/>
                </a:path>
              </a:pathLst>
            </a:custGeom>
            <a:solidFill>
              <a:srgbClr val="FFC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43"/>
            <p:cNvSpPr/>
            <p:nvPr/>
          </p:nvSpPr>
          <p:spPr>
            <a:xfrm>
              <a:off x="2405300" y="1046375"/>
              <a:ext cx="1088300" cy="1483825"/>
            </a:xfrm>
            <a:custGeom>
              <a:avLst/>
              <a:gdLst/>
              <a:ahLst/>
              <a:cxnLst/>
              <a:rect l="l" t="t" r="r" b="b"/>
              <a:pathLst>
                <a:path w="43532" h="59353" fill="none" extrusionOk="0">
                  <a:moveTo>
                    <a:pt x="43532" y="1"/>
                  </a:moveTo>
                  <a:lnTo>
                    <a:pt x="0" y="25093"/>
                  </a:lnTo>
                  <a:lnTo>
                    <a:pt x="42" y="59352"/>
                  </a:lnTo>
                  <a:lnTo>
                    <a:pt x="43532" y="34240"/>
                  </a:lnTo>
                  <a:lnTo>
                    <a:pt x="435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43"/>
            <p:cNvSpPr/>
            <p:nvPr/>
          </p:nvSpPr>
          <p:spPr>
            <a:xfrm>
              <a:off x="2455175" y="1074450"/>
              <a:ext cx="1087800" cy="1484325"/>
            </a:xfrm>
            <a:custGeom>
              <a:avLst/>
              <a:gdLst/>
              <a:ahLst/>
              <a:cxnLst/>
              <a:rect l="l" t="t" r="r" b="b"/>
              <a:pathLst>
                <a:path w="43512" h="59373" extrusionOk="0">
                  <a:moveTo>
                    <a:pt x="43511" y="0"/>
                  </a:moveTo>
                  <a:lnTo>
                    <a:pt x="1" y="25134"/>
                  </a:lnTo>
                  <a:lnTo>
                    <a:pt x="1" y="59373"/>
                  </a:lnTo>
                  <a:lnTo>
                    <a:pt x="43511" y="34260"/>
                  </a:lnTo>
                  <a:lnTo>
                    <a:pt x="43511"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43"/>
            <p:cNvSpPr/>
            <p:nvPr/>
          </p:nvSpPr>
          <p:spPr>
            <a:xfrm>
              <a:off x="2405300" y="1673675"/>
              <a:ext cx="49900" cy="885100"/>
            </a:xfrm>
            <a:custGeom>
              <a:avLst/>
              <a:gdLst/>
              <a:ahLst/>
              <a:cxnLst/>
              <a:rect l="l" t="t" r="r" b="b"/>
              <a:pathLst>
                <a:path w="1996" h="35404" extrusionOk="0">
                  <a:moveTo>
                    <a:pt x="0" y="1"/>
                  </a:moveTo>
                  <a:lnTo>
                    <a:pt x="42" y="34260"/>
                  </a:lnTo>
                  <a:lnTo>
                    <a:pt x="1996" y="35404"/>
                  </a:lnTo>
                  <a:lnTo>
                    <a:pt x="1996" y="1165"/>
                  </a:lnTo>
                  <a:lnTo>
                    <a:pt x="0" y="1"/>
                  </a:lnTo>
                  <a:close/>
                </a:path>
              </a:pathLst>
            </a:custGeom>
            <a:solidFill>
              <a:srgbClr val="007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43"/>
            <p:cNvSpPr/>
            <p:nvPr/>
          </p:nvSpPr>
          <p:spPr>
            <a:xfrm>
              <a:off x="2405300" y="1046375"/>
              <a:ext cx="1137675" cy="656425"/>
            </a:xfrm>
            <a:custGeom>
              <a:avLst/>
              <a:gdLst/>
              <a:ahLst/>
              <a:cxnLst/>
              <a:rect l="l" t="t" r="r" b="b"/>
              <a:pathLst>
                <a:path w="45507" h="26257" extrusionOk="0">
                  <a:moveTo>
                    <a:pt x="43532" y="1"/>
                  </a:moveTo>
                  <a:lnTo>
                    <a:pt x="0" y="25093"/>
                  </a:lnTo>
                  <a:lnTo>
                    <a:pt x="1996" y="26257"/>
                  </a:lnTo>
                  <a:lnTo>
                    <a:pt x="45506" y="1123"/>
                  </a:lnTo>
                  <a:lnTo>
                    <a:pt x="43532" y="1"/>
                  </a:lnTo>
                  <a:close/>
                </a:path>
              </a:pathLst>
            </a:custGeom>
            <a:solidFill>
              <a:srgbClr val="6CD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43"/>
            <p:cNvSpPr/>
            <p:nvPr/>
          </p:nvSpPr>
          <p:spPr>
            <a:xfrm>
              <a:off x="2455175" y="1845700"/>
              <a:ext cx="1087800" cy="713075"/>
            </a:xfrm>
            <a:custGeom>
              <a:avLst/>
              <a:gdLst/>
              <a:ahLst/>
              <a:cxnLst/>
              <a:rect l="l" t="t" r="r" b="b"/>
              <a:pathLst>
                <a:path w="43512" h="28523" extrusionOk="0">
                  <a:moveTo>
                    <a:pt x="43511" y="1"/>
                  </a:moveTo>
                  <a:lnTo>
                    <a:pt x="1" y="25113"/>
                  </a:lnTo>
                  <a:lnTo>
                    <a:pt x="1" y="28523"/>
                  </a:lnTo>
                  <a:lnTo>
                    <a:pt x="43511" y="3410"/>
                  </a:lnTo>
                  <a:lnTo>
                    <a:pt x="43511" y="1"/>
                  </a:lnTo>
                  <a:close/>
                </a:path>
              </a:pathLst>
            </a:custGeom>
            <a:solidFill>
              <a:srgbClr val="F4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43"/>
            <p:cNvSpPr/>
            <p:nvPr/>
          </p:nvSpPr>
          <p:spPr>
            <a:xfrm>
              <a:off x="2406325" y="2445450"/>
              <a:ext cx="48875" cy="113325"/>
            </a:xfrm>
            <a:custGeom>
              <a:avLst/>
              <a:gdLst/>
              <a:ahLst/>
              <a:cxnLst/>
              <a:rect l="l" t="t" r="r" b="b"/>
              <a:pathLst>
                <a:path w="1955" h="4533" extrusionOk="0">
                  <a:moveTo>
                    <a:pt x="1" y="1"/>
                  </a:moveTo>
                  <a:lnTo>
                    <a:pt x="1" y="3389"/>
                  </a:lnTo>
                  <a:lnTo>
                    <a:pt x="1955" y="4533"/>
                  </a:lnTo>
                  <a:lnTo>
                    <a:pt x="1955" y="1123"/>
                  </a:lnTo>
                  <a:lnTo>
                    <a:pt x="1" y="1"/>
                  </a:lnTo>
                  <a:close/>
                </a:path>
              </a:pathLst>
            </a:custGeom>
            <a:solidFill>
              <a:srgbClr val="AD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43"/>
            <p:cNvSpPr/>
            <p:nvPr/>
          </p:nvSpPr>
          <p:spPr>
            <a:xfrm>
              <a:off x="2493125" y="2471450"/>
              <a:ext cx="43150" cy="49900"/>
            </a:xfrm>
            <a:custGeom>
              <a:avLst/>
              <a:gdLst/>
              <a:ahLst/>
              <a:cxnLst/>
              <a:rect l="l" t="t" r="r" b="b"/>
              <a:pathLst>
                <a:path w="1726" h="1996" extrusionOk="0">
                  <a:moveTo>
                    <a:pt x="0" y="0"/>
                  </a:moveTo>
                  <a:lnTo>
                    <a:pt x="0" y="1996"/>
                  </a:lnTo>
                  <a:lnTo>
                    <a:pt x="1726" y="0"/>
                  </a:lnTo>
                  <a:close/>
                </a:path>
              </a:pathLst>
            </a:custGeom>
            <a:solidFill>
              <a:srgbClr val="AD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43"/>
            <p:cNvSpPr/>
            <p:nvPr/>
          </p:nvSpPr>
          <p:spPr>
            <a:xfrm>
              <a:off x="2573150" y="1891950"/>
              <a:ext cx="939675" cy="571200"/>
            </a:xfrm>
            <a:custGeom>
              <a:avLst/>
              <a:gdLst/>
              <a:ahLst/>
              <a:cxnLst/>
              <a:rect l="l" t="t" r="r" b="b"/>
              <a:pathLst>
                <a:path w="37587" h="22848" extrusionOk="0">
                  <a:moveTo>
                    <a:pt x="37587" y="1"/>
                  </a:moveTo>
                  <a:lnTo>
                    <a:pt x="1" y="21767"/>
                  </a:lnTo>
                  <a:lnTo>
                    <a:pt x="22" y="22848"/>
                  </a:lnTo>
                  <a:lnTo>
                    <a:pt x="37587" y="1144"/>
                  </a:lnTo>
                  <a:lnTo>
                    <a:pt x="37587" y="1"/>
                  </a:lnTo>
                  <a:close/>
                </a:path>
              </a:pathLst>
            </a:custGeom>
            <a:solidFill>
              <a:srgbClr val="AD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43"/>
            <p:cNvSpPr/>
            <p:nvPr/>
          </p:nvSpPr>
          <p:spPr>
            <a:xfrm>
              <a:off x="2797675" y="1505275"/>
              <a:ext cx="416850" cy="537950"/>
            </a:xfrm>
            <a:custGeom>
              <a:avLst/>
              <a:gdLst/>
              <a:ahLst/>
              <a:cxnLst/>
              <a:rect l="l" t="t" r="r" b="b"/>
              <a:pathLst>
                <a:path w="16674" h="21518" fill="none" extrusionOk="0">
                  <a:moveTo>
                    <a:pt x="8337" y="1144"/>
                  </a:moveTo>
                  <a:lnTo>
                    <a:pt x="8337" y="1144"/>
                  </a:lnTo>
                  <a:lnTo>
                    <a:pt x="8773" y="895"/>
                  </a:lnTo>
                  <a:lnTo>
                    <a:pt x="9189" y="687"/>
                  </a:lnTo>
                  <a:lnTo>
                    <a:pt x="9605" y="521"/>
                  </a:lnTo>
                  <a:lnTo>
                    <a:pt x="10021" y="375"/>
                  </a:lnTo>
                  <a:lnTo>
                    <a:pt x="10416" y="250"/>
                  </a:lnTo>
                  <a:lnTo>
                    <a:pt x="10811" y="147"/>
                  </a:lnTo>
                  <a:lnTo>
                    <a:pt x="11206" y="63"/>
                  </a:lnTo>
                  <a:lnTo>
                    <a:pt x="11580" y="22"/>
                  </a:lnTo>
                  <a:lnTo>
                    <a:pt x="11954" y="1"/>
                  </a:lnTo>
                  <a:lnTo>
                    <a:pt x="12307" y="1"/>
                  </a:lnTo>
                  <a:lnTo>
                    <a:pt x="12661" y="43"/>
                  </a:lnTo>
                  <a:lnTo>
                    <a:pt x="12993" y="84"/>
                  </a:lnTo>
                  <a:lnTo>
                    <a:pt x="13326" y="167"/>
                  </a:lnTo>
                  <a:lnTo>
                    <a:pt x="13638" y="271"/>
                  </a:lnTo>
                  <a:lnTo>
                    <a:pt x="13950" y="396"/>
                  </a:lnTo>
                  <a:lnTo>
                    <a:pt x="14241" y="562"/>
                  </a:lnTo>
                  <a:lnTo>
                    <a:pt x="14511" y="729"/>
                  </a:lnTo>
                  <a:lnTo>
                    <a:pt x="14781" y="936"/>
                  </a:lnTo>
                  <a:lnTo>
                    <a:pt x="15010" y="1144"/>
                  </a:lnTo>
                  <a:lnTo>
                    <a:pt x="15259" y="1394"/>
                  </a:lnTo>
                  <a:lnTo>
                    <a:pt x="15467" y="1664"/>
                  </a:lnTo>
                  <a:lnTo>
                    <a:pt x="15675" y="1955"/>
                  </a:lnTo>
                  <a:lnTo>
                    <a:pt x="15862" y="2246"/>
                  </a:lnTo>
                  <a:lnTo>
                    <a:pt x="16029" y="2579"/>
                  </a:lnTo>
                  <a:lnTo>
                    <a:pt x="16174" y="2932"/>
                  </a:lnTo>
                  <a:lnTo>
                    <a:pt x="16299" y="3306"/>
                  </a:lnTo>
                  <a:lnTo>
                    <a:pt x="16403" y="3701"/>
                  </a:lnTo>
                  <a:lnTo>
                    <a:pt x="16507" y="4117"/>
                  </a:lnTo>
                  <a:lnTo>
                    <a:pt x="16569" y="4533"/>
                  </a:lnTo>
                  <a:lnTo>
                    <a:pt x="16631" y="4990"/>
                  </a:lnTo>
                  <a:lnTo>
                    <a:pt x="16673" y="5468"/>
                  </a:lnTo>
                  <a:lnTo>
                    <a:pt x="16673" y="5947"/>
                  </a:lnTo>
                  <a:lnTo>
                    <a:pt x="16673" y="5947"/>
                  </a:lnTo>
                  <a:lnTo>
                    <a:pt x="16673" y="6445"/>
                  </a:lnTo>
                  <a:lnTo>
                    <a:pt x="16631" y="6965"/>
                  </a:lnTo>
                  <a:lnTo>
                    <a:pt x="16569" y="7464"/>
                  </a:lnTo>
                  <a:lnTo>
                    <a:pt x="16507" y="7984"/>
                  </a:lnTo>
                  <a:lnTo>
                    <a:pt x="16403" y="8504"/>
                  </a:lnTo>
                  <a:lnTo>
                    <a:pt x="16299" y="9023"/>
                  </a:lnTo>
                  <a:lnTo>
                    <a:pt x="16174" y="9543"/>
                  </a:lnTo>
                  <a:lnTo>
                    <a:pt x="16029" y="10084"/>
                  </a:lnTo>
                  <a:lnTo>
                    <a:pt x="15862" y="10603"/>
                  </a:lnTo>
                  <a:lnTo>
                    <a:pt x="15675" y="11123"/>
                  </a:lnTo>
                  <a:lnTo>
                    <a:pt x="15467" y="11643"/>
                  </a:lnTo>
                  <a:lnTo>
                    <a:pt x="15259" y="12162"/>
                  </a:lnTo>
                  <a:lnTo>
                    <a:pt x="15010" y="12661"/>
                  </a:lnTo>
                  <a:lnTo>
                    <a:pt x="14781" y="13181"/>
                  </a:lnTo>
                  <a:lnTo>
                    <a:pt x="14511" y="13680"/>
                  </a:lnTo>
                  <a:lnTo>
                    <a:pt x="14241" y="14158"/>
                  </a:lnTo>
                  <a:lnTo>
                    <a:pt x="13950" y="14657"/>
                  </a:lnTo>
                  <a:lnTo>
                    <a:pt x="13638" y="15135"/>
                  </a:lnTo>
                  <a:lnTo>
                    <a:pt x="13326" y="15593"/>
                  </a:lnTo>
                  <a:lnTo>
                    <a:pt x="12993" y="16050"/>
                  </a:lnTo>
                  <a:lnTo>
                    <a:pt x="12661" y="16507"/>
                  </a:lnTo>
                  <a:lnTo>
                    <a:pt x="12307" y="16923"/>
                  </a:lnTo>
                  <a:lnTo>
                    <a:pt x="11954" y="17360"/>
                  </a:lnTo>
                  <a:lnTo>
                    <a:pt x="11580" y="17755"/>
                  </a:lnTo>
                  <a:lnTo>
                    <a:pt x="11206" y="18150"/>
                  </a:lnTo>
                  <a:lnTo>
                    <a:pt x="10811" y="18524"/>
                  </a:lnTo>
                  <a:lnTo>
                    <a:pt x="10416" y="18877"/>
                  </a:lnTo>
                  <a:lnTo>
                    <a:pt x="10021" y="19231"/>
                  </a:lnTo>
                  <a:lnTo>
                    <a:pt x="9605" y="19542"/>
                  </a:lnTo>
                  <a:lnTo>
                    <a:pt x="9189" y="19854"/>
                  </a:lnTo>
                  <a:lnTo>
                    <a:pt x="8773" y="20124"/>
                  </a:lnTo>
                  <a:lnTo>
                    <a:pt x="8337" y="20395"/>
                  </a:lnTo>
                  <a:lnTo>
                    <a:pt x="8337" y="20395"/>
                  </a:lnTo>
                  <a:lnTo>
                    <a:pt x="7921" y="20623"/>
                  </a:lnTo>
                  <a:lnTo>
                    <a:pt x="7484" y="20831"/>
                  </a:lnTo>
                  <a:lnTo>
                    <a:pt x="7069" y="21018"/>
                  </a:lnTo>
                  <a:lnTo>
                    <a:pt x="6653" y="21164"/>
                  </a:lnTo>
                  <a:lnTo>
                    <a:pt x="6258" y="21289"/>
                  </a:lnTo>
                  <a:lnTo>
                    <a:pt x="5863" y="21393"/>
                  </a:lnTo>
                  <a:lnTo>
                    <a:pt x="5468" y="21455"/>
                  </a:lnTo>
                  <a:lnTo>
                    <a:pt x="5094" y="21496"/>
                  </a:lnTo>
                  <a:lnTo>
                    <a:pt x="4720" y="21517"/>
                  </a:lnTo>
                  <a:lnTo>
                    <a:pt x="4366" y="21517"/>
                  </a:lnTo>
                  <a:lnTo>
                    <a:pt x="4013" y="21496"/>
                  </a:lnTo>
                  <a:lnTo>
                    <a:pt x="3680" y="21434"/>
                  </a:lnTo>
                  <a:lnTo>
                    <a:pt x="3348" y="21351"/>
                  </a:lnTo>
                  <a:lnTo>
                    <a:pt x="3036" y="21247"/>
                  </a:lnTo>
                  <a:lnTo>
                    <a:pt x="2745" y="21122"/>
                  </a:lnTo>
                  <a:lnTo>
                    <a:pt x="2454" y="20977"/>
                  </a:lnTo>
                  <a:lnTo>
                    <a:pt x="2163" y="20790"/>
                  </a:lnTo>
                  <a:lnTo>
                    <a:pt x="1913" y="20603"/>
                  </a:lnTo>
                  <a:lnTo>
                    <a:pt x="1664" y="20374"/>
                  </a:lnTo>
                  <a:lnTo>
                    <a:pt x="1435" y="20124"/>
                  </a:lnTo>
                  <a:lnTo>
                    <a:pt x="1206" y="19875"/>
                  </a:lnTo>
                  <a:lnTo>
                    <a:pt x="1019" y="19584"/>
                  </a:lnTo>
                  <a:lnTo>
                    <a:pt x="832" y="19272"/>
                  </a:lnTo>
                  <a:lnTo>
                    <a:pt x="666" y="18939"/>
                  </a:lnTo>
                  <a:lnTo>
                    <a:pt x="520" y="18586"/>
                  </a:lnTo>
                  <a:lnTo>
                    <a:pt x="375" y="18212"/>
                  </a:lnTo>
                  <a:lnTo>
                    <a:pt x="271" y="17817"/>
                  </a:lnTo>
                  <a:lnTo>
                    <a:pt x="167" y="17422"/>
                  </a:lnTo>
                  <a:lnTo>
                    <a:pt x="104" y="16985"/>
                  </a:lnTo>
                  <a:lnTo>
                    <a:pt x="42" y="16528"/>
                  </a:lnTo>
                  <a:lnTo>
                    <a:pt x="21" y="16071"/>
                  </a:lnTo>
                  <a:lnTo>
                    <a:pt x="1" y="15572"/>
                  </a:lnTo>
                  <a:lnTo>
                    <a:pt x="1" y="15572"/>
                  </a:lnTo>
                  <a:lnTo>
                    <a:pt x="21" y="15073"/>
                  </a:lnTo>
                  <a:lnTo>
                    <a:pt x="42" y="14574"/>
                  </a:lnTo>
                  <a:lnTo>
                    <a:pt x="104" y="14054"/>
                  </a:lnTo>
                  <a:lnTo>
                    <a:pt x="167" y="13534"/>
                  </a:lnTo>
                  <a:lnTo>
                    <a:pt x="271" y="13015"/>
                  </a:lnTo>
                  <a:lnTo>
                    <a:pt x="375" y="12495"/>
                  </a:lnTo>
                  <a:lnTo>
                    <a:pt x="520" y="11975"/>
                  </a:lnTo>
                  <a:lnTo>
                    <a:pt x="666" y="11456"/>
                  </a:lnTo>
                  <a:lnTo>
                    <a:pt x="832" y="10936"/>
                  </a:lnTo>
                  <a:lnTo>
                    <a:pt x="1019" y="10395"/>
                  </a:lnTo>
                  <a:lnTo>
                    <a:pt x="1206" y="9896"/>
                  </a:lnTo>
                  <a:lnTo>
                    <a:pt x="1435" y="9377"/>
                  </a:lnTo>
                  <a:lnTo>
                    <a:pt x="1664" y="8857"/>
                  </a:lnTo>
                  <a:lnTo>
                    <a:pt x="1913" y="8358"/>
                  </a:lnTo>
                  <a:lnTo>
                    <a:pt x="2163" y="7859"/>
                  </a:lnTo>
                  <a:lnTo>
                    <a:pt x="2454" y="7360"/>
                  </a:lnTo>
                  <a:lnTo>
                    <a:pt x="2745" y="6882"/>
                  </a:lnTo>
                  <a:lnTo>
                    <a:pt x="3036" y="6404"/>
                  </a:lnTo>
                  <a:lnTo>
                    <a:pt x="3348" y="5926"/>
                  </a:lnTo>
                  <a:lnTo>
                    <a:pt x="3680" y="5468"/>
                  </a:lnTo>
                  <a:lnTo>
                    <a:pt x="4013" y="5032"/>
                  </a:lnTo>
                  <a:lnTo>
                    <a:pt x="4366" y="4595"/>
                  </a:lnTo>
                  <a:lnTo>
                    <a:pt x="4720" y="4180"/>
                  </a:lnTo>
                  <a:lnTo>
                    <a:pt x="5094" y="3764"/>
                  </a:lnTo>
                  <a:lnTo>
                    <a:pt x="5468" y="3369"/>
                  </a:lnTo>
                  <a:lnTo>
                    <a:pt x="5863" y="2995"/>
                  </a:lnTo>
                  <a:lnTo>
                    <a:pt x="6258" y="2641"/>
                  </a:lnTo>
                  <a:lnTo>
                    <a:pt x="6653" y="2309"/>
                  </a:lnTo>
                  <a:lnTo>
                    <a:pt x="7069" y="1976"/>
                  </a:lnTo>
                  <a:lnTo>
                    <a:pt x="7484" y="1685"/>
                  </a:lnTo>
                  <a:lnTo>
                    <a:pt x="7921" y="1394"/>
                  </a:lnTo>
                  <a:lnTo>
                    <a:pt x="8337" y="1144"/>
                  </a:lnTo>
                  <a:lnTo>
                    <a:pt x="8337" y="1144"/>
                  </a:lnTo>
                  <a:close/>
                </a:path>
              </a:pathLst>
            </a:custGeom>
            <a:noFill/>
            <a:ln w="239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43"/>
            <p:cNvSpPr/>
            <p:nvPr/>
          </p:nvSpPr>
          <p:spPr>
            <a:xfrm>
              <a:off x="2950475" y="1711100"/>
              <a:ext cx="166325" cy="192825"/>
            </a:xfrm>
            <a:custGeom>
              <a:avLst/>
              <a:gdLst/>
              <a:ahLst/>
              <a:cxnLst/>
              <a:rect l="l" t="t" r="r" b="b"/>
              <a:pathLst>
                <a:path w="6653" h="7713" extrusionOk="0">
                  <a:moveTo>
                    <a:pt x="0" y="0"/>
                  </a:moveTo>
                  <a:lnTo>
                    <a:pt x="0" y="7713"/>
                  </a:lnTo>
                  <a:lnTo>
                    <a:pt x="66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561" name="Google Shape;3561;p43"/>
          <p:cNvCxnSpPr>
            <a:stCxn id="3562" idx="1"/>
          </p:cNvCxnSpPr>
          <p:nvPr/>
        </p:nvCxnSpPr>
        <p:spPr>
          <a:xfrm flipH="1">
            <a:off x="6164900" y="2939300"/>
            <a:ext cx="1090500" cy="491400"/>
          </a:xfrm>
          <a:prstGeom prst="bentConnector3">
            <a:avLst>
              <a:gd name="adj1" fmla="val 50000"/>
            </a:avLst>
          </a:prstGeom>
          <a:noFill/>
          <a:ln w="9525" cap="flat" cmpd="sng">
            <a:solidFill>
              <a:schemeClr val="accent5"/>
            </a:solidFill>
            <a:prstDash val="solid"/>
            <a:round/>
            <a:headEnd type="none" w="med" len="med"/>
            <a:tailEnd type="oval" w="med" len="med"/>
          </a:ln>
        </p:spPr>
      </p:cxnSp>
      <p:sp>
        <p:nvSpPr>
          <p:cNvPr id="3563" name="Google Shape;3563;p43"/>
          <p:cNvSpPr/>
          <p:nvPr/>
        </p:nvSpPr>
        <p:spPr>
          <a:xfrm>
            <a:off x="2555400" y="2592300"/>
            <a:ext cx="4033200" cy="4125300"/>
          </a:xfrm>
          <a:prstGeom prst="arc">
            <a:avLst>
              <a:gd name="adj1" fmla="val 10810440"/>
              <a:gd name="adj2" fmla="val 0"/>
            </a:avLst>
          </a:pr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43"/>
          <p:cNvSpPr txBox="1"/>
          <p:nvPr/>
        </p:nvSpPr>
        <p:spPr>
          <a:xfrm>
            <a:off x="2517600" y="1647575"/>
            <a:ext cx="1172700" cy="28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3"/>
                </a:solidFill>
                <a:latin typeface="Fira Sans"/>
                <a:ea typeface="Fira Sans"/>
                <a:cs typeface="Fira Sans"/>
                <a:sym typeface="Fira Sans"/>
              </a:rPr>
              <a:t>Mars</a:t>
            </a:r>
            <a:endParaRPr b="1">
              <a:solidFill>
                <a:schemeClr val="accent3"/>
              </a:solidFill>
              <a:latin typeface="Fira Sans"/>
              <a:ea typeface="Fira Sans"/>
              <a:cs typeface="Fira Sans"/>
              <a:sym typeface="Fira Sans"/>
            </a:endParaRPr>
          </a:p>
        </p:txBody>
      </p:sp>
      <p:sp>
        <p:nvSpPr>
          <p:cNvPr id="3565" name="Google Shape;3565;p43"/>
          <p:cNvSpPr txBox="1"/>
          <p:nvPr/>
        </p:nvSpPr>
        <p:spPr>
          <a:xfrm>
            <a:off x="715775" y="2795750"/>
            <a:ext cx="1172700" cy="28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2"/>
                </a:solidFill>
                <a:latin typeface="Fira Sans"/>
                <a:ea typeface="Fira Sans"/>
                <a:cs typeface="Fira Sans"/>
                <a:sym typeface="Fira Sans"/>
              </a:rPr>
              <a:t>Mercury</a:t>
            </a:r>
            <a:endParaRPr b="1">
              <a:solidFill>
                <a:schemeClr val="accent2"/>
              </a:solidFill>
              <a:latin typeface="Fira Sans"/>
              <a:ea typeface="Fira Sans"/>
              <a:cs typeface="Fira Sans"/>
              <a:sym typeface="Fira Sans"/>
            </a:endParaRPr>
          </a:p>
        </p:txBody>
      </p:sp>
      <p:sp>
        <p:nvSpPr>
          <p:cNvPr id="3566" name="Google Shape;3566;p43"/>
          <p:cNvSpPr txBox="1"/>
          <p:nvPr/>
        </p:nvSpPr>
        <p:spPr>
          <a:xfrm>
            <a:off x="5440275" y="1647575"/>
            <a:ext cx="1172700" cy="28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4"/>
                </a:solidFill>
                <a:latin typeface="Fira Sans"/>
                <a:ea typeface="Fira Sans"/>
                <a:cs typeface="Fira Sans"/>
                <a:sym typeface="Fira Sans"/>
              </a:rPr>
              <a:t>Saturn</a:t>
            </a:r>
            <a:endParaRPr b="1">
              <a:solidFill>
                <a:schemeClr val="accent4"/>
              </a:solidFill>
              <a:latin typeface="Fira Sans"/>
              <a:ea typeface="Fira Sans"/>
              <a:cs typeface="Fira Sans"/>
              <a:sym typeface="Fira Sans"/>
            </a:endParaRPr>
          </a:p>
        </p:txBody>
      </p:sp>
      <p:sp>
        <p:nvSpPr>
          <p:cNvPr id="3562" name="Google Shape;3562;p43"/>
          <p:cNvSpPr txBox="1"/>
          <p:nvPr/>
        </p:nvSpPr>
        <p:spPr>
          <a:xfrm>
            <a:off x="7255400" y="2795750"/>
            <a:ext cx="1172700" cy="287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accent5"/>
                </a:solidFill>
                <a:latin typeface="Fira Sans"/>
                <a:ea typeface="Fira Sans"/>
                <a:cs typeface="Fira Sans"/>
                <a:sym typeface="Fira Sans"/>
              </a:rPr>
              <a:t>Venus</a:t>
            </a:r>
            <a:endParaRPr b="1">
              <a:solidFill>
                <a:schemeClr val="accent5"/>
              </a:solidFill>
              <a:latin typeface="Fira Sans"/>
              <a:ea typeface="Fira Sans"/>
              <a:cs typeface="Fira Sans"/>
              <a:sym typeface="Fira Sans"/>
            </a:endParaRPr>
          </a:p>
        </p:txBody>
      </p:sp>
      <p:grpSp>
        <p:nvGrpSpPr>
          <p:cNvPr id="3567" name="Google Shape;3567;p43"/>
          <p:cNvGrpSpPr/>
          <p:nvPr/>
        </p:nvGrpSpPr>
        <p:grpSpPr>
          <a:xfrm>
            <a:off x="3560755" y="3082846"/>
            <a:ext cx="1956930" cy="1661922"/>
            <a:chOff x="3796575" y="2262525"/>
            <a:chExt cx="1485900" cy="1261900"/>
          </a:xfrm>
        </p:grpSpPr>
        <p:sp>
          <p:nvSpPr>
            <p:cNvPr id="3568" name="Google Shape;3568;p43"/>
            <p:cNvSpPr/>
            <p:nvPr/>
          </p:nvSpPr>
          <p:spPr>
            <a:xfrm>
              <a:off x="3859975" y="3328975"/>
              <a:ext cx="115400" cy="179325"/>
            </a:xfrm>
            <a:custGeom>
              <a:avLst/>
              <a:gdLst/>
              <a:ahLst/>
              <a:cxnLst/>
              <a:rect l="l" t="t" r="r" b="b"/>
              <a:pathLst>
                <a:path w="4616" h="7173" extrusionOk="0">
                  <a:moveTo>
                    <a:pt x="1" y="1"/>
                  </a:moveTo>
                  <a:lnTo>
                    <a:pt x="1" y="4803"/>
                  </a:lnTo>
                  <a:lnTo>
                    <a:pt x="4158" y="7173"/>
                  </a:lnTo>
                  <a:lnTo>
                    <a:pt x="4616" y="2765"/>
                  </a:lnTo>
                  <a:lnTo>
                    <a:pt x="1" y="1"/>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69" name="Google Shape;3569;p43"/>
            <p:cNvGrpSpPr/>
            <p:nvPr/>
          </p:nvGrpSpPr>
          <p:grpSpPr>
            <a:xfrm>
              <a:off x="3796575" y="2262525"/>
              <a:ext cx="1485900" cy="1261900"/>
              <a:chOff x="3796575" y="2262525"/>
              <a:chExt cx="1485900" cy="1261900"/>
            </a:xfrm>
          </p:grpSpPr>
          <p:sp>
            <p:nvSpPr>
              <p:cNvPr id="3570" name="Google Shape;3570;p43"/>
              <p:cNvSpPr/>
              <p:nvPr/>
            </p:nvSpPr>
            <p:spPr>
              <a:xfrm>
                <a:off x="3796575" y="2262525"/>
                <a:ext cx="1373625" cy="1198475"/>
              </a:xfrm>
              <a:custGeom>
                <a:avLst/>
                <a:gdLst/>
                <a:ahLst/>
                <a:cxnLst/>
                <a:rect l="l" t="t" r="r" b="b"/>
                <a:pathLst>
                  <a:path w="54945" h="47939" extrusionOk="0">
                    <a:moveTo>
                      <a:pt x="33054" y="0"/>
                    </a:moveTo>
                    <a:lnTo>
                      <a:pt x="32493" y="21"/>
                    </a:lnTo>
                    <a:lnTo>
                      <a:pt x="31932" y="62"/>
                    </a:lnTo>
                    <a:lnTo>
                      <a:pt x="31370" y="146"/>
                    </a:lnTo>
                    <a:lnTo>
                      <a:pt x="30788" y="270"/>
                    </a:lnTo>
                    <a:lnTo>
                      <a:pt x="30206" y="416"/>
                    </a:lnTo>
                    <a:lnTo>
                      <a:pt x="29603" y="603"/>
                    </a:lnTo>
                    <a:lnTo>
                      <a:pt x="29001" y="811"/>
                    </a:lnTo>
                    <a:lnTo>
                      <a:pt x="28377" y="1060"/>
                    </a:lnTo>
                    <a:lnTo>
                      <a:pt x="27753" y="1351"/>
                    </a:lnTo>
                    <a:lnTo>
                      <a:pt x="27109" y="1663"/>
                    </a:lnTo>
                    <a:lnTo>
                      <a:pt x="26485" y="2017"/>
                    </a:lnTo>
                    <a:lnTo>
                      <a:pt x="25758" y="2453"/>
                    </a:lnTo>
                    <a:lnTo>
                      <a:pt x="25051" y="2911"/>
                    </a:lnTo>
                    <a:lnTo>
                      <a:pt x="24365" y="3409"/>
                    </a:lnTo>
                    <a:lnTo>
                      <a:pt x="23679" y="3929"/>
                    </a:lnTo>
                    <a:lnTo>
                      <a:pt x="23013" y="4490"/>
                    </a:lnTo>
                    <a:lnTo>
                      <a:pt x="22348" y="5073"/>
                    </a:lnTo>
                    <a:lnTo>
                      <a:pt x="21683" y="5696"/>
                    </a:lnTo>
                    <a:lnTo>
                      <a:pt x="21059" y="6320"/>
                    </a:lnTo>
                    <a:lnTo>
                      <a:pt x="20436" y="6985"/>
                    </a:lnTo>
                    <a:lnTo>
                      <a:pt x="19833" y="7671"/>
                    </a:lnTo>
                    <a:lnTo>
                      <a:pt x="19230" y="8378"/>
                    </a:lnTo>
                    <a:lnTo>
                      <a:pt x="18669" y="9106"/>
                    </a:lnTo>
                    <a:lnTo>
                      <a:pt x="18107" y="9854"/>
                    </a:lnTo>
                    <a:lnTo>
                      <a:pt x="17567" y="10602"/>
                    </a:lnTo>
                    <a:lnTo>
                      <a:pt x="17047" y="11392"/>
                    </a:lnTo>
                    <a:lnTo>
                      <a:pt x="16527" y="12182"/>
                    </a:lnTo>
                    <a:lnTo>
                      <a:pt x="16049" y="12993"/>
                    </a:lnTo>
                    <a:lnTo>
                      <a:pt x="15592" y="13804"/>
                    </a:lnTo>
                    <a:lnTo>
                      <a:pt x="15155" y="14635"/>
                    </a:lnTo>
                    <a:lnTo>
                      <a:pt x="14740" y="15467"/>
                    </a:lnTo>
                    <a:lnTo>
                      <a:pt x="14345" y="16319"/>
                    </a:lnTo>
                    <a:lnTo>
                      <a:pt x="13970" y="17172"/>
                    </a:lnTo>
                    <a:lnTo>
                      <a:pt x="13617" y="18024"/>
                    </a:lnTo>
                    <a:lnTo>
                      <a:pt x="13305" y="18897"/>
                    </a:lnTo>
                    <a:lnTo>
                      <a:pt x="13014" y="19770"/>
                    </a:lnTo>
                    <a:lnTo>
                      <a:pt x="12744" y="20643"/>
                    </a:lnTo>
                    <a:lnTo>
                      <a:pt x="12494" y="21496"/>
                    </a:lnTo>
                    <a:lnTo>
                      <a:pt x="12286" y="22369"/>
                    </a:lnTo>
                    <a:lnTo>
                      <a:pt x="12099" y="23242"/>
                    </a:lnTo>
                    <a:lnTo>
                      <a:pt x="11954" y="24094"/>
                    </a:lnTo>
                    <a:lnTo>
                      <a:pt x="11829" y="24967"/>
                    </a:lnTo>
                    <a:lnTo>
                      <a:pt x="11746" y="25820"/>
                    </a:lnTo>
                    <a:lnTo>
                      <a:pt x="11372" y="25861"/>
                    </a:lnTo>
                    <a:lnTo>
                      <a:pt x="10977" y="25944"/>
                    </a:lnTo>
                    <a:lnTo>
                      <a:pt x="10582" y="26048"/>
                    </a:lnTo>
                    <a:lnTo>
                      <a:pt x="10187" y="26173"/>
                    </a:lnTo>
                    <a:lnTo>
                      <a:pt x="9771" y="26319"/>
                    </a:lnTo>
                    <a:lnTo>
                      <a:pt x="9355" y="26506"/>
                    </a:lnTo>
                    <a:lnTo>
                      <a:pt x="8939" y="26714"/>
                    </a:lnTo>
                    <a:lnTo>
                      <a:pt x="8524" y="26942"/>
                    </a:lnTo>
                    <a:lnTo>
                      <a:pt x="8087" y="27213"/>
                    </a:lnTo>
                    <a:lnTo>
                      <a:pt x="7651" y="27483"/>
                    </a:lnTo>
                    <a:lnTo>
                      <a:pt x="7214" y="27795"/>
                    </a:lnTo>
                    <a:lnTo>
                      <a:pt x="6798" y="28127"/>
                    </a:lnTo>
                    <a:lnTo>
                      <a:pt x="6382" y="28481"/>
                    </a:lnTo>
                    <a:lnTo>
                      <a:pt x="5988" y="28834"/>
                    </a:lnTo>
                    <a:lnTo>
                      <a:pt x="5593" y="29229"/>
                    </a:lnTo>
                    <a:lnTo>
                      <a:pt x="5198" y="29624"/>
                    </a:lnTo>
                    <a:lnTo>
                      <a:pt x="4823" y="30040"/>
                    </a:lnTo>
                    <a:lnTo>
                      <a:pt x="4449" y="30476"/>
                    </a:lnTo>
                    <a:lnTo>
                      <a:pt x="4096" y="30913"/>
                    </a:lnTo>
                    <a:lnTo>
                      <a:pt x="3763" y="31370"/>
                    </a:lnTo>
                    <a:lnTo>
                      <a:pt x="3410" y="31828"/>
                    </a:lnTo>
                    <a:lnTo>
                      <a:pt x="3098" y="32306"/>
                    </a:lnTo>
                    <a:lnTo>
                      <a:pt x="2786" y="32805"/>
                    </a:lnTo>
                    <a:lnTo>
                      <a:pt x="2495" y="33304"/>
                    </a:lnTo>
                    <a:lnTo>
                      <a:pt x="2204" y="33803"/>
                    </a:lnTo>
                    <a:lnTo>
                      <a:pt x="1934" y="34301"/>
                    </a:lnTo>
                    <a:lnTo>
                      <a:pt x="1684" y="34821"/>
                    </a:lnTo>
                    <a:lnTo>
                      <a:pt x="1456" y="35362"/>
                    </a:lnTo>
                    <a:lnTo>
                      <a:pt x="1227" y="35881"/>
                    </a:lnTo>
                    <a:lnTo>
                      <a:pt x="1019" y="36401"/>
                    </a:lnTo>
                    <a:lnTo>
                      <a:pt x="832" y="36942"/>
                    </a:lnTo>
                    <a:lnTo>
                      <a:pt x="666" y="37482"/>
                    </a:lnTo>
                    <a:lnTo>
                      <a:pt x="520" y="38002"/>
                    </a:lnTo>
                    <a:lnTo>
                      <a:pt x="375" y="38542"/>
                    </a:lnTo>
                    <a:lnTo>
                      <a:pt x="271" y="39083"/>
                    </a:lnTo>
                    <a:lnTo>
                      <a:pt x="167" y="39603"/>
                    </a:lnTo>
                    <a:lnTo>
                      <a:pt x="104" y="40143"/>
                    </a:lnTo>
                    <a:lnTo>
                      <a:pt x="42" y="40663"/>
                    </a:lnTo>
                    <a:lnTo>
                      <a:pt x="0" y="41183"/>
                    </a:lnTo>
                    <a:lnTo>
                      <a:pt x="0" y="41681"/>
                    </a:lnTo>
                    <a:lnTo>
                      <a:pt x="21" y="42097"/>
                    </a:lnTo>
                    <a:lnTo>
                      <a:pt x="0" y="42097"/>
                    </a:lnTo>
                    <a:lnTo>
                      <a:pt x="0" y="42575"/>
                    </a:lnTo>
                    <a:lnTo>
                      <a:pt x="42" y="43053"/>
                    </a:lnTo>
                    <a:lnTo>
                      <a:pt x="84" y="43490"/>
                    </a:lnTo>
                    <a:lnTo>
                      <a:pt x="167" y="43906"/>
                    </a:lnTo>
                    <a:lnTo>
                      <a:pt x="250" y="44301"/>
                    </a:lnTo>
                    <a:lnTo>
                      <a:pt x="354" y="44696"/>
                    </a:lnTo>
                    <a:lnTo>
                      <a:pt x="499" y="45049"/>
                    </a:lnTo>
                    <a:lnTo>
                      <a:pt x="645" y="45403"/>
                    </a:lnTo>
                    <a:lnTo>
                      <a:pt x="811" y="45735"/>
                    </a:lnTo>
                    <a:lnTo>
                      <a:pt x="977" y="46026"/>
                    </a:lnTo>
                    <a:lnTo>
                      <a:pt x="1185" y="46317"/>
                    </a:lnTo>
                    <a:lnTo>
                      <a:pt x="1393" y="46567"/>
                    </a:lnTo>
                    <a:lnTo>
                      <a:pt x="1622" y="46816"/>
                    </a:lnTo>
                    <a:lnTo>
                      <a:pt x="1851" y="47024"/>
                    </a:lnTo>
                    <a:lnTo>
                      <a:pt x="2121" y="47211"/>
                    </a:lnTo>
                    <a:lnTo>
                      <a:pt x="2391" y="47378"/>
                    </a:lnTo>
                    <a:lnTo>
                      <a:pt x="2661" y="47544"/>
                    </a:lnTo>
                    <a:lnTo>
                      <a:pt x="2973" y="47669"/>
                    </a:lnTo>
                    <a:lnTo>
                      <a:pt x="3285" y="47773"/>
                    </a:lnTo>
                    <a:lnTo>
                      <a:pt x="3597" y="47835"/>
                    </a:lnTo>
                    <a:lnTo>
                      <a:pt x="3929" y="47897"/>
                    </a:lnTo>
                    <a:lnTo>
                      <a:pt x="4262" y="47918"/>
                    </a:lnTo>
                    <a:lnTo>
                      <a:pt x="4615" y="47939"/>
                    </a:lnTo>
                    <a:lnTo>
                      <a:pt x="4990" y="47918"/>
                    </a:lnTo>
                    <a:lnTo>
                      <a:pt x="5343" y="47856"/>
                    </a:lnTo>
                    <a:lnTo>
                      <a:pt x="5738" y="47793"/>
                    </a:lnTo>
                    <a:lnTo>
                      <a:pt x="6112" y="47689"/>
                    </a:lnTo>
                    <a:lnTo>
                      <a:pt x="6507" y="47565"/>
                    </a:lnTo>
                    <a:lnTo>
                      <a:pt x="6923" y="47419"/>
                    </a:lnTo>
                    <a:lnTo>
                      <a:pt x="7318" y="47253"/>
                    </a:lnTo>
                    <a:lnTo>
                      <a:pt x="7734" y="47045"/>
                    </a:lnTo>
                    <a:lnTo>
                      <a:pt x="8150" y="46816"/>
                    </a:lnTo>
                    <a:lnTo>
                      <a:pt x="46796" y="24510"/>
                    </a:lnTo>
                    <a:lnTo>
                      <a:pt x="47211" y="24261"/>
                    </a:lnTo>
                    <a:lnTo>
                      <a:pt x="47627" y="23969"/>
                    </a:lnTo>
                    <a:lnTo>
                      <a:pt x="48043" y="23678"/>
                    </a:lnTo>
                    <a:lnTo>
                      <a:pt x="48438" y="23367"/>
                    </a:lnTo>
                    <a:lnTo>
                      <a:pt x="48833" y="23034"/>
                    </a:lnTo>
                    <a:lnTo>
                      <a:pt x="49228" y="22681"/>
                    </a:lnTo>
                    <a:lnTo>
                      <a:pt x="49602" y="22327"/>
                    </a:lnTo>
                    <a:lnTo>
                      <a:pt x="49976" y="21932"/>
                    </a:lnTo>
                    <a:lnTo>
                      <a:pt x="50330" y="21537"/>
                    </a:lnTo>
                    <a:lnTo>
                      <a:pt x="50683" y="21121"/>
                    </a:lnTo>
                    <a:lnTo>
                      <a:pt x="51016" y="20706"/>
                    </a:lnTo>
                    <a:lnTo>
                      <a:pt x="51348" y="20269"/>
                    </a:lnTo>
                    <a:lnTo>
                      <a:pt x="51681" y="19812"/>
                    </a:lnTo>
                    <a:lnTo>
                      <a:pt x="51993" y="19354"/>
                    </a:lnTo>
                    <a:lnTo>
                      <a:pt x="52284" y="18897"/>
                    </a:lnTo>
                    <a:lnTo>
                      <a:pt x="52554" y="18419"/>
                    </a:lnTo>
                    <a:lnTo>
                      <a:pt x="52824" y="17941"/>
                    </a:lnTo>
                    <a:lnTo>
                      <a:pt x="53095" y="17442"/>
                    </a:lnTo>
                    <a:lnTo>
                      <a:pt x="53323" y="16943"/>
                    </a:lnTo>
                    <a:lnTo>
                      <a:pt x="53552" y="16444"/>
                    </a:lnTo>
                    <a:lnTo>
                      <a:pt x="53781" y="15945"/>
                    </a:lnTo>
                    <a:lnTo>
                      <a:pt x="53968" y="15425"/>
                    </a:lnTo>
                    <a:lnTo>
                      <a:pt x="54155" y="14926"/>
                    </a:lnTo>
                    <a:lnTo>
                      <a:pt x="54321" y="14407"/>
                    </a:lnTo>
                    <a:lnTo>
                      <a:pt x="54467" y="13908"/>
                    </a:lnTo>
                    <a:lnTo>
                      <a:pt x="54591" y="13388"/>
                    </a:lnTo>
                    <a:lnTo>
                      <a:pt x="54695" y="12868"/>
                    </a:lnTo>
                    <a:lnTo>
                      <a:pt x="54779" y="12369"/>
                    </a:lnTo>
                    <a:lnTo>
                      <a:pt x="54862" y="11870"/>
                    </a:lnTo>
                    <a:lnTo>
                      <a:pt x="54903" y="11372"/>
                    </a:lnTo>
                    <a:lnTo>
                      <a:pt x="54945" y="10873"/>
                    </a:lnTo>
                    <a:lnTo>
                      <a:pt x="54945" y="10374"/>
                    </a:lnTo>
                    <a:lnTo>
                      <a:pt x="54945" y="8711"/>
                    </a:lnTo>
                    <a:lnTo>
                      <a:pt x="54945" y="8461"/>
                    </a:lnTo>
                    <a:lnTo>
                      <a:pt x="54945" y="7879"/>
                    </a:lnTo>
                    <a:lnTo>
                      <a:pt x="54903" y="7318"/>
                    </a:lnTo>
                    <a:lnTo>
                      <a:pt x="54841" y="6798"/>
                    </a:lnTo>
                    <a:lnTo>
                      <a:pt x="54758" y="6278"/>
                    </a:lnTo>
                    <a:lnTo>
                      <a:pt x="54654" y="5800"/>
                    </a:lnTo>
                    <a:lnTo>
                      <a:pt x="54508" y="5343"/>
                    </a:lnTo>
                    <a:lnTo>
                      <a:pt x="54363" y="4906"/>
                    </a:lnTo>
                    <a:lnTo>
                      <a:pt x="54176" y="4490"/>
                    </a:lnTo>
                    <a:lnTo>
                      <a:pt x="53989" y="4095"/>
                    </a:lnTo>
                    <a:lnTo>
                      <a:pt x="53760" y="3721"/>
                    </a:lnTo>
                    <a:lnTo>
                      <a:pt x="53531" y="3389"/>
                    </a:lnTo>
                    <a:lnTo>
                      <a:pt x="53282" y="3077"/>
                    </a:lnTo>
                    <a:lnTo>
                      <a:pt x="53011" y="2786"/>
                    </a:lnTo>
                    <a:lnTo>
                      <a:pt x="52720" y="2536"/>
                    </a:lnTo>
                    <a:lnTo>
                      <a:pt x="52409" y="2308"/>
                    </a:lnTo>
                    <a:lnTo>
                      <a:pt x="52076" y="2100"/>
                    </a:lnTo>
                    <a:lnTo>
                      <a:pt x="51743" y="1913"/>
                    </a:lnTo>
                    <a:lnTo>
                      <a:pt x="51369" y="1767"/>
                    </a:lnTo>
                    <a:lnTo>
                      <a:pt x="51016" y="1642"/>
                    </a:lnTo>
                    <a:lnTo>
                      <a:pt x="50621" y="1538"/>
                    </a:lnTo>
                    <a:lnTo>
                      <a:pt x="50226" y="1476"/>
                    </a:lnTo>
                    <a:lnTo>
                      <a:pt x="49810" y="1455"/>
                    </a:lnTo>
                    <a:lnTo>
                      <a:pt x="49394" y="1435"/>
                    </a:lnTo>
                    <a:lnTo>
                      <a:pt x="48958" y="1455"/>
                    </a:lnTo>
                    <a:lnTo>
                      <a:pt x="48500" y="1518"/>
                    </a:lnTo>
                    <a:lnTo>
                      <a:pt x="48043" y="1601"/>
                    </a:lnTo>
                    <a:lnTo>
                      <a:pt x="47586" y="1726"/>
                    </a:lnTo>
                    <a:lnTo>
                      <a:pt x="47107" y="1871"/>
                    </a:lnTo>
                    <a:lnTo>
                      <a:pt x="46629" y="2037"/>
                    </a:lnTo>
                    <a:lnTo>
                      <a:pt x="46130" y="2266"/>
                    </a:lnTo>
                    <a:lnTo>
                      <a:pt x="45631" y="2495"/>
                    </a:lnTo>
                    <a:lnTo>
                      <a:pt x="45133" y="2786"/>
                    </a:lnTo>
                    <a:lnTo>
                      <a:pt x="44550" y="3139"/>
                    </a:lnTo>
                    <a:lnTo>
                      <a:pt x="43968" y="3534"/>
                    </a:lnTo>
                    <a:lnTo>
                      <a:pt x="43428" y="3950"/>
                    </a:lnTo>
                    <a:lnTo>
                      <a:pt x="42867" y="4387"/>
                    </a:lnTo>
                    <a:lnTo>
                      <a:pt x="42326" y="4865"/>
                    </a:lnTo>
                    <a:lnTo>
                      <a:pt x="41806" y="5384"/>
                    </a:lnTo>
                    <a:lnTo>
                      <a:pt x="41287" y="5904"/>
                    </a:lnTo>
                    <a:lnTo>
                      <a:pt x="40788" y="6465"/>
                    </a:lnTo>
                    <a:lnTo>
                      <a:pt x="40621" y="5883"/>
                    </a:lnTo>
                    <a:lnTo>
                      <a:pt x="40434" y="5322"/>
                    </a:lnTo>
                    <a:lnTo>
                      <a:pt x="40206" y="4782"/>
                    </a:lnTo>
                    <a:lnTo>
                      <a:pt x="39977" y="4283"/>
                    </a:lnTo>
                    <a:lnTo>
                      <a:pt x="39728" y="3804"/>
                    </a:lnTo>
                    <a:lnTo>
                      <a:pt x="39436" y="3347"/>
                    </a:lnTo>
                    <a:lnTo>
                      <a:pt x="39125" y="2931"/>
                    </a:lnTo>
                    <a:lnTo>
                      <a:pt x="38813" y="2536"/>
                    </a:lnTo>
                    <a:lnTo>
                      <a:pt x="38480" y="2162"/>
                    </a:lnTo>
                    <a:lnTo>
                      <a:pt x="38106" y="1830"/>
                    </a:lnTo>
                    <a:lnTo>
                      <a:pt x="37732" y="1497"/>
                    </a:lnTo>
                    <a:lnTo>
                      <a:pt x="37337" y="1227"/>
                    </a:lnTo>
                    <a:lnTo>
                      <a:pt x="36921" y="956"/>
                    </a:lnTo>
                    <a:lnTo>
                      <a:pt x="36484" y="749"/>
                    </a:lnTo>
                    <a:lnTo>
                      <a:pt x="36048" y="541"/>
                    </a:lnTo>
                    <a:lnTo>
                      <a:pt x="35570" y="374"/>
                    </a:lnTo>
                    <a:lnTo>
                      <a:pt x="35092" y="229"/>
                    </a:lnTo>
                    <a:lnTo>
                      <a:pt x="34613" y="125"/>
                    </a:lnTo>
                    <a:lnTo>
                      <a:pt x="34094" y="62"/>
                    </a:lnTo>
                    <a:lnTo>
                      <a:pt x="33574" y="21"/>
                    </a:lnTo>
                    <a:lnTo>
                      <a:pt x="33054"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43"/>
              <p:cNvSpPr/>
              <p:nvPr/>
            </p:nvSpPr>
            <p:spPr>
              <a:xfrm>
                <a:off x="5078725" y="2318125"/>
                <a:ext cx="129950" cy="97200"/>
              </a:xfrm>
              <a:custGeom>
                <a:avLst/>
                <a:gdLst/>
                <a:ahLst/>
                <a:cxnLst/>
                <a:rect l="l" t="t" r="r" b="b"/>
                <a:pathLst>
                  <a:path w="5198" h="3888" extrusionOk="0">
                    <a:moveTo>
                      <a:pt x="1019" y="1"/>
                    </a:moveTo>
                    <a:lnTo>
                      <a:pt x="0" y="2308"/>
                    </a:lnTo>
                    <a:lnTo>
                      <a:pt x="4137" y="3888"/>
                    </a:lnTo>
                    <a:lnTo>
                      <a:pt x="5197" y="2391"/>
                    </a:lnTo>
                    <a:lnTo>
                      <a:pt x="1019" y="1"/>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43"/>
              <p:cNvSpPr/>
              <p:nvPr/>
            </p:nvSpPr>
            <p:spPr>
              <a:xfrm>
                <a:off x="4690475" y="2289025"/>
                <a:ext cx="133075" cy="94100"/>
              </a:xfrm>
              <a:custGeom>
                <a:avLst/>
                <a:gdLst/>
                <a:ahLst/>
                <a:cxnLst/>
                <a:rect l="l" t="t" r="r" b="b"/>
                <a:pathLst>
                  <a:path w="5323" h="3764" extrusionOk="0">
                    <a:moveTo>
                      <a:pt x="1311" y="0"/>
                    </a:moveTo>
                    <a:lnTo>
                      <a:pt x="1" y="1248"/>
                    </a:lnTo>
                    <a:lnTo>
                      <a:pt x="4179" y="3763"/>
                    </a:lnTo>
                    <a:lnTo>
                      <a:pt x="5323" y="2287"/>
                    </a:lnTo>
                    <a:lnTo>
                      <a:pt x="1311" y="0"/>
                    </a:lnTo>
                    <a:close/>
                  </a:path>
                </a:pathLst>
              </a:custGeom>
              <a:solidFill>
                <a:srgbClr val="00B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43"/>
              <p:cNvSpPr/>
              <p:nvPr/>
            </p:nvSpPr>
            <p:spPr>
              <a:xfrm>
                <a:off x="3908300" y="2326450"/>
                <a:ext cx="1374175" cy="1197975"/>
              </a:xfrm>
              <a:custGeom>
                <a:avLst/>
                <a:gdLst/>
                <a:ahLst/>
                <a:cxnLst/>
                <a:rect l="l" t="t" r="r" b="b"/>
                <a:pathLst>
                  <a:path w="54967" h="47919" extrusionOk="0">
                    <a:moveTo>
                      <a:pt x="32494" y="0"/>
                    </a:moveTo>
                    <a:lnTo>
                      <a:pt x="31953" y="62"/>
                    </a:lnTo>
                    <a:lnTo>
                      <a:pt x="31371" y="146"/>
                    </a:lnTo>
                    <a:lnTo>
                      <a:pt x="30789" y="250"/>
                    </a:lnTo>
                    <a:lnTo>
                      <a:pt x="30207" y="416"/>
                    </a:lnTo>
                    <a:lnTo>
                      <a:pt x="29604" y="582"/>
                    </a:lnTo>
                    <a:lnTo>
                      <a:pt x="29001" y="811"/>
                    </a:lnTo>
                    <a:lnTo>
                      <a:pt x="28377" y="1060"/>
                    </a:lnTo>
                    <a:lnTo>
                      <a:pt x="27754" y="1331"/>
                    </a:lnTo>
                    <a:lnTo>
                      <a:pt x="27109" y="1663"/>
                    </a:lnTo>
                    <a:lnTo>
                      <a:pt x="26486" y="2017"/>
                    </a:lnTo>
                    <a:lnTo>
                      <a:pt x="25758" y="2453"/>
                    </a:lnTo>
                    <a:lnTo>
                      <a:pt x="25051" y="2911"/>
                    </a:lnTo>
                    <a:lnTo>
                      <a:pt x="24365" y="3409"/>
                    </a:lnTo>
                    <a:lnTo>
                      <a:pt x="23679" y="3929"/>
                    </a:lnTo>
                    <a:lnTo>
                      <a:pt x="23014" y="4490"/>
                    </a:lnTo>
                    <a:lnTo>
                      <a:pt x="22349" y="5073"/>
                    </a:lnTo>
                    <a:lnTo>
                      <a:pt x="21704" y="5675"/>
                    </a:lnTo>
                    <a:lnTo>
                      <a:pt x="21060" y="6320"/>
                    </a:lnTo>
                    <a:lnTo>
                      <a:pt x="20436" y="6985"/>
                    </a:lnTo>
                    <a:lnTo>
                      <a:pt x="19833" y="7671"/>
                    </a:lnTo>
                    <a:lnTo>
                      <a:pt x="19230" y="8378"/>
                    </a:lnTo>
                    <a:lnTo>
                      <a:pt x="18669" y="9106"/>
                    </a:lnTo>
                    <a:lnTo>
                      <a:pt x="18108" y="9833"/>
                    </a:lnTo>
                    <a:lnTo>
                      <a:pt x="17567" y="10602"/>
                    </a:lnTo>
                    <a:lnTo>
                      <a:pt x="17048" y="11372"/>
                    </a:lnTo>
                    <a:lnTo>
                      <a:pt x="16549" y="12162"/>
                    </a:lnTo>
                    <a:lnTo>
                      <a:pt x="16050" y="12972"/>
                    </a:lnTo>
                    <a:lnTo>
                      <a:pt x="15592" y="13804"/>
                    </a:lnTo>
                    <a:lnTo>
                      <a:pt x="15156" y="14635"/>
                    </a:lnTo>
                    <a:lnTo>
                      <a:pt x="14740" y="15467"/>
                    </a:lnTo>
                    <a:lnTo>
                      <a:pt x="14345" y="16319"/>
                    </a:lnTo>
                    <a:lnTo>
                      <a:pt x="13971" y="17172"/>
                    </a:lnTo>
                    <a:lnTo>
                      <a:pt x="13618" y="18024"/>
                    </a:lnTo>
                    <a:lnTo>
                      <a:pt x="13306" y="18897"/>
                    </a:lnTo>
                    <a:lnTo>
                      <a:pt x="13015" y="19749"/>
                    </a:lnTo>
                    <a:lnTo>
                      <a:pt x="12744" y="20623"/>
                    </a:lnTo>
                    <a:lnTo>
                      <a:pt x="12495" y="21496"/>
                    </a:lnTo>
                    <a:lnTo>
                      <a:pt x="12287" y="22369"/>
                    </a:lnTo>
                    <a:lnTo>
                      <a:pt x="12100" y="23221"/>
                    </a:lnTo>
                    <a:lnTo>
                      <a:pt x="11954" y="24094"/>
                    </a:lnTo>
                    <a:lnTo>
                      <a:pt x="11830" y="24947"/>
                    </a:lnTo>
                    <a:lnTo>
                      <a:pt x="11747" y="25799"/>
                    </a:lnTo>
                    <a:lnTo>
                      <a:pt x="11372" y="25861"/>
                    </a:lnTo>
                    <a:lnTo>
                      <a:pt x="10977" y="25924"/>
                    </a:lnTo>
                    <a:lnTo>
                      <a:pt x="10582" y="26028"/>
                    </a:lnTo>
                    <a:lnTo>
                      <a:pt x="10187" y="26152"/>
                    </a:lnTo>
                    <a:lnTo>
                      <a:pt x="9772" y="26319"/>
                    </a:lnTo>
                    <a:lnTo>
                      <a:pt x="9356" y="26485"/>
                    </a:lnTo>
                    <a:lnTo>
                      <a:pt x="8940" y="26693"/>
                    </a:lnTo>
                    <a:lnTo>
                      <a:pt x="8524" y="26921"/>
                    </a:lnTo>
                    <a:lnTo>
                      <a:pt x="8088" y="27192"/>
                    </a:lnTo>
                    <a:lnTo>
                      <a:pt x="7651" y="27483"/>
                    </a:lnTo>
                    <a:lnTo>
                      <a:pt x="7215" y="27795"/>
                    </a:lnTo>
                    <a:lnTo>
                      <a:pt x="6799" y="28127"/>
                    </a:lnTo>
                    <a:lnTo>
                      <a:pt x="6383" y="28460"/>
                    </a:lnTo>
                    <a:lnTo>
                      <a:pt x="5988" y="28834"/>
                    </a:lnTo>
                    <a:lnTo>
                      <a:pt x="5593" y="29208"/>
                    </a:lnTo>
                    <a:lnTo>
                      <a:pt x="5198" y="29624"/>
                    </a:lnTo>
                    <a:lnTo>
                      <a:pt x="4824" y="30040"/>
                    </a:lnTo>
                    <a:lnTo>
                      <a:pt x="4450" y="30456"/>
                    </a:lnTo>
                    <a:lnTo>
                      <a:pt x="4096" y="30913"/>
                    </a:lnTo>
                    <a:lnTo>
                      <a:pt x="3764" y="31349"/>
                    </a:lnTo>
                    <a:lnTo>
                      <a:pt x="3431" y="31828"/>
                    </a:lnTo>
                    <a:lnTo>
                      <a:pt x="3098" y="32306"/>
                    </a:lnTo>
                    <a:lnTo>
                      <a:pt x="2787" y="32784"/>
                    </a:lnTo>
                    <a:lnTo>
                      <a:pt x="2496" y="33283"/>
                    </a:lnTo>
                    <a:lnTo>
                      <a:pt x="2205" y="33803"/>
                    </a:lnTo>
                    <a:lnTo>
                      <a:pt x="1955" y="34301"/>
                    </a:lnTo>
                    <a:lnTo>
                      <a:pt x="1685" y="34821"/>
                    </a:lnTo>
                    <a:lnTo>
                      <a:pt x="1456" y="35341"/>
                    </a:lnTo>
                    <a:lnTo>
                      <a:pt x="1227" y="35881"/>
                    </a:lnTo>
                    <a:lnTo>
                      <a:pt x="1020" y="36401"/>
                    </a:lnTo>
                    <a:lnTo>
                      <a:pt x="832" y="36942"/>
                    </a:lnTo>
                    <a:lnTo>
                      <a:pt x="666" y="37461"/>
                    </a:lnTo>
                    <a:lnTo>
                      <a:pt x="521" y="38002"/>
                    </a:lnTo>
                    <a:lnTo>
                      <a:pt x="375" y="38542"/>
                    </a:lnTo>
                    <a:lnTo>
                      <a:pt x="271" y="39062"/>
                    </a:lnTo>
                    <a:lnTo>
                      <a:pt x="167" y="39603"/>
                    </a:lnTo>
                    <a:lnTo>
                      <a:pt x="105" y="40122"/>
                    </a:lnTo>
                    <a:lnTo>
                      <a:pt x="43" y="40642"/>
                    </a:lnTo>
                    <a:lnTo>
                      <a:pt x="22" y="41162"/>
                    </a:lnTo>
                    <a:lnTo>
                      <a:pt x="1" y="41681"/>
                    </a:lnTo>
                    <a:lnTo>
                      <a:pt x="22" y="42076"/>
                    </a:lnTo>
                    <a:lnTo>
                      <a:pt x="1" y="42097"/>
                    </a:lnTo>
                    <a:lnTo>
                      <a:pt x="1" y="42575"/>
                    </a:lnTo>
                    <a:lnTo>
                      <a:pt x="43" y="43033"/>
                    </a:lnTo>
                    <a:lnTo>
                      <a:pt x="84" y="43469"/>
                    </a:lnTo>
                    <a:lnTo>
                      <a:pt x="167" y="43906"/>
                    </a:lnTo>
                    <a:lnTo>
                      <a:pt x="250" y="44301"/>
                    </a:lnTo>
                    <a:lnTo>
                      <a:pt x="375" y="44696"/>
                    </a:lnTo>
                    <a:lnTo>
                      <a:pt x="500" y="45049"/>
                    </a:lnTo>
                    <a:lnTo>
                      <a:pt x="645" y="45403"/>
                    </a:lnTo>
                    <a:lnTo>
                      <a:pt x="812" y="45714"/>
                    </a:lnTo>
                    <a:lnTo>
                      <a:pt x="978" y="46026"/>
                    </a:lnTo>
                    <a:lnTo>
                      <a:pt x="1186" y="46297"/>
                    </a:lnTo>
                    <a:lnTo>
                      <a:pt x="1394" y="46567"/>
                    </a:lnTo>
                    <a:lnTo>
                      <a:pt x="1622" y="46795"/>
                    </a:lnTo>
                    <a:lnTo>
                      <a:pt x="1872" y="47024"/>
                    </a:lnTo>
                    <a:lnTo>
                      <a:pt x="2121" y="47211"/>
                    </a:lnTo>
                    <a:lnTo>
                      <a:pt x="2392" y="47378"/>
                    </a:lnTo>
                    <a:lnTo>
                      <a:pt x="2683" y="47523"/>
                    </a:lnTo>
                    <a:lnTo>
                      <a:pt x="2974" y="47648"/>
                    </a:lnTo>
                    <a:lnTo>
                      <a:pt x="3286" y="47752"/>
                    </a:lnTo>
                    <a:lnTo>
                      <a:pt x="3597" y="47835"/>
                    </a:lnTo>
                    <a:lnTo>
                      <a:pt x="3930" y="47897"/>
                    </a:lnTo>
                    <a:lnTo>
                      <a:pt x="4263" y="47918"/>
                    </a:lnTo>
                    <a:lnTo>
                      <a:pt x="4616" y="47918"/>
                    </a:lnTo>
                    <a:lnTo>
                      <a:pt x="4990" y="47897"/>
                    </a:lnTo>
                    <a:lnTo>
                      <a:pt x="5364" y="47856"/>
                    </a:lnTo>
                    <a:lnTo>
                      <a:pt x="5739" y="47793"/>
                    </a:lnTo>
                    <a:lnTo>
                      <a:pt x="6113" y="47689"/>
                    </a:lnTo>
                    <a:lnTo>
                      <a:pt x="6508" y="47565"/>
                    </a:lnTo>
                    <a:lnTo>
                      <a:pt x="6924" y="47419"/>
                    </a:lnTo>
                    <a:lnTo>
                      <a:pt x="7319" y="47232"/>
                    </a:lnTo>
                    <a:lnTo>
                      <a:pt x="7734" y="47045"/>
                    </a:lnTo>
                    <a:lnTo>
                      <a:pt x="8150" y="46816"/>
                    </a:lnTo>
                    <a:lnTo>
                      <a:pt x="46796" y="24510"/>
                    </a:lnTo>
                    <a:lnTo>
                      <a:pt x="47212" y="24240"/>
                    </a:lnTo>
                    <a:lnTo>
                      <a:pt x="47628" y="23969"/>
                    </a:lnTo>
                    <a:lnTo>
                      <a:pt x="48044" y="23678"/>
                    </a:lnTo>
                    <a:lnTo>
                      <a:pt x="48439" y="23367"/>
                    </a:lnTo>
                    <a:lnTo>
                      <a:pt x="48834" y="23034"/>
                    </a:lnTo>
                    <a:lnTo>
                      <a:pt x="49228" y="22681"/>
                    </a:lnTo>
                    <a:lnTo>
                      <a:pt x="49603" y="22306"/>
                    </a:lnTo>
                    <a:lnTo>
                      <a:pt x="49977" y="21932"/>
                    </a:lnTo>
                    <a:lnTo>
                      <a:pt x="50330" y="21537"/>
                    </a:lnTo>
                    <a:lnTo>
                      <a:pt x="50684" y="21121"/>
                    </a:lnTo>
                    <a:lnTo>
                      <a:pt x="51037" y="20685"/>
                    </a:lnTo>
                    <a:lnTo>
                      <a:pt x="51349" y="20248"/>
                    </a:lnTo>
                    <a:lnTo>
                      <a:pt x="51682" y="19812"/>
                    </a:lnTo>
                    <a:lnTo>
                      <a:pt x="51993" y="19354"/>
                    </a:lnTo>
                    <a:lnTo>
                      <a:pt x="52284" y="18876"/>
                    </a:lnTo>
                    <a:lnTo>
                      <a:pt x="52575" y="18419"/>
                    </a:lnTo>
                    <a:lnTo>
                      <a:pt x="52846" y="17920"/>
                    </a:lnTo>
                    <a:lnTo>
                      <a:pt x="53095" y="17442"/>
                    </a:lnTo>
                    <a:lnTo>
                      <a:pt x="53345" y="16943"/>
                    </a:lnTo>
                    <a:lnTo>
                      <a:pt x="53573" y="16444"/>
                    </a:lnTo>
                    <a:lnTo>
                      <a:pt x="53781" y="15945"/>
                    </a:lnTo>
                    <a:lnTo>
                      <a:pt x="53968" y="15425"/>
                    </a:lnTo>
                    <a:lnTo>
                      <a:pt x="54155" y="14926"/>
                    </a:lnTo>
                    <a:lnTo>
                      <a:pt x="54322" y="14407"/>
                    </a:lnTo>
                    <a:lnTo>
                      <a:pt x="54467" y="13887"/>
                    </a:lnTo>
                    <a:lnTo>
                      <a:pt x="54592" y="13388"/>
                    </a:lnTo>
                    <a:lnTo>
                      <a:pt x="54696" y="12868"/>
                    </a:lnTo>
                    <a:lnTo>
                      <a:pt x="54800" y="12369"/>
                    </a:lnTo>
                    <a:lnTo>
                      <a:pt x="54862" y="11850"/>
                    </a:lnTo>
                    <a:lnTo>
                      <a:pt x="54925" y="11351"/>
                    </a:lnTo>
                    <a:lnTo>
                      <a:pt x="54945" y="10852"/>
                    </a:lnTo>
                    <a:lnTo>
                      <a:pt x="54966" y="10374"/>
                    </a:lnTo>
                    <a:lnTo>
                      <a:pt x="54966" y="8690"/>
                    </a:lnTo>
                    <a:lnTo>
                      <a:pt x="54945" y="8711"/>
                    </a:lnTo>
                    <a:lnTo>
                      <a:pt x="54966" y="8440"/>
                    </a:lnTo>
                    <a:lnTo>
                      <a:pt x="54945" y="7879"/>
                    </a:lnTo>
                    <a:lnTo>
                      <a:pt x="54904" y="7318"/>
                    </a:lnTo>
                    <a:lnTo>
                      <a:pt x="54841" y="6777"/>
                    </a:lnTo>
                    <a:lnTo>
                      <a:pt x="54758" y="6278"/>
                    </a:lnTo>
                    <a:lnTo>
                      <a:pt x="54654" y="5779"/>
                    </a:lnTo>
                    <a:lnTo>
                      <a:pt x="54509" y="5322"/>
                    </a:lnTo>
                    <a:lnTo>
                      <a:pt x="54363" y="4885"/>
                    </a:lnTo>
                    <a:lnTo>
                      <a:pt x="54176" y="4470"/>
                    </a:lnTo>
                    <a:lnTo>
                      <a:pt x="53989" y="4095"/>
                    </a:lnTo>
                    <a:lnTo>
                      <a:pt x="53781" y="3721"/>
                    </a:lnTo>
                    <a:lnTo>
                      <a:pt x="53532" y="3389"/>
                    </a:lnTo>
                    <a:lnTo>
                      <a:pt x="53282" y="3077"/>
                    </a:lnTo>
                    <a:lnTo>
                      <a:pt x="53012" y="2786"/>
                    </a:lnTo>
                    <a:lnTo>
                      <a:pt x="52721" y="2516"/>
                    </a:lnTo>
                    <a:lnTo>
                      <a:pt x="52409" y="2287"/>
                    </a:lnTo>
                    <a:lnTo>
                      <a:pt x="52077" y="2079"/>
                    </a:lnTo>
                    <a:lnTo>
                      <a:pt x="51744" y="1913"/>
                    </a:lnTo>
                    <a:lnTo>
                      <a:pt x="51391" y="1746"/>
                    </a:lnTo>
                    <a:lnTo>
                      <a:pt x="51016" y="1642"/>
                    </a:lnTo>
                    <a:lnTo>
                      <a:pt x="50621" y="1538"/>
                    </a:lnTo>
                    <a:lnTo>
                      <a:pt x="50226" y="1476"/>
                    </a:lnTo>
                    <a:lnTo>
                      <a:pt x="49811" y="1435"/>
                    </a:lnTo>
                    <a:lnTo>
                      <a:pt x="49395" y="1435"/>
                    </a:lnTo>
                    <a:lnTo>
                      <a:pt x="48958" y="1455"/>
                    </a:lnTo>
                    <a:lnTo>
                      <a:pt x="48501" y="1518"/>
                    </a:lnTo>
                    <a:lnTo>
                      <a:pt x="48044" y="1601"/>
                    </a:lnTo>
                    <a:lnTo>
                      <a:pt x="47586" y="1705"/>
                    </a:lnTo>
                    <a:lnTo>
                      <a:pt x="47108" y="1871"/>
                    </a:lnTo>
                    <a:lnTo>
                      <a:pt x="46630" y="2037"/>
                    </a:lnTo>
                    <a:lnTo>
                      <a:pt x="46131" y="2245"/>
                    </a:lnTo>
                    <a:lnTo>
                      <a:pt x="45632" y="2495"/>
                    </a:lnTo>
                    <a:lnTo>
                      <a:pt x="45133" y="2765"/>
                    </a:lnTo>
                    <a:lnTo>
                      <a:pt x="44551" y="3118"/>
                    </a:lnTo>
                    <a:lnTo>
                      <a:pt x="43990" y="3513"/>
                    </a:lnTo>
                    <a:lnTo>
                      <a:pt x="43428" y="3929"/>
                    </a:lnTo>
                    <a:lnTo>
                      <a:pt x="42867" y="4387"/>
                    </a:lnTo>
                    <a:lnTo>
                      <a:pt x="42327" y="4865"/>
                    </a:lnTo>
                    <a:lnTo>
                      <a:pt x="41807" y="5364"/>
                    </a:lnTo>
                    <a:lnTo>
                      <a:pt x="41287" y="5904"/>
                    </a:lnTo>
                    <a:lnTo>
                      <a:pt x="40788" y="6445"/>
                    </a:lnTo>
                    <a:lnTo>
                      <a:pt x="40622" y="5863"/>
                    </a:lnTo>
                    <a:lnTo>
                      <a:pt x="40435" y="5322"/>
                    </a:lnTo>
                    <a:lnTo>
                      <a:pt x="40227" y="4782"/>
                    </a:lnTo>
                    <a:lnTo>
                      <a:pt x="39978" y="4283"/>
                    </a:lnTo>
                    <a:lnTo>
                      <a:pt x="39728" y="3804"/>
                    </a:lnTo>
                    <a:lnTo>
                      <a:pt x="39437" y="3347"/>
                    </a:lnTo>
                    <a:lnTo>
                      <a:pt x="39146" y="2931"/>
                    </a:lnTo>
                    <a:lnTo>
                      <a:pt x="38813" y="2516"/>
                    </a:lnTo>
                    <a:lnTo>
                      <a:pt x="38481" y="2162"/>
                    </a:lnTo>
                    <a:lnTo>
                      <a:pt x="38107" y="1809"/>
                    </a:lnTo>
                    <a:lnTo>
                      <a:pt x="37732" y="1497"/>
                    </a:lnTo>
                    <a:lnTo>
                      <a:pt x="37337" y="1206"/>
                    </a:lnTo>
                    <a:lnTo>
                      <a:pt x="36922" y="956"/>
                    </a:lnTo>
                    <a:lnTo>
                      <a:pt x="36485" y="728"/>
                    </a:lnTo>
                    <a:lnTo>
                      <a:pt x="36048" y="541"/>
                    </a:lnTo>
                    <a:lnTo>
                      <a:pt x="35570" y="374"/>
                    </a:lnTo>
                    <a:lnTo>
                      <a:pt x="35092" y="229"/>
                    </a:lnTo>
                    <a:lnTo>
                      <a:pt x="34614" y="125"/>
                    </a:lnTo>
                    <a:lnTo>
                      <a:pt x="34094" y="42"/>
                    </a:lnTo>
                    <a:lnTo>
                      <a:pt x="33575" y="0"/>
                    </a:lnTo>
                    <a:close/>
                  </a:path>
                </a:pathLst>
              </a:custGeom>
              <a:solidFill>
                <a:srgbClr val="6CD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74" name="Google Shape;3574;p43"/>
          <p:cNvSpPr txBox="1"/>
          <p:nvPr/>
        </p:nvSpPr>
        <p:spPr>
          <a:xfrm>
            <a:off x="2259100" y="1934681"/>
            <a:ext cx="1689900" cy="418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a:solidFill>
                  <a:srgbClr val="000000"/>
                </a:solidFill>
                <a:latin typeface="Roboto"/>
                <a:ea typeface="Roboto"/>
                <a:cs typeface="Roboto"/>
                <a:sym typeface="Roboto"/>
              </a:rPr>
              <a:t>Despite being red, Mars is a cold place</a:t>
            </a:r>
            <a:endParaRPr sz="1200">
              <a:latin typeface="Roboto"/>
              <a:ea typeface="Roboto"/>
              <a:cs typeface="Roboto"/>
              <a:sym typeface="Roboto"/>
            </a:endParaRPr>
          </a:p>
        </p:txBody>
      </p:sp>
      <p:sp>
        <p:nvSpPr>
          <p:cNvPr id="3575" name="Google Shape;3575;p43"/>
          <p:cNvSpPr txBox="1"/>
          <p:nvPr/>
        </p:nvSpPr>
        <p:spPr>
          <a:xfrm>
            <a:off x="457200" y="3082850"/>
            <a:ext cx="1689900" cy="418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a:solidFill>
                  <a:srgbClr val="000000"/>
                </a:solidFill>
                <a:latin typeface="Roboto"/>
                <a:ea typeface="Roboto"/>
                <a:cs typeface="Roboto"/>
                <a:sym typeface="Roboto"/>
              </a:rPr>
              <a:t>Mercury is the closest planet to the Sun</a:t>
            </a:r>
            <a:endParaRPr sz="1200">
              <a:latin typeface="Roboto"/>
              <a:ea typeface="Roboto"/>
              <a:cs typeface="Roboto"/>
              <a:sym typeface="Roboto"/>
            </a:endParaRPr>
          </a:p>
        </p:txBody>
      </p:sp>
      <p:sp>
        <p:nvSpPr>
          <p:cNvPr id="3576" name="Google Shape;3576;p43"/>
          <p:cNvSpPr txBox="1"/>
          <p:nvPr/>
        </p:nvSpPr>
        <p:spPr>
          <a:xfrm>
            <a:off x="5181700" y="1934672"/>
            <a:ext cx="1689900" cy="418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a:solidFill>
                  <a:srgbClr val="000000"/>
                </a:solidFill>
                <a:latin typeface="Roboto"/>
                <a:ea typeface="Roboto"/>
                <a:cs typeface="Roboto"/>
                <a:sym typeface="Roboto"/>
              </a:rPr>
              <a:t>It’s a gas giant and the biggest planet</a:t>
            </a:r>
            <a:endParaRPr sz="1200">
              <a:solidFill>
                <a:srgbClr val="000000"/>
              </a:solidFill>
              <a:latin typeface="Roboto"/>
              <a:ea typeface="Roboto"/>
              <a:cs typeface="Roboto"/>
              <a:sym typeface="Roboto"/>
            </a:endParaRPr>
          </a:p>
        </p:txBody>
      </p:sp>
      <p:sp>
        <p:nvSpPr>
          <p:cNvPr id="3577" name="Google Shape;3577;p43"/>
          <p:cNvSpPr txBox="1"/>
          <p:nvPr/>
        </p:nvSpPr>
        <p:spPr>
          <a:xfrm>
            <a:off x="6996900" y="3082850"/>
            <a:ext cx="1689900" cy="418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a:solidFill>
                  <a:srgbClr val="000000"/>
                </a:solidFill>
                <a:latin typeface="Roboto"/>
                <a:ea typeface="Roboto"/>
                <a:cs typeface="Roboto"/>
                <a:sym typeface="Roboto"/>
              </a:rPr>
              <a:t>Venus is the second planet from the Sun</a:t>
            </a:r>
            <a:endParaRPr sz="1200">
              <a:solidFill>
                <a:srgbClr val="000000"/>
              </a:solidFill>
              <a:latin typeface="Roboto"/>
              <a:ea typeface="Roboto"/>
              <a:cs typeface="Roboto"/>
              <a:sym typeface="Roboto"/>
            </a:endParaRPr>
          </a:p>
        </p:txBody>
      </p:sp>
      <p:cxnSp>
        <p:nvCxnSpPr>
          <p:cNvPr id="3578" name="Google Shape;3578;p43"/>
          <p:cNvCxnSpPr>
            <a:stCxn id="3565" idx="3"/>
          </p:cNvCxnSpPr>
          <p:nvPr/>
        </p:nvCxnSpPr>
        <p:spPr>
          <a:xfrm>
            <a:off x="1888475" y="2939300"/>
            <a:ext cx="1181100" cy="388200"/>
          </a:xfrm>
          <a:prstGeom prst="bentConnector3">
            <a:avLst>
              <a:gd name="adj1" fmla="val 50000"/>
            </a:avLst>
          </a:prstGeom>
          <a:noFill/>
          <a:ln w="9525" cap="flat" cmpd="sng">
            <a:solidFill>
              <a:schemeClr val="accent2"/>
            </a:solidFill>
            <a:prstDash val="solid"/>
            <a:round/>
            <a:headEnd type="none" w="med" len="med"/>
            <a:tailEnd type="oval" w="med" len="med"/>
          </a:ln>
        </p:spPr>
      </p:cxnSp>
      <p:cxnSp>
        <p:nvCxnSpPr>
          <p:cNvPr id="3579" name="Google Shape;3579;p43"/>
          <p:cNvCxnSpPr/>
          <p:nvPr/>
        </p:nvCxnSpPr>
        <p:spPr>
          <a:xfrm rot="-5400000" flipH="1">
            <a:off x="3558000" y="1923425"/>
            <a:ext cx="846300" cy="581700"/>
          </a:xfrm>
          <a:prstGeom prst="bentConnector3">
            <a:avLst>
              <a:gd name="adj1" fmla="val -1338"/>
            </a:avLst>
          </a:prstGeom>
          <a:noFill/>
          <a:ln w="9525" cap="flat" cmpd="sng">
            <a:solidFill>
              <a:schemeClr val="accent3"/>
            </a:solidFill>
            <a:prstDash val="solid"/>
            <a:round/>
            <a:headEnd type="none" w="med" len="med"/>
            <a:tailEnd type="oval" w="med" len="med"/>
          </a:ln>
        </p:spPr>
      </p:cxnSp>
      <p:cxnSp>
        <p:nvCxnSpPr>
          <p:cNvPr id="3580" name="Google Shape;3580;p43"/>
          <p:cNvCxnSpPr/>
          <p:nvPr/>
        </p:nvCxnSpPr>
        <p:spPr>
          <a:xfrm rot="5400000">
            <a:off x="4734525" y="1931675"/>
            <a:ext cx="846300" cy="565200"/>
          </a:xfrm>
          <a:prstGeom prst="bentConnector3">
            <a:avLst>
              <a:gd name="adj1" fmla="val -1338"/>
            </a:avLst>
          </a:prstGeom>
          <a:noFill/>
          <a:ln w="9525" cap="flat" cmpd="sng">
            <a:solidFill>
              <a:schemeClr val="accent4"/>
            </a:solidFill>
            <a:prstDash val="solid"/>
            <a:round/>
            <a:headEnd type="none" w="med" len="med"/>
            <a:tailEnd type="oval" w="med" len="med"/>
          </a:ln>
        </p:spPr>
      </p:cxnSp>
      <p:sp>
        <p:nvSpPr>
          <p:cNvPr id="89" name="Google Shape;1217;p74">
            <a:extLst>
              <a:ext uri="{FF2B5EF4-FFF2-40B4-BE49-F238E27FC236}">
                <a16:creationId xmlns:a16="http://schemas.microsoft.com/office/drawing/2014/main" id="{61EE349E-304A-46A0-A131-6010C20CE95F}"/>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90" name="Google Shape;1217;p74">
            <a:extLst>
              <a:ext uri="{FF2B5EF4-FFF2-40B4-BE49-F238E27FC236}">
                <a16:creationId xmlns:a16="http://schemas.microsoft.com/office/drawing/2014/main" id="{67A01206-27A3-44E4-93F1-EA4B33E0B9B6}"/>
              </a:ext>
            </a:extLst>
          </p:cNvPr>
          <p:cNvSpPr/>
          <p:nvPr/>
        </p:nvSpPr>
        <p:spPr>
          <a:xfrm rot="16200000">
            <a:off x="5701926" y="171498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grpSp>
        <p:nvGrpSpPr>
          <p:cNvPr id="91" name="Grupo 90">
            <a:extLst>
              <a:ext uri="{FF2B5EF4-FFF2-40B4-BE49-F238E27FC236}">
                <a16:creationId xmlns:a16="http://schemas.microsoft.com/office/drawing/2014/main" id="{548A2EFC-908F-4C7B-8AC2-4BB53D59A090}"/>
              </a:ext>
            </a:extLst>
          </p:cNvPr>
          <p:cNvGrpSpPr/>
          <p:nvPr/>
        </p:nvGrpSpPr>
        <p:grpSpPr>
          <a:xfrm>
            <a:off x="194063" y="284812"/>
            <a:ext cx="8763146" cy="803827"/>
            <a:chOff x="-3275791" y="-61425"/>
            <a:chExt cx="12001498" cy="1100875"/>
          </a:xfrm>
        </p:grpSpPr>
        <p:grpSp>
          <p:nvGrpSpPr>
            <p:cNvPr id="92" name="Grupo 91">
              <a:extLst>
                <a:ext uri="{FF2B5EF4-FFF2-40B4-BE49-F238E27FC236}">
                  <a16:creationId xmlns:a16="http://schemas.microsoft.com/office/drawing/2014/main" id="{088F0A1B-EACB-4053-9D41-A6A758E95CFF}"/>
                </a:ext>
              </a:extLst>
            </p:cNvPr>
            <p:cNvGrpSpPr/>
            <p:nvPr/>
          </p:nvGrpSpPr>
          <p:grpSpPr>
            <a:xfrm>
              <a:off x="7760062" y="-61425"/>
              <a:ext cx="965645" cy="1100875"/>
              <a:chOff x="628650" y="296863"/>
              <a:chExt cx="4511675" cy="5143500"/>
            </a:xfrm>
            <a:solidFill>
              <a:srgbClr val="0070C0"/>
            </a:solidFill>
          </p:grpSpPr>
          <p:sp>
            <p:nvSpPr>
              <p:cNvPr id="94" name="Freeform 6">
                <a:extLst>
                  <a:ext uri="{FF2B5EF4-FFF2-40B4-BE49-F238E27FC236}">
                    <a16:creationId xmlns:a16="http://schemas.microsoft.com/office/drawing/2014/main" id="{D3E34886-993E-424D-B781-DD7F200CDF27}"/>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5" name="Freeform 7">
                <a:extLst>
                  <a:ext uri="{FF2B5EF4-FFF2-40B4-BE49-F238E27FC236}">
                    <a16:creationId xmlns:a16="http://schemas.microsoft.com/office/drawing/2014/main" id="{825A6606-8403-4B00-A4DD-E2AAEDE163CD}"/>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6" name="Freeform 8">
                <a:extLst>
                  <a:ext uri="{FF2B5EF4-FFF2-40B4-BE49-F238E27FC236}">
                    <a16:creationId xmlns:a16="http://schemas.microsoft.com/office/drawing/2014/main" id="{CCA72B49-AD1C-4DCE-93FF-0BA07A71B2D7}"/>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7" name="Freeform 9">
                <a:extLst>
                  <a:ext uri="{FF2B5EF4-FFF2-40B4-BE49-F238E27FC236}">
                    <a16:creationId xmlns:a16="http://schemas.microsoft.com/office/drawing/2014/main" id="{910BF872-CB52-4732-AFF1-08F87BB89BE9}"/>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8" name="Freeform 10">
                <a:extLst>
                  <a:ext uri="{FF2B5EF4-FFF2-40B4-BE49-F238E27FC236}">
                    <a16:creationId xmlns:a16="http://schemas.microsoft.com/office/drawing/2014/main" id="{4C7C68F1-B8C7-4E69-B6E5-2E411528CA45}"/>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9" name="Freeform 11">
                <a:extLst>
                  <a:ext uri="{FF2B5EF4-FFF2-40B4-BE49-F238E27FC236}">
                    <a16:creationId xmlns:a16="http://schemas.microsoft.com/office/drawing/2014/main" id="{6FC3AC16-38D3-44D3-949F-1EC7B04543BA}"/>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0" name="Freeform 12">
                <a:extLst>
                  <a:ext uri="{FF2B5EF4-FFF2-40B4-BE49-F238E27FC236}">
                    <a16:creationId xmlns:a16="http://schemas.microsoft.com/office/drawing/2014/main" id="{93758901-90CE-4A82-BCFB-A0D72196F47D}"/>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1" name="Freeform 13">
                <a:extLst>
                  <a:ext uri="{FF2B5EF4-FFF2-40B4-BE49-F238E27FC236}">
                    <a16:creationId xmlns:a16="http://schemas.microsoft.com/office/drawing/2014/main" id="{AFAFD72B-2C5F-4313-9882-9654F982CFB2}"/>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2" name="Freeform 14">
                <a:extLst>
                  <a:ext uri="{FF2B5EF4-FFF2-40B4-BE49-F238E27FC236}">
                    <a16:creationId xmlns:a16="http://schemas.microsoft.com/office/drawing/2014/main" id="{BBE556A8-65F3-4621-A0B6-BDEA14EFBDED}"/>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3" name="Freeform 15">
                <a:extLst>
                  <a:ext uri="{FF2B5EF4-FFF2-40B4-BE49-F238E27FC236}">
                    <a16:creationId xmlns:a16="http://schemas.microsoft.com/office/drawing/2014/main" id="{7D644413-DE3A-4A66-9E48-9F46F8CE83B0}"/>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4" name="Freeform 16">
                <a:extLst>
                  <a:ext uri="{FF2B5EF4-FFF2-40B4-BE49-F238E27FC236}">
                    <a16:creationId xmlns:a16="http://schemas.microsoft.com/office/drawing/2014/main" id="{0D623678-2BD3-4BAF-97FB-7B2EA5A5041E}"/>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93" name="Rectángulo 92">
              <a:extLst>
                <a:ext uri="{FF2B5EF4-FFF2-40B4-BE49-F238E27FC236}">
                  <a16:creationId xmlns:a16="http://schemas.microsoft.com/office/drawing/2014/main" id="{565668CC-5B4E-4294-9556-AA6338611186}"/>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84"/>
        <p:cNvGrpSpPr/>
        <p:nvPr/>
      </p:nvGrpSpPr>
      <p:grpSpPr>
        <a:xfrm>
          <a:off x="0" y="0"/>
          <a:ext cx="0" cy="0"/>
          <a:chOff x="0" y="0"/>
          <a:chExt cx="0" cy="0"/>
        </a:xfrm>
      </p:grpSpPr>
      <p:sp>
        <p:nvSpPr>
          <p:cNvPr id="77" name="Google Shape;1217;p74">
            <a:extLst>
              <a:ext uri="{FF2B5EF4-FFF2-40B4-BE49-F238E27FC236}">
                <a16:creationId xmlns:a16="http://schemas.microsoft.com/office/drawing/2014/main" id="{D461834D-036F-4CB4-A418-D0BC0097C340}"/>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78" name="Google Shape;1217;p74">
            <a:extLst>
              <a:ext uri="{FF2B5EF4-FFF2-40B4-BE49-F238E27FC236}">
                <a16:creationId xmlns:a16="http://schemas.microsoft.com/office/drawing/2014/main" id="{9383736B-41C5-4989-9449-4D53862EF958}"/>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3585" name="Google Shape;3585;p44"/>
          <p:cNvSpPr/>
          <p:nvPr/>
        </p:nvSpPr>
        <p:spPr>
          <a:xfrm>
            <a:off x="767800" y="2116063"/>
            <a:ext cx="1777800" cy="17778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44"/>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588" name="Google Shape;3588;p44"/>
          <p:cNvSpPr/>
          <p:nvPr/>
        </p:nvSpPr>
        <p:spPr>
          <a:xfrm>
            <a:off x="-2189753" y="3745357"/>
            <a:ext cx="491" cy="42273"/>
          </a:xfrm>
          <a:custGeom>
            <a:avLst/>
            <a:gdLst/>
            <a:ahLst/>
            <a:cxnLst/>
            <a:rect l="l" t="t" r="r" b="b"/>
            <a:pathLst>
              <a:path w="17" h="1465" extrusionOk="0">
                <a:moveTo>
                  <a:pt x="1" y="1"/>
                </a:moveTo>
                <a:lnTo>
                  <a:pt x="1" y="1464"/>
                </a:lnTo>
                <a:lnTo>
                  <a:pt x="16" y="1464"/>
                </a:lnTo>
                <a:lnTo>
                  <a:pt x="1" y="1"/>
                </a:lnTo>
                <a:close/>
              </a:path>
            </a:pathLst>
          </a:custGeom>
          <a:solidFill>
            <a:srgbClr val="8DA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44"/>
          <p:cNvSpPr/>
          <p:nvPr/>
        </p:nvSpPr>
        <p:spPr>
          <a:xfrm>
            <a:off x="-2189753" y="3745357"/>
            <a:ext cx="491" cy="42273"/>
          </a:xfrm>
          <a:custGeom>
            <a:avLst/>
            <a:gdLst/>
            <a:ahLst/>
            <a:cxnLst/>
            <a:rect l="l" t="t" r="r" b="b"/>
            <a:pathLst>
              <a:path w="17" h="1465" fill="none" extrusionOk="0">
                <a:moveTo>
                  <a:pt x="1" y="1"/>
                </a:moveTo>
                <a:lnTo>
                  <a:pt x="16" y="1464"/>
                </a:lnTo>
                <a:lnTo>
                  <a:pt x="16" y="1464"/>
                </a:lnTo>
                <a:lnTo>
                  <a:pt x="1" y="1464"/>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44"/>
          <p:cNvSpPr/>
          <p:nvPr/>
        </p:nvSpPr>
        <p:spPr>
          <a:xfrm>
            <a:off x="-2196563" y="3745357"/>
            <a:ext cx="6839" cy="47264"/>
          </a:xfrm>
          <a:custGeom>
            <a:avLst/>
            <a:gdLst/>
            <a:ahLst/>
            <a:cxnLst/>
            <a:rect l="l" t="t" r="r" b="b"/>
            <a:pathLst>
              <a:path w="237" h="1638" extrusionOk="0">
                <a:moveTo>
                  <a:pt x="237" y="1"/>
                </a:moveTo>
                <a:lnTo>
                  <a:pt x="111" y="95"/>
                </a:lnTo>
                <a:lnTo>
                  <a:pt x="1" y="174"/>
                </a:lnTo>
                <a:lnTo>
                  <a:pt x="1" y="1637"/>
                </a:lnTo>
                <a:lnTo>
                  <a:pt x="111" y="1558"/>
                </a:lnTo>
                <a:lnTo>
                  <a:pt x="237" y="1464"/>
                </a:lnTo>
                <a:lnTo>
                  <a:pt x="237" y="1"/>
                </a:lnTo>
                <a:close/>
              </a:path>
            </a:pathLst>
          </a:custGeom>
          <a:solidFill>
            <a:srgbClr val="8BA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44"/>
          <p:cNvSpPr/>
          <p:nvPr/>
        </p:nvSpPr>
        <p:spPr>
          <a:xfrm>
            <a:off x="-2196563" y="3745357"/>
            <a:ext cx="6839" cy="47264"/>
          </a:xfrm>
          <a:custGeom>
            <a:avLst/>
            <a:gdLst/>
            <a:ahLst/>
            <a:cxnLst/>
            <a:rect l="l" t="t" r="r" b="b"/>
            <a:pathLst>
              <a:path w="237" h="1638" fill="none" extrusionOk="0">
                <a:moveTo>
                  <a:pt x="237" y="1"/>
                </a:moveTo>
                <a:lnTo>
                  <a:pt x="237" y="1464"/>
                </a:lnTo>
                <a:lnTo>
                  <a:pt x="237" y="1464"/>
                </a:lnTo>
                <a:lnTo>
                  <a:pt x="111" y="1558"/>
                </a:lnTo>
                <a:lnTo>
                  <a:pt x="1" y="1637"/>
                </a:lnTo>
                <a:lnTo>
                  <a:pt x="1" y="174"/>
                </a:lnTo>
                <a:lnTo>
                  <a:pt x="1" y="174"/>
                </a:lnTo>
                <a:lnTo>
                  <a:pt x="111" y="95"/>
                </a:lnTo>
                <a:lnTo>
                  <a:pt x="23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44"/>
          <p:cNvSpPr/>
          <p:nvPr/>
        </p:nvSpPr>
        <p:spPr>
          <a:xfrm>
            <a:off x="-2199737" y="3750349"/>
            <a:ext cx="3203" cy="45447"/>
          </a:xfrm>
          <a:custGeom>
            <a:avLst/>
            <a:gdLst/>
            <a:ahLst/>
            <a:cxnLst/>
            <a:rect l="l" t="t" r="r" b="b"/>
            <a:pathLst>
              <a:path w="111" h="1575" extrusionOk="0">
                <a:moveTo>
                  <a:pt x="111" y="1"/>
                </a:moveTo>
                <a:lnTo>
                  <a:pt x="1" y="111"/>
                </a:lnTo>
                <a:lnTo>
                  <a:pt x="16" y="1574"/>
                </a:lnTo>
                <a:lnTo>
                  <a:pt x="111" y="1464"/>
                </a:lnTo>
                <a:lnTo>
                  <a:pt x="111" y="1"/>
                </a:lnTo>
                <a:close/>
              </a:path>
            </a:pathLst>
          </a:custGeom>
          <a:solidFill>
            <a:srgbClr val="86A3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44"/>
          <p:cNvSpPr/>
          <p:nvPr/>
        </p:nvSpPr>
        <p:spPr>
          <a:xfrm>
            <a:off x="-2199737" y="3750349"/>
            <a:ext cx="3203" cy="45447"/>
          </a:xfrm>
          <a:custGeom>
            <a:avLst/>
            <a:gdLst/>
            <a:ahLst/>
            <a:cxnLst/>
            <a:rect l="l" t="t" r="r" b="b"/>
            <a:pathLst>
              <a:path w="111" h="1575" fill="none" extrusionOk="0">
                <a:moveTo>
                  <a:pt x="111" y="1"/>
                </a:moveTo>
                <a:lnTo>
                  <a:pt x="111" y="1464"/>
                </a:lnTo>
                <a:lnTo>
                  <a:pt x="111" y="1464"/>
                </a:lnTo>
                <a:lnTo>
                  <a:pt x="16" y="1574"/>
                </a:lnTo>
                <a:lnTo>
                  <a:pt x="1" y="111"/>
                </a:lnTo>
                <a:lnTo>
                  <a:pt x="1" y="111"/>
                </a:lnTo>
                <a:lnTo>
                  <a:pt x="11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44"/>
          <p:cNvSpPr/>
          <p:nvPr/>
        </p:nvSpPr>
        <p:spPr>
          <a:xfrm>
            <a:off x="-2201555" y="3753552"/>
            <a:ext cx="2308" cy="45418"/>
          </a:xfrm>
          <a:custGeom>
            <a:avLst/>
            <a:gdLst/>
            <a:ahLst/>
            <a:cxnLst/>
            <a:rect l="l" t="t" r="r" b="b"/>
            <a:pathLst>
              <a:path w="80" h="1574" extrusionOk="0">
                <a:moveTo>
                  <a:pt x="64" y="0"/>
                </a:moveTo>
                <a:lnTo>
                  <a:pt x="1" y="110"/>
                </a:lnTo>
                <a:lnTo>
                  <a:pt x="16" y="1573"/>
                </a:lnTo>
                <a:lnTo>
                  <a:pt x="79" y="1463"/>
                </a:lnTo>
                <a:lnTo>
                  <a:pt x="64" y="0"/>
                </a:lnTo>
                <a:close/>
              </a:path>
            </a:pathLst>
          </a:custGeom>
          <a:solidFill>
            <a:srgbClr val="819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44"/>
          <p:cNvSpPr/>
          <p:nvPr/>
        </p:nvSpPr>
        <p:spPr>
          <a:xfrm>
            <a:off x="-2201555" y="3753552"/>
            <a:ext cx="2308" cy="45418"/>
          </a:xfrm>
          <a:custGeom>
            <a:avLst/>
            <a:gdLst/>
            <a:ahLst/>
            <a:cxnLst/>
            <a:rect l="l" t="t" r="r" b="b"/>
            <a:pathLst>
              <a:path w="80" h="1574" fill="none" extrusionOk="0">
                <a:moveTo>
                  <a:pt x="64" y="0"/>
                </a:moveTo>
                <a:lnTo>
                  <a:pt x="79" y="1463"/>
                </a:lnTo>
                <a:lnTo>
                  <a:pt x="79" y="1463"/>
                </a:lnTo>
                <a:lnTo>
                  <a:pt x="16" y="1573"/>
                </a:lnTo>
                <a:lnTo>
                  <a:pt x="1" y="110"/>
                </a:lnTo>
                <a:lnTo>
                  <a:pt x="1" y="110"/>
                </a:lnTo>
                <a:lnTo>
                  <a:pt x="6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44"/>
          <p:cNvSpPr/>
          <p:nvPr/>
        </p:nvSpPr>
        <p:spPr>
          <a:xfrm>
            <a:off x="-2202450" y="3756726"/>
            <a:ext cx="1385" cy="44956"/>
          </a:xfrm>
          <a:custGeom>
            <a:avLst/>
            <a:gdLst/>
            <a:ahLst/>
            <a:cxnLst/>
            <a:rect l="l" t="t" r="r" b="b"/>
            <a:pathLst>
              <a:path w="48" h="1558" extrusionOk="0">
                <a:moveTo>
                  <a:pt x="32" y="0"/>
                </a:moveTo>
                <a:lnTo>
                  <a:pt x="0" y="95"/>
                </a:lnTo>
                <a:lnTo>
                  <a:pt x="0" y="1558"/>
                </a:lnTo>
                <a:lnTo>
                  <a:pt x="47" y="1463"/>
                </a:lnTo>
                <a:lnTo>
                  <a:pt x="32" y="0"/>
                </a:lnTo>
                <a:close/>
              </a:path>
            </a:pathLst>
          </a:custGeom>
          <a:solidFill>
            <a:srgbClr val="7B9B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44"/>
          <p:cNvSpPr/>
          <p:nvPr/>
        </p:nvSpPr>
        <p:spPr>
          <a:xfrm>
            <a:off x="-2202450" y="3756726"/>
            <a:ext cx="1385" cy="44956"/>
          </a:xfrm>
          <a:custGeom>
            <a:avLst/>
            <a:gdLst/>
            <a:ahLst/>
            <a:cxnLst/>
            <a:rect l="l" t="t" r="r" b="b"/>
            <a:pathLst>
              <a:path w="48" h="1558" fill="none" extrusionOk="0">
                <a:moveTo>
                  <a:pt x="32" y="0"/>
                </a:moveTo>
                <a:lnTo>
                  <a:pt x="47" y="1463"/>
                </a:lnTo>
                <a:lnTo>
                  <a:pt x="47" y="1463"/>
                </a:lnTo>
                <a:lnTo>
                  <a:pt x="0" y="1558"/>
                </a:lnTo>
                <a:lnTo>
                  <a:pt x="0" y="95"/>
                </a:lnTo>
                <a:lnTo>
                  <a:pt x="0" y="95"/>
                </a:lnTo>
                <a:lnTo>
                  <a:pt x="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44"/>
          <p:cNvSpPr/>
          <p:nvPr/>
        </p:nvSpPr>
        <p:spPr>
          <a:xfrm>
            <a:off x="-2203373" y="3759439"/>
            <a:ext cx="952" cy="44523"/>
          </a:xfrm>
          <a:custGeom>
            <a:avLst/>
            <a:gdLst/>
            <a:ahLst/>
            <a:cxnLst/>
            <a:rect l="l" t="t" r="r" b="b"/>
            <a:pathLst>
              <a:path w="33" h="1543" extrusionOk="0">
                <a:moveTo>
                  <a:pt x="32" y="1"/>
                </a:moveTo>
                <a:lnTo>
                  <a:pt x="1" y="79"/>
                </a:lnTo>
                <a:lnTo>
                  <a:pt x="1" y="1543"/>
                </a:lnTo>
                <a:lnTo>
                  <a:pt x="32" y="1464"/>
                </a:lnTo>
                <a:lnTo>
                  <a:pt x="32" y="1"/>
                </a:lnTo>
                <a:close/>
              </a:path>
            </a:pathLst>
          </a:custGeom>
          <a:solidFill>
            <a:srgbClr val="799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44"/>
          <p:cNvSpPr/>
          <p:nvPr/>
        </p:nvSpPr>
        <p:spPr>
          <a:xfrm>
            <a:off x="-2203373" y="3759439"/>
            <a:ext cx="952" cy="44523"/>
          </a:xfrm>
          <a:custGeom>
            <a:avLst/>
            <a:gdLst/>
            <a:ahLst/>
            <a:cxnLst/>
            <a:rect l="l" t="t" r="r" b="b"/>
            <a:pathLst>
              <a:path w="33" h="1543" fill="none" extrusionOk="0">
                <a:moveTo>
                  <a:pt x="32" y="1"/>
                </a:moveTo>
                <a:lnTo>
                  <a:pt x="32" y="1464"/>
                </a:lnTo>
                <a:lnTo>
                  <a:pt x="32" y="1464"/>
                </a:lnTo>
                <a:lnTo>
                  <a:pt x="1" y="1543"/>
                </a:lnTo>
                <a:lnTo>
                  <a:pt x="1" y="79"/>
                </a:lnTo>
                <a:lnTo>
                  <a:pt x="1" y="79"/>
                </a:lnTo>
                <a:lnTo>
                  <a:pt x="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44"/>
          <p:cNvSpPr/>
          <p:nvPr/>
        </p:nvSpPr>
        <p:spPr>
          <a:xfrm>
            <a:off x="-2203835" y="3761718"/>
            <a:ext cx="491" cy="44956"/>
          </a:xfrm>
          <a:custGeom>
            <a:avLst/>
            <a:gdLst/>
            <a:ahLst/>
            <a:cxnLst/>
            <a:rect l="l" t="t" r="r" b="b"/>
            <a:pathLst>
              <a:path w="17" h="1558" extrusionOk="0">
                <a:moveTo>
                  <a:pt x="17" y="0"/>
                </a:moveTo>
                <a:lnTo>
                  <a:pt x="1" y="95"/>
                </a:lnTo>
                <a:lnTo>
                  <a:pt x="17" y="1558"/>
                </a:lnTo>
                <a:lnTo>
                  <a:pt x="17" y="1464"/>
                </a:lnTo>
                <a:lnTo>
                  <a:pt x="17" y="0"/>
                </a:lnTo>
                <a:close/>
              </a:path>
            </a:pathLst>
          </a:custGeom>
          <a:solidFill>
            <a:srgbClr val="7495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44"/>
          <p:cNvSpPr/>
          <p:nvPr/>
        </p:nvSpPr>
        <p:spPr>
          <a:xfrm>
            <a:off x="-2203835" y="3761718"/>
            <a:ext cx="491" cy="44956"/>
          </a:xfrm>
          <a:custGeom>
            <a:avLst/>
            <a:gdLst/>
            <a:ahLst/>
            <a:cxnLst/>
            <a:rect l="l" t="t" r="r" b="b"/>
            <a:pathLst>
              <a:path w="17" h="1558" fill="none" extrusionOk="0">
                <a:moveTo>
                  <a:pt x="17" y="0"/>
                </a:moveTo>
                <a:lnTo>
                  <a:pt x="17" y="1464"/>
                </a:lnTo>
                <a:lnTo>
                  <a:pt x="17" y="1464"/>
                </a:lnTo>
                <a:lnTo>
                  <a:pt x="17" y="1558"/>
                </a:lnTo>
                <a:lnTo>
                  <a:pt x="1" y="95"/>
                </a:lnTo>
                <a:lnTo>
                  <a:pt x="1" y="95"/>
                </a:lnTo>
                <a:lnTo>
                  <a:pt x="1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44"/>
          <p:cNvSpPr/>
          <p:nvPr/>
        </p:nvSpPr>
        <p:spPr>
          <a:xfrm>
            <a:off x="-2203835" y="3764431"/>
            <a:ext cx="491" cy="42705"/>
          </a:xfrm>
          <a:custGeom>
            <a:avLst/>
            <a:gdLst/>
            <a:ahLst/>
            <a:cxnLst/>
            <a:rect l="l" t="t" r="r" b="b"/>
            <a:pathLst>
              <a:path w="17" h="1480" extrusionOk="0">
                <a:moveTo>
                  <a:pt x="1" y="1"/>
                </a:moveTo>
                <a:lnTo>
                  <a:pt x="1" y="16"/>
                </a:lnTo>
                <a:lnTo>
                  <a:pt x="17" y="1480"/>
                </a:lnTo>
                <a:lnTo>
                  <a:pt x="17" y="1464"/>
                </a:lnTo>
                <a:lnTo>
                  <a:pt x="1" y="1"/>
                </a:lnTo>
                <a:close/>
              </a:path>
            </a:pathLst>
          </a:custGeom>
          <a:solidFill>
            <a:srgbClr val="6F9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44"/>
          <p:cNvSpPr/>
          <p:nvPr/>
        </p:nvSpPr>
        <p:spPr>
          <a:xfrm>
            <a:off x="-2203835" y="3764431"/>
            <a:ext cx="491" cy="42705"/>
          </a:xfrm>
          <a:custGeom>
            <a:avLst/>
            <a:gdLst/>
            <a:ahLst/>
            <a:cxnLst/>
            <a:rect l="l" t="t" r="r" b="b"/>
            <a:pathLst>
              <a:path w="17" h="1480" fill="none" extrusionOk="0">
                <a:moveTo>
                  <a:pt x="1" y="1"/>
                </a:moveTo>
                <a:lnTo>
                  <a:pt x="17" y="1464"/>
                </a:lnTo>
                <a:lnTo>
                  <a:pt x="17" y="1464"/>
                </a:lnTo>
                <a:lnTo>
                  <a:pt x="17" y="1480"/>
                </a:lnTo>
                <a:lnTo>
                  <a:pt x="1" y="16"/>
                </a:lnTo>
                <a:lnTo>
                  <a:pt x="1" y="16"/>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44"/>
          <p:cNvSpPr/>
          <p:nvPr/>
        </p:nvSpPr>
        <p:spPr>
          <a:xfrm>
            <a:off x="-2203835" y="3764892"/>
            <a:ext cx="12754" cy="60422"/>
          </a:xfrm>
          <a:custGeom>
            <a:avLst/>
            <a:gdLst/>
            <a:ahLst/>
            <a:cxnLst/>
            <a:rect l="l" t="t" r="r" b="b"/>
            <a:pathLst>
              <a:path w="442" h="2094" extrusionOk="0">
                <a:moveTo>
                  <a:pt x="1" y="0"/>
                </a:moveTo>
                <a:lnTo>
                  <a:pt x="17" y="1464"/>
                </a:lnTo>
                <a:lnTo>
                  <a:pt x="17" y="1542"/>
                </a:lnTo>
                <a:lnTo>
                  <a:pt x="48" y="1637"/>
                </a:lnTo>
                <a:lnTo>
                  <a:pt x="80" y="1715"/>
                </a:lnTo>
                <a:lnTo>
                  <a:pt x="127" y="1794"/>
                </a:lnTo>
                <a:lnTo>
                  <a:pt x="190" y="1873"/>
                </a:lnTo>
                <a:lnTo>
                  <a:pt x="253" y="1951"/>
                </a:lnTo>
                <a:lnTo>
                  <a:pt x="347" y="2030"/>
                </a:lnTo>
                <a:lnTo>
                  <a:pt x="441" y="2093"/>
                </a:lnTo>
                <a:lnTo>
                  <a:pt x="441" y="630"/>
                </a:lnTo>
                <a:lnTo>
                  <a:pt x="331" y="567"/>
                </a:lnTo>
                <a:lnTo>
                  <a:pt x="253" y="488"/>
                </a:lnTo>
                <a:lnTo>
                  <a:pt x="174" y="409"/>
                </a:lnTo>
                <a:lnTo>
                  <a:pt x="111" y="331"/>
                </a:lnTo>
                <a:lnTo>
                  <a:pt x="64" y="252"/>
                </a:lnTo>
                <a:lnTo>
                  <a:pt x="32" y="173"/>
                </a:lnTo>
                <a:lnTo>
                  <a:pt x="17" y="79"/>
                </a:lnTo>
                <a:lnTo>
                  <a:pt x="1"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44"/>
          <p:cNvSpPr/>
          <p:nvPr/>
        </p:nvSpPr>
        <p:spPr>
          <a:xfrm>
            <a:off x="-2203835" y="3764892"/>
            <a:ext cx="12754" cy="60422"/>
          </a:xfrm>
          <a:custGeom>
            <a:avLst/>
            <a:gdLst/>
            <a:ahLst/>
            <a:cxnLst/>
            <a:rect l="l" t="t" r="r" b="b"/>
            <a:pathLst>
              <a:path w="442" h="2094" fill="none" extrusionOk="0">
                <a:moveTo>
                  <a:pt x="441" y="630"/>
                </a:moveTo>
                <a:lnTo>
                  <a:pt x="441" y="2093"/>
                </a:lnTo>
                <a:lnTo>
                  <a:pt x="441" y="2093"/>
                </a:lnTo>
                <a:lnTo>
                  <a:pt x="347" y="2030"/>
                </a:lnTo>
                <a:lnTo>
                  <a:pt x="253" y="1951"/>
                </a:lnTo>
                <a:lnTo>
                  <a:pt x="190" y="1873"/>
                </a:lnTo>
                <a:lnTo>
                  <a:pt x="127" y="1794"/>
                </a:lnTo>
                <a:lnTo>
                  <a:pt x="80" y="1715"/>
                </a:lnTo>
                <a:lnTo>
                  <a:pt x="48" y="1637"/>
                </a:lnTo>
                <a:lnTo>
                  <a:pt x="17" y="1542"/>
                </a:lnTo>
                <a:lnTo>
                  <a:pt x="17" y="1464"/>
                </a:lnTo>
                <a:lnTo>
                  <a:pt x="1" y="0"/>
                </a:lnTo>
                <a:lnTo>
                  <a:pt x="1" y="0"/>
                </a:lnTo>
                <a:lnTo>
                  <a:pt x="17" y="79"/>
                </a:lnTo>
                <a:lnTo>
                  <a:pt x="32" y="173"/>
                </a:lnTo>
                <a:lnTo>
                  <a:pt x="64" y="252"/>
                </a:lnTo>
                <a:lnTo>
                  <a:pt x="111" y="331"/>
                </a:lnTo>
                <a:lnTo>
                  <a:pt x="174" y="409"/>
                </a:lnTo>
                <a:lnTo>
                  <a:pt x="253" y="488"/>
                </a:lnTo>
                <a:lnTo>
                  <a:pt x="331" y="567"/>
                </a:lnTo>
                <a:lnTo>
                  <a:pt x="441" y="6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44"/>
          <p:cNvSpPr/>
          <p:nvPr/>
        </p:nvSpPr>
        <p:spPr>
          <a:xfrm>
            <a:off x="3493575" y="1046375"/>
            <a:ext cx="25" cy="25"/>
          </a:xfrm>
          <a:custGeom>
            <a:avLst/>
            <a:gdLst/>
            <a:ahLst/>
            <a:cxnLst/>
            <a:rect l="l" t="t" r="r" b="b"/>
            <a:pathLst>
              <a:path w="1" h="1" fill="none" extrusionOk="0">
                <a:moveTo>
                  <a:pt x="1" y="1"/>
                </a:move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44"/>
          <p:cNvSpPr/>
          <p:nvPr/>
        </p:nvSpPr>
        <p:spPr>
          <a:xfrm>
            <a:off x="2106741" y="1657220"/>
            <a:ext cx="1133034" cy="381725"/>
          </a:xfrm>
          <a:custGeom>
            <a:avLst/>
            <a:gdLst/>
            <a:ahLst/>
            <a:cxnLst/>
            <a:rect l="l" t="t" r="r" b="b"/>
            <a:pathLst>
              <a:path w="13532" h="4559" fill="none" extrusionOk="0">
                <a:moveTo>
                  <a:pt x="0" y="4558"/>
                </a:moveTo>
                <a:lnTo>
                  <a:pt x="4538" y="0"/>
                </a:lnTo>
                <a:lnTo>
                  <a:pt x="13532" y="0"/>
                </a:lnTo>
              </a:path>
            </a:pathLst>
          </a:custGeom>
          <a:noFill/>
          <a:ln w="6625" cap="flat" cmpd="sng">
            <a:solidFill>
              <a:srgbClr val="444040"/>
            </a:solidFill>
            <a:prstDash val="solid"/>
            <a:miter lim="203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44"/>
          <p:cNvSpPr/>
          <p:nvPr/>
        </p:nvSpPr>
        <p:spPr>
          <a:xfrm>
            <a:off x="2106741" y="3986295"/>
            <a:ext cx="1162005" cy="381725"/>
          </a:xfrm>
          <a:custGeom>
            <a:avLst/>
            <a:gdLst/>
            <a:ahLst/>
            <a:cxnLst/>
            <a:rect l="l" t="t" r="r" b="b"/>
            <a:pathLst>
              <a:path w="13878" h="4559" fill="none" extrusionOk="0">
                <a:moveTo>
                  <a:pt x="0" y="1"/>
                </a:moveTo>
                <a:lnTo>
                  <a:pt x="4538" y="4559"/>
                </a:lnTo>
                <a:lnTo>
                  <a:pt x="13878" y="4559"/>
                </a:lnTo>
              </a:path>
            </a:pathLst>
          </a:custGeom>
          <a:noFill/>
          <a:ln w="6625" cap="flat" cmpd="sng">
            <a:solidFill>
              <a:srgbClr val="444040"/>
            </a:solidFill>
            <a:prstDash val="solid"/>
            <a:miter lim="203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44"/>
          <p:cNvSpPr/>
          <p:nvPr/>
        </p:nvSpPr>
        <p:spPr>
          <a:xfrm>
            <a:off x="2684322" y="3384852"/>
            <a:ext cx="579328" cy="86995"/>
          </a:xfrm>
          <a:custGeom>
            <a:avLst/>
            <a:gdLst/>
            <a:ahLst/>
            <a:cxnLst/>
            <a:rect l="l" t="t" r="r" b="b"/>
            <a:pathLst>
              <a:path w="6919" h="1039" fill="none" extrusionOk="0">
                <a:moveTo>
                  <a:pt x="0" y="1"/>
                </a:moveTo>
                <a:lnTo>
                  <a:pt x="2951" y="1039"/>
                </a:lnTo>
                <a:lnTo>
                  <a:pt x="6919" y="1039"/>
                </a:lnTo>
              </a:path>
            </a:pathLst>
          </a:custGeom>
          <a:noFill/>
          <a:ln w="6625" cap="flat" cmpd="sng">
            <a:solidFill>
              <a:srgbClr val="444040"/>
            </a:solidFill>
            <a:prstDash val="solid"/>
            <a:miter lim="203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44"/>
          <p:cNvSpPr/>
          <p:nvPr/>
        </p:nvSpPr>
        <p:spPr>
          <a:xfrm>
            <a:off x="2684322" y="2563614"/>
            <a:ext cx="579328" cy="88670"/>
          </a:xfrm>
          <a:custGeom>
            <a:avLst/>
            <a:gdLst/>
            <a:ahLst/>
            <a:cxnLst/>
            <a:rect l="l" t="t" r="r" b="b"/>
            <a:pathLst>
              <a:path w="6919" h="1059" fill="none" extrusionOk="0">
                <a:moveTo>
                  <a:pt x="0" y="1059"/>
                </a:moveTo>
                <a:lnTo>
                  <a:pt x="2951" y="1"/>
                </a:lnTo>
                <a:lnTo>
                  <a:pt x="6919" y="1"/>
                </a:lnTo>
              </a:path>
            </a:pathLst>
          </a:custGeom>
          <a:noFill/>
          <a:ln w="6625" cap="flat" cmpd="sng">
            <a:solidFill>
              <a:srgbClr val="444040"/>
            </a:solidFill>
            <a:prstDash val="solid"/>
            <a:miter lim="203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44"/>
          <p:cNvSpPr/>
          <p:nvPr/>
        </p:nvSpPr>
        <p:spPr>
          <a:xfrm>
            <a:off x="1694363" y="3703450"/>
            <a:ext cx="780447" cy="405588"/>
          </a:xfrm>
          <a:custGeom>
            <a:avLst/>
            <a:gdLst/>
            <a:ahLst/>
            <a:cxnLst/>
            <a:rect l="l" t="t" r="r" b="b"/>
            <a:pathLst>
              <a:path w="9321" h="4844" extrusionOk="0">
                <a:moveTo>
                  <a:pt x="8344" y="1"/>
                </a:moveTo>
                <a:cubicBezTo>
                  <a:pt x="6146" y="2219"/>
                  <a:pt x="3134" y="3460"/>
                  <a:pt x="1" y="3460"/>
                </a:cubicBezTo>
                <a:lnTo>
                  <a:pt x="1" y="4844"/>
                </a:lnTo>
                <a:cubicBezTo>
                  <a:pt x="1140" y="4844"/>
                  <a:pt x="2300" y="4681"/>
                  <a:pt x="3419" y="4396"/>
                </a:cubicBezTo>
                <a:cubicBezTo>
                  <a:pt x="5658" y="3786"/>
                  <a:pt x="7693" y="2606"/>
                  <a:pt x="9320" y="97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44"/>
          <p:cNvSpPr/>
          <p:nvPr/>
        </p:nvSpPr>
        <p:spPr>
          <a:xfrm>
            <a:off x="1982316" y="3854250"/>
            <a:ext cx="257386" cy="233523"/>
          </a:xfrm>
          <a:custGeom>
            <a:avLst/>
            <a:gdLst/>
            <a:ahLst/>
            <a:cxnLst/>
            <a:rect l="l" t="t" r="r" b="b"/>
            <a:pathLst>
              <a:path w="3074" h="2789" extrusionOk="0">
                <a:moveTo>
                  <a:pt x="1527" y="1"/>
                </a:moveTo>
                <a:cubicBezTo>
                  <a:pt x="1166" y="1"/>
                  <a:pt x="804" y="133"/>
                  <a:pt x="530" y="398"/>
                </a:cubicBezTo>
                <a:cubicBezTo>
                  <a:pt x="1" y="947"/>
                  <a:pt x="1" y="1842"/>
                  <a:pt x="530" y="2392"/>
                </a:cubicBezTo>
                <a:cubicBezTo>
                  <a:pt x="804" y="2656"/>
                  <a:pt x="1166" y="2789"/>
                  <a:pt x="1527" y="2789"/>
                </a:cubicBezTo>
                <a:cubicBezTo>
                  <a:pt x="1888" y="2789"/>
                  <a:pt x="2249" y="2656"/>
                  <a:pt x="2524" y="2392"/>
                </a:cubicBezTo>
                <a:cubicBezTo>
                  <a:pt x="3073" y="1842"/>
                  <a:pt x="3073" y="947"/>
                  <a:pt x="2524" y="398"/>
                </a:cubicBezTo>
                <a:cubicBezTo>
                  <a:pt x="2249" y="133"/>
                  <a:pt x="1888" y="1"/>
                  <a:pt x="15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44"/>
          <p:cNvSpPr/>
          <p:nvPr/>
        </p:nvSpPr>
        <p:spPr>
          <a:xfrm>
            <a:off x="2048799" y="3909681"/>
            <a:ext cx="124423" cy="124423"/>
          </a:xfrm>
          <a:custGeom>
            <a:avLst/>
            <a:gdLst/>
            <a:ahLst/>
            <a:cxnLst/>
            <a:rect l="l" t="t" r="r" b="b"/>
            <a:pathLst>
              <a:path w="1486" h="1486" extrusionOk="0">
                <a:moveTo>
                  <a:pt x="1486" y="733"/>
                </a:moveTo>
                <a:cubicBezTo>
                  <a:pt x="1486" y="1140"/>
                  <a:pt x="1140" y="1486"/>
                  <a:pt x="733" y="1486"/>
                </a:cubicBezTo>
                <a:cubicBezTo>
                  <a:pt x="326" y="1486"/>
                  <a:pt x="0" y="1140"/>
                  <a:pt x="0" y="733"/>
                </a:cubicBezTo>
                <a:cubicBezTo>
                  <a:pt x="0" y="326"/>
                  <a:pt x="326" y="0"/>
                  <a:pt x="733" y="0"/>
                </a:cubicBezTo>
                <a:cubicBezTo>
                  <a:pt x="1140" y="0"/>
                  <a:pt x="1486" y="326"/>
                  <a:pt x="1486" y="73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44"/>
          <p:cNvSpPr/>
          <p:nvPr/>
        </p:nvSpPr>
        <p:spPr>
          <a:xfrm>
            <a:off x="1694363" y="1899121"/>
            <a:ext cx="780447" cy="405588"/>
          </a:xfrm>
          <a:custGeom>
            <a:avLst/>
            <a:gdLst/>
            <a:ahLst/>
            <a:cxnLst/>
            <a:rect l="l" t="t" r="r" b="b"/>
            <a:pathLst>
              <a:path w="9321" h="4844" extrusionOk="0">
                <a:moveTo>
                  <a:pt x="6594" y="1771"/>
                </a:moveTo>
                <a:cubicBezTo>
                  <a:pt x="5597" y="1181"/>
                  <a:pt x="4518" y="733"/>
                  <a:pt x="3419" y="448"/>
                </a:cubicBezTo>
                <a:cubicBezTo>
                  <a:pt x="2300" y="143"/>
                  <a:pt x="1140" y="1"/>
                  <a:pt x="1" y="1"/>
                </a:cubicBezTo>
                <a:lnTo>
                  <a:pt x="1" y="1384"/>
                </a:lnTo>
                <a:cubicBezTo>
                  <a:pt x="3134" y="1384"/>
                  <a:pt x="6146" y="2626"/>
                  <a:pt x="8344" y="4844"/>
                </a:cubicBezTo>
                <a:lnTo>
                  <a:pt x="9320" y="3867"/>
                </a:lnTo>
                <a:cubicBezTo>
                  <a:pt x="8506" y="3053"/>
                  <a:pt x="7591" y="2341"/>
                  <a:pt x="6594" y="177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44"/>
          <p:cNvSpPr/>
          <p:nvPr/>
        </p:nvSpPr>
        <p:spPr>
          <a:xfrm>
            <a:off x="1982316" y="1920891"/>
            <a:ext cx="257386" cy="234360"/>
          </a:xfrm>
          <a:custGeom>
            <a:avLst/>
            <a:gdLst/>
            <a:ahLst/>
            <a:cxnLst/>
            <a:rect l="l" t="t" r="r" b="b"/>
            <a:pathLst>
              <a:path w="3074" h="2799" extrusionOk="0">
                <a:moveTo>
                  <a:pt x="1527" y="0"/>
                </a:moveTo>
                <a:cubicBezTo>
                  <a:pt x="1166" y="0"/>
                  <a:pt x="804" y="138"/>
                  <a:pt x="530" y="412"/>
                </a:cubicBezTo>
                <a:cubicBezTo>
                  <a:pt x="1" y="941"/>
                  <a:pt x="1" y="1837"/>
                  <a:pt x="530" y="2386"/>
                </a:cubicBezTo>
                <a:cubicBezTo>
                  <a:pt x="804" y="2661"/>
                  <a:pt x="1166" y="2798"/>
                  <a:pt x="1527" y="2798"/>
                </a:cubicBezTo>
                <a:cubicBezTo>
                  <a:pt x="1888" y="2798"/>
                  <a:pt x="2249" y="2661"/>
                  <a:pt x="2524" y="2386"/>
                </a:cubicBezTo>
                <a:cubicBezTo>
                  <a:pt x="3073" y="1837"/>
                  <a:pt x="3073" y="941"/>
                  <a:pt x="2524" y="412"/>
                </a:cubicBezTo>
                <a:cubicBezTo>
                  <a:pt x="2249" y="138"/>
                  <a:pt x="1888" y="0"/>
                  <a:pt x="15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44"/>
          <p:cNvSpPr/>
          <p:nvPr/>
        </p:nvSpPr>
        <p:spPr>
          <a:xfrm>
            <a:off x="2048799" y="1975819"/>
            <a:ext cx="124423" cy="124423"/>
          </a:xfrm>
          <a:custGeom>
            <a:avLst/>
            <a:gdLst/>
            <a:ahLst/>
            <a:cxnLst/>
            <a:rect l="l" t="t" r="r" b="b"/>
            <a:pathLst>
              <a:path w="1486" h="1486" extrusionOk="0">
                <a:moveTo>
                  <a:pt x="1486" y="733"/>
                </a:moveTo>
                <a:cubicBezTo>
                  <a:pt x="1486" y="1140"/>
                  <a:pt x="1140" y="1486"/>
                  <a:pt x="733" y="1486"/>
                </a:cubicBezTo>
                <a:cubicBezTo>
                  <a:pt x="326" y="1486"/>
                  <a:pt x="0" y="1140"/>
                  <a:pt x="0" y="733"/>
                </a:cubicBezTo>
                <a:cubicBezTo>
                  <a:pt x="0" y="326"/>
                  <a:pt x="326" y="0"/>
                  <a:pt x="733" y="0"/>
                </a:cubicBezTo>
                <a:cubicBezTo>
                  <a:pt x="1140" y="0"/>
                  <a:pt x="1486" y="326"/>
                  <a:pt x="1486" y="73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44"/>
          <p:cNvSpPr/>
          <p:nvPr/>
        </p:nvSpPr>
        <p:spPr>
          <a:xfrm>
            <a:off x="2392936" y="3003204"/>
            <a:ext cx="405588" cy="782122"/>
          </a:xfrm>
          <a:custGeom>
            <a:avLst/>
            <a:gdLst/>
            <a:ahLst/>
            <a:cxnLst/>
            <a:rect l="l" t="t" r="r" b="b"/>
            <a:pathLst>
              <a:path w="4844" h="9341" extrusionOk="0">
                <a:moveTo>
                  <a:pt x="3460" y="1"/>
                </a:moveTo>
                <a:cubicBezTo>
                  <a:pt x="3460" y="1038"/>
                  <a:pt x="3338" y="2056"/>
                  <a:pt x="3073" y="3053"/>
                </a:cubicBezTo>
                <a:cubicBezTo>
                  <a:pt x="2809" y="4070"/>
                  <a:pt x="2402" y="5027"/>
                  <a:pt x="1873" y="5922"/>
                </a:cubicBezTo>
                <a:cubicBezTo>
                  <a:pt x="1364" y="6817"/>
                  <a:pt x="733" y="7631"/>
                  <a:pt x="1" y="8364"/>
                </a:cubicBezTo>
                <a:lnTo>
                  <a:pt x="977" y="9341"/>
                </a:lnTo>
                <a:cubicBezTo>
                  <a:pt x="2626" y="7692"/>
                  <a:pt x="3786" y="5658"/>
                  <a:pt x="4396" y="3419"/>
                </a:cubicBezTo>
                <a:cubicBezTo>
                  <a:pt x="4701" y="2300"/>
                  <a:pt x="4844" y="1161"/>
                  <a:pt x="48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44"/>
          <p:cNvSpPr/>
          <p:nvPr/>
        </p:nvSpPr>
        <p:spPr>
          <a:xfrm>
            <a:off x="2548007" y="3272652"/>
            <a:ext cx="252195" cy="234779"/>
          </a:xfrm>
          <a:custGeom>
            <a:avLst/>
            <a:gdLst/>
            <a:ahLst/>
            <a:cxnLst/>
            <a:rect l="l" t="t" r="r" b="b"/>
            <a:pathLst>
              <a:path w="3012" h="2804" extrusionOk="0">
                <a:moveTo>
                  <a:pt x="1500" y="1"/>
                </a:moveTo>
                <a:cubicBezTo>
                  <a:pt x="1428" y="1"/>
                  <a:pt x="1355" y="6"/>
                  <a:pt x="1282" y="18"/>
                </a:cubicBezTo>
                <a:cubicBezTo>
                  <a:pt x="509" y="161"/>
                  <a:pt x="0" y="873"/>
                  <a:pt x="123" y="1626"/>
                </a:cubicBezTo>
                <a:cubicBezTo>
                  <a:pt x="232" y="2322"/>
                  <a:pt x="821" y="2804"/>
                  <a:pt x="1501" y="2804"/>
                </a:cubicBezTo>
                <a:cubicBezTo>
                  <a:pt x="1577" y="2804"/>
                  <a:pt x="1653" y="2798"/>
                  <a:pt x="1730" y="2785"/>
                </a:cubicBezTo>
                <a:cubicBezTo>
                  <a:pt x="2483" y="2663"/>
                  <a:pt x="3012" y="1951"/>
                  <a:pt x="2890" y="1178"/>
                </a:cubicBezTo>
                <a:cubicBezTo>
                  <a:pt x="2780" y="498"/>
                  <a:pt x="2171" y="1"/>
                  <a:pt x="15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44"/>
          <p:cNvSpPr/>
          <p:nvPr/>
        </p:nvSpPr>
        <p:spPr>
          <a:xfrm>
            <a:off x="2611057" y="3328668"/>
            <a:ext cx="124423" cy="124423"/>
          </a:xfrm>
          <a:custGeom>
            <a:avLst/>
            <a:gdLst/>
            <a:ahLst/>
            <a:cxnLst/>
            <a:rect l="l" t="t" r="r" b="b"/>
            <a:pathLst>
              <a:path w="1486" h="1486" extrusionOk="0">
                <a:moveTo>
                  <a:pt x="1486" y="753"/>
                </a:moveTo>
                <a:cubicBezTo>
                  <a:pt x="1486" y="1160"/>
                  <a:pt x="1160" y="1486"/>
                  <a:pt x="753" y="1486"/>
                </a:cubicBezTo>
                <a:cubicBezTo>
                  <a:pt x="346" y="1486"/>
                  <a:pt x="0" y="1160"/>
                  <a:pt x="0" y="753"/>
                </a:cubicBezTo>
                <a:cubicBezTo>
                  <a:pt x="0" y="346"/>
                  <a:pt x="346" y="0"/>
                  <a:pt x="753" y="0"/>
                </a:cubicBezTo>
                <a:cubicBezTo>
                  <a:pt x="1160" y="0"/>
                  <a:pt x="1486" y="346"/>
                  <a:pt x="1486" y="75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44"/>
          <p:cNvSpPr/>
          <p:nvPr/>
        </p:nvSpPr>
        <p:spPr>
          <a:xfrm>
            <a:off x="2392936" y="2222826"/>
            <a:ext cx="405588" cy="780447"/>
          </a:xfrm>
          <a:custGeom>
            <a:avLst/>
            <a:gdLst/>
            <a:ahLst/>
            <a:cxnLst/>
            <a:rect l="l" t="t" r="r" b="b"/>
            <a:pathLst>
              <a:path w="4844" h="9321" extrusionOk="0">
                <a:moveTo>
                  <a:pt x="4396" y="5902"/>
                </a:moveTo>
                <a:cubicBezTo>
                  <a:pt x="3806" y="3664"/>
                  <a:pt x="2626" y="1629"/>
                  <a:pt x="977" y="1"/>
                </a:cubicBezTo>
                <a:lnTo>
                  <a:pt x="1" y="978"/>
                </a:lnTo>
                <a:cubicBezTo>
                  <a:pt x="733" y="1710"/>
                  <a:pt x="1364" y="2524"/>
                  <a:pt x="1873" y="3420"/>
                </a:cubicBezTo>
                <a:cubicBezTo>
                  <a:pt x="2402" y="4315"/>
                  <a:pt x="2788" y="5271"/>
                  <a:pt x="3073" y="6268"/>
                </a:cubicBezTo>
                <a:cubicBezTo>
                  <a:pt x="3338" y="7265"/>
                  <a:pt x="3460" y="8283"/>
                  <a:pt x="3460" y="9321"/>
                </a:cubicBezTo>
                <a:lnTo>
                  <a:pt x="4844" y="9321"/>
                </a:lnTo>
                <a:cubicBezTo>
                  <a:pt x="4844" y="8161"/>
                  <a:pt x="4701" y="7021"/>
                  <a:pt x="4396" y="590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44"/>
          <p:cNvSpPr/>
          <p:nvPr/>
        </p:nvSpPr>
        <p:spPr>
          <a:xfrm>
            <a:off x="2566763" y="2519320"/>
            <a:ext cx="233439" cy="233523"/>
          </a:xfrm>
          <a:custGeom>
            <a:avLst/>
            <a:gdLst/>
            <a:ahLst/>
            <a:cxnLst/>
            <a:rect l="l" t="t" r="r" b="b"/>
            <a:pathLst>
              <a:path w="2788" h="2789" extrusionOk="0">
                <a:moveTo>
                  <a:pt x="1404" y="1"/>
                </a:moveTo>
                <a:cubicBezTo>
                  <a:pt x="631" y="1"/>
                  <a:pt x="0" y="631"/>
                  <a:pt x="0" y="1405"/>
                </a:cubicBezTo>
                <a:cubicBezTo>
                  <a:pt x="0" y="2158"/>
                  <a:pt x="631" y="2788"/>
                  <a:pt x="1404" y="2788"/>
                </a:cubicBezTo>
                <a:cubicBezTo>
                  <a:pt x="2178" y="2788"/>
                  <a:pt x="2788" y="2158"/>
                  <a:pt x="2788" y="1405"/>
                </a:cubicBezTo>
                <a:cubicBezTo>
                  <a:pt x="2788" y="631"/>
                  <a:pt x="2178" y="1"/>
                  <a:pt x="14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44"/>
          <p:cNvSpPr/>
          <p:nvPr/>
        </p:nvSpPr>
        <p:spPr>
          <a:xfrm>
            <a:off x="2621272" y="2573829"/>
            <a:ext cx="124423" cy="124507"/>
          </a:xfrm>
          <a:custGeom>
            <a:avLst/>
            <a:gdLst/>
            <a:ahLst/>
            <a:cxnLst/>
            <a:rect l="l" t="t" r="r" b="b"/>
            <a:pathLst>
              <a:path w="1486" h="1487" extrusionOk="0">
                <a:moveTo>
                  <a:pt x="1486" y="754"/>
                </a:moveTo>
                <a:cubicBezTo>
                  <a:pt x="1486" y="1161"/>
                  <a:pt x="1160" y="1486"/>
                  <a:pt x="753" y="1486"/>
                </a:cubicBezTo>
                <a:cubicBezTo>
                  <a:pt x="326" y="1486"/>
                  <a:pt x="0" y="1161"/>
                  <a:pt x="0" y="754"/>
                </a:cubicBezTo>
                <a:cubicBezTo>
                  <a:pt x="0" y="326"/>
                  <a:pt x="326" y="1"/>
                  <a:pt x="753" y="1"/>
                </a:cubicBezTo>
                <a:cubicBezTo>
                  <a:pt x="1160" y="1"/>
                  <a:pt x="1486" y="326"/>
                  <a:pt x="1486" y="7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44"/>
          <p:cNvSpPr/>
          <p:nvPr/>
        </p:nvSpPr>
        <p:spPr>
          <a:xfrm>
            <a:off x="3604365" y="1171578"/>
            <a:ext cx="851953" cy="852036"/>
          </a:xfrm>
          <a:custGeom>
            <a:avLst/>
            <a:gdLst/>
            <a:ahLst/>
            <a:cxnLst/>
            <a:rect l="l" t="t" r="r" b="b"/>
            <a:pathLst>
              <a:path w="10175" h="10176" extrusionOk="0">
                <a:moveTo>
                  <a:pt x="5820" y="10175"/>
                </a:moveTo>
                <a:cubicBezTo>
                  <a:pt x="1954" y="10175"/>
                  <a:pt x="1" y="5475"/>
                  <a:pt x="2748" y="2748"/>
                </a:cubicBezTo>
                <a:cubicBezTo>
                  <a:pt x="5495" y="1"/>
                  <a:pt x="10175" y="1934"/>
                  <a:pt x="10175" y="5821"/>
                </a:cubicBezTo>
                <a:cubicBezTo>
                  <a:pt x="10175" y="8222"/>
                  <a:pt x="8221" y="10175"/>
                  <a:pt x="5820" y="101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44"/>
          <p:cNvSpPr/>
          <p:nvPr/>
        </p:nvSpPr>
        <p:spPr>
          <a:xfrm>
            <a:off x="3408433" y="1335189"/>
            <a:ext cx="1093932" cy="727614"/>
          </a:xfrm>
          <a:custGeom>
            <a:avLst/>
            <a:gdLst/>
            <a:ahLst/>
            <a:cxnLst/>
            <a:rect l="l" t="t" r="r" b="b"/>
            <a:pathLst>
              <a:path w="13065" h="8690" extrusionOk="0">
                <a:moveTo>
                  <a:pt x="8343" y="82"/>
                </a:moveTo>
                <a:cubicBezTo>
                  <a:pt x="6532" y="0"/>
                  <a:pt x="4925" y="1201"/>
                  <a:pt x="4477" y="2951"/>
                </a:cubicBezTo>
                <a:cubicBezTo>
                  <a:pt x="4416" y="3175"/>
                  <a:pt x="4233" y="3338"/>
                  <a:pt x="4009" y="3338"/>
                </a:cubicBezTo>
                <a:lnTo>
                  <a:pt x="2035" y="3338"/>
                </a:lnTo>
                <a:cubicBezTo>
                  <a:pt x="1893" y="3338"/>
                  <a:pt x="1771" y="3215"/>
                  <a:pt x="1771" y="3073"/>
                </a:cubicBezTo>
                <a:lnTo>
                  <a:pt x="1771" y="2239"/>
                </a:lnTo>
                <a:cubicBezTo>
                  <a:pt x="1771" y="2137"/>
                  <a:pt x="1649" y="2096"/>
                  <a:pt x="1588" y="2157"/>
                </a:cubicBezTo>
                <a:lnTo>
                  <a:pt x="123" y="3602"/>
                </a:lnTo>
                <a:cubicBezTo>
                  <a:pt x="0" y="3745"/>
                  <a:pt x="0" y="3968"/>
                  <a:pt x="123" y="4111"/>
                </a:cubicBezTo>
                <a:lnTo>
                  <a:pt x="1567" y="5576"/>
                </a:lnTo>
                <a:cubicBezTo>
                  <a:pt x="1649" y="5637"/>
                  <a:pt x="1771" y="5596"/>
                  <a:pt x="1771" y="5494"/>
                </a:cubicBezTo>
                <a:lnTo>
                  <a:pt x="1771" y="4660"/>
                </a:lnTo>
                <a:cubicBezTo>
                  <a:pt x="1771" y="4518"/>
                  <a:pt x="1873" y="4416"/>
                  <a:pt x="2015" y="4416"/>
                </a:cubicBezTo>
                <a:lnTo>
                  <a:pt x="3989" y="4416"/>
                </a:lnTo>
                <a:cubicBezTo>
                  <a:pt x="4233" y="4416"/>
                  <a:pt x="4436" y="4558"/>
                  <a:pt x="4477" y="4803"/>
                </a:cubicBezTo>
                <a:cubicBezTo>
                  <a:pt x="5230" y="7814"/>
                  <a:pt x="9117" y="8689"/>
                  <a:pt x="11090" y="6268"/>
                </a:cubicBezTo>
                <a:cubicBezTo>
                  <a:pt x="13064" y="3867"/>
                  <a:pt x="11457" y="224"/>
                  <a:pt x="8343" y="82"/>
                </a:cubicBezTo>
                <a:close/>
              </a:path>
            </a:pathLst>
          </a:custGeom>
          <a:solidFill>
            <a:schemeClr val="accent2"/>
          </a:solidFill>
          <a:ln>
            <a:noFill/>
          </a:ln>
          <a:effectLst>
            <a:outerShdw blurRad="28575" dist="19050" dir="7200000" algn="bl" rotWithShape="0">
              <a:srgbClr val="000000">
                <a:alpha val="2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44"/>
          <p:cNvSpPr/>
          <p:nvPr/>
        </p:nvSpPr>
        <p:spPr>
          <a:xfrm>
            <a:off x="3604365" y="2974233"/>
            <a:ext cx="851953" cy="852036"/>
          </a:xfrm>
          <a:custGeom>
            <a:avLst/>
            <a:gdLst/>
            <a:ahLst/>
            <a:cxnLst/>
            <a:rect l="l" t="t" r="r" b="b"/>
            <a:pathLst>
              <a:path w="10175" h="10176" extrusionOk="0">
                <a:moveTo>
                  <a:pt x="5820" y="10175"/>
                </a:moveTo>
                <a:cubicBezTo>
                  <a:pt x="1954" y="10175"/>
                  <a:pt x="1" y="5495"/>
                  <a:pt x="2748" y="2748"/>
                </a:cubicBezTo>
                <a:cubicBezTo>
                  <a:pt x="5495" y="1"/>
                  <a:pt x="10175" y="1954"/>
                  <a:pt x="10175" y="5820"/>
                </a:cubicBezTo>
                <a:cubicBezTo>
                  <a:pt x="10175" y="8222"/>
                  <a:pt x="8221" y="10175"/>
                  <a:pt x="5820" y="101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44"/>
          <p:cNvSpPr/>
          <p:nvPr/>
        </p:nvSpPr>
        <p:spPr>
          <a:xfrm>
            <a:off x="3408433" y="3136086"/>
            <a:ext cx="1093932" cy="727614"/>
          </a:xfrm>
          <a:custGeom>
            <a:avLst/>
            <a:gdLst/>
            <a:ahLst/>
            <a:cxnLst/>
            <a:rect l="l" t="t" r="r" b="b"/>
            <a:pathLst>
              <a:path w="13065" h="8690" extrusionOk="0">
                <a:moveTo>
                  <a:pt x="8343" y="82"/>
                </a:moveTo>
                <a:cubicBezTo>
                  <a:pt x="6532" y="1"/>
                  <a:pt x="4925" y="1222"/>
                  <a:pt x="4477" y="2972"/>
                </a:cubicBezTo>
                <a:cubicBezTo>
                  <a:pt x="4416" y="3196"/>
                  <a:pt x="4233" y="3338"/>
                  <a:pt x="4009" y="3338"/>
                </a:cubicBezTo>
                <a:lnTo>
                  <a:pt x="2035" y="3338"/>
                </a:lnTo>
                <a:cubicBezTo>
                  <a:pt x="1893" y="3338"/>
                  <a:pt x="1771" y="3236"/>
                  <a:pt x="1771" y="3094"/>
                </a:cubicBezTo>
                <a:lnTo>
                  <a:pt x="1771" y="2260"/>
                </a:lnTo>
                <a:cubicBezTo>
                  <a:pt x="1771" y="2158"/>
                  <a:pt x="1649" y="2117"/>
                  <a:pt x="1588" y="2178"/>
                </a:cubicBezTo>
                <a:lnTo>
                  <a:pt x="123" y="3623"/>
                </a:lnTo>
                <a:cubicBezTo>
                  <a:pt x="0" y="3765"/>
                  <a:pt x="0" y="3989"/>
                  <a:pt x="123" y="4132"/>
                </a:cubicBezTo>
                <a:lnTo>
                  <a:pt x="1588" y="5576"/>
                </a:lnTo>
                <a:cubicBezTo>
                  <a:pt x="1649" y="5658"/>
                  <a:pt x="1771" y="5597"/>
                  <a:pt x="1771" y="5495"/>
                </a:cubicBezTo>
                <a:lnTo>
                  <a:pt x="1771" y="4681"/>
                </a:lnTo>
                <a:cubicBezTo>
                  <a:pt x="1771" y="4539"/>
                  <a:pt x="1893" y="4416"/>
                  <a:pt x="2035" y="4416"/>
                </a:cubicBezTo>
                <a:lnTo>
                  <a:pt x="3989" y="4416"/>
                </a:lnTo>
                <a:cubicBezTo>
                  <a:pt x="4233" y="4416"/>
                  <a:pt x="4416" y="4579"/>
                  <a:pt x="4477" y="4803"/>
                </a:cubicBezTo>
                <a:cubicBezTo>
                  <a:pt x="5250" y="7835"/>
                  <a:pt x="9117" y="8690"/>
                  <a:pt x="11090" y="6289"/>
                </a:cubicBezTo>
                <a:cubicBezTo>
                  <a:pt x="13064" y="3867"/>
                  <a:pt x="11457" y="245"/>
                  <a:pt x="8343" y="82"/>
                </a:cubicBezTo>
                <a:close/>
              </a:path>
            </a:pathLst>
          </a:custGeom>
          <a:solidFill>
            <a:schemeClr val="accent4"/>
          </a:solidFill>
          <a:ln>
            <a:noFill/>
          </a:ln>
          <a:effectLst>
            <a:outerShdw blurRad="28575" dist="19050" dir="10080000" algn="bl" rotWithShape="0">
              <a:srgbClr val="000000">
                <a:alpha val="2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44"/>
          <p:cNvSpPr/>
          <p:nvPr/>
        </p:nvSpPr>
        <p:spPr>
          <a:xfrm>
            <a:off x="3604365" y="2091703"/>
            <a:ext cx="851953" cy="851953"/>
          </a:xfrm>
          <a:custGeom>
            <a:avLst/>
            <a:gdLst/>
            <a:ahLst/>
            <a:cxnLst/>
            <a:rect l="l" t="t" r="r" b="b"/>
            <a:pathLst>
              <a:path w="10175" h="10175" extrusionOk="0">
                <a:moveTo>
                  <a:pt x="5820" y="10174"/>
                </a:moveTo>
                <a:cubicBezTo>
                  <a:pt x="1954" y="10174"/>
                  <a:pt x="1" y="5474"/>
                  <a:pt x="2748" y="2747"/>
                </a:cubicBezTo>
                <a:cubicBezTo>
                  <a:pt x="5495" y="0"/>
                  <a:pt x="10175" y="1933"/>
                  <a:pt x="10175" y="5820"/>
                </a:cubicBezTo>
                <a:cubicBezTo>
                  <a:pt x="10175" y="8221"/>
                  <a:pt x="8221" y="10174"/>
                  <a:pt x="5820" y="10174"/>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44"/>
          <p:cNvSpPr/>
          <p:nvPr/>
        </p:nvSpPr>
        <p:spPr>
          <a:xfrm>
            <a:off x="3408433" y="2255231"/>
            <a:ext cx="1093932" cy="727614"/>
          </a:xfrm>
          <a:custGeom>
            <a:avLst/>
            <a:gdLst/>
            <a:ahLst/>
            <a:cxnLst/>
            <a:rect l="l" t="t" r="r" b="b"/>
            <a:pathLst>
              <a:path w="13065" h="8690" extrusionOk="0">
                <a:moveTo>
                  <a:pt x="8343" y="82"/>
                </a:moveTo>
                <a:cubicBezTo>
                  <a:pt x="6532" y="1"/>
                  <a:pt x="4925" y="1201"/>
                  <a:pt x="4477" y="2951"/>
                </a:cubicBezTo>
                <a:cubicBezTo>
                  <a:pt x="4416" y="3175"/>
                  <a:pt x="4233" y="3338"/>
                  <a:pt x="4009" y="3338"/>
                </a:cubicBezTo>
                <a:lnTo>
                  <a:pt x="2035" y="3338"/>
                </a:lnTo>
                <a:cubicBezTo>
                  <a:pt x="1893" y="3338"/>
                  <a:pt x="1771" y="3216"/>
                  <a:pt x="1771" y="3073"/>
                </a:cubicBezTo>
                <a:lnTo>
                  <a:pt x="1771" y="2239"/>
                </a:lnTo>
                <a:cubicBezTo>
                  <a:pt x="1771" y="2137"/>
                  <a:pt x="1649" y="2097"/>
                  <a:pt x="1588" y="2158"/>
                </a:cubicBezTo>
                <a:lnTo>
                  <a:pt x="123" y="3602"/>
                </a:lnTo>
                <a:cubicBezTo>
                  <a:pt x="0" y="3745"/>
                  <a:pt x="0" y="3969"/>
                  <a:pt x="123" y="4111"/>
                </a:cubicBezTo>
                <a:lnTo>
                  <a:pt x="1588" y="5556"/>
                </a:lnTo>
                <a:cubicBezTo>
                  <a:pt x="1649" y="5637"/>
                  <a:pt x="1771" y="5576"/>
                  <a:pt x="1771" y="5474"/>
                </a:cubicBezTo>
                <a:lnTo>
                  <a:pt x="1771" y="4660"/>
                </a:lnTo>
                <a:cubicBezTo>
                  <a:pt x="1771" y="4518"/>
                  <a:pt x="1893" y="4416"/>
                  <a:pt x="2035" y="4416"/>
                </a:cubicBezTo>
                <a:lnTo>
                  <a:pt x="3989" y="4416"/>
                </a:lnTo>
                <a:cubicBezTo>
                  <a:pt x="4233" y="4416"/>
                  <a:pt x="4436" y="4559"/>
                  <a:pt x="4477" y="4783"/>
                </a:cubicBezTo>
                <a:cubicBezTo>
                  <a:pt x="5230" y="7814"/>
                  <a:pt x="9117" y="8689"/>
                  <a:pt x="11090" y="6268"/>
                </a:cubicBezTo>
                <a:cubicBezTo>
                  <a:pt x="13064" y="3867"/>
                  <a:pt x="11457" y="224"/>
                  <a:pt x="8343" y="82"/>
                </a:cubicBezTo>
                <a:close/>
              </a:path>
            </a:pathLst>
          </a:custGeom>
          <a:solidFill>
            <a:schemeClr val="accent3"/>
          </a:solidFill>
          <a:ln>
            <a:noFill/>
          </a:ln>
          <a:effectLst>
            <a:outerShdw blurRad="28575" dist="19050" dir="8220000" algn="bl" rotWithShape="0">
              <a:srgbClr val="000000">
                <a:alpha val="2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44"/>
          <p:cNvSpPr/>
          <p:nvPr/>
        </p:nvSpPr>
        <p:spPr>
          <a:xfrm>
            <a:off x="3604365" y="3848305"/>
            <a:ext cx="851953" cy="851953"/>
          </a:xfrm>
          <a:custGeom>
            <a:avLst/>
            <a:gdLst/>
            <a:ahLst/>
            <a:cxnLst/>
            <a:rect l="l" t="t" r="r" b="b"/>
            <a:pathLst>
              <a:path w="10175" h="10175" extrusionOk="0">
                <a:moveTo>
                  <a:pt x="5820" y="10175"/>
                </a:moveTo>
                <a:cubicBezTo>
                  <a:pt x="1954" y="10175"/>
                  <a:pt x="1" y="5474"/>
                  <a:pt x="2748" y="2727"/>
                </a:cubicBezTo>
                <a:cubicBezTo>
                  <a:pt x="5495" y="1"/>
                  <a:pt x="10175" y="1934"/>
                  <a:pt x="10175" y="5820"/>
                </a:cubicBezTo>
                <a:cubicBezTo>
                  <a:pt x="10175" y="8221"/>
                  <a:pt x="8221" y="10155"/>
                  <a:pt x="5820" y="10175"/>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44"/>
          <p:cNvSpPr/>
          <p:nvPr/>
        </p:nvSpPr>
        <p:spPr>
          <a:xfrm>
            <a:off x="3408433" y="4010158"/>
            <a:ext cx="1093932" cy="725939"/>
          </a:xfrm>
          <a:custGeom>
            <a:avLst/>
            <a:gdLst/>
            <a:ahLst/>
            <a:cxnLst/>
            <a:rect l="l" t="t" r="r" b="b"/>
            <a:pathLst>
              <a:path w="13065" h="8670" extrusionOk="0">
                <a:moveTo>
                  <a:pt x="8343" y="82"/>
                </a:moveTo>
                <a:cubicBezTo>
                  <a:pt x="6532" y="1"/>
                  <a:pt x="4925" y="1201"/>
                  <a:pt x="4477" y="2972"/>
                </a:cubicBezTo>
                <a:cubicBezTo>
                  <a:pt x="4416" y="3175"/>
                  <a:pt x="4233" y="3338"/>
                  <a:pt x="4009" y="3338"/>
                </a:cubicBezTo>
                <a:lnTo>
                  <a:pt x="2035" y="3338"/>
                </a:lnTo>
                <a:cubicBezTo>
                  <a:pt x="1893" y="3338"/>
                  <a:pt x="1771" y="3216"/>
                  <a:pt x="1771" y="3094"/>
                </a:cubicBezTo>
                <a:lnTo>
                  <a:pt x="1771" y="2259"/>
                </a:lnTo>
                <a:cubicBezTo>
                  <a:pt x="1771" y="2158"/>
                  <a:pt x="1649" y="2097"/>
                  <a:pt x="1588" y="2178"/>
                </a:cubicBezTo>
                <a:lnTo>
                  <a:pt x="123" y="3623"/>
                </a:lnTo>
                <a:cubicBezTo>
                  <a:pt x="0" y="3765"/>
                  <a:pt x="0" y="3989"/>
                  <a:pt x="123" y="4131"/>
                </a:cubicBezTo>
                <a:lnTo>
                  <a:pt x="1588" y="5576"/>
                </a:lnTo>
                <a:cubicBezTo>
                  <a:pt x="1649" y="5658"/>
                  <a:pt x="1771" y="5597"/>
                  <a:pt x="1771" y="5495"/>
                </a:cubicBezTo>
                <a:lnTo>
                  <a:pt x="1771" y="4681"/>
                </a:lnTo>
                <a:cubicBezTo>
                  <a:pt x="1771" y="4538"/>
                  <a:pt x="1893" y="4416"/>
                  <a:pt x="2035" y="4416"/>
                </a:cubicBezTo>
                <a:lnTo>
                  <a:pt x="3989" y="4416"/>
                </a:lnTo>
                <a:cubicBezTo>
                  <a:pt x="4233" y="4416"/>
                  <a:pt x="4436" y="4579"/>
                  <a:pt x="4477" y="4803"/>
                </a:cubicBezTo>
                <a:cubicBezTo>
                  <a:pt x="5250" y="7815"/>
                  <a:pt x="9117" y="8669"/>
                  <a:pt x="11090" y="6268"/>
                </a:cubicBezTo>
                <a:cubicBezTo>
                  <a:pt x="13064" y="3847"/>
                  <a:pt x="11457" y="225"/>
                  <a:pt x="8343" y="82"/>
                </a:cubicBezTo>
                <a:close/>
              </a:path>
            </a:pathLst>
          </a:custGeom>
          <a:solidFill>
            <a:schemeClr val="accent5"/>
          </a:solidFill>
          <a:ln>
            <a:noFill/>
          </a:ln>
          <a:effectLst>
            <a:outerShdw blurRad="28575" dist="19050" dir="15180000" algn="bl" rotWithShape="0">
              <a:srgbClr val="000000">
                <a:alpha val="2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44"/>
          <p:cNvSpPr txBox="1"/>
          <p:nvPr/>
        </p:nvSpPr>
        <p:spPr>
          <a:xfrm>
            <a:off x="4888700" y="4063125"/>
            <a:ext cx="3487500" cy="552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100"/>
              <a:buFont typeface="Arial"/>
              <a:buNone/>
            </a:pPr>
            <a:r>
              <a:rPr lang="en" sz="1200">
                <a:solidFill>
                  <a:srgbClr val="000000"/>
                </a:solidFill>
                <a:highlight>
                  <a:srgbClr val="FFFFFF"/>
                </a:highlight>
                <a:latin typeface="Roboto"/>
                <a:ea typeface="Roboto"/>
                <a:cs typeface="Roboto"/>
                <a:sym typeface="Roboto"/>
              </a:rPr>
              <a:t>Saturn isn’t the only planet to have rings, but it definitely has the most beautiful ones</a:t>
            </a:r>
            <a:endParaRPr sz="1200">
              <a:latin typeface="Roboto"/>
              <a:ea typeface="Roboto"/>
              <a:cs typeface="Roboto"/>
              <a:sym typeface="Roboto"/>
            </a:endParaRPr>
          </a:p>
        </p:txBody>
      </p:sp>
      <p:sp>
        <p:nvSpPr>
          <p:cNvPr id="3632" name="Google Shape;3632;p44"/>
          <p:cNvSpPr txBox="1"/>
          <p:nvPr/>
        </p:nvSpPr>
        <p:spPr>
          <a:xfrm>
            <a:off x="4888700" y="1392700"/>
            <a:ext cx="3487500" cy="552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Venus is a planet that has a really beautiful name and is the second planet from the Sun</a:t>
            </a:r>
            <a:endParaRPr sz="1200">
              <a:solidFill>
                <a:schemeClr val="dk1"/>
              </a:solidFill>
              <a:latin typeface="Roboto"/>
              <a:ea typeface="Roboto"/>
              <a:cs typeface="Roboto"/>
              <a:sym typeface="Roboto"/>
            </a:endParaRPr>
          </a:p>
          <a:p>
            <a:pPr marL="0" lvl="0" indent="0" algn="r" rtl="0">
              <a:spcBef>
                <a:spcPts val="0"/>
              </a:spcBef>
              <a:spcAft>
                <a:spcPts val="0"/>
              </a:spcAft>
              <a:buNone/>
            </a:pPr>
            <a:endParaRPr sz="1200">
              <a:highlight>
                <a:srgbClr val="FFFFFF"/>
              </a:highlight>
              <a:latin typeface="Roboto"/>
              <a:ea typeface="Roboto"/>
              <a:cs typeface="Roboto"/>
              <a:sym typeface="Roboto"/>
            </a:endParaRPr>
          </a:p>
        </p:txBody>
      </p:sp>
      <p:sp>
        <p:nvSpPr>
          <p:cNvPr id="3633" name="Google Shape;3633;p44"/>
          <p:cNvSpPr txBox="1"/>
          <p:nvPr/>
        </p:nvSpPr>
        <p:spPr>
          <a:xfrm>
            <a:off x="4888700" y="2282828"/>
            <a:ext cx="3487500" cy="552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rgbClr val="000000"/>
                </a:solidFill>
                <a:highlight>
                  <a:srgbClr val="FFFFFF"/>
                </a:highlight>
                <a:latin typeface="Roboto"/>
                <a:ea typeface="Roboto"/>
                <a:cs typeface="Roboto"/>
                <a:sym typeface="Roboto"/>
              </a:rPr>
              <a:t>Mars is a cold desert world. It is half the size of Earth. Mars is sometimes called the Red Planet </a:t>
            </a:r>
            <a:endParaRPr sz="1200">
              <a:latin typeface="Roboto"/>
              <a:ea typeface="Roboto"/>
              <a:cs typeface="Roboto"/>
              <a:sym typeface="Roboto"/>
            </a:endParaRPr>
          </a:p>
        </p:txBody>
      </p:sp>
      <p:sp>
        <p:nvSpPr>
          <p:cNvPr id="3634" name="Google Shape;3634;p44"/>
          <p:cNvSpPr txBox="1"/>
          <p:nvPr/>
        </p:nvSpPr>
        <p:spPr>
          <a:xfrm>
            <a:off x="4888700" y="3172977"/>
            <a:ext cx="3487500" cy="552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Jupiter is the biggest planet in our solar system. It's similar to a star, but it never got big enough </a:t>
            </a:r>
            <a:endParaRPr sz="1200">
              <a:solidFill>
                <a:srgbClr val="000000"/>
              </a:solidFill>
              <a:highlight>
                <a:srgbClr val="FFFFFF"/>
              </a:highlight>
              <a:latin typeface="Roboto"/>
              <a:ea typeface="Roboto"/>
              <a:cs typeface="Roboto"/>
              <a:sym typeface="Roboto"/>
            </a:endParaRPr>
          </a:p>
        </p:txBody>
      </p:sp>
      <p:grpSp>
        <p:nvGrpSpPr>
          <p:cNvPr id="3639" name="Google Shape;3639;p44"/>
          <p:cNvGrpSpPr/>
          <p:nvPr/>
        </p:nvGrpSpPr>
        <p:grpSpPr>
          <a:xfrm>
            <a:off x="3894755" y="3297792"/>
            <a:ext cx="362844" cy="358211"/>
            <a:chOff x="-3031325" y="3597450"/>
            <a:chExt cx="293825" cy="292250"/>
          </a:xfrm>
        </p:grpSpPr>
        <p:sp>
          <p:nvSpPr>
            <p:cNvPr id="3640" name="Google Shape;3640;p44"/>
            <p:cNvSpPr/>
            <p:nvPr/>
          </p:nvSpPr>
          <p:spPr>
            <a:xfrm>
              <a:off x="-3029750" y="3597450"/>
              <a:ext cx="292250" cy="67775"/>
            </a:xfrm>
            <a:custGeom>
              <a:avLst/>
              <a:gdLst/>
              <a:ahLst/>
              <a:cxnLst/>
              <a:rect l="l" t="t" r="r" b="b"/>
              <a:pathLst>
                <a:path w="11690" h="2711" extrusionOk="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44"/>
            <p:cNvSpPr/>
            <p:nvPr/>
          </p:nvSpPr>
          <p:spPr>
            <a:xfrm>
              <a:off x="-3031325" y="3687250"/>
              <a:ext cx="292250" cy="153600"/>
            </a:xfrm>
            <a:custGeom>
              <a:avLst/>
              <a:gdLst/>
              <a:ahLst/>
              <a:cxnLst/>
              <a:rect l="l" t="t" r="r" b="b"/>
              <a:pathLst>
                <a:path w="11690" h="6144" extrusionOk="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44"/>
            <p:cNvSpPr/>
            <p:nvPr/>
          </p:nvSpPr>
          <p:spPr>
            <a:xfrm>
              <a:off x="-2908450" y="3724275"/>
              <a:ext cx="59900" cy="164625"/>
            </a:xfrm>
            <a:custGeom>
              <a:avLst/>
              <a:gdLst/>
              <a:ahLst/>
              <a:cxnLst/>
              <a:rect l="l" t="t" r="r" b="b"/>
              <a:pathLst>
                <a:path w="2396" h="6585" extrusionOk="0">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44"/>
            <p:cNvSpPr/>
            <p:nvPr/>
          </p:nvSpPr>
          <p:spPr>
            <a:xfrm>
              <a:off x="-2831250" y="3725850"/>
              <a:ext cx="59875" cy="163850"/>
            </a:xfrm>
            <a:custGeom>
              <a:avLst/>
              <a:gdLst/>
              <a:ahLst/>
              <a:cxnLst/>
              <a:rect l="l" t="t" r="r" b="b"/>
              <a:pathLst>
                <a:path w="2395" h="6554" extrusionOk="0">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44"/>
          <p:cNvGrpSpPr/>
          <p:nvPr/>
        </p:nvGrpSpPr>
        <p:grpSpPr>
          <a:xfrm>
            <a:off x="3917621" y="4142382"/>
            <a:ext cx="362814" cy="359161"/>
            <a:chOff x="-2670575" y="3956600"/>
            <a:chExt cx="293800" cy="293025"/>
          </a:xfrm>
        </p:grpSpPr>
        <p:sp>
          <p:nvSpPr>
            <p:cNvPr id="3645" name="Google Shape;3645;p44"/>
            <p:cNvSpPr/>
            <p:nvPr/>
          </p:nvSpPr>
          <p:spPr>
            <a:xfrm>
              <a:off x="-2670575" y="3975525"/>
              <a:ext cx="116575" cy="34675"/>
            </a:xfrm>
            <a:custGeom>
              <a:avLst/>
              <a:gdLst/>
              <a:ahLst/>
              <a:cxnLst/>
              <a:rect l="l" t="t" r="r" b="b"/>
              <a:pathLst>
                <a:path w="4663" h="1387" extrusionOk="0">
                  <a:moveTo>
                    <a:pt x="1040" y="0"/>
                  </a:moveTo>
                  <a:cubicBezTo>
                    <a:pt x="473" y="0"/>
                    <a:pt x="0" y="473"/>
                    <a:pt x="0" y="1040"/>
                  </a:cubicBezTo>
                  <a:lnTo>
                    <a:pt x="0" y="1386"/>
                  </a:lnTo>
                  <a:lnTo>
                    <a:pt x="3781" y="1386"/>
                  </a:lnTo>
                  <a:cubicBezTo>
                    <a:pt x="4001" y="882"/>
                    <a:pt x="4316" y="410"/>
                    <a:pt x="46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44"/>
            <p:cNvSpPr/>
            <p:nvPr/>
          </p:nvSpPr>
          <p:spPr>
            <a:xfrm>
              <a:off x="-2669800" y="4026700"/>
              <a:ext cx="170950" cy="136300"/>
            </a:xfrm>
            <a:custGeom>
              <a:avLst/>
              <a:gdLst/>
              <a:ahLst/>
              <a:cxnLst/>
              <a:rect l="l" t="t" r="r" b="b"/>
              <a:pathLst>
                <a:path w="6838" h="5452" extrusionOk="0">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44"/>
            <p:cNvSpPr/>
            <p:nvPr/>
          </p:nvSpPr>
          <p:spPr>
            <a:xfrm>
              <a:off x="-2669800" y="4179500"/>
              <a:ext cx="170950" cy="70125"/>
            </a:xfrm>
            <a:custGeom>
              <a:avLst/>
              <a:gdLst/>
              <a:ahLst/>
              <a:cxnLst/>
              <a:rect l="l" t="t" r="r" b="b"/>
              <a:pathLst>
                <a:path w="6838" h="2805" extrusionOk="0">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44"/>
            <p:cNvSpPr/>
            <p:nvPr/>
          </p:nvSpPr>
          <p:spPr>
            <a:xfrm>
              <a:off x="-2566625" y="3956600"/>
              <a:ext cx="189850" cy="190650"/>
            </a:xfrm>
            <a:custGeom>
              <a:avLst/>
              <a:gdLst/>
              <a:ahLst/>
              <a:cxnLst/>
              <a:rect l="l" t="t" r="r" b="b"/>
              <a:pathLst>
                <a:path w="7594" h="7626" extrusionOk="0">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9" name="Google Shape;3649;p44"/>
          <p:cNvGrpSpPr/>
          <p:nvPr/>
        </p:nvGrpSpPr>
        <p:grpSpPr>
          <a:xfrm>
            <a:off x="3893304" y="2411369"/>
            <a:ext cx="365747" cy="336976"/>
            <a:chOff x="-3808700" y="3628950"/>
            <a:chExt cx="296175" cy="274925"/>
          </a:xfrm>
        </p:grpSpPr>
        <p:sp>
          <p:nvSpPr>
            <p:cNvPr id="3650" name="Google Shape;3650;p44"/>
            <p:cNvSpPr/>
            <p:nvPr/>
          </p:nvSpPr>
          <p:spPr>
            <a:xfrm>
              <a:off x="-3665972" y="3680950"/>
              <a:ext cx="51200" cy="51225"/>
            </a:xfrm>
            <a:custGeom>
              <a:avLst/>
              <a:gdLst/>
              <a:ahLst/>
              <a:cxnLst/>
              <a:rect l="l" t="t" r="r" b="b"/>
              <a:pathLst>
                <a:path w="2048" h="2049" extrusionOk="0">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44"/>
            <p:cNvSpPr/>
            <p:nvPr/>
          </p:nvSpPr>
          <p:spPr>
            <a:xfrm>
              <a:off x="-3808700" y="3664400"/>
              <a:ext cx="296175" cy="239475"/>
            </a:xfrm>
            <a:custGeom>
              <a:avLst/>
              <a:gdLst/>
              <a:ahLst/>
              <a:cxnLst/>
              <a:rect l="l" t="t" r="r" b="b"/>
              <a:pathLst>
                <a:path w="11847" h="9579" extrusionOk="0">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44"/>
            <p:cNvSpPr/>
            <p:nvPr/>
          </p:nvSpPr>
          <p:spPr>
            <a:xfrm>
              <a:off x="-3718359" y="3628950"/>
              <a:ext cx="155975" cy="156775"/>
            </a:xfrm>
            <a:custGeom>
              <a:avLst/>
              <a:gdLst/>
              <a:ahLst/>
              <a:cxnLst/>
              <a:rect l="l" t="t" r="r" b="b"/>
              <a:pathLst>
                <a:path w="6239" h="6271" extrusionOk="0">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3" name="Google Shape;3653;p44"/>
          <p:cNvGrpSpPr/>
          <p:nvPr/>
        </p:nvGrpSpPr>
        <p:grpSpPr>
          <a:xfrm>
            <a:off x="3917632" y="1478476"/>
            <a:ext cx="317091" cy="358180"/>
            <a:chOff x="-778700" y="3612425"/>
            <a:chExt cx="256775" cy="292225"/>
          </a:xfrm>
        </p:grpSpPr>
        <p:sp>
          <p:nvSpPr>
            <p:cNvPr id="3654" name="Google Shape;3654;p44"/>
            <p:cNvSpPr/>
            <p:nvPr/>
          </p:nvSpPr>
          <p:spPr>
            <a:xfrm>
              <a:off x="-692850" y="36990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44"/>
            <p:cNvSpPr/>
            <p:nvPr/>
          </p:nvSpPr>
          <p:spPr>
            <a:xfrm>
              <a:off x="-777925" y="3612425"/>
              <a:ext cx="204800" cy="34675"/>
            </a:xfrm>
            <a:custGeom>
              <a:avLst/>
              <a:gdLst/>
              <a:ahLst/>
              <a:cxnLst/>
              <a:rect l="l" t="t" r="r" b="b"/>
              <a:pathLst>
                <a:path w="8192" h="1387" extrusionOk="0">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44"/>
            <p:cNvSpPr/>
            <p:nvPr/>
          </p:nvSpPr>
          <p:spPr>
            <a:xfrm>
              <a:off x="-727525" y="3699050"/>
              <a:ext cx="17375" cy="17350"/>
            </a:xfrm>
            <a:custGeom>
              <a:avLst/>
              <a:gdLst/>
              <a:ahLst/>
              <a:cxnLst/>
              <a:rect l="l" t="t" r="r" b="b"/>
              <a:pathLst>
                <a:path w="695"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44"/>
            <p:cNvSpPr/>
            <p:nvPr/>
          </p:nvSpPr>
          <p:spPr>
            <a:xfrm>
              <a:off x="-778700" y="3664400"/>
              <a:ext cx="205575" cy="102425"/>
            </a:xfrm>
            <a:custGeom>
              <a:avLst/>
              <a:gdLst/>
              <a:ahLst/>
              <a:cxnLst/>
              <a:rect l="l" t="t" r="r" b="b"/>
              <a:pathLst>
                <a:path w="8223" h="4097" extrusionOk="0">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44"/>
            <p:cNvSpPr/>
            <p:nvPr/>
          </p:nvSpPr>
          <p:spPr>
            <a:xfrm>
              <a:off x="-659775" y="3835325"/>
              <a:ext cx="137850" cy="69325"/>
            </a:xfrm>
            <a:custGeom>
              <a:avLst/>
              <a:gdLst/>
              <a:ahLst/>
              <a:cxnLst/>
              <a:rect l="l" t="t" r="r" b="b"/>
              <a:pathLst>
                <a:path w="5514" h="2773" extrusionOk="0">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44"/>
            <p:cNvSpPr/>
            <p:nvPr/>
          </p:nvSpPr>
          <p:spPr>
            <a:xfrm>
              <a:off x="-658200" y="3669925"/>
              <a:ext cx="136275" cy="148875"/>
            </a:xfrm>
            <a:custGeom>
              <a:avLst/>
              <a:gdLst/>
              <a:ahLst/>
              <a:cxnLst/>
              <a:rect l="l" t="t" r="r" b="b"/>
              <a:pathLst>
                <a:path w="5451" h="5955" extrusionOk="0">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upo 9">
            <a:extLst>
              <a:ext uri="{FF2B5EF4-FFF2-40B4-BE49-F238E27FC236}">
                <a16:creationId xmlns:a16="http://schemas.microsoft.com/office/drawing/2014/main" id="{1DE4FB5A-18D9-4AE0-8184-41B45DF2C66A}"/>
              </a:ext>
            </a:extLst>
          </p:cNvPr>
          <p:cNvGrpSpPr/>
          <p:nvPr/>
        </p:nvGrpSpPr>
        <p:grpSpPr>
          <a:xfrm>
            <a:off x="966952" y="2326479"/>
            <a:ext cx="1314449" cy="1274764"/>
            <a:chOff x="-1598612" y="-263526"/>
            <a:chExt cx="1314449" cy="1274764"/>
          </a:xfrm>
        </p:grpSpPr>
        <p:sp>
          <p:nvSpPr>
            <p:cNvPr id="6" name="Freeform 5">
              <a:extLst>
                <a:ext uri="{FF2B5EF4-FFF2-40B4-BE49-F238E27FC236}">
                  <a16:creationId xmlns:a16="http://schemas.microsoft.com/office/drawing/2014/main" id="{4637FB4F-49A8-44F3-B1E3-026791E81C11}"/>
                </a:ext>
              </a:extLst>
            </p:cNvPr>
            <p:cNvSpPr>
              <a:spLocks/>
            </p:cNvSpPr>
            <p:nvPr/>
          </p:nvSpPr>
          <p:spPr bwMode="auto">
            <a:xfrm>
              <a:off x="-1165225" y="465138"/>
              <a:ext cx="865187" cy="546100"/>
            </a:xfrm>
            <a:custGeom>
              <a:avLst/>
              <a:gdLst>
                <a:gd name="T0" fmla="*/ 117 w 228"/>
                <a:gd name="T1" fmla="*/ 144 h 144"/>
                <a:gd name="T2" fmla="*/ 51 w 228"/>
                <a:gd name="T3" fmla="*/ 144 h 144"/>
                <a:gd name="T4" fmla="*/ 0 w 228"/>
                <a:gd name="T5" fmla="*/ 93 h 144"/>
                <a:gd name="T6" fmla="*/ 52 w 228"/>
                <a:gd name="T7" fmla="*/ 43 h 144"/>
                <a:gd name="T8" fmla="*/ 67 w 228"/>
                <a:gd name="T9" fmla="*/ 35 h 144"/>
                <a:gd name="T10" fmla="*/ 135 w 228"/>
                <a:gd name="T11" fmla="*/ 5 h 144"/>
                <a:gd name="T12" fmla="*/ 190 w 228"/>
                <a:gd name="T13" fmla="*/ 54 h 144"/>
                <a:gd name="T14" fmla="*/ 199 w 228"/>
                <a:gd name="T15" fmla="*/ 64 h 144"/>
                <a:gd name="T16" fmla="*/ 225 w 228"/>
                <a:gd name="T17" fmla="*/ 111 h 144"/>
                <a:gd name="T18" fmla="*/ 186 w 228"/>
                <a:gd name="T19" fmla="*/ 144 h 144"/>
                <a:gd name="T20" fmla="*/ 117 w 228"/>
                <a:gd name="T2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144">
                  <a:moveTo>
                    <a:pt x="117" y="144"/>
                  </a:moveTo>
                  <a:cubicBezTo>
                    <a:pt x="95" y="144"/>
                    <a:pt x="73" y="144"/>
                    <a:pt x="51" y="144"/>
                  </a:cubicBezTo>
                  <a:cubicBezTo>
                    <a:pt x="22" y="143"/>
                    <a:pt x="0" y="121"/>
                    <a:pt x="0" y="93"/>
                  </a:cubicBezTo>
                  <a:cubicBezTo>
                    <a:pt x="0" y="65"/>
                    <a:pt x="24" y="42"/>
                    <a:pt x="52" y="43"/>
                  </a:cubicBezTo>
                  <a:cubicBezTo>
                    <a:pt x="60" y="44"/>
                    <a:pt x="63" y="41"/>
                    <a:pt x="67" y="35"/>
                  </a:cubicBezTo>
                  <a:cubicBezTo>
                    <a:pt x="83" y="11"/>
                    <a:pt x="106" y="0"/>
                    <a:pt x="135" y="5"/>
                  </a:cubicBezTo>
                  <a:cubicBezTo>
                    <a:pt x="163" y="9"/>
                    <a:pt x="182" y="26"/>
                    <a:pt x="190" y="54"/>
                  </a:cubicBezTo>
                  <a:cubicBezTo>
                    <a:pt x="191" y="60"/>
                    <a:pt x="194" y="62"/>
                    <a:pt x="199" y="64"/>
                  </a:cubicBezTo>
                  <a:cubicBezTo>
                    <a:pt x="218" y="71"/>
                    <a:pt x="228" y="90"/>
                    <a:pt x="225" y="111"/>
                  </a:cubicBezTo>
                  <a:cubicBezTo>
                    <a:pt x="221" y="129"/>
                    <a:pt x="205" y="143"/>
                    <a:pt x="186" y="144"/>
                  </a:cubicBezTo>
                  <a:cubicBezTo>
                    <a:pt x="163" y="144"/>
                    <a:pt x="140" y="144"/>
                    <a:pt x="117" y="144"/>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69F5DEF8-BFC7-4D12-B783-699A393DF435}"/>
                </a:ext>
              </a:extLst>
            </p:cNvPr>
            <p:cNvSpPr>
              <a:spLocks/>
            </p:cNvSpPr>
            <p:nvPr/>
          </p:nvSpPr>
          <p:spPr bwMode="auto">
            <a:xfrm>
              <a:off x="-1587500" y="-263526"/>
              <a:ext cx="881062" cy="549275"/>
            </a:xfrm>
            <a:custGeom>
              <a:avLst/>
              <a:gdLst>
                <a:gd name="T0" fmla="*/ 120 w 232"/>
                <a:gd name="T1" fmla="*/ 144 h 145"/>
                <a:gd name="T2" fmla="*/ 54 w 232"/>
                <a:gd name="T3" fmla="*/ 144 h 145"/>
                <a:gd name="T4" fmla="*/ 5 w 232"/>
                <a:gd name="T5" fmla="*/ 105 h 145"/>
                <a:gd name="T6" fmla="*/ 32 w 232"/>
                <a:gd name="T7" fmla="*/ 49 h 145"/>
                <a:gd name="T8" fmla="*/ 60 w 232"/>
                <a:gd name="T9" fmla="*/ 44 h 145"/>
                <a:gd name="T10" fmla="*/ 69 w 232"/>
                <a:gd name="T11" fmla="*/ 38 h 145"/>
                <a:gd name="T12" fmla="*/ 139 w 232"/>
                <a:gd name="T13" fmla="*/ 5 h 145"/>
                <a:gd name="T14" fmla="*/ 194 w 232"/>
                <a:gd name="T15" fmla="*/ 57 h 145"/>
                <a:gd name="T16" fmla="*/ 201 w 232"/>
                <a:gd name="T17" fmla="*/ 64 h 145"/>
                <a:gd name="T18" fmla="*/ 229 w 232"/>
                <a:gd name="T19" fmla="*/ 110 h 145"/>
                <a:gd name="T20" fmla="*/ 189 w 232"/>
                <a:gd name="T21" fmla="*/ 144 h 145"/>
                <a:gd name="T22" fmla="*/ 154 w 232"/>
                <a:gd name="T23" fmla="*/ 145 h 145"/>
                <a:gd name="T24" fmla="*/ 120 w 232"/>
                <a:gd name="T25" fmla="*/ 145 h 145"/>
                <a:gd name="T26" fmla="*/ 120 w 232"/>
                <a:gd name="T27" fmla="*/ 14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2" h="145">
                  <a:moveTo>
                    <a:pt x="120" y="144"/>
                  </a:moveTo>
                  <a:cubicBezTo>
                    <a:pt x="98" y="144"/>
                    <a:pt x="76" y="145"/>
                    <a:pt x="54" y="144"/>
                  </a:cubicBezTo>
                  <a:cubicBezTo>
                    <a:pt x="30" y="144"/>
                    <a:pt x="10" y="127"/>
                    <a:pt x="5" y="105"/>
                  </a:cubicBezTo>
                  <a:cubicBezTo>
                    <a:pt x="0" y="82"/>
                    <a:pt x="11" y="59"/>
                    <a:pt x="32" y="49"/>
                  </a:cubicBezTo>
                  <a:cubicBezTo>
                    <a:pt x="40" y="45"/>
                    <a:pt x="50" y="46"/>
                    <a:pt x="60" y="44"/>
                  </a:cubicBezTo>
                  <a:cubicBezTo>
                    <a:pt x="63" y="43"/>
                    <a:pt x="67" y="41"/>
                    <a:pt x="69" y="38"/>
                  </a:cubicBezTo>
                  <a:cubicBezTo>
                    <a:pt x="86" y="13"/>
                    <a:pt x="109" y="0"/>
                    <a:pt x="139" y="5"/>
                  </a:cubicBezTo>
                  <a:cubicBezTo>
                    <a:pt x="169" y="10"/>
                    <a:pt x="186" y="29"/>
                    <a:pt x="194" y="57"/>
                  </a:cubicBezTo>
                  <a:cubicBezTo>
                    <a:pt x="195" y="60"/>
                    <a:pt x="198" y="63"/>
                    <a:pt x="201" y="64"/>
                  </a:cubicBezTo>
                  <a:cubicBezTo>
                    <a:pt x="221" y="72"/>
                    <a:pt x="232" y="89"/>
                    <a:pt x="229" y="110"/>
                  </a:cubicBezTo>
                  <a:cubicBezTo>
                    <a:pt x="226" y="129"/>
                    <a:pt x="209" y="144"/>
                    <a:pt x="189" y="144"/>
                  </a:cubicBezTo>
                  <a:cubicBezTo>
                    <a:pt x="177" y="145"/>
                    <a:pt x="166" y="145"/>
                    <a:pt x="154" y="145"/>
                  </a:cubicBezTo>
                  <a:cubicBezTo>
                    <a:pt x="143" y="145"/>
                    <a:pt x="132" y="145"/>
                    <a:pt x="120" y="145"/>
                  </a:cubicBezTo>
                  <a:cubicBezTo>
                    <a:pt x="120" y="145"/>
                    <a:pt x="120" y="144"/>
                    <a:pt x="120" y="144"/>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2D982738-417F-41FF-B2D4-1835D9D197AF}"/>
                </a:ext>
              </a:extLst>
            </p:cNvPr>
            <p:cNvSpPr>
              <a:spLocks/>
            </p:cNvSpPr>
            <p:nvPr/>
          </p:nvSpPr>
          <p:spPr bwMode="auto">
            <a:xfrm>
              <a:off x="-1598612" y="396875"/>
              <a:ext cx="360362" cy="500063"/>
            </a:xfrm>
            <a:custGeom>
              <a:avLst/>
              <a:gdLst>
                <a:gd name="T0" fmla="*/ 59 w 95"/>
                <a:gd name="T1" fmla="*/ 54 h 132"/>
                <a:gd name="T2" fmla="*/ 59 w 95"/>
                <a:gd name="T3" fmla="*/ 80 h 132"/>
                <a:gd name="T4" fmla="*/ 78 w 95"/>
                <a:gd name="T5" fmla="*/ 103 h 132"/>
                <a:gd name="T6" fmla="*/ 93 w 95"/>
                <a:gd name="T7" fmla="*/ 120 h 132"/>
                <a:gd name="T8" fmla="*/ 73 w 95"/>
                <a:gd name="T9" fmla="*/ 130 h 132"/>
                <a:gd name="T10" fmla="*/ 31 w 95"/>
                <a:gd name="T11" fmla="*/ 83 h 132"/>
                <a:gd name="T12" fmla="*/ 31 w 95"/>
                <a:gd name="T13" fmla="*/ 55 h 132"/>
                <a:gd name="T14" fmla="*/ 29 w 95"/>
                <a:gd name="T15" fmla="*/ 54 h 132"/>
                <a:gd name="T16" fmla="*/ 6 w 95"/>
                <a:gd name="T17" fmla="*/ 53 h 132"/>
                <a:gd name="T18" fmla="*/ 11 w 95"/>
                <a:gd name="T19" fmla="*/ 30 h 132"/>
                <a:gd name="T20" fmla="*/ 33 w 95"/>
                <a:gd name="T21" fmla="*/ 8 h 132"/>
                <a:gd name="T22" fmla="*/ 57 w 95"/>
                <a:gd name="T23" fmla="*/ 8 h 132"/>
                <a:gd name="T24" fmla="*/ 81 w 95"/>
                <a:gd name="T25" fmla="*/ 31 h 132"/>
                <a:gd name="T26" fmla="*/ 84 w 95"/>
                <a:gd name="T27" fmla="*/ 53 h 132"/>
                <a:gd name="T28" fmla="*/ 63 w 95"/>
                <a:gd name="T29" fmla="*/ 54 h 132"/>
                <a:gd name="T30" fmla="*/ 59 w 95"/>
                <a:gd name="T31" fmla="*/ 5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132">
                  <a:moveTo>
                    <a:pt x="59" y="54"/>
                  </a:moveTo>
                  <a:cubicBezTo>
                    <a:pt x="59" y="63"/>
                    <a:pt x="59" y="71"/>
                    <a:pt x="59" y="80"/>
                  </a:cubicBezTo>
                  <a:cubicBezTo>
                    <a:pt x="60" y="93"/>
                    <a:pt x="65" y="100"/>
                    <a:pt x="78" y="103"/>
                  </a:cubicBezTo>
                  <a:cubicBezTo>
                    <a:pt x="90" y="105"/>
                    <a:pt x="95" y="111"/>
                    <a:pt x="93" y="120"/>
                  </a:cubicBezTo>
                  <a:cubicBezTo>
                    <a:pt x="92" y="128"/>
                    <a:pt x="85" y="132"/>
                    <a:pt x="73" y="130"/>
                  </a:cubicBezTo>
                  <a:cubicBezTo>
                    <a:pt x="49" y="127"/>
                    <a:pt x="32" y="108"/>
                    <a:pt x="31" y="83"/>
                  </a:cubicBezTo>
                  <a:cubicBezTo>
                    <a:pt x="31" y="74"/>
                    <a:pt x="31" y="64"/>
                    <a:pt x="31" y="55"/>
                  </a:cubicBezTo>
                  <a:cubicBezTo>
                    <a:pt x="30" y="54"/>
                    <a:pt x="29" y="54"/>
                    <a:pt x="29" y="54"/>
                  </a:cubicBezTo>
                  <a:cubicBezTo>
                    <a:pt x="21" y="59"/>
                    <a:pt x="13" y="61"/>
                    <a:pt x="6" y="53"/>
                  </a:cubicBezTo>
                  <a:cubicBezTo>
                    <a:pt x="0" y="46"/>
                    <a:pt x="2" y="38"/>
                    <a:pt x="11" y="30"/>
                  </a:cubicBezTo>
                  <a:cubicBezTo>
                    <a:pt x="19" y="22"/>
                    <a:pt x="26" y="15"/>
                    <a:pt x="33" y="8"/>
                  </a:cubicBezTo>
                  <a:cubicBezTo>
                    <a:pt x="41" y="0"/>
                    <a:pt x="49" y="0"/>
                    <a:pt x="57" y="8"/>
                  </a:cubicBezTo>
                  <a:cubicBezTo>
                    <a:pt x="65" y="16"/>
                    <a:pt x="73" y="24"/>
                    <a:pt x="81" y="31"/>
                  </a:cubicBezTo>
                  <a:cubicBezTo>
                    <a:pt x="88" y="39"/>
                    <a:pt x="90" y="47"/>
                    <a:pt x="84" y="53"/>
                  </a:cubicBezTo>
                  <a:cubicBezTo>
                    <a:pt x="78" y="60"/>
                    <a:pt x="70" y="59"/>
                    <a:pt x="63" y="54"/>
                  </a:cubicBezTo>
                  <a:cubicBezTo>
                    <a:pt x="62" y="54"/>
                    <a:pt x="62" y="54"/>
                    <a:pt x="59" y="54"/>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69BF7D2D-390E-4384-9DDE-DF4AA0EF916F}"/>
                </a:ext>
              </a:extLst>
            </p:cNvPr>
            <p:cNvSpPr>
              <a:spLocks/>
            </p:cNvSpPr>
            <p:nvPr/>
          </p:nvSpPr>
          <p:spPr bwMode="auto">
            <a:xfrm>
              <a:off x="-641350" y="-165100"/>
              <a:ext cx="357187" cy="496888"/>
            </a:xfrm>
            <a:custGeom>
              <a:avLst/>
              <a:gdLst>
                <a:gd name="T0" fmla="*/ 64 w 94"/>
                <a:gd name="T1" fmla="*/ 79 h 131"/>
                <a:gd name="T2" fmla="*/ 89 w 94"/>
                <a:gd name="T3" fmla="*/ 79 h 131"/>
                <a:gd name="T4" fmla="*/ 81 w 94"/>
                <a:gd name="T5" fmla="*/ 104 h 131"/>
                <a:gd name="T6" fmla="*/ 61 w 94"/>
                <a:gd name="T7" fmla="*/ 124 h 131"/>
                <a:gd name="T8" fmla="*/ 37 w 94"/>
                <a:gd name="T9" fmla="*/ 123 h 131"/>
                <a:gd name="T10" fmla="*/ 16 w 94"/>
                <a:gd name="T11" fmla="*/ 102 h 131"/>
                <a:gd name="T12" fmla="*/ 10 w 94"/>
                <a:gd name="T13" fmla="*/ 78 h 131"/>
                <a:gd name="T14" fmla="*/ 34 w 94"/>
                <a:gd name="T15" fmla="*/ 78 h 131"/>
                <a:gd name="T16" fmla="*/ 34 w 94"/>
                <a:gd name="T17" fmla="*/ 44 h 131"/>
                <a:gd name="T18" fmla="*/ 16 w 94"/>
                <a:gd name="T19" fmla="*/ 29 h 131"/>
                <a:gd name="T20" fmla="*/ 1 w 94"/>
                <a:gd name="T21" fmla="*/ 12 h 131"/>
                <a:gd name="T22" fmla="*/ 21 w 94"/>
                <a:gd name="T23" fmla="*/ 1 h 131"/>
                <a:gd name="T24" fmla="*/ 64 w 94"/>
                <a:gd name="T25" fmla="*/ 49 h 131"/>
                <a:gd name="T26" fmla="*/ 64 w 94"/>
                <a:gd name="T27" fmla="*/ 7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31">
                  <a:moveTo>
                    <a:pt x="64" y="79"/>
                  </a:moveTo>
                  <a:cubicBezTo>
                    <a:pt x="73" y="73"/>
                    <a:pt x="81" y="70"/>
                    <a:pt x="89" y="79"/>
                  </a:cubicBezTo>
                  <a:cubicBezTo>
                    <a:pt x="94" y="86"/>
                    <a:pt x="91" y="94"/>
                    <a:pt x="81" y="104"/>
                  </a:cubicBezTo>
                  <a:cubicBezTo>
                    <a:pt x="75" y="110"/>
                    <a:pt x="68" y="117"/>
                    <a:pt x="61" y="124"/>
                  </a:cubicBezTo>
                  <a:cubicBezTo>
                    <a:pt x="53" y="131"/>
                    <a:pt x="45" y="131"/>
                    <a:pt x="37" y="123"/>
                  </a:cubicBezTo>
                  <a:cubicBezTo>
                    <a:pt x="30" y="117"/>
                    <a:pt x="23" y="109"/>
                    <a:pt x="16" y="102"/>
                  </a:cubicBezTo>
                  <a:cubicBezTo>
                    <a:pt x="7" y="93"/>
                    <a:pt x="5" y="85"/>
                    <a:pt x="10" y="78"/>
                  </a:cubicBezTo>
                  <a:cubicBezTo>
                    <a:pt x="15" y="72"/>
                    <a:pt x="23" y="72"/>
                    <a:pt x="34" y="78"/>
                  </a:cubicBezTo>
                  <a:cubicBezTo>
                    <a:pt x="34" y="67"/>
                    <a:pt x="35" y="55"/>
                    <a:pt x="34" y="44"/>
                  </a:cubicBezTo>
                  <a:cubicBezTo>
                    <a:pt x="33" y="35"/>
                    <a:pt x="26" y="30"/>
                    <a:pt x="16" y="29"/>
                  </a:cubicBezTo>
                  <a:cubicBezTo>
                    <a:pt x="5" y="27"/>
                    <a:pt x="0" y="21"/>
                    <a:pt x="1" y="12"/>
                  </a:cubicBezTo>
                  <a:cubicBezTo>
                    <a:pt x="3" y="3"/>
                    <a:pt x="9" y="0"/>
                    <a:pt x="21" y="1"/>
                  </a:cubicBezTo>
                  <a:cubicBezTo>
                    <a:pt x="45" y="4"/>
                    <a:pt x="63" y="23"/>
                    <a:pt x="64" y="49"/>
                  </a:cubicBezTo>
                  <a:cubicBezTo>
                    <a:pt x="64" y="58"/>
                    <a:pt x="64" y="68"/>
                    <a:pt x="64" y="7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02"/>
        <p:cNvGrpSpPr/>
        <p:nvPr/>
      </p:nvGrpSpPr>
      <p:grpSpPr>
        <a:xfrm>
          <a:off x="0" y="0"/>
          <a:ext cx="0" cy="0"/>
          <a:chOff x="0" y="0"/>
          <a:chExt cx="0" cy="0"/>
        </a:xfrm>
      </p:grpSpPr>
      <p:sp>
        <p:nvSpPr>
          <p:cNvPr id="1203" name="Google Shape;1203;p74"/>
          <p:cNvSpPr txBox="1">
            <a:spLocks noGrp="1"/>
          </p:cNvSpPr>
          <p:nvPr>
            <p:ph type="ctrTitle"/>
          </p:nvPr>
        </p:nvSpPr>
        <p:spPr>
          <a:xfrm>
            <a:off x="241300" y="345108"/>
            <a:ext cx="4568100" cy="74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t>THANKS</a:t>
            </a:r>
            <a:endParaRPr sz="6600" dirty="0"/>
          </a:p>
        </p:txBody>
      </p:sp>
      <p:sp>
        <p:nvSpPr>
          <p:cNvPr id="1204" name="Google Shape;1204;p74"/>
          <p:cNvSpPr txBox="1">
            <a:spLocks noGrp="1"/>
          </p:cNvSpPr>
          <p:nvPr>
            <p:ph type="subTitle" idx="1"/>
          </p:nvPr>
        </p:nvSpPr>
        <p:spPr>
          <a:xfrm>
            <a:off x="4575900" y="1964348"/>
            <a:ext cx="4568100" cy="31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Do you have any questions?</a:t>
            </a:r>
            <a:endParaRPr sz="2000" dirty="0"/>
          </a:p>
        </p:txBody>
      </p:sp>
      <p:sp>
        <p:nvSpPr>
          <p:cNvPr id="1205" name="Google Shape;1205;p74"/>
          <p:cNvSpPr txBox="1">
            <a:spLocks noGrp="1"/>
          </p:cNvSpPr>
          <p:nvPr>
            <p:ph type="subTitle" idx="2"/>
          </p:nvPr>
        </p:nvSpPr>
        <p:spPr>
          <a:xfrm>
            <a:off x="4601843" y="2387181"/>
            <a:ext cx="3629400" cy="74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000" dirty="0">
                <a:solidFill>
                  <a:schemeClr val="dk1"/>
                </a:solidFill>
              </a:rPr>
              <a:t>+91  620 421 838 </a:t>
            </a:r>
            <a:endParaRPr sz="2000" dirty="0">
              <a:solidFill>
                <a:schemeClr val="dk1"/>
              </a:solidFill>
            </a:endParaRPr>
          </a:p>
          <a:p>
            <a:pPr marL="0" lvl="0" indent="0" algn="l" rtl="0">
              <a:spcBef>
                <a:spcPts val="0"/>
              </a:spcBef>
              <a:spcAft>
                <a:spcPts val="0"/>
              </a:spcAft>
              <a:buNone/>
            </a:pPr>
            <a:r>
              <a:rPr lang="es-PE" sz="2000" dirty="0" smtClean="0">
                <a:solidFill>
                  <a:schemeClr val="dk1"/>
                </a:solidFill>
              </a:rPr>
              <a:t>Domain.com</a:t>
            </a:r>
            <a:endParaRPr sz="2000" dirty="0" smtClean="0">
              <a:solidFill>
                <a:schemeClr val="dk1"/>
              </a:solidFill>
            </a:endParaRPr>
          </a:p>
          <a:p>
            <a:pPr marL="0" lvl="0" indent="0" algn="l" rtl="0">
              <a:spcBef>
                <a:spcPts val="0"/>
              </a:spcBef>
              <a:spcAft>
                <a:spcPts val="0"/>
              </a:spcAft>
              <a:buNone/>
            </a:pPr>
            <a:endParaRPr sz="2000" dirty="0">
              <a:solidFill>
                <a:schemeClr val="dk1"/>
              </a:solidFill>
            </a:endParaRPr>
          </a:p>
        </p:txBody>
      </p:sp>
      <p:grpSp>
        <p:nvGrpSpPr>
          <p:cNvPr id="29" name="Grupo 28">
            <a:extLst>
              <a:ext uri="{FF2B5EF4-FFF2-40B4-BE49-F238E27FC236}">
                <a16:creationId xmlns:a16="http://schemas.microsoft.com/office/drawing/2014/main" id="{54D8B44C-37B7-46D7-A565-3F92916AA876}"/>
              </a:ext>
            </a:extLst>
          </p:cNvPr>
          <p:cNvGrpSpPr/>
          <p:nvPr/>
        </p:nvGrpSpPr>
        <p:grpSpPr>
          <a:xfrm>
            <a:off x="4754298" y="3401147"/>
            <a:ext cx="2790696" cy="776334"/>
            <a:chOff x="4484981" y="3080558"/>
            <a:chExt cx="855498" cy="237988"/>
          </a:xfrm>
          <a:solidFill>
            <a:srgbClr val="0070C0"/>
          </a:solidFill>
        </p:grpSpPr>
        <p:sp>
          <p:nvSpPr>
            <p:cNvPr id="1206" name="Google Shape;1206;p74"/>
            <p:cNvSpPr/>
            <p:nvPr/>
          </p:nvSpPr>
          <p:spPr>
            <a:xfrm>
              <a:off x="4484981" y="3080558"/>
              <a:ext cx="237753" cy="237988"/>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grpSp>
          <p:nvGrpSpPr>
            <p:cNvPr id="1207" name="Google Shape;1207;p74"/>
            <p:cNvGrpSpPr/>
            <p:nvPr/>
          </p:nvGrpSpPr>
          <p:grpSpPr>
            <a:xfrm>
              <a:off x="4793578" y="3080747"/>
              <a:ext cx="238017" cy="237754"/>
              <a:chOff x="3303268" y="3817349"/>
              <a:chExt cx="346056" cy="345674"/>
            </a:xfrm>
            <a:grpFill/>
          </p:grpSpPr>
          <p:sp>
            <p:nvSpPr>
              <p:cNvPr id="1208" name="Google Shape;1208;p74"/>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09" name="Google Shape;1209;p74"/>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10" name="Google Shape;1210;p74"/>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11" name="Google Shape;1211;p74"/>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grpSp>
        <p:grpSp>
          <p:nvGrpSpPr>
            <p:cNvPr id="1212" name="Google Shape;1212;p74"/>
            <p:cNvGrpSpPr/>
            <p:nvPr/>
          </p:nvGrpSpPr>
          <p:grpSpPr>
            <a:xfrm>
              <a:off x="5102462" y="3080747"/>
              <a:ext cx="238017" cy="237754"/>
              <a:chOff x="3752358" y="3817349"/>
              <a:chExt cx="346056" cy="345674"/>
            </a:xfrm>
            <a:grpFill/>
          </p:grpSpPr>
          <p:sp>
            <p:nvSpPr>
              <p:cNvPr id="1213" name="Google Shape;1213;p74"/>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14" name="Google Shape;1214;p74"/>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15" name="Google Shape;1215;p74"/>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sp>
            <p:nvSpPr>
              <p:cNvPr id="1216" name="Google Shape;1216;p74"/>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0B0F0"/>
                  </a:solidFill>
                </a:endParaRPr>
              </a:p>
            </p:txBody>
          </p:sp>
        </p:grpSp>
      </p:grpSp>
      <p:sp>
        <p:nvSpPr>
          <p:cNvPr id="1217" name="Google Shape;1217;p74"/>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1218" name="Google Shape;1218;p74"/>
          <p:cNvSpPr txBox="1"/>
          <p:nvPr/>
        </p:nvSpPr>
        <p:spPr>
          <a:xfrm>
            <a:off x="4254234" y="4340590"/>
            <a:ext cx="3474300" cy="35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rgbClr val="252525"/>
                </a:solidFill>
                <a:latin typeface="Didact Gothic"/>
                <a:ea typeface="Didact Gothic"/>
                <a:cs typeface="Didact Gothic"/>
                <a:sym typeface="Didact Gothic"/>
              </a:rPr>
              <a:t>Free Template</a:t>
            </a:r>
            <a:endParaRPr sz="1200" b="1" dirty="0">
              <a:solidFill>
                <a:srgbClr val="252525"/>
              </a:solidFill>
              <a:latin typeface="Didact Gothic"/>
              <a:ea typeface="Didact Gothic"/>
              <a:cs typeface="Didact Gothic"/>
              <a:sym typeface="Didact Gothic"/>
            </a:endParaRPr>
          </a:p>
        </p:txBody>
      </p:sp>
      <p:sp>
        <p:nvSpPr>
          <p:cNvPr id="57" name="Google Shape;1217;p74">
            <a:extLst>
              <a:ext uri="{FF2B5EF4-FFF2-40B4-BE49-F238E27FC236}">
                <a16:creationId xmlns:a16="http://schemas.microsoft.com/office/drawing/2014/main" id="{3D317180-41A6-4042-ACC4-AD5C88D27348}"/>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5" name="Freeform 5">
            <a:extLst>
              <a:ext uri="{FF2B5EF4-FFF2-40B4-BE49-F238E27FC236}">
                <a16:creationId xmlns:a16="http://schemas.microsoft.com/office/drawing/2014/main" id="{7AF785B6-51A6-41B8-A566-7FCCC86F1BD1}"/>
              </a:ext>
            </a:extLst>
          </p:cNvPr>
          <p:cNvSpPr>
            <a:spLocks noEditPoints="1"/>
          </p:cNvSpPr>
          <p:nvPr/>
        </p:nvSpPr>
        <p:spPr bwMode="auto">
          <a:xfrm>
            <a:off x="923925" y="1481138"/>
            <a:ext cx="3284538" cy="2801937"/>
          </a:xfrm>
          <a:custGeom>
            <a:avLst/>
            <a:gdLst>
              <a:gd name="T0" fmla="*/ 279 w 738"/>
              <a:gd name="T1" fmla="*/ 448 h 629"/>
              <a:gd name="T2" fmla="*/ 288 w 738"/>
              <a:gd name="T3" fmla="*/ 364 h 629"/>
              <a:gd name="T4" fmla="*/ 227 w 738"/>
              <a:gd name="T5" fmla="*/ 352 h 629"/>
              <a:gd name="T6" fmla="*/ 222 w 738"/>
              <a:gd name="T7" fmla="*/ 343 h 629"/>
              <a:gd name="T8" fmla="*/ 318 w 738"/>
              <a:gd name="T9" fmla="*/ 246 h 629"/>
              <a:gd name="T10" fmla="*/ 344 w 738"/>
              <a:gd name="T11" fmla="*/ 259 h 629"/>
              <a:gd name="T12" fmla="*/ 429 w 738"/>
              <a:gd name="T13" fmla="*/ 348 h 629"/>
              <a:gd name="T14" fmla="*/ 378 w 738"/>
              <a:gd name="T15" fmla="*/ 353 h 629"/>
              <a:gd name="T16" fmla="*/ 361 w 738"/>
              <a:gd name="T17" fmla="*/ 496 h 629"/>
              <a:gd name="T18" fmla="*/ 306 w 738"/>
              <a:gd name="T19" fmla="*/ 511 h 629"/>
              <a:gd name="T20" fmla="*/ 298 w 738"/>
              <a:gd name="T21" fmla="*/ 528 h 629"/>
              <a:gd name="T22" fmla="*/ 392 w 738"/>
              <a:gd name="T23" fmla="*/ 622 h 629"/>
              <a:gd name="T24" fmla="*/ 423 w 738"/>
              <a:gd name="T25" fmla="*/ 606 h 629"/>
              <a:gd name="T26" fmla="*/ 423 w 738"/>
              <a:gd name="T27" fmla="*/ 605 h 629"/>
              <a:gd name="T28" fmla="*/ 455 w 738"/>
              <a:gd name="T29" fmla="*/ 573 h 629"/>
              <a:gd name="T30" fmla="*/ 455 w 738"/>
              <a:gd name="T31" fmla="*/ 573 h 629"/>
              <a:gd name="T32" fmla="*/ 487 w 738"/>
              <a:gd name="T33" fmla="*/ 541 h 629"/>
              <a:gd name="T34" fmla="*/ 499 w 738"/>
              <a:gd name="T35" fmla="*/ 530 h 629"/>
              <a:gd name="T36" fmla="*/ 492 w 738"/>
              <a:gd name="T37" fmla="*/ 512 h 629"/>
              <a:gd name="T38" fmla="*/ 438 w 738"/>
              <a:gd name="T39" fmla="*/ 460 h 629"/>
              <a:gd name="T40" fmla="*/ 630 w 738"/>
              <a:gd name="T41" fmla="*/ 447 h 629"/>
              <a:gd name="T42" fmla="*/ 713 w 738"/>
              <a:gd name="T43" fmla="*/ 288 h 629"/>
              <a:gd name="T44" fmla="*/ 713 w 738"/>
              <a:gd name="T45" fmla="*/ 288 h 629"/>
              <a:gd name="T46" fmla="*/ 657 w 738"/>
              <a:gd name="T47" fmla="*/ 248 h 629"/>
              <a:gd name="T48" fmla="*/ 620 w 738"/>
              <a:gd name="T49" fmla="*/ 194 h 629"/>
              <a:gd name="T50" fmla="*/ 582 w 738"/>
              <a:gd name="T51" fmla="*/ 158 h 629"/>
              <a:gd name="T52" fmla="*/ 496 w 738"/>
              <a:gd name="T53" fmla="*/ 106 h 629"/>
              <a:gd name="T54" fmla="*/ 400 w 738"/>
              <a:gd name="T55" fmla="*/ 23 h 629"/>
              <a:gd name="T56" fmla="*/ 117 w 738"/>
              <a:gd name="T57" fmla="*/ 114 h 629"/>
              <a:gd name="T58" fmla="*/ 71 w 738"/>
              <a:gd name="T59" fmla="*/ 252 h 629"/>
              <a:gd name="T60" fmla="*/ 112 w 738"/>
              <a:gd name="T61" fmla="*/ 448 h 629"/>
              <a:gd name="T62" fmla="*/ 455 w 738"/>
              <a:gd name="T63" fmla="*/ 573 h 629"/>
              <a:gd name="T64" fmla="*/ 487 w 738"/>
              <a:gd name="T65" fmla="*/ 541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8" h="629">
                <a:moveTo>
                  <a:pt x="112" y="448"/>
                </a:moveTo>
                <a:cubicBezTo>
                  <a:pt x="167" y="448"/>
                  <a:pt x="223" y="448"/>
                  <a:pt x="279" y="448"/>
                </a:cubicBezTo>
                <a:cubicBezTo>
                  <a:pt x="287" y="448"/>
                  <a:pt x="290" y="444"/>
                  <a:pt x="289" y="437"/>
                </a:cubicBezTo>
                <a:cubicBezTo>
                  <a:pt x="287" y="413"/>
                  <a:pt x="289" y="389"/>
                  <a:pt x="288" y="364"/>
                </a:cubicBezTo>
                <a:cubicBezTo>
                  <a:pt x="288" y="355"/>
                  <a:pt x="286" y="351"/>
                  <a:pt x="276" y="352"/>
                </a:cubicBezTo>
                <a:cubicBezTo>
                  <a:pt x="260" y="354"/>
                  <a:pt x="243" y="351"/>
                  <a:pt x="227" y="352"/>
                </a:cubicBezTo>
                <a:cubicBezTo>
                  <a:pt x="224" y="353"/>
                  <a:pt x="222" y="351"/>
                  <a:pt x="221" y="349"/>
                </a:cubicBezTo>
                <a:cubicBezTo>
                  <a:pt x="220" y="347"/>
                  <a:pt x="220" y="344"/>
                  <a:pt x="222" y="343"/>
                </a:cubicBezTo>
                <a:cubicBezTo>
                  <a:pt x="226" y="340"/>
                  <a:pt x="227" y="336"/>
                  <a:pt x="230" y="333"/>
                </a:cubicBezTo>
                <a:cubicBezTo>
                  <a:pt x="260" y="304"/>
                  <a:pt x="289" y="275"/>
                  <a:pt x="318" y="246"/>
                </a:cubicBezTo>
                <a:cubicBezTo>
                  <a:pt x="323" y="241"/>
                  <a:pt x="327" y="241"/>
                  <a:pt x="332" y="246"/>
                </a:cubicBezTo>
                <a:cubicBezTo>
                  <a:pt x="336" y="250"/>
                  <a:pt x="340" y="254"/>
                  <a:pt x="344" y="259"/>
                </a:cubicBezTo>
                <a:cubicBezTo>
                  <a:pt x="371" y="285"/>
                  <a:pt x="398" y="312"/>
                  <a:pt x="425" y="339"/>
                </a:cubicBezTo>
                <a:cubicBezTo>
                  <a:pt x="427" y="342"/>
                  <a:pt x="430" y="344"/>
                  <a:pt x="429" y="348"/>
                </a:cubicBezTo>
                <a:cubicBezTo>
                  <a:pt x="427" y="352"/>
                  <a:pt x="424" y="351"/>
                  <a:pt x="420" y="351"/>
                </a:cubicBezTo>
                <a:cubicBezTo>
                  <a:pt x="406" y="353"/>
                  <a:pt x="392" y="353"/>
                  <a:pt x="378" y="353"/>
                </a:cubicBezTo>
                <a:cubicBezTo>
                  <a:pt x="362" y="352"/>
                  <a:pt x="361" y="353"/>
                  <a:pt x="361" y="370"/>
                </a:cubicBezTo>
                <a:cubicBezTo>
                  <a:pt x="361" y="412"/>
                  <a:pt x="361" y="454"/>
                  <a:pt x="361" y="496"/>
                </a:cubicBezTo>
                <a:cubicBezTo>
                  <a:pt x="361" y="511"/>
                  <a:pt x="360" y="511"/>
                  <a:pt x="345" y="511"/>
                </a:cubicBezTo>
                <a:cubicBezTo>
                  <a:pt x="332" y="511"/>
                  <a:pt x="319" y="511"/>
                  <a:pt x="306" y="511"/>
                </a:cubicBezTo>
                <a:cubicBezTo>
                  <a:pt x="301" y="511"/>
                  <a:pt x="296" y="511"/>
                  <a:pt x="294" y="516"/>
                </a:cubicBezTo>
                <a:cubicBezTo>
                  <a:pt x="291" y="522"/>
                  <a:pt x="295" y="525"/>
                  <a:pt x="298" y="528"/>
                </a:cubicBezTo>
                <a:cubicBezTo>
                  <a:pt x="316" y="546"/>
                  <a:pt x="333" y="564"/>
                  <a:pt x="351" y="582"/>
                </a:cubicBezTo>
                <a:cubicBezTo>
                  <a:pt x="364" y="595"/>
                  <a:pt x="378" y="609"/>
                  <a:pt x="392" y="622"/>
                </a:cubicBezTo>
                <a:cubicBezTo>
                  <a:pt x="396" y="627"/>
                  <a:pt x="401" y="629"/>
                  <a:pt x="405" y="625"/>
                </a:cubicBezTo>
                <a:cubicBezTo>
                  <a:pt x="412" y="618"/>
                  <a:pt x="419" y="613"/>
                  <a:pt x="423" y="606"/>
                </a:cubicBezTo>
                <a:cubicBezTo>
                  <a:pt x="423" y="605"/>
                  <a:pt x="423" y="605"/>
                  <a:pt x="423" y="605"/>
                </a:cubicBezTo>
                <a:cubicBezTo>
                  <a:pt x="423" y="605"/>
                  <a:pt x="423" y="605"/>
                  <a:pt x="423" y="605"/>
                </a:cubicBezTo>
                <a:cubicBezTo>
                  <a:pt x="423" y="605"/>
                  <a:pt x="423" y="606"/>
                  <a:pt x="423" y="606"/>
                </a:cubicBezTo>
                <a:cubicBezTo>
                  <a:pt x="435" y="596"/>
                  <a:pt x="446" y="585"/>
                  <a:pt x="455" y="573"/>
                </a:cubicBezTo>
                <a:cubicBezTo>
                  <a:pt x="455" y="573"/>
                  <a:pt x="455" y="573"/>
                  <a:pt x="455" y="573"/>
                </a:cubicBezTo>
                <a:cubicBezTo>
                  <a:pt x="455" y="573"/>
                  <a:pt x="455" y="573"/>
                  <a:pt x="455" y="573"/>
                </a:cubicBezTo>
                <a:cubicBezTo>
                  <a:pt x="467" y="564"/>
                  <a:pt x="478" y="553"/>
                  <a:pt x="487" y="541"/>
                </a:cubicBezTo>
                <a:cubicBezTo>
                  <a:pt x="487" y="541"/>
                  <a:pt x="487" y="541"/>
                  <a:pt x="487" y="541"/>
                </a:cubicBezTo>
                <a:cubicBezTo>
                  <a:pt x="487" y="541"/>
                  <a:pt x="487" y="541"/>
                  <a:pt x="487" y="541"/>
                </a:cubicBezTo>
                <a:cubicBezTo>
                  <a:pt x="491" y="537"/>
                  <a:pt x="495" y="534"/>
                  <a:pt x="499" y="530"/>
                </a:cubicBezTo>
                <a:cubicBezTo>
                  <a:pt x="503" y="526"/>
                  <a:pt x="508" y="524"/>
                  <a:pt x="506" y="518"/>
                </a:cubicBezTo>
                <a:cubicBezTo>
                  <a:pt x="504" y="511"/>
                  <a:pt x="497" y="513"/>
                  <a:pt x="492" y="512"/>
                </a:cubicBezTo>
                <a:cubicBezTo>
                  <a:pt x="475" y="511"/>
                  <a:pt x="457" y="514"/>
                  <a:pt x="439" y="510"/>
                </a:cubicBezTo>
                <a:cubicBezTo>
                  <a:pt x="437" y="494"/>
                  <a:pt x="438" y="477"/>
                  <a:pt x="438" y="460"/>
                </a:cubicBezTo>
                <a:cubicBezTo>
                  <a:pt x="438" y="447"/>
                  <a:pt x="438" y="447"/>
                  <a:pt x="452" y="447"/>
                </a:cubicBezTo>
                <a:cubicBezTo>
                  <a:pt x="511" y="447"/>
                  <a:pt x="570" y="447"/>
                  <a:pt x="630" y="447"/>
                </a:cubicBezTo>
                <a:cubicBezTo>
                  <a:pt x="691" y="447"/>
                  <a:pt x="738" y="397"/>
                  <a:pt x="732" y="336"/>
                </a:cubicBezTo>
                <a:cubicBezTo>
                  <a:pt x="731" y="319"/>
                  <a:pt x="727" y="301"/>
                  <a:pt x="713" y="288"/>
                </a:cubicBezTo>
                <a:cubicBezTo>
                  <a:pt x="713" y="288"/>
                  <a:pt x="713" y="288"/>
                  <a:pt x="713" y="288"/>
                </a:cubicBezTo>
                <a:cubicBezTo>
                  <a:pt x="713" y="288"/>
                  <a:pt x="713" y="288"/>
                  <a:pt x="713" y="288"/>
                </a:cubicBezTo>
                <a:cubicBezTo>
                  <a:pt x="713" y="287"/>
                  <a:pt x="713" y="285"/>
                  <a:pt x="711" y="284"/>
                </a:cubicBezTo>
                <a:cubicBezTo>
                  <a:pt x="698" y="265"/>
                  <a:pt x="680" y="253"/>
                  <a:pt x="657" y="248"/>
                </a:cubicBezTo>
                <a:cubicBezTo>
                  <a:pt x="650" y="246"/>
                  <a:pt x="645" y="243"/>
                  <a:pt x="642" y="235"/>
                </a:cubicBezTo>
                <a:cubicBezTo>
                  <a:pt x="637" y="220"/>
                  <a:pt x="630" y="206"/>
                  <a:pt x="620" y="194"/>
                </a:cubicBezTo>
                <a:cubicBezTo>
                  <a:pt x="610" y="183"/>
                  <a:pt x="601" y="171"/>
                  <a:pt x="587" y="164"/>
                </a:cubicBezTo>
                <a:cubicBezTo>
                  <a:pt x="587" y="161"/>
                  <a:pt x="584" y="160"/>
                  <a:pt x="582" y="158"/>
                </a:cubicBezTo>
                <a:cubicBezTo>
                  <a:pt x="569" y="151"/>
                  <a:pt x="556" y="141"/>
                  <a:pt x="541" y="139"/>
                </a:cubicBezTo>
                <a:cubicBezTo>
                  <a:pt x="520" y="136"/>
                  <a:pt x="507" y="126"/>
                  <a:pt x="496" y="106"/>
                </a:cubicBezTo>
                <a:cubicBezTo>
                  <a:pt x="483" y="81"/>
                  <a:pt x="462" y="61"/>
                  <a:pt x="438" y="45"/>
                </a:cubicBezTo>
                <a:cubicBezTo>
                  <a:pt x="426" y="36"/>
                  <a:pt x="413" y="29"/>
                  <a:pt x="400" y="23"/>
                </a:cubicBezTo>
                <a:cubicBezTo>
                  <a:pt x="359" y="3"/>
                  <a:pt x="316" y="0"/>
                  <a:pt x="272" y="7"/>
                </a:cubicBezTo>
                <a:cubicBezTo>
                  <a:pt x="204" y="18"/>
                  <a:pt x="152" y="55"/>
                  <a:pt x="117" y="114"/>
                </a:cubicBezTo>
                <a:cubicBezTo>
                  <a:pt x="97" y="148"/>
                  <a:pt x="87" y="186"/>
                  <a:pt x="88" y="226"/>
                </a:cubicBezTo>
                <a:cubicBezTo>
                  <a:pt x="88" y="245"/>
                  <a:pt x="88" y="245"/>
                  <a:pt x="71" y="252"/>
                </a:cubicBezTo>
                <a:cubicBezTo>
                  <a:pt x="23" y="273"/>
                  <a:pt x="0" y="321"/>
                  <a:pt x="12" y="371"/>
                </a:cubicBezTo>
                <a:cubicBezTo>
                  <a:pt x="23" y="417"/>
                  <a:pt x="65" y="447"/>
                  <a:pt x="112" y="448"/>
                </a:cubicBezTo>
                <a:close/>
                <a:moveTo>
                  <a:pt x="455" y="573"/>
                </a:moveTo>
                <a:cubicBezTo>
                  <a:pt x="455" y="573"/>
                  <a:pt x="455" y="573"/>
                  <a:pt x="455" y="573"/>
                </a:cubicBezTo>
                <a:close/>
                <a:moveTo>
                  <a:pt x="487" y="541"/>
                </a:moveTo>
                <a:cubicBezTo>
                  <a:pt x="487" y="541"/>
                  <a:pt x="487" y="541"/>
                  <a:pt x="487" y="541"/>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3891431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9"/>
        <p:cNvGrpSpPr/>
        <p:nvPr/>
      </p:nvGrpSpPr>
      <p:grpSpPr>
        <a:xfrm>
          <a:off x="0" y="0"/>
          <a:ext cx="0" cy="0"/>
          <a:chOff x="0" y="0"/>
          <a:chExt cx="0" cy="0"/>
        </a:xfrm>
      </p:grpSpPr>
      <p:pic>
        <p:nvPicPr>
          <p:cNvPr id="3" name="Imagen 2">
            <a:extLst>
              <a:ext uri="{FF2B5EF4-FFF2-40B4-BE49-F238E27FC236}">
                <a16:creationId xmlns:a16="http://schemas.microsoft.com/office/drawing/2014/main" id="{94AD6024-2508-43E0-8E84-0ECD4C9707F1}"/>
              </a:ext>
            </a:extLst>
          </p:cNvPr>
          <p:cNvPicPr>
            <a:picLocks noChangeAspect="1"/>
          </p:cNvPicPr>
          <p:nvPr/>
        </p:nvPicPr>
        <p:blipFill rotWithShape="1">
          <a:blip r:embed="rId3"/>
          <a:srcRect t="14921"/>
          <a:stretch/>
        </p:blipFill>
        <p:spPr>
          <a:xfrm>
            <a:off x="0" y="0"/>
            <a:ext cx="9144000" cy="5143500"/>
          </a:xfrm>
          <a:prstGeom prst="rect">
            <a:avLst/>
          </a:prstGeom>
        </p:spPr>
      </p:pic>
      <p:sp>
        <p:nvSpPr>
          <p:cNvPr id="1080" name="Google Shape;1080;p39"/>
          <p:cNvSpPr txBox="1">
            <a:spLocks noGrp="1"/>
          </p:cNvSpPr>
          <p:nvPr>
            <p:ph type="subTitle" idx="1"/>
          </p:nvPr>
        </p:nvSpPr>
        <p:spPr>
          <a:xfrm>
            <a:off x="2296344" y="3261593"/>
            <a:ext cx="4567800" cy="1170600"/>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1600"/>
              </a:spcAft>
              <a:buNone/>
            </a:pPr>
            <a:r>
              <a:rPr lang="en" dirty="0"/>
              <a:t>It could be the part of the presentation where you can introduce yourself. Keep it short and go straight to the point. Your audience will appreciate that</a:t>
            </a:r>
            <a:endParaRPr dirty="0"/>
          </a:p>
        </p:txBody>
      </p:sp>
      <p:sp>
        <p:nvSpPr>
          <p:cNvPr id="1081" name="Google Shape;1081;p39"/>
          <p:cNvSpPr txBox="1">
            <a:spLocks noGrp="1"/>
          </p:cNvSpPr>
          <p:nvPr>
            <p:ph type="title"/>
          </p:nvPr>
        </p:nvSpPr>
        <p:spPr>
          <a:xfrm>
            <a:off x="1947294" y="2227750"/>
            <a:ext cx="5265900" cy="117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dirty="0">
                <a:solidFill>
                  <a:schemeClr val="bg1"/>
                </a:solidFill>
              </a:rPr>
              <a:t>Whoa!</a:t>
            </a:r>
            <a:endParaRPr sz="6000" dirty="0">
              <a:solidFill>
                <a:schemeClr val="bg1"/>
              </a:solidFill>
            </a:endParaRPr>
          </a:p>
        </p:txBody>
      </p:sp>
      <p:sp>
        <p:nvSpPr>
          <p:cNvPr id="8" name="Freeform 5">
            <a:extLst>
              <a:ext uri="{FF2B5EF4-FFF2-40B4-BE49-F238E27FC236}">
                <a16:creationId xmlns:a16="http://schemas.microsoft.com/office/drawing/2014/main" id="{C3513591-EDE0-4454-A14C-B42DD3239328}"/>
              </a:ext>
            </a:extLst>
          </p:cNvPr>
          <p:cNvSpPr>
            <a:spLocks/>
          </p:cNvSpPr>
          <p:nvPr/>
        </p:nvSpPr>
        <p:spPr bwMode="auto">
          <a:xfrm>
            <a:off x="3581401" y="765176"/>
            <a:ext cx="1995488" cy="1497013"/>
          </a:xfrm>
          <a:custGeom>
            <a:avLst/>
            <a:gdLst>
              <a:gd name="T0" fmla="*/ 196 w 1016"/>
              <a:gd name="T1" fmla="*/ 323 h 762"/>
              <a:gd name="T2" fmla="*/ 317 w 1016"/>
              <a:gd name="T3" fmla="*/ 74 h 762"/>
              <a:gd name="T4" fmla="*/ 549 w 1016"/>
              <a:gd name="T5" fmla="*/ 11 h 762"/>
              <a:gd name="T6" fmla="*/ 815 w 1016"/>
              <a:gd name="T7" fmla="*/ 381 h 762"/>
              <a:gd name="T8" fmla="*/ 852 w 1016"/>
              <a:gd name="T9" fmla="*/ 385 h 762"/>
              <a:gd name="T10" fmla="*/ 1007 w 1016"/>
              <a:gd name="T11" fmla="*/ 550 h 762"/>
              <a:gd name="T12" fmla="*/ 852 w 1016"/>
              <a:gd name="T13" fmla="*/ 753 h 762"/>
              <a:gd name="T14" fmla="*/ 807 w 1016"/>
              <a:gd name="T15" fmla="*/ 756 h 762"/>
              <a:gd name="T16" fmla="*/ 606 w 1016"/>
              <a:gd name="T17" fmla="*/ 756 h 762"/>
              <a:gd name="T18" fmla="*/ 521 w 1016"/>
              <a:gd name="T19" fmla="*/ 740 h 762"/>
              <a:gd name="T20" fmla="*/ 447 w 1016"/>
              <a:gd name="T21" fmla="*/ 626 h 762"/>
              <a:gd name="T22" fmla="*/ 447 w 1016"/>
              <a:gd name="T23" fmla="*/ 437 h 762"/>
              <a:gd name="T24" fmla="*/ 447 w 1016"/>
              <a:gd name="T25" fmla="*/ 427 h 762"/>
              <a:gd name="T26" fmla="*/ 438 w 1016"/>
              <a:gd name="T27" fmla="*/ 435 h 762"/>
              <a:gd name="T28" fmla="*/ 375 w 1016"/>
              <a:gd name="T29" fmla="*/ 498 h 762"/>
              <a:gd name="T30" fmla="*/ 325 w 1016"/>
              <a:gd name="T31" fmla="*/ 493 h 762"/>
              <a:gd name="T32" fmla="*/ 331 w 1016"/>
              <a:gd name="T33" fmla="*/ 454 h 762"/>
              <a:gd name="T34" fmla="*/ 423 w 1016"/>
              <a:gd name="T35" fmla="*/ 361 h 762"/>
              <a:gd name="T36" fmla="*/ 455 w 1016"/>
              <a:gd name="T37" fmla="*/ 330 h 762"/>
              <a:gd name="T38" fmla="*/ 502 w 1016"/>
              <a:gd name="T39" fmla="*/ 330 h 762"/>
              <a:gd name="T40" fmla="*/ 627 w 1016"/>
              <a:gd name="T41" fmla="*/ 454 h 762"/>
              <a:gd name="T42" fmla="*/ 635 w 1016"/>
              <a:gd name="T43" fmla="*/ 486 h 762"/>
              <a:gd name="T44" fmla="*/ 583 w 1016"/>
              <a:gd name="T45" fmla="*/ 498 h 762"/>
              <a:gd name="T46" fmla="*/ 542 w 1016"/>
              <a:gd name="T47" fmla="*/ 458 h 762"/>
              <a:gd name="T48" fmla="*/ 510 w 1016"/>
              <a:gd name="T49" fmla="*/ 425 h 762"/>
              <a:gd name="T50" fmla="*/ 509 w 1016"/>
              <a:gd name="T51" fmla="*/ 431 h 762"/>
              <a:gd name="T52" fmla="*/ 509 w 1016"/>
              <a:gd name="T53" fmla="*/ 624 h 762"/>
              <a:gd name="T54" fmla="*/ 552 w 1016"/>
              <a:gd name="T55" fmla="*/ 686 h 762"/>
              <a:gd name="T56" fmla="*/ 598 w 1016"/>
              <a:gd name="T57" fmla="*/ 694 h 762"/>
              <a:gd name="T58" fmla="*/ 822 w 1016"/>
              <a:gd name="T59" fmla="*/ 694 h 762"/>
              <a:gd name="T60" fmla="*/ 942 w 1016"/>
              <a:gd name="T61" fmla="*/ 600 h 762"/>
              <a:gd name="T62" fmla="*/ 883 w 1016"/>
              <a:gd name="T63" fmla="*/ 461 h 762"/>
              <a:gd name="T64" fmla="*/ 804 w 1016"/>
              <a:gd name="T65" fmla="*/ 445 h 762"/>
              <a:gd name="T66" fmla="*/ 778 w 1016"/>
              <a:gd name="T67" fmla="*/ 447 h 762"/>
              <a:gd name="T68" fmla="*/ 745 w 1016"/>
              <a:gd name="T69" fmla="*/ 409 h 762"/>
              <a:gd name="T70" fmla="*/ 756 w 1016"/>
              <a:gd name="T71" fmla="*/ 351 h 762"/>
              <a:gd name="T72" fmla="*/ 676 w 1016"/>
              <a:gd name="T73" fmla="*/ 135 h 762"/>
              <a:gd name="T74" fmla="*/ 276 w 1016"/>
              <a:gd name="T75" fmla="*/ 229 h 762"/>
              <a:gd name="T76" fmla="*/ 259 w 1016"/>
              <a:gd name="T77" fmla="*/ 318 h 762"/>
              <a:gd name="T78" fmla="*/ 260 w 1016"/>
              <a:gd name="T79" fmla="*/ 350 h 762"/>
              <a:gd name="T80" fmla="*/ 232 w 1016"/>
              <a:gd name="T81" fmla="*/ 381 h 762"/>
              <a:gd name="T82" fmla="*/ 178 w 1016"/>
              <a:gd name="T83" fmla="*/ 392 h 762"/>
              <a:gd name="T84" fmla="*/ 102 w 1016"/>
              <a:gd name="T85" fmla="*/ 630 h 762"/>
              <a:gd name="T86" fmla="*/ 199 w 1016"/>
              <a:gd name="T87" fmla="*/ 693 h 762"/>
              <a:gd name="T88" fmla="*/ 209 w 1016"/>
              <a:gd name="T89" fmla="*/ 694 h 762"/>
              <a:gd name="T90" fmla="*/ 352 w 1016"/>
              <a:gd name="T91" fmla="*/ 694 h 762"/>
              <a:gd name="T92" fmla="*/ 380 w 1016"/>
              <a:gd name="T93" fmla="*/ 740 h 762"/>
              <a:gd name="T94" fmla="*/ 349 w 1016"/>
              <a:gd name="T95" fmla="*/ 756 h 762"/>
              <a:gd name="T96" fmla="*/ 225 w 1016"/>
              <a:gd name="T97" fmla="*/ 757 h 762"/>
              <a:gd name="T98" fmla="*/ 11 w 1016"/>
              <a:gd name="T99" fmla="*/ 559 h 762"/>
              <a:gd name="T100" fmla="*/ 193 w 1016"/>
              <a:gd name="T101" fmla="*/ 324 h 762"/>
              <a:gd name="T102" fmla="*/ 196 w 1016"/>
              <a:gd name="T103" fmla="*/ 323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16" h="762">
                <a:moveTo>
                  <a:pt x="196" y="323"/>
                </a:moveTo>
                <a:cubicBezTo>
                  <a:pt x="197" y="220"/>
                  <a:pt x="237" y="137"/>
                  <a:pt x="317" y="74"/>
                </a:cubicBezTo>
                <a:cubicBezTo>
                  <a:pt x="385" y="21"/>
                  <a:pt x="463" y="0"/>
                  <a:pt x="549" y="11"/>
                </a:cubicBezTo>
                <a:cubicBezTo>
                  <a:pt x="723" y="32"/>
                  <a:pt x="851" y="199"/>
                  <a:pt x="815" y="381"/>
                </a:cubicBezTo>
                <a:cubicBezTo>
                  <a:pt x="828" y="382"/>
                  <a:pt x="840" y="383"/>
                  <a:pt x="852" y="385"/>
                </a:cubicBezTo>
                <a:cubicBezTo>
                  <a:pt x="934" y="397"/>
                  <a:pt x="1000" y="467"/>
                  <a:pt x="1007" y="550"/>
                </a:cubicBezTo>
                <a:cubicBezTo>
                  <a:pt x="1016" y="650"/>
                  <a:pt x="950" y="736"/>
                  <a:pt x="852" y="753"/>
                </a:cubicBezTo>
                <a:cubicBezTo>
                  <a:pt x="838" y="756"/>
                  <a:pt x="822" y="756"/>
                  <a:pt x="807" y="756"/>
                </a:cubicBezTo>
                <a:cubicBezTo>
                  <a:pt x="740" y="757"/>
                  <a:pt x="673" y="756"/>
                  <a:pt x="606" y="756"/>
                </a:cubicBezTo>
                <a:cubicBezTo>
                  <a:pt x="576" y="756"/>
                  <a:pt x="547" y="753"/>
                  <a:pt x="521" y="740"/>
                </a:cubicBezTo>
                <a:cubicBezTo>
                  <a:pt x="473" y="717"/>
                  <a:pt x="447" y="679"/>
                  <a:pt x="447" y="626"/>
                </a:cubicBezTo>
                <a:cubicBezTo>
                  <a:pt x="446" y="563"/>
                  <a:pt x="447" y="500"/>
                  <a:pt x="447" y="437"/>
                </a:cubicBezTo>
                <a:cubicBezTo>
                  <a:pt x="447" y="434"/>
                  <a:pt x="447" y="431"/>
                  <a:pt x="447" y="427"/>
                </a:cubicBezTo>
                <a:cubicBezTo>
                  <a:pt x="443" y="430"/>
                  <a:pt x="440" y="433"/>
                  <a:pt x="438" y="435"/>
                </a:cubicBezTo>
                <a:cubicBezTo>
                  <a:pt x="417" y="456"/>
                  <a:pt x="396" y="477"/>
                  <a:pt x="375" y="498"/>
                </a:cubicBezTo>
                <a:cubicBezTo>
                  <a:pt x="359" y="514"/>
                  <a:pt x="335" y="511"/>
                  <a:pt x="325" y="493"/>
                </a:cubicBezTo>
                <a:cubicBezTo>
                  <a:pt x="317" y="480"/>
                  <a:pt x="320" y="465"/>
                  <a:pt x="331" y="454"/>
                </a:cubicBezTo>
                <a:cubicBezTo>
                  <a:pt x="361" y="423"/>
                  <a:pt x="392" y="392"/>
                  <a:pt x="423" y="361"/>
                </a:cubicBezTo>
                <a:cubicBezTo>
                  <a:pt x="434" y="351"/>
                  <a:pt x="444" y="340"/>
                  <a:pt x="455" y="330"/>
                </a:cubicBezTo>
                <a:cubicBezTo>
                  <a:pt x="469" y="316"/>
                  <a:pt x="489" y="316"/>
                  <a:pt x="502" y="330"/>
                </a:cubicBezTo>
                <a:cubicBezTo>
                  <a:pt x="544" y="371"/>
                  <a:pt x="585" y="412"/>
                  <a:pt x="627" y="454"/>
                </a:cubicBezTo>
                <a:cubicBezTo>
                  <a:pt x="636" y="463"/>
                  <a:pt x="638" y="474"/>
                  <a:pt x="635" y="486"/>
                </a:cubicBezTo>
                <a:cubicBezTo>
                  <a:pt x="628" y="508"/>
                  <a:pt x="600" y="515"/>
                  <a:pt x="583" y="498"/>
                </a:cubicBezTo>
                <a:cubicBezTo>
                  <a:pt x="569" y="485"/>
                  <a:pt x="556" y="471"/>
                  <a:pt x="542" y="458"/>
                </a:cubicBezTo>
                <a:cubicBezTo>
                  <a:pt x="531" y="447"/>
                  <a:pt x="521" y="437"/>
                  <a:pt x="510" y="425"/>
                </a:cubicBezTo>
                <a:cubicBezTo>
                  <a:pt x="509" y="428"/>
                  <a:pt x="509" y="430"/>
                  <a:pt x="509" y="431"/>
                </a:cubicBezTo>
                <a:cubicBezTo>
                  <a:pt x="509" y="496"/>
                  <a:pt x="510" y="560"/>
                  <a:pt x="509" y="624"/>
                </a:cubicBezTo>
                <a:cubicBezTo>
                  <a:pt x="509" y="656"/>
                  <a:pt x="528" y="677"/>
                  <a:pt x="552" y="686"/>
                </a:cubicBezTo>
                <a:cubicBezTo>
                  <a:pt x="567" y="691"/>
                  <a:pt x="582" y="694"/>
                  <a:pt x="598" y="694"/>
                </a:cubicBezTo>
                <a:cubicBezTo>
                  <a:pt x="673" y="694"/>
                  <a:pt x="748" y="694"/>
                  <a:pt x="822" y="694"/>
                </a:cubicBezTo>
                <a:cubicBezTo>
                  <a:pt x="880" y="693"/>
                  <a:pt x="928" y="654"/>
                  <a:pt x="942" y="600"/>
                </a:cubicBezTo>
                <a:cubicBezTo>
                  <a:pt x="956" y="545"/>
                  <a:pt x="932" y="489"/>
                  <a:pt x="883" y="461"/>
                </a:cubicBezTo>
                <a:cubicBezTo>
                  <a:pt x="858" y="446"/>
                  <a:pt x="832" y="443"/>
                  <a:pt x="804" y="445"/>
                </a:cubicBezTo>
                <a:cubicBezTo>
                  <a:pt x="796" y="446"/>
                  <a:pt x="787" y="447"/>
                  <a:pt x="778" y="447"/>
                </a:cubicBezTo>
                <a:cubicBezTo>
                  <a:pt x="756" y="448"/>
                  <a:pt x="741" y="431"/>
                  <a:pt x="745" y="409"/>
                </a:cubicBezTo>
                <a:cubicBezTo>
                  <a:pt x="749" y="389"/>
                  <a:pt x="754" y="370"/>
                  <a:pt x="756" y="351"/>
                </a:cubicBezTo>
                <a:cubicBezTo>
                  <a:pt x="766" y="265"/>
                  <a:pt x="739" y="193"/>
                  <a:pt x="676" y="135"/>
                </a:cubicBezTo>
                <a:cubicBezTo>
                  <a:pt x="546" y="18"/>
                  <a:pt x="340" y="67"/>
                  <a:pt x="276" y="229"/>
                </a:cubicBezTo>
                <a:cubicBezTo>
                  <a:pt x="265" y="258"/>
                  <a:pt x="259" y="288"/>
                  <a:pt x="259" y="318"/>
                </a:cubicBezTo>
                <a:cubicBezTo>
                  <a:pt x="259" y="329"/>
                  <a:pt x="260" y="339"/>
                  <a:pt x="260" y="350"/>
                </a:cubicBezTo>
                <a:cubicBezTo>
                  <a:pt x="260" y="366"/>
                  <a:pt x="249" y="378"/>
                  <a:pt x="232" y="381"/>
                </a:cubicBezTo>
                <a:cubicBezTo>
                  <a:pt x="214" y="384"/>
                  <a:pt x="195" y="386"/>
                  <a:pt x="178" y="392"/>
                </a:cubicBezTo>
                <a:cubicBezTo>
                  <a:pt x="79" y="426"/>
                  <a:pt x="41" y="544"/>
                  <a:pt x="102" y="630"/>
                </a:cubicBezTo>
                <a:cubicBezTo>
                  <a:pt x="125" y="664"/>
                  <a:pt x="157" y="686"/>
                  <a:pt x="199" y="693"/>
                </a:cubicBezTo>
                <a:cubicBezTo>
                  <a:pt x="202" y="694"/>
                  <a:pt x="206" y="694"/>
                  <a:pt x="209" y="694"/>
                </a:cubicBezTo>
                <a:cubicBezTo>
                  <a:pt x="257" y="694"/>
                  <a:pt x="304" y="694"/>
                  <a:pt x="352" y="694"/>
                </a:cubicBezTo>
                <a:cubicBezTo>
                  <a:pt x="377" y="694"/>
                  <a:pt x="392" y="719"/>
                  <a:pt x="380" y="740"/>
                </a:cubicBezTo>
                <a:cubicBezTo>
                  <a:pt x="373" y="752"/>
                  <a:pt x="363" y="756"/>
                  <a:pt x="349" y="756"/>
                </a:cubicBezTo>
                <a:cubicBezTo>
                  <a:pt x="308" y="756"/>
                  <a:pt x="266" y="754"/>
                  <a:pt x="225" y="757"/>
                </a:cubicBezTo>
                <a:cubicBezTo>
                  <a:pt x="135" y="762"/>
                  <a:pt x="23" y="686"/>
                  <a:pt x="11" y="559"/>
                </a:cubicBezTo>
                <a:cubicBezTo>
                  <a:pt x="0" y="447"/>
                  <a:pt x="79" y="343"/>
                  <a:pt x="193" y="324"/>
                </a:cubicBezTo>
                <a:cubicBezTo>
                  <a:pt x="194" y="323"/>
                  <a:pt x="195" y="323"/>
                  <a:pt x="196" y="32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solidFill>
                <a:schemeClr val="bg1"/>
              </a:solidFill>
            </a:endParaRPr>
          </a:p>
        </p:txBody>
      </p:sp>
      <p:grpSp>
        <p:nvGrpSpPr>
          <p:cNvPr id="14" name="Grupo 13">
            <a:extLst>
              <a:ext uri="{FF2B5EF4-FFF2-40B4-BE49-F238E27FC236}">
                <a16:creationId xmlns:a16="http://schemas.microsoft.com/office/drawing/2014/main" id="{85B8EC63-FF45-4CD9-B849-815832B7D009}"/>
              </a:ext>
            </a:extLst>
          </p:cNvPr>
          <p:cNvGrpSpPr/>
          <p:nvPr/>
        </p:nvGrpSpPr>
        <p:grpSpPr>
          <a:xfrm>
            <a:off x="197572" y="4088025"/>
            <a:ext cx="8763146" cy="803827"/>
            <a:chOff x="228601" y="145064"/>
            <a:chExt cx="8763146" cy="803827"/>
          </a:xfrm>
          <a:solidFill>
            <a:schemeClr val="bg1"/>
          </a:solidFill>
        </p:grpSpPr>
        <p:grpSp>
          <p:nvGrpSpPr>
            <p:cNvPr id="15" name="Grupo 14">
              <a:extLst>
                <a:ext uri="{FF2B5EF4-FFF2-40B4-BE49-F238E27FC236}">
                  <a16:creationId xmlns:a16="http://schemas.microsoft.com/office/drawing/2014/main" id="{9D5FE642-0B0F-463F-94AE-45F7AD6F697E}"/>
                </a:ext>
              </a:extLst>
            </p:cNvPr>
            <p:cNvGrpSpPr/>
            <p:nvPr/>
          </p:nvGrpSpPr>
          <p:grpSpPr>
            <a:xfrm>
              <a:off x="228601" y="145064"/>
              <a:ext cx="8763146" cy="803827"/>
              <a:chOff x="-3275791" y="-61425"/>
              <a:chExt cx="12001498" cy="1100875"/>
            </a:xfrm>
            <a:grpFill/>
          </p:grpSpPr>
          <p:grpSp>
            <p:nvGrpSpPr>
              <p:cNvPr id="17" name="Grupo 16">
                <a:extLst>
                  <a:ext uri="{FF2B5EF4-FFF2-40B4-BE49-F238E27FC236}">
                    <a16:creationId xmlns:a16="http://schemas.microsoft.com/office/drawing/2014/main" id="{A4055C60-44C3-4C4A-A5B3-ABEE71EC72F2}"/>
                  </a:ext>
                </a:extLst>
              </p:cNvPr>
              <p:cNvGrpSpPr/>
              <p:nvPr/>
            </p:nvGrpSpPr>
            <p:grpSpPr>
              <a:xfrm>
                <a:off x="7760062" y="-61425"/>
                <a:ext cx="965645" cy="1100875"/>
                <a:chOff x="628650" y="296863"/>
                <a:chExt cx="4511675" cy="5143500"/>
              </a:xfrm>
              <a:grpFill/>
            </p:grpSpPr>
            <p:sp>
              <p:nvSpPr>
                <p:cNvPr id="21" name="Freeform 6">
                  <a:extLst>
                    <a:ext uri="{FF2B5EF4-FFF2-40B4-BE49-F238E27FC236}">
                      <a16:creationId xmlns:a16="http://schemas.microsoft.com/office/drawing/2014/main" id="{A2E0188E-722D-4454-B1B2-5644B4210799}"/>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7">
                  <a:extLst>
                    <a:ext uri="{FF2B5EF4-FFF2-40B4-BE49-F238E27FC236}">
                      <a16:creationId xmlns:a16="http://schemas.microsoft.com/office/drawing/2014/main" id="{DA24E29E-3A6C-4241-B758-33CD481A4FD4}"/>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8">
                  <a:extLst>
                    <a:ext uri="{FF2B5EF4-FFF2-40B4-BE49-F238E27FC236}">
                      <a16:creationId xmlns:a16="http://schemas.microsoft.com/office/drawing/2014/main" id="{1129E7EC-5560-41E4-A551-8AC1978787D9}"/>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9">
                  <a:extLst>
                    <a:ext uri="{FF2B5EF4-FFF2-40B4-BE49-F238E27FC236}">
                      <a16:creationId xmlns:a16="http://schemas.microsoft.com/office/drawing/2014/main" id="{926C9FA5-03CE-485E-B6E5-BE0DAB3267C7}"/>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0">
                  <a:extLst>
                    <a:ext uri="{FF2B5EF4-FFF2-40B4-BE49-F238E27FC236}">
                      <a16:creationId xmlns:a16="http://schemas.microsoft.com/office/drawing/2014/main" id="{FAADB9EA-E6F8-44BE-96A9-7E994AB44294}"/>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1">
                  <a:extLst>
                    <a:ext uri="{FF2B5EF4-FFF2-40B4-BE49-F238E27FC236}">
                      <a16:creationId xmlns:a16="http://schemas.microsoft.com/office/drawing/2014/main" id="{8260343C-0A22-45A5-8F0D-D8AC8119F2AC}"/>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2">
                  <a:extLst>
                    <a:ext uri="{FF2B5EF4-FFF2-40B4-BE49-F238E27FC236}">
                      <a16:creationId xmlns:a16="http://schemas.microsoft.com/office/drawing/2014/main" id="{3D4A1E28-C360-4321-9715-2E92D00A844C}"/>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8" name="Freeform 13">
                  <a:extLst>
                    <a:ext uri="{FF2B5EF4-FFF2-40B4-BE49-F238E27FC236}">
                      <a16:creationId xmlns:a16="http://schemas.microsoft.com/office/drawing/2014/main" id="{0DE684A1-A96F-4AED-9950-83CF3FF5D567}"/>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14">
                  <a:extLst>
                    <a:ext uri="{FF2B5EF4-FFF2-40B4-BE49-F238E27FC236}">
                      <a16:creationId xmlns:a16="http://schemas.microsoft.com/office/drawing/2014/main" id="{7CBE679F-F093-4BED-A738-45F999C515F5}"/>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5">
                  <a:extLst>
                    <a:ext uri="{FF2B5EF4-FFF2-40B4-BE49-F238E27FC236}">
                      <a16:creationId xmlns:a16="http://schemas.microsoft.com/office/drawing/2014/main" id="{AE442493-F195-4575-8E5A-A3946F1B7B45}"/>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6">
                  <a:extLst>
                    <a:ext uri="{FF2B5EF4-FFF2-40B4-BE49-F238E27FC236}">
                      <a16:creationId xmlns:a16="http://schemas.microsoft.com/office/drawing/2014/main" id="{1DB4A155-1BDF-465E-BAF1-DEC2F79FFCE6}"/>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20" name="Rectángulo 19">
                <a:extLst>
                  <a:ext uri="{FF2B5EF4-FFF2-40B4-BE49-F238E27FC236}">
                    <a16:creationId xmlns:a16="http://schemas.microsoft.com/office/drawing/2014/main" id="{091EF7D9-B4E4-46DA-AADE-500EEB29404B}"/>
                  </a:ext>
                </a:extLst>
              </p:cNvPr>
              <p:cNvSpPr/>
              <p:nvPr/>
            </p:nvSpPr>
            <p:spPr>
              <a:xfrm>
                <a:off x="-3275791" y="826227"/>
                <a:ext cx="11422162" cy="626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16" name="Conector recto 15">
              <a:extLst>
                <a:ext uri="{FF2B5EF4-FFF2-40B4-BE49-F238E27FC236}">
                  <a16:creationId xmlns:a16="http://schemas.microsoft.com/office/drawing/2014/main" id="{24164041-672F-4E94-BD86-642A864D88E2}"/>
                </a:ext>
              </a:extLst>
            </p:cNvPr>
            <p:cNvCxnSpPr>
              <a:cxnSpLocks/>
            </p:cNvCxnSpPr>
            <p:nvPr/>
          </p:nvCxnSpPr>
          <p:spPr>
            <a:xfrm>
              <a:off x="228601" y="902839"/>
              <a:ext cx="8721714" cy="6749"/>
            </a:xfrm>
            <a:prstGeom prst="line">
              <a:avLst/>
            </a:prstGeom>
            <a:grpFill/>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52460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2520229" y="178958"/>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00B0F0"/>
                </a:solidFill>
                <a:latin typeface="Raleway" pitchFamily="2"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00B0F0"/>
                </a:solidFill>
                <a:latin typeface="Arvo" panose="020B0604020202020204" charset="0"/>
                <a:ea typeface="Rubik"/>
                <a:cs typeface="Rubik"/>
                <a:sym typeface="Rubik"/>
              </a:rPr>
              <a:t>ELABORADO POR  </a:t>
            </a:r>
            <a:r>
              <a:rPr lang="es-PE" sz="1600" dirty="0">
                <a:solidFill>
                  <a:srgbClr val="00B0F0"/>
                </a:solidFill>
                <a:latin typeface="Arvo" panose="020B0604020202020204" charset="0"/>
                <a:ea typeface="Montserrat"/>
                <a:cs typeface="Assistant Light" pitchFamily="2" charset="-79"/>
                <a:sym typeface="Montserrat"/>
              </a:rPr>
              <a:t>: </a:t>
            </a:r>
            <a:r>
              <a:rPr lang="es-PE" sz="1600" dirty="0" smtClean="0">
                <a:latin typeface="Quicksand"/>
                <a:ea typeface="Montserrat"/>
                <a:cs typeface="Kanit Light" panose="020B0604020202020204" charset="-34"/>
                <a:sym typeface="Montserrat"/>
              </a:rPr>
              <a:t>plantillaspowerpoint.org</a:t>
            </a:r>
            <a:endParaRPr lang="es-PE" sz="1600" dirty="0">
              <a:latin typeface="Quicksand"/>
              <a:ea typeface="Montserrat"/>
              <a:cs typeface="Kanit Light" panose="020B0604020202020204" charset="-34"/>
              <a:sym typeface="Montserrat"/>
            </a:endParaRPr>
          </a:p>
          <a:p>
            <a:pPr lvl="0"/>
            <a:endParaRPr sz="1600" b="1" dirty="0">
              <a:solidFill>
                <a:srgbClr val="02FFB3"/>
              </a:solidFill>
              <a:latin typeface="Arvo"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0"/>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00B0F0"/>
                  </a:solidFill>
                  <a:latin typeface="Arvo" panose="020B0604020202020204" charset="0"/>
                  <a:ea typeface="Rubik"/>
                  <a:cs typeface="Rubik"/>
                  <a:sym typeface="Rubik"/>
                </a:rPr>
                <a:t>IMAGES</a:t>
              </a:r>
              <a:r>
                <a:rPr lang="en" sz="1600" dirty="0">
                  <a:solidFill>
                    <a:srgbClr val="00B0F0"/>
                  </a:solidFill>
                  <a:latin typeface="Arvo" panose="020B0604020202020204" charset="0"/>
                  <a:ea typeface="Rubik"/>
                  <a:cs typeface="Rubik"/>
                  <a:sym typeface="Rubik"/>
                </a:rPr>
                <a:t> :</a:t>
              </a:r>
              <a:endParaRPr sz="1600" dirty="0">
                <a:solidFill>
                  <a:srgbClr val="00B0F0"/>
                </a:solidFill>
                <a:latin typeface="Arvo"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latin typeface="Quicksand"/>
                  <a:ea typeface="Montserrat"/>
                  <a:cs typeface="Kanit Light" panose="020B0604020202020204" charset="-34"/>
                  <a:sym typeface="Montserrat"/>
                </a:rPr>
                <a:t>unsplash.com</a:t>
              </a:r>
            </a:p>
            <a:p>
              <a:pPr marL="285750" indent="-285750">
                <a:buFont typeface="Arial" panose="020B0604020202020204" pitchFamily="34" charset="0"/>
                <a:buChar char="•"/>
              </a:pPr>
              <a:r>
                <a:rPr lang="es-PE" sz="1500" dirty="0">
                  <a:latin typeface="Quicksand"/>
                  <a:ea typeface="Montserrat"/>
                  <a:cs typeface="Kanit Light" panose="020B0604020202020204" charset="-34"/>
                  <a:sym typeface="Montserrat"/>
                </a:rPr>
                <a:t>pixabay.com</a:t>
              </a:r>
            </a:p>
            <a:p>
              <a:pPr marL="285750" indent="-285750">
                <a:buFont typeface="Arial" panose="020B0604020202020204" pitchFamily="34" charset="0"/>
                <a:buChar char="•"/>
              </a:pPr>
              <a:r>
                <a:rPr lang="es-PE" sz="1500" dirty="0">
                  <a:latin typeface="Quicksand"/>
                  <a:ea typeface="Montserrat"/>
                  <a:cs typeface="Kanit Light" panose="020B0604020202020204" charset="-34"/>
                  <a:sym typeface="Montserrat"/>
                </a:rPr>
                <a:t>flickr.com</a:t>
              </a:r>
            </a:p>
            <a:p>
              <a:endParaRPr lang="es-PE" sz="1500" dirty="0">
                <a:latin typeface="Quicksand"/>
                <a:ea typeface="Montserrat"/>
                <a:cs typeface="Kanit Light" panose="020B0604020202020204" charset="-34"/>
                <a:sym typeface="Montserrat"/>
              </a:endParaRPr>
            </a:p>
            <a:p>
              <a:endParaRPr lang="es-PE" sz="1500" dirty="0">
                <a:latin typeface="Quicksand"/>
                <a:ea typeface="Montserrat"/>
                <a:cs typeface="Kanit Light" panose="020B0604020202020204" charset="-34"/>
                <a:sym typeface="Montserrat"/>
              </a:endParaRP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00B0F0"/>
                </a:solidFill>
                <a:latin typeface="Arvo" panose="020B0604020202020204" charset="0"/>
                <a:ea typeface="Rubik"/>
                <a:cs typeface="Rubik"/>
                <a:sym typeface="Rubik"/>
              </a:rPr>
              <a:t>FONTS :</a:t>
            </a:r>
            <a:endParaRPr sz="1600" dirty="0">
              <a:solidFill>
                <a:srgbClr val="00B0F0"/>
              </a:solidFill>
              <a:latin typeface="Arvo" panose="020B0604020202020204" charset="0"/>
              <a:ea typeface="Rubik"/>
              <a:cs typeface="Rubik"/>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latin typeface="Quicksand"/>
                <a:ea typeface="Montserrat"/>
                <a:cs typeface="Kanit Light" panose="020B0604020202020204" charset="-34"/>
                <a:sym typeface="Montserrat"/>
              </a:rPr>
              <a:t>Quicksand</a:t>
            </a:r>
          </a:p>
        </p:txBody>
      </p:sp>
      <p:sp>
        <p:nvSpPr>
          <p:cNvPr id="56" name="Google Shape;1217;p74">
            <a:extLst>
              <a:ext uri="{FF2B5EF4-FFF2-40B4-BE49-F238E27FC236}">
                <a16:creationId xmlns:a16="http://schemas.microsoft.com/office/drawing/2014/main" id="{537DD89E-858F-44C3-9098-4F610841DF74}"/>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pic>
        <p:nvPicPr>
          <p:cNvPr id="6" name="Imagen 5">
            <a:extLst>
              <a:ext uri="{FF2B5EF4-FFF2-40B4-BE49-F238E27FC236}">
                <a16:creationId xmlns:a16="http://schemas.microsoft.com/office/drawing/2014/main" id="{695596E8-FD4C-44D1-9360-022F6FE62543}"/>
              </a:ext>
            </a:extLst>
          </p:cNvPr>
          <p:cNvPicPr>
            <a:picLocks noChangeAspect="1"/>
          </p:cNvPicPr>
          <p:nvPr/>
        </p:nvPicPr>
        <p:blipFill>
          <a:blip r:embed="rId3"/>
          <a:stretch>
            <a:fillRect/>
          </a:stretch>
        </p:blipFill>
        <p:spPr>
          <a:xfrm>
            <a:off x="3913687" y="2319903"/>
            <a:ext cx="3225798" cy="1983072"/>
          </a:xfrm>
          <a:prstGeom prst="rect">
            <a:avLst/>
          </a:prstGeom>
        </p:spPr>
      </p:pic>
      <p:grpSp>
        <p:nvGrpSpPr>
          <p:cNvPr id="58" name="Grupo 57">
            <a:extLst>
              <a:ext uri="{FF2B5EF4-FFF2-40B4-BE49-F238E27FC236}">
                <a16:creationId xmlns:a16="http://schemas.microsoft.com/office/drawing/2014/main" id="{44B050FD-3573-472E-B3CD-8161127F91B9}"/>
              </a:ext>
            </a:extLst>
          </p:cNvPr>
          <p:cNvGrpSpPr/>
          <p:nvPr/>
        </p:nvGrpSpPr>
        <p:grpSpPr>
          <a:xfrm>
            <a:off x="194063" y="208612"/>
            <a:ext cx="8763146" cy="803827"/>
            <a:chOff x="-3275791" y="-61425"/>
            <a:chExt cx="12001498" cy="1100875"/>
          </a:xfrm>
        </p:grpSpPr>
        <p:grpSp>
          <p:nvGrpSpPr>
            <p:cNvPr id="59" name="Grupo 58">
              <a:extLst>
                <a:ext uri="{FF2B5EF4-FFF2-40B4-BE49-F238E27FC236}">
                  <a16:creationId xmlns:a16="http://schemas.microsoft.com/office/drawing/2014/main" id="{2FD71E8C-B7AC-4EA8-A01C-0DA36687EFB7}"/>
                </a:ext>
              </a:extLst>
            </p:cNvPr>
            <p:cNvGrpSpPr/>
            <p:nvPr/>
          </p:nvGrpSpPr>
          <p:grpSpPr>
            <a:xfrm>
              <a:off x="7760062" y="-61425"/>
              <a:ext cx="965645" cy="1100875"/>
              <a:chOff x="628650" y="296863"/>
              <a:chExt cx="4511675" cy="5143500"/>
            </a:xfrm>
            <a:solidFill>
              <a:srgbClr val="0070C0"/>
            </a:solidFill>
          </p:grpSpPr>
          <p:sp>
            <p:nvSpPr>
              <p:cNvPr id="61" name="Freeform 6">
                <a:extLst>
                  <a:ext uri="{FF2B5EF4-FFF2-40B4-BE49-F238E27FC236}">
                    <a16:creationId xmlns:a16="http://schemas.microsoft.com/office/drawing/2014/main" id="{CFCA423C-4D56-4DB1-A87E-740EBD842314}"/>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7">
                <a:extLst>
                  <a:ext uri="{FF2B5EF4-FFF2-40B4-BE49-F238E27FC236}">
                    <a16:creationId xmlns:a16="http://schemas.microsoft.com/office/drawing/2014/main" id="{98BF5602-6335-4D73-99B8-B5385E278288}"/>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8">
                <a:extLst>
                  <a:ext uri="{FF2B5EF4-FFF2-40B4-BE49-F238E27FC236}">
                    <a16:creationId xmlns:a16="http://schemas.microsoft.com/office/drawing/2014/main" id="{56CF68FF-7F7F-419B-A076-DE32579C65C6}"/>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9">
                <a:extLst>
                  <a:ext uri="{FF2B5EF4-FFF2-40B4-BE49-F238E27FC236}">
                    <a16:creationId xmlns:a16="http://schemas.microsoft.com/office/drawing/2014/main" id="{85337E5C-5833-40A9-9E4E-C73B3F22C59B}"/>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10">
                <a:extLst>
                  <a:ext uri="{FF2B5EF4-FFF2-40B4-BE49-F238E27FC236}">
                    <a16:creationId xmlns:a16="http://schemas.microsoft.com/office/drawing/2014/main" id="{A79A6520-FDE1-4B1F-857D-E5BC5AA0D386}"/>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11">
                <a:extLst>
                  <a:ext uri="{FF2B5EF4-FFF2-40B4-BE49-F238E27FC236}">
                    <a16:creationId xmlns:a16="http://schemas.microsoft.com/office/drawing/2014/main" id="{7AD92692-5F65-4918-81D3-4573AEA5A42B}"/>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12">
                <a:extLst>
                  <a:ext uri="{FF2B5EF4-FFF2-40B4-BE49-F238E27FC236}">
                    <a16:creationId xmlns:a16="http://schemas.microsoft.com/office/drawing/2014/main" id="{0ECCFAC6-55E1-49A0-B1F5-65CB655F6A56}"/>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8" name="Freeform 13">
                <a:extLst>
                  <a:ext uri="{FF2B5EF4-FFF2-40B4-BE49-F238E27FC236}">
                    <a16:creationId xmlns:a16="http://schemas.microsoft.com/office/drawing/2014/main" id="{CCE952B7-EE62-475D-8BC0-6E5967CCA271}"/>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9" name="Freeform 14">
                <a:extLst>
                  <a:ext uri="{FF2B5EF4-FFF2-40B4-BE49-F238E27FC236}">
                    <a16:creationId xmlns:a16="http://schemas.microsoft.com/office/drawing/2014/main" id="{F47577EF-E933-4C1E-BDB4-9D987A4AF27F}"/>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0" name="Freeform 15">
                <a:extLst>
                  <a:ext uri="{FF2B5EF4-FFF2-40B4-BE49-F238E27FC236}">
                    <a16:creationId xmlns:a16="http://schemas.microsoft.com/office/drawing/2014/main" id="{CB4AB0C2-5FCC-4E6D-BF0B-64586513A968}"/>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1" name="Freeform 16">
                <a:extLst>
                  <a:ext uri="{FF2B5EF4-FFF2-40B4-BE49-F238E27FC236}">
                    <a16:creationId xmlns:a16="http://schemas.microsoft.com/office/drawing/2014/main" id="{D10F3688-4BA0-433D-8F6C-14913CD28F45}"/>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60" name="Rectángulo 59">
              <a:extLst>
                <a:ext uri="{FF2B5EF4-FFF2-40B4-BE49-F238E27FC236}">
                  <a16:creationId xmlns:a16="http://schemas.microsoft.com/office/drawing/2014/main" id="{19A85621-D74C-45D8-8156-E1EC08B1C3AD}"/>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Tree>
    <p:extLst>
      <p:ext uri="{BB962C8B-B14F-4D97-AF65-F5344CB8AC3E}">
        <p14:creationId xmlns:p14="http://schemas.microsoft.com/office/powerpoint/2010/main" val="71267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290888" y="254577"/>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0070C0"/>
                </a:solidFill>
                <a:latin typeface="Raleway" pitchFamily="2" charset="0"/>
              </a:rPr>
              <a:t>RESOURCES</a:t>
            </a:r>
            <a:endParaRPr dirty="0">
              <a:solidFill>
                <a:srgbClr val="0070C0"/>
              </a:solidFill>
              <a:latin typeface="Raleway" pitchFamily="2" charset="0"/>
            </a:endParaRPr>
          </a:p>
        </p:txBody>
      </p:sp>
      <p:sp>
        <p:nvSpPr>
          <p:cNvPr id="6" name="Freeform 5">
            <a:extLst>
              <a:ext uri="{FF2B5EF4-FFF2-40B4-BE49-F238E27FC236}">
                <a16:creationId xmlns:a16="http://schemas.microsoft.com/office/drawing/2014/main" id="{ED603445-589C-4811-8E7E-6E3723D5345A}"/>
              </a:ext>
            </a:extLst>
          </p:cNvPr>
          <p:cNvSpPr>
            <a:spLocks/>
          </p:cNvSpPr>
          <p:nvPr/>
        </p:nvSpPr>
        <p:spPr bwMode="auto">
          <a:xfrm>
            <a:off x="2514601" y="962026"/>
            <a:ext cx="1541463" cy="854075"/>
          </a:xfrm>
          <a:custGeom>
            <a:avLst/>
            <a:gdLst>
              <a:gd name="T0" fmla="*/ 126 w 770"/>
              <a:gd name="T1" fmla="*/ 427 h 427"/>
              <a:gd name="T2" fmla="*/ 630 w 770"/>
              <a:gd name="T3" fmla="*/ 427 h 427"/>
              <a:gd name="T4" fmla="*/ 687 w 770"/>
              <a:gd name="T5" fmla="*/ 411 h 427"/>
              <a:gd name="T6" fmla="*/ 727 w 770"/>
              <a:gd name="T7" fmla="*/ 231 h 427"/>
              <a:gd name="T8" fmla="*/ 690 w 770"/>
              <a:gd name="T9" fmla="*/ 198 h 427"/>
              <a:gd name="T10" fmla="*/ 689 w 770"/>
              <a:gd name="T11" fmla="*/ 199 h 427"/>
              <a:gd name="T12" fmla="*/ 689 w 770"/>
              <a:gd name="T13" fmla="*/ 199 h 427"/>
              <a:gd name="T14" fmla="*/ 690 w 770"/>
              <a:gd name="T15" fmla="*/ 198 h 427"/>
              <a:gd name="T16" fmla="*/ 664 w 770"/>
              <a:gd name="T17" fmla="*/ 186 h 427"/>
              <a:gd name="T18" fmla="*/ 651 w 770"/>
              <a:gd name="T19" fmla="*/ 182 h 427"/>
              <a:gd name="T20" fmla="*/ 633 w 770"/>
              <a:gd name="T21" fmla="*/ 168 h 427"/>
              <a:gd name="T22" fmla="*/ 527 w 770"/>
              <a:gd name="T23" fmla="*/ 110 h 427"/>
              <a:gd name="T24" fmla="*/ 495 w 770"/>
              <a:gd name="T25" fmla="*/ 95 h 427"/>
              <a:gd name="T26" fmla="*/ 371 w 770"/>
              <a:gd name="T27" fmla="*/ 11 h 427"/>
              <a:gd name="T28" fmla="*/ 219 w 770"/>
              <a:gd name="T29" fmla="*/ 39 h 427"/>
              <a:gd name="T30" fmla="*/ 133 w 770"/>
              <a:gd name="T31" fmla="*/ 172 h 427"/>
              <a:gd name="T32" fmla="*/ 123 w 770"/>
              <a:gd name="T33" fmla="*/ 180 h 427"/>
              <a:gd name="T34" fmla="*/ 38 w 770"/>
              <a:gd name="T35" fmla="*/ 220 h 427"/>
              <a:gd name="T36" fmla="*/ 10 w 770"/>
              <a:gd name="T37" fmla="*/ 335 h 427"/>
              <a:gd name="T38" fmla="*/ 126 w 770"/>
              <a:gd name="T3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70" h="427">
                <a:moveTo>
                  <a:pt x="126" y="427"/>
                </a:moveTo>
                <a:cubicBezTo>
                  <a:pt x="294" y="427"/>
                  <a:pt x="462" y="427"/>
                  <a:pt x="630" y="427"/>
                </a:cubicBezTo>
                <a:cubicBezTo>
                  <a:pt x="651" y="427"/>
                  <a:pt x="670" y="421"/>
                  <a:pt x="687" y="411"/>
                </a:cubicBezTo>
                <a:cubicBezTo>
                  <a:pt x="753" y="374"/>
                  <a:pt x="770" y="289"/>
                  <a:pt x="727" y="231"/>
                </a:cubicBezTo>
                <a:cubicBezTo>
                  <a:pt x="717" y="218"/>
                  <a:pt x="707" y="204"/>
                  <a:pt x="690" y="198"/>
                </a:cubicBezTo>
                <a:cubicBezTo>
                  <a:pt x="689" y="199"/>
                  <a:pt x="689" y="199"/>
                  <a:pt x="689" y="199"/>
                </a:cubicBezTo>
                <a:cubicBezTo>
                  <a:pt x="689" y="199"/>
                  <a:pt x="689" y="199"/>
                  <a:pt x="689" y="199"/>
                </a:cubicBezTo>
                <a:cubicBezTo>
                  <a:pt x="689" y="199"/>
                  <a:pt x="690" y="198"/>
                  <a:pt x="690" y="198"/>
                </a:cubicBezTo>
                <a:cubicBezTo>
                  <a:pt x="682" y="192"/>
                  <a:pt x="674" y="186"/>
                  <a:pt x="664" y="186"/>
                </a:cubicBezTo>
                <a:cubicBezTo>
                  <a:pt x="660" y="182"/>
                  <a:pt x="655" y="183"/>
                  <a:pt x="651" y="182"/>
                </a:cubicBezTo>
                <a:cubicBezTo>
                  <a:pt x="641" y="181"/>
                  <a:pt x="637" y="176"/>
                  <a:pt x="633" y="168"/>
                </a:cubicBezTo>
                <a:cubicBezTo>
                  <a:pt x="615" y="125"/>
                  <a:pt x="572" y="101"/>
                  <a:pt x="527" y="110"/>
                </a:cubicBezTo>
                <a:cubicBezTo>
                  <a:pt x="509" y="113"/>
                  <a:pt x="504" y="109"/>
                  <a:pt x="495" y="95"/>
                </a:cubicBezTo>
                <a:cubicBezTo>
                  <a:pt x="465" y="51"/>
                  <a:pt x="424" y="21"/>
                  <a:pt x="371" y="11"/>
                </a:cubicBezTo>
                <a:cubicBezTo>
                  <a:pt x="317" y="0"/>
                  <a:pt x="266" y="8"/>
                  <a:pt x="219" y="39"/>
                </a:cubicBezTo>
                <a:cubicBezTo>
                  <a:pt x="171" y="71"/>
                  <a:pt x="143" y="115"/>
                  <a:pt x="133" y="172"/>
                </a:cubicBezTo>
                <a:cubicBezTo>
                  <a:pt x="132" y="177"/>
                  <a:pt x="129" y="179"/>
                  <a:pt x="123" y="180"/>
                </a:cubicBezTo>
                <a:cubicBezTo>
                  <a:pt x="90" y="183"/>
                  <a:pt x="61" y="194"/>
                  <a:pt x="38" y="220"/>
                </a:cubicBezTo>
                <a:cubicBezTo>
                  <a:pt x="9" y="254"/>
                  <a:pt x="0" y="292"/>
                  <a:pt x="10" y="335"/>
                </a:cubicBezTo>
                <a:cubicBezTo>
                  <a:pt x="23" y="388"/>
                  <a:pt x="71" y="426"/>
                  <a:pt x="126" y="427"/>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67CB57DC-A639-4700-A7F8-B1ED9A972250}"/>
              </a:ext>
            </a:extLst>
          </p:cNvPr>
          <p:cNvSpPr>
            <a:spLocks/>
          </p:cNvSpPr>
          <p:nvPr/>
        </p:nvSpPr>
        <p:spPr bwMode="auto">
          <a:xfrm>
            <a:off x="3328988" y="2462213"/>
            <a:ext cx="696913" cy="501650"/>
          </a:xfrm>
          <a:custGeom>
            <a:avLst/>
            <a:gdLst>
              <a:gd name="T0" fmla="*/ 292 w 348"/>
              <a:gd name="T1" fmla="*/ 109 h 250"/>
              <a:gd name="T2" fmla="*/ 276 w 348"/>
              <a:gd name="T3" fmla="*/ 96 h 250"/>
              <a:gd name="T4" fmla="*/ 259 w 348"/>
              <a:gd name="T5" fmla="*/ 75 h 250"/>
              <a:gd name="T6" fmla="*/ 212 w 348"/>
              <a:gd name="T7" fmla="*/ 66 h 250"/>
              <a:gd name="T8" fmla="*/ 198 w 348"/>
              <a:gd name="T9" fmla="*/ 60 h 250"/>
              <a:gd name="T10" fmla="*/ 182 w 348"/>
              <a:gd name="T11" fmla="*/ 39 h 250"/>
              <a:gd name="T12" fmla="*/ 81 w 348"/>
              <a:gd name="T13" fmla="*/ 5 h 250"/>
              <a:gd name="T14" fmla="*/ 6 w 348"/>
              <a:gd name="T15" fmla="*/ 46 h 250"/>
              <a:gd name="T16" fmla="*/ 8 w 348"/>
              <a:gd name="T17" fmla="*/ 61 h 250"/>
              <a:gd name="T18" fmla="*/ 80 w 348"/>
              <a:gd name="T19" fmla="*/ 130 h 250"/>
              <a:gd name="T20" fmla="*/ 93 w 348"/>
              <a:gd name="T21" fmla="*/ 135 h 250"/>
              <a:gd name="T22" fmla="*/ 213 w 348"/>
              <a:gd name="T23" fmla="*/ 196 h 250"/>
              <a:gd name="T24" fmla="*/ 227 w 348"/>
              <a:gd name="T25" fmla="*/ 208 h 250"/>
              <a:gd name="T26" fmla="*/ 293 w 348"/>
              <a:gd name="T27" fmla="*/ 245 h 250"/>
              <a:gd name="T28" fmla="*/ 307 w 348"/>
              <a:gd name="T29" fmla="*/ 247 h 250"/>
              <a:gd name="T30" fmla="*/ 348 w 348"/>
              <a:gd name="T31" fmla="*/ 188 h 250"/>
              <a:gd name="T32" fmla="*/ 292 w 348"/>
              <a:gd name="T33" fmla="*/ 109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250">
                <a:moveTo>
                  <a:pt x="292" y="109"/>
                </a:moveTo>
                <a:cubicBezTo>
                  <a:pt x="284" y="107"/>
                  <a:pt x="280" y="103"/>
                  <a:pt x="276" y="96"/>
                </a:cubicBezTo>
                <a:cubicBezTo>
                  <a:pt x="272" y="87"/>
                  <a:pt x="267" y="80"/>
                  <a:pt x="259" y="75"/>
                </a:cubicBezTo>
                <a:cubicBezTo>
                  <a:pt x="244" y="65"/>
                  <a:pt x="229" y="62"/>
                  <a:pt x="212" y="66"/>
                </a:cubicBezTo>
                <a:cubicBezTo>
                  <a:pt x="206" y="67"/>
                  <a:pt x="202" y="65"/>
                  <a:pt x="198" y="60"/>
                </a:cubicBezTo>
                <a:cubicBezTo>
                  <a:pt x="193" y="52"/>
                  <a:pt x="188" y="45"/>
                  <a:pt x="182" y="39"/>
                </a:cubicBezTo>
                <a:cubicBezTo>
                  <a:pt x="154" y="12"/>
                  <a:pt x="121" y="0"/>
                  <a:pt x="81" y="5"/>
                </a:cubicBezTo>
                <a:cubicBezTo>
                  <a:pt x="50" y="9"/>
                  <a:pt x="26" y="24"/>
                  <a:pt x="6" y="46"/>
                </a:cubicBezTo>
                <a:cubicBezTo>
                  <a:pt x="0" y="52"/>
                  <a:pt x="0" y="56"/>
                  <a:pt x="8" y="61"/>
                </a:cubicBezTo>
                <a:cubicBezTo>
                  <a:pt x="38" y="78"/>
                  <a:pt x="62" y="101"/>
                  <a:pt x="80" y="130"/>
                </a:cubicBezTo>
                <a:cubicBezTo>
                  <a:pt x="83" y="136"/>
                  <a:pt x="87" y="137"/>
                  <a:pt x="93" y="135"/>
                </a:cubicBezTo>
                <a:cubicBezTo>
                  <a:pt x="144" y="126"/>
                  <a:pt x="193" y="151"/>
                  <a:pt x="213" y="196"/>
                </a:cubicBezTo>
                <a:cubicBezTo>
                  <a:pt x="216" y="203"/>
                  <a:pt x="220" y="206"/>
                  <a:pt x="227" y="208"/>
                </a:cubicBezTo>
                <a:cubicBezTo>
                  <a:pt x="252" y="213"/>
                  <a:pt x="274" y="226"/>
                  <a:pt x="293" y="245"/>
                </a:cubicBezTo>
                <a:cubicBezTo>
                  <a:pt x="297" y="249"/>
                  <a:pt x="301" y="250"/>
                  <a:pt x="307" y="247"/>
                </a:cubicBezTo>
                <a:cubicBezTo>
                  <a:pt x="332" y="233"/>
                  <a:pt x="346" y="211"/>
                  <a:pt x="348" y="188"/>
                </a:cubicBezTo>
                <a:cubicBezTo>
                  <a:pt x="348" y="147"/>
                  <a:pt x="327" y="119"/>
                  <a:pt x="292" y="109"/>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6F7FD0D-4431-4271-8497-A4B74183224D}"/>
              </a:ext>
            </a:extLst>
          </p:cNvPr>
          <p:cNvSpPr>
            <a:spLocks noEditPoints="1"/>
          </p:cNvSpPr>
          <p:nvPr/>
        </p:nvSpPr>
        <p:spPr bwMode="auto">
          <a:xfrm>
            <a:off x="184151" y="2344738"/>
            <a:ext cx="1476375" cy="1258888"/>
          </a:xfrm>
          <a:custGeom>
            <a:avLst/>
            <a:gdLst>
              <a:gd name="T0" fmla="*/ 279 w 738"/>
              <a:gd name="T1" fmla="*/ 448 h 629"/>
              <a:gd name="T2" fmla="*/ 288 w 738"/>
              <a:gd name="T3" fmla="*/ 364 h 629"/>
              <a:gd name="T4" fmla="*/ 227 w 738"/>
              <a:gd name="T5" fmla="*/ 352 h 629"/>
              <a:gd name="T6" fmla="*/ 222 w 738"/>
              <a:gd name="T7" fmla="*/ 343 h 629"/>
              <a:gd name="T8" fmla="*/ 318 w 738"/>
              <a:gd name="T9" fmla="*/ 246 h 629"/>
              <a:gd name="T10" fmla="*/ 344 w 738"/>
              <a:gd name="T11" fmla="*/ 259 h 629"/>
              <a:gd name="T12" fmla="*/ 429 w 738"/>
              <a:gd name="T13" fmla="*/ 348 h 629"/>
              <a:gd name="T14" fmla="*/ 378 w 738"/>
              <a:gd name="T15" fmla="*/ 353 h 629"/>
              <a:gd name="T16" fmla="*/ 361 w 738"/>
              <a:gd name="T17" fmla="*/ 496 h 629"/>
              <a:gd name="T18" fmla="*/ 306 w 738"/>
              <a:gd name="T19" fmla="*/ 511 h 629"/>
              <a:gd name="T20" fmla="*/ 298 w 738"/>
              <a:gd name="T21" fmla="*/ 528 h 629"/>
              <a:gd name="T22" fmla="*/ 392 w 738"/>
              <a:gd name="T23" fmla="*/ 622 h 629"/>
              <a:gd name="T24" fmla="*/ 423 w 738"/>
              <a:gd name="T25" fmla="*/ 606 h 629"/>
              <a:gd name="T26" fmla="*/ 423 w 738"/>
              <a:gd name="T27" fmla="*/ 605 h 629"/>
              <a:gd name="T28" fmla="*/ 455 w 738"/>
              <a:gd name="T29" fmla="*/ 573 h 629"/>
              <a:gd name="T30" fmla="*/ 455 w 738"/>
              <a:gd name="T31" fmla="*/ 573 h 629"/>
              <a:gd name="T32" fmla="*/ 487 w 738"/>
              <a:gd name="T33" fmla="*/ 541 h 629"/>
              <a:gd name="T34" fmla="*/ 499 w 738"/>
              <a:gd name="T35" fmla="*/ 530 h 629"/>
              <a:gd name="T36" fmla="*/ 492 w 738"/>
              <a:gd name="T37" fmla="*/ 512 h 629"/>
              <a:gd name="T38" fmla="*/ 438 w 738"/>
              <a:gd name="T39" fmla="*/ 460 h 629"/>
              <a:gd name="T40" fmla="*/ 630 w 738"/>
              <a:gd name="T41" fmla="*/ 447 h 629"/>
              <a:gd name="T42" fmla="*/ 713 w 738"/>
              <a:gd name="T43" fmla="*/ 288 h 629"/>
              <a:gd name="T44" fmla="*/ 713 w 738"/>
              <a:gd name="T45" fmla="*/ 288 h 629"/>
              <a:gd name="T46" fmla="*/ 657 w 738"/>
              <a:gd name="T47" fmla="*/ 248 h 629"/>
              <a:gd name="T48" fmla="*/ 620 w 738"/>
              <a:gd name="T49" fmla="*/ 194 h 629"/>
              <a:gd name="T50" fmla="*/ 582 w 738"/>
              <a:gd name="T51" fmla="*/ 158 h 629"/>
              <a:gd name="T52" fmla="*/ 496 w 738"/>
              <a:gd name="T53" fmla="*/ 106 h 629"/>
              <a:gd name="T54" fmla="*/ 400 w 738"/>
              <a:gd name="T55" fmla="*/ 23 h 629"/>
              <a:gd name="T56" fmla="*/ 117 w 738"/>
              <a:gd name="T57" fmla="*/ 114 h 629"/>
              <a:gd name="T58" fmla="*/ 71 w 738"/>
              <a:gd name="T59" fmla="*/ 252 h 629"/>
              <a:gd name="T60" fmla="*/ 112 w 738"/>
              <a:gd name="T61" fmla="*/ 448 h 629"/>
              <a:gd name="T62" fmla="*/ 455 w 738"/>
              <a:gd name="T63" fmla="*/ 573 h 629"/>
              <a:gd name="T64" fmla="*/ 487 w 738"/>
              <a:gd name="T65" fmla="*/ 541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8" h="629">
                <a:moveTo>
                  <a:pt x="112" y="448"/>
                </a:moveTo>
                <a:cubicBezTo>
                  <a:pt x="167" y="448"/>
                  <a:pt x="223" y="448"/>
                  <a:pt x="279" y="448"/>
                </a:cubicBezTo>
                <a:cubicBezTo>
                  <a:pt x="287" y="448"/>
                  <a:pt x="290" y="444"/>
                  <a:pt x="289" y="437"/>
                </a:cubicBezTo>
                <a:cubicBezTo>
                  <a:pt x="287" y="413"/>
                  <a:pt x="289" y="389"/>
                  <a:pt x="288" y="364"/>
                </a:cubicBezTo>
                <a:cubicBezTo>
                  <a:pt x="288" y="355"/>
                  <a:pt x="286" y="351"/>
                  <a:pt x="276" y="352"/>
                </a:cubicBezTo>
                <a:cubicBezTo>
                  <a:pt x="260" y="354"/>
                  <a:pt x="243" y="351"/>
                  <a:pt x="227" y="352"/>
                </a:cubicBezTo>
                <a:cubicBezTo>
                  <a:pt x="224" y="353"/>
                  <a:pt x="222" y="351"/>
                  <a:pt x="221" y="349"/>
                </a:cubicBezTo>
                <a:cubicBezTo>
                  <a:pt x="220" y="347"/>
                  <a:pt x="220" y="344"/>
                  <a:pt x="222" y="343"/>
                </a:cubicBezTo>
                <a:cubicBezTo>
                  <a:pt x="226" y="340"/>
                  <a:pt x="227" y="336"/>
                  <a:pt x="230" y="333"/>
                </a:cubicBezTo>
                <a:cubicBezTo>
                  <a:pt x="260" y="304"/>
                  <a:pt x="289" y="275"/>
                  <a:pt x="318" y="246"/>
                </a:cubicBezTo>
                <a:cubicBezTo>
                  <a:pt x="323" y="241"/>
                  <a:pt x="327" y="241"/>
                  <a:pt x="332" y="246"/>
                </a:cubicBezTo>
                <a:cubicBezTo>
                  <a:pt x="336" y="250"/>
                  <a:pt x="340" y="254"/>
                  <a:pt x="344" y="259"/>
                </a:cubicBezTo>
                <a:cubicBezTo>
                  <a:pt x="371" y="285"/>
                  <a:pt x="398" y="312"/>
                  <a:pt x="425" y="339"/>
                </a:cubicBezTo>
                <a:cubicBezTo>
                  <a:pt x="427" y="342"/>
                  <a:pt x="430" y="344"/>
                  <a:pt x="429" y="348"/>
                </a:cubicBezTo>
                <a:cubicBezTo>
                  <a:pt x="427" y="352"/>
                  <a:pt x="424" y="351"/>
                  <a:pt x="420" y="351"/>
                </a:cubicBezTo>
                <a:cubicBezTo>
                  <a:pt x="406" y="353"/>
                  <a:pt x="392" y="353"/>
                  <a:pt x="378" y="353"/>
                </a:cubicBezTo>
                <a:cubicBezTo>
                  <a:pt x="362" y="352"/>
                  <a:pt x="361" y="353"/>
                  <a:pt x="361" y="370"/>
                </a:cubicBezTo>
                <a:cubicBezTo>
                  <a:pt x="361" y="412"/>
                  <a:pt x="361" y="454"/>
                  <a:pt x="361" y="496"/>
                </a:cubicBezTo>
                <a:cubicBezTo>
                  <a:pt x="361" y="511"/>
                  <a:pt x="360" y="511"/>
                  <a:pt x="345" y="511"/>
                </a:cubicBezTo>
                <a:cubicBezTo>
                  <a:pt x="332" y="511"/>
                  <a:pt x="319" y="511"/>
                  <a:pt x="306" y="511"/>
                </a:cubicBezTo>
                <a:cubicBezTo>
                  <a:pt x="301" y="511"/>
                  <a:pt x="296" y="511"/>
                  <a:pt x="294" y="516"/>
                </a:cubicBezTo>
                <a:cubicBezTo>
                  <a:pt x="291" y="522"/>
                  <a:pt x="295" y="525"/>
                  <a:pt x="298" y="528"/>
                </a:cubicBezTo>
                <a:cubicBezTo>
                  <a:pt x="316" y="546"/>
                  <a:pt x="333" y="564"/>
                  <a:pt x="351" y="582"/>
                </a:cubicBezTo>
                <a:cubicBezTo>
                  <a:pt x="364" y="595"/>
                  <a:pt x="378" y="609"/>
                  <a:pt x="392" y="622"/>
                </a:cubicBezTo>
                <a:cubicBezTo>
                  <a:pt x="396" y="627"/>
                  <a:pt x="401" y="629"/>
                  <a:pt x="405" y="625"/>
                </a:cubicBezTo>
                <a:cubicBezTo>
                  <a:pt x="412" y="618"/>
                  <a:pt x="419" y="613"/>
                  <a:pt x="423" y="606"/>
                </a:cubicBezTo>
                <a:cubicBezTo>
                  <a:pt x="423" y="605"/>
                  <a:pt x="423" y="605"/>
                  <a:pt x="423" y="605"/>
                </a:cubicBezTo>
                <a:cubicBezTo>
                  <a:pt x="423" y="605"/>
                  <a:pt x="423" y="605"/>
                  <a:pt x="423" y="605"/>
                </a:cubicBezTo>
                <a:cubicBezTo>
                  <a:pt x="423" y="605"/>
                  <a:pt x="423" y="606"/>
                  <a:pt x="423" y="606"/>
                </a:cubicBezTo>
                <a:cubicBezTo>
                  <a:pt x="435" y="596"/>
                  <a:pt x="446" y="585"/>
                  <a:pt x="455" y="573"/>
                </a:cubicBezTo>
                <a:cubicBezTo>
                  <a:pt x="455" y="573"/>
                  <a:pt x="455" y="573"/>
                  <a:pt x="455" y="573"/>
                </a:cubicBezTo>
                <a:cubicBezTo>
                  <a:pt x="455" y="573"/>
                  <a:pt x="455" y="573"/>
                  <a:pt x="455" y="573"/>
                </a:cubicBezTo>
                <a:cubicBezTo>
                  <a:pt x="467" y="564"/>
                  <a:pt x="478" y="553"/>
                  <a:pt x="487" y="541"/>
                </a:cubicBezTo>
                <a:cubicBezTo>
                  <a:pt x="487" y="541"/>
                  <a:pt x="487" y="541"/>
                  <a:pt x="487" y="541"/>
                </a:cubicBezTo>
                <a:cubicBezTo>
                  <a:pt x="487" y="541"/>
                  <a:pt x="487" y="541"/>
                  <a:pt x="487" y="541"/>
                </a:cubicBezTo>
                <a:cubicBezTo>
                  <a:pt x="491" y="537"/>
                  <a:pt x="495" y="534"/>
                  <a:pt x="499" y="530"/>
                </a:cubicBezTo>
                <a:cubicBezTo>
                  <a:pt x="503" y="526"/>
                  <a:pt x="508" y="524"/>
                  <a:pt x="506" y="518"/>
                </a:cubicBezTo>
                <a:cubicBezTo>
                  <a:pt x="504" y="511"/>
                  <a:pt x="497" y="513"/>
                  <a:pt x="492" y="512"/>
                </a:cubicBezTo>
                <a:cubicBezTo>
                  <a:pt x="475" y="511"/>
                  <a:pt x="457" y="514"/>
                  <a:pt x="439" y="510"/>
                </a:cubicBezTo>
                <a:cubicBezTo>
                  <a:pt x="437" y="494"/>
                  <a:pt x="438" y="477"/>
                  <a:pt x="438" y="460"/>
                </a:cubicBezTo>
                <a:cubicBezTo>
                  <a:pt x="438" y="447"/>
                  <a:pt x="438" y="447"/>
                  <a:pt x="452" y="447"/>
                </a:cubicBezTo>
                <a:cubicBezTo>
                  <a:pt x="511" y="447"/>
                  <a:pt x="570" y="447"/>
                  <a:pt x="630" y="447"/>
                </a:cubicBezTo>
                <a:cubicBezTo>
                  <a:pt x="691" y="447"/>
                  <a:pt x="738" y="397"/>
                  <a:pt x="732" y="336"/>
                </a:cubicBezTo>
                <a:cubicBezTo>
                  <a:pt x="731" y="319"/>
                  <a:pt x="727" y="301"/>
                  <a:pt x="713" y="288"/>
                </a:cubicBezTo>
                <a:cubicBezTo>
                  <a:pt x="713" y="288"/>
                  <a:pt x="713" y="288"/>
                  <a:pt x="713" y="288"/>
                </a:cubicBezTo>
                <a:cubicBezTo>
                  <a:pt x="713" y="288"/>
                  <a:pt x="713" y="288"/>
                  <a:pt x="713" y="288"/>
                </a:cubicBezTo>
                <a:cubicBezTo>
                  <a:pt x="713" y="287"/>
                  <a:pt x="713" y="285"/>
                  <a:pt x="711" y="284"/>
                </a:cubicBezTo>
                <a:cubicBezTo>
                  <a:pt x="698" y="265"/>
                  <a:pt x="680" y="253"/>
                  <a:pt x="657" y="248"/>
                </a:cubicBezTo>
                <a:cubicBezTo>
                  <a:pt x="650" y="246"/>
                  <a:pt x="645" y="243"/>
                  <a:pt x="642" y="235"/>
                </a:cubicBezTo>
                <a:cubicBezTo>
                  <a:pt x="637" y="220"/>
                  <a:pt x="630" y="206"/>
                  <a:pt x="620" y="194"/>
                </a:cubicBezTo>
                <a:cubicBezTo>
                  <a:pt x="610" y="183"/>
                  <a:pt x="601" y="171"/>
                  <a:pt x="587" y="164"/>
                </a:cubicBezTo>
                <a:cubicBezTo>
                  <a:pt x="587" y="161"/>
                  <a:pt x="584" y="160"/>
                  <a:pt x="582" y="158"/>
                </a:cubicBezTo>
                <a:cubicBezTo>
                  <a:pt x="569" y="151"/>
                  <a:pt x="556" y="141"/>
                  <a:pt x="541" y="139"/>
                </a:cubicBezTo>
                <a:cubicBezTo>
                  <a:pt x="520" y="136"/>
                  <a:pt x="507" y="126"/>
                  <a:pt x="496" y="106"/>
                </a:cubicBezTo>
                <a:cubicBezTo>
                  <a:pt x="483" y="81"/>
                  <a:pt x="462" y="61"/>
                  <a:pt x="438" y="45"/>
                </a:cubicBezTo>
                <a:cubicBezTo>
                  <a:pt x="426" y="36"/>
                  <a:pt x="413" y="29"/>
                  <a:pt x="400" y="23"/>
                </a:cubicBezTo>
                <a:cubicBezTo>
                  <a:pt x="359" y="3"/>
                  <a:pt x="316" y="0"/>
                  <a:pt x="272" y="7"/>
                </a:cubicBezTo>
                <a:cubicBezTo>
                  <a:pt x="204" y="18"/>
                  <a:pt x="152" y="55"/>
                  <a:pt x="117" y="114"/>
                </a:cubicBezTo>
                <a:cubicBezTo>
                  <a:pt x="97" y="148"/>
                  <a:pt x="87" y="186"/>
                  <a:pt x="88" y="226"/>
                </a:cubicBezTo>
                <a:cubicBezTo>
                  <a:pt x="88" y="245"/>
                  <a:pt x="88" y="245"/>
                  <a:pt x="71" y="252"/>
                </a:cubicBezTo>
                <a:cubicBezTo>
                  <a:pt x="23" y="273"/>
                  <a:pt x="0" y="321"/>
                  <a:pt x="12" y="371"/>
                </a:cubicBezTo>
                <a:cubicBezTo>
                  <a:pt x="23" y="417"/>
                  <a:pt x="65" y="447"/>
                  <a:pt x="112" y="448"/>
                </a:cubicBezTo>
                <a:close/>
                <a:moveTo>
                  <a:pt x="455" y="573"/>
                </a:moveTo>
                <a:cubicBezTo>
                  <a:pt x="455" y="573"/>
                  <a:pt x="455" y="573"/>
                  <a:pt x="455" y="573"/>
                </a:cubicBezTo>
                <a:close/>
                <a:moveTo>
                  <a:pt x="487" y="541"/>
                </a:moveTo>
                <a:cubicBezTo>
                  <a:pt x="487" y="541"/>
                  <a:pt x="487" y="541"/>
                  <a:pt x="487" y="541"/>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000C66DA-052E-44AD-A859-A440538872B6}"/>
              </a:ext>
            </a:extLst>
          </p:cNvPr>
          <p:cNvSpPr>
            <a:spLocks noEditPoints="1"/>
          </p:cNvSpPr>
          <p:nvPr/>
        </p:nvSpPr>
        <p:spPr bwMode="auto">
          <a:xfrm>
            <a:off x="168276" y="4022726"/>
            <a:ext cx="1489075" cy="938213"/>
          </a:xfrm>
          <a:custGeom>
            <a:avLst/>
            <a:gdLst>
              <a:gd name="T0" fmla="*/ 667 w 744"/>
              <a:gd name="T1" fmla="*/ 267 h 469"/>
              <a:gd name="T2" fmla="*/ 651 w 744"/>
              <a:gd name="T3" fmla="*/ 251 h 469"/>
              <a:gd name="T4" fmla="*/ 609 w 744"/>
              <a:gd name="T5" fmla="*/ 191 h 469"/>
              <a:gd name="T6" fmla="*/ 529 w 744"/>
              <a:gd name="T7" fmla="*/ 152 h 469"/>
              <a:gd name="T8" fmla="*/ 518 w 744"/>
              <a:gd name="T9" fmla="*/ 145 h 469"/>
              <a:gd name="T10" fmla="*/ 511 w 744"/>
              <a:gd name="T11" fmla="*/ 135 h 469"/>
              <a:gd name="T12" fmla="*/ 511 w 744"/>
              <a:gd name="T13" fmla="*/ 135 h 469"/>
              <a:gd name="T14" fmla="*/ 509 w 744"/>
              <a:gd name="T15" fmla="*/ 130 h 469"/>
              <a:gd name="T16" fmla="*/ 414 w 744"/>
              <a:gd name="T17" fmla="*/ 43 h 469"/>
              <a:gd name="T18" fmla="*/ 142 w 744"/>
              <a:gd name="T19" fmla="*/ 105 h 469"/>
              <a:gd name="T20" fmla="*/ 106 w 744"/>
              <a:gd name="T21" fmla="*/ 169 h 469"/>
              <a:gd name="T22" fmla="*/ 94 w 744"/>
              <a:gd name="T23" fmla="*/ 266 h 469"/>
              <a:gd name="T24" fmla="*/ 19 w 744"/>
              <a:gd name="T25" fmla="*/ 338 h 469"/>
              <a:gd name="T26" fmla="*/ 111 w 744"/>
              <a:gd name="T27" fmla="*/ 468 h 469"/>
              <a:gd name="T28" fmla="*/ 334 w 744"/>
              <a:gd name="T29" fmla="*/ 468 h 469"/>
              <a:gd name="T30" fmla="*/ 342 w 744"/>
              <a:gd name="T31" fmla="*/ 460 h 469"/>
              <a:gd name="T32" fmla="*/ 342 w 744"/>
              <a:gd name="T33" fmla="*/ 384 h 469"/>
              <a:gd name="T34" fmla="*/ 330 w 744"/>
              <a:gd name="T35" fmla="*/ 372 h 469"/>
              <a:gd name="T36" fmla="*/ 287 w 744"/>
              <a:gd name="T37" fmla="*/ 372 h 469"/>
              <a:gd name="T38" fmla="*/ 275 w 744"/>
              <a:gd name="T39" fmla="*/ 368 h 469"/>
              <a:gd name="T40" fmla="*/ 280 w 744"/>
              <a:gd name="T41" fmla="*/ 357 h 469"/>
              <a:gd name="T42" fmla="*/ 371 w 744"/>
              <a:gd name="T43" fmla="*/ 266 h 469"/>
              <a:gd name="T44" fmla="*/ 387 w 744"/>
              <a:gd name="T45" fmla="*/ 266 h 469"/>
              <a:gd name="T46" fmla="*/ 479 w 744"/>
              <a:gd name="T47" fmla="*/ 357 h 469"/>
              <a:gd name="T48" fmla="*/ 482 w 744"/>
              <a:gd name="T49" fmla="*/ 367 h 469"/>
              <a:gd name="T50" fmla="*/ 472 w 744"/>
              <a:gd name="T51" fmla="*/ 372 h 469"/>
              <a:gd name="T52" fmla="*/ 429 w 744"/>
              <a:gd name="T53" fmla="*/ 372 h 469"/>
              <a:gd name="T54" fmla="*/ 416 w 744"/>
              <a:gd name="T55" fmla="*/ 386 h 469"/>
              <a:gd name="T56" fmla="*/ 416 w 744"/>
              <a:gd name="T57" fmla="*/ 455 h 469"/>
              <a:gd name="T58" fmla="*/ 428 w 744"/>
              <a:gd name="T59" fmla="*/ 468 h 469"/>
              <a:gd name="T60" fmla="*/ 639 w 744"/>
              <a:gd name="T61" fmla="*/ 468 h 469"/>
              <a:gd name="T62" fmla="*/ 691 w 744"/>
              <a:gd name="T63" fmla="*/ 455 h 469"/>
              <a:gd name="T64" fmla="*/ 743 w 744"/>
              <a:gd name="T65" fmla="*/ 365 h 469"/>
              <a:gd name="T66" fmla="*/ 667 w 744"/>
              <a:gd name="T67" fmla="*/ 267 h 469"/>
              <a:gd name="T68" fmla="*/ 511 w 744"/>
              <a:gd name="T69" fmla="*/ 135 h 469"/>
              <a:gd name="T70" fmla="*/ 511 w 744"/>
              <a:gd name="T71" fmla="*/ 13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4" h="469">
                <a:moveTo>
                  <a:pt x="667" y="267"/>
                </a:moveTo>
                <a:cubicBezTo>
                  <a:pt x="658" y="265"/>
                  <a:pt x="654" y="260"/>
                  <a:pt x="651" y="251"/>
                </a:cubicBezTo>
                <a:cubicBezTo>
                  <a:pt x="643" y="227"/>
                  <a:pt x="628" y="208"/>
                  <a:pt x="609" y="191"/>
                </a:cubicBezTo>
                <a:cubicBezTo>
                  <a:pt x="587" y="170"/>
                  <a:pt x="559" y="157"/>
                  <a:pt x="529" y="152"/>
                </a:cubicBezTo>
                <a:cubicBezTo>
                  <a:pt x="524" y="151"/>
                  <a:pt x="520" y="150"/>
                  <a:pt x="518" y="145"/>
                </a:cubicBezTo>
                <a:cubicBezTo>
                  <a:pt x="517" y="140"/>
                  <a:pt x="514" y="138"/>
                  <a:pt x="511" y="135"/>
                </a:cubicBezTo>
                <a:cubicBezTo>
                  <a:pt x="511" y="135"/>
                  <a:pt x="511" y="135"/>
                  <a:pt x="511" y="135"/>
                </a:cubicBezTo>
                <a:cubicBezTo>
                  <a:pt x="510" y="133"/>
                  <a:pt x="510" y="131"/>
                  <a:pt x="509" y="130"/>
                </a:cubicBezTo>
                <a:cubicBezTo>
                  <a:pt x="485" y="92"/>
                  <a:pt x="454" y="62"/>
                  <a:pt x="414" y="43"/>
                </a:cubicBezTo>
                <a:cubicBezTo>
                  <a:pt x="321" y="0"/>
                  <a:pt x="209" y="22"/>
                  <a:pt x="142" y="105"/>
                </a:cubicBezTo>
                <a:cubicBezTo>
                  <a:pt x="127" y="124"/>
                  <a:pt x="115" y="146"/>
                  <a:pt x="106" y="169"/>
                </a:cubicBezTo>
                <a:cubicBezTo>
                  <a:pt x="95" y="200"/>
                  <a:pt x="93" y="233"/>
                  <a:pt x="94" y="266"/>
                </a:cubicBezTo>
                <a:cubicBezTo>
                  <a:pt x="56" y="276"/>
                  <a:pt x="30" y="299"/>
                  <a:pt x="19" y="338"/>
                </a:cubicBezTo>
                <a:cubicBezTo>
                  <a:pt x="0" y="399"/>
                  <a:pt x="47" y="466"/>
                  <a:pt x="111" y="468"/>
                </a:cubicBezTo>
                <a:cubicBezTo>
                  <a:pt x="186" y="469"/>
                  <a:pt x="260" y="468"/>
                  <a:pt x="334" y="468"/>
                </a:cubicBezTo>
                <a:cubicBezTo>
                  <a:pt x="340" y="468"/>
                  <a:pt x="343" y="466"/>
                  <a:pt x="342" y="460"/>
                </a:cubicBezTo>
                <a:cubicBezTo>
                  <a:pt x="342" y="435"/>
                  <a:pt x="342" y="409"/>
                  <a:pt x="342" y="384"/>
                </a:cubicBezTo>
                <a:cubicBezTo>
                  <a:pt x="342" y="375"/>
                  <a:pt x="339" y="372"/>
                  <a:pt x="330" y="372"/>
                </a:cubicBezTo>
                <a:cubicBezTo>
                  <a:pt x="316" y="373"/>
                  <a:pt x="301" y="372"/>
                  <a:pt x="287" y="372"/>
                </a:cubicBezTo>
                <a:cubicBezTo>
                  <a:pt x="283" y="372"/>
                  <a:pt x="277" y="374"/>
                  <a:pt x="275" y="368"/>
                </a:cubicBezTo>
                <a:cubicBezTo>
                  <a:pt x="272" y="363"/>
                  <a:pt x="277" y="360"/>
                  <a:pt x="280" y="357"/>
                </a:cubicBezTo>
                <a:cubicBezTo>
                  <a:pt x="310" y="326"/>
                  <a:pt x="341" y="296"/>
                  <a:pt x="371" y="266"/>
                </a:cubicBezTo>
                <a:cubicBezTo>
                  <a:pt x="377" y="260"/>
                  <a:pt x="381" y="260"/>
                  <a:pt x="387" y="266"/>
                </a:cubicBezTo>
                <a:cubicBezTo>
                  <a:pt x="418" y="296"/>
                  <a:pt x="448" y="327"/>
                  <a:pt x="479" y="357"/>
                </a:cubicBezTo>
                <a:cubicBezTo>
                  <a:pt x="482" y="360"/>
                  <a:pt x="484" y="362"/>
                  <a:pt x="482" y="367"/>
                </a:cubicBezTo>
                <a:cubicBezTo>
                  <a:pt x="480" y="372"/>
                  <a:pt x="476" y="372"/>
                  <a:pt x="472" y="372"/>
                </a:cubicBezTo>
                <a:cubicBezTo>
                  <a:pt x="458" y="372"/>
                  <a:pt x="444" y="372"/>
                  <a:pt x="429" y="372"/>
                </a:cubicBezTo>
                <a:cubicBezTo>
                  <a:pt x="418" y="372"/>
                  <a:pt x="415" y="375"/>
                  <a:pt x="416" y="386"/>
                </a:cubicBezTo>
                <a:cubicBezTo>
                  <a:pt x="416" y="409"/>
                  <a:pt x="417" y="432"/>
                  <a:pt x="416" y="455"/>
                </a:cubicBezTo>
                <a:cubicBezTo>
                  <a:pt x="415" y="468"/>
                  <a:pt x="415" y="468"/>
                  <a:pt x="428" y="468"/>
                </a:cubicBezTo>
                <a:cubicBezTo>
                  <a:pt x="498" y="468"/>
                  <a:pt x="569" y="468"/>
                  <a:pt x="639" y="468"/>
                </a:cubicBezTo>
                <a:cubicBezTo>
                  <a:pt x="657" y="468"/>
                  <a:pt x="675" y="465"/>
                  <a:pt x="691" y="455"/>
                </a:cubicBezTo>
                <a:cubicBezTo>
                  <a:pt x="724" y="434"/>
                  <a:pt x="743" y="406"/>
                  <a:pt x="743" y="365"/>
                </a:cubicBezTo>
                <a:cubicBezTo>
                  <a:pt x="744" y="319"/>
                  <a:pt x="711" y="278"/>
                  <a:pt x="667" y="267"/>
                </a:cubicBezTo>
                <a:close/>
                <a:moveTo>
                  <a:pt x="511" y="135"/>
                </a:moveTo>
                <a:cubicBezTo>
                  <a:pt x="511" y="135"/>
                  <a:pt x="511" y="135"/>
                  <a:pt x="511" y="135"/>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3A8B8611-7BE2-4D24-95ED-7FEE2F3519C4}"/>
              </a:ext>
            </a:extLst>
          </p:cNvPr>
          <p:cNvSpPr>
            <a:spLocks noEditPoints="1"/>
          </p:cNvSpPr>
          <p:nvPr/>
        </p:nvSpPr>
        <p:spPr bwMode="auto">
          <a:xfrm>
            <a:off x="5040313" y="4157663"/>
            <a:ext cx="1455738" cy="801688"/>
          </a:xfrm>
          <a:custGeom>
            <a:avLst/>
            <a:gdLst>
              <a:gd name="T0" fmla="*/ 617 w 728"/>
              <a:gd name="T1" fmla="*/ 178 h 400"/>
              <a:gd name="T2" fmla="*/ 605 w 728"/>
              <a:gd name="T3" fmla="*/ 168 h 400"/>
              <a:gd name="T4" fmla="*/ 571 w 728"/>
              <a:gd name="T5" fmla="*/ 121 h 400"/>
              <a:gd name="T6" fmla="*/ 490 w 728"/>
              <a:gd name="T7" fmla="*/ 112 h 400"/>
              <a:gd name="T8" fmla="*/ 476 w 728"/>
              <a:gd name="T9" fmla="*/ 107 h 400"/>
              <a:gd name="T10" fmla="*/ 455 w 728"/>
              <a:gd name="T11" fmla="*/ 74 h 400"/>
              <a:gd name="T12" fmla="*/ 413 w 728"/>
              <a:gd name="T13" fmla="*/ 37 h 400"/>
              <a:gd name="T14" fmla="*/ 400 w 728"/>
              <a:gd name="T15" fmla="*/ 28 h 400"/>
              <a:gd name="T16" fmla="*/ 335 w 728"/>
              <a:gd name="T17" fmla="*/ 7 h 400"/>
              <a:gd name="T18" fmla="*/ 181 w 728"/>
              <a:gd name="T19" fmla="*/ 57 h 400"/>
              <a:gd name="T20" fmla="*/ 125 w 728"/>
              <a:gd name="T21" fmla="*/ 167 h 400"/>
              <a:gd name="T22" fmla="*/ 112 w 728"/>
              <a:gd name="T23" fmla="*/ 178 h 400"/>
              <a:gd name="T24" fmla="*/ 79 w 728"/>
              <a:gd name="T25" fmla="*/ 182 h 400"/>
              <a:gd name="T26" fmla="*/ 1 w 728"/>
              <a:gd name="T27" fmla="*/ 284 h 400"/>
              <a:gd name="T28" fmla="*/ 24 w 728"/>
              <a:gd name="T29" fmla="*/ 357 h 400"/>
              <a:gd name="T30" fmla="*/ 115 w 728"/>
              <a:gd name="T31" fmla="*/ 400 h 400"/>
              <a:gd name="T32" fmla="*/ 607 w 728"/>
              <a:gd name="T33" fmla="*/ 399 h 400"/>
              <a:gd name="T34" fmla="*/ 700 w 728"/>
              <a:gd name="T35" fmla="*/ 346 h 400"/>
              <a:gd name="T36" fmla="*/ 683 w 728"/>
              <a:gd name="T37" fmla="*/ 209 h 400"/>
              <a:gd name="T38" fmla="*/ 617 w 728"/>
              <a:gd name="T39" fmla="*/ 178 h 400"/>
              <a:gd name="T40" fmla="*/ 312 w 728"/>
              <a:gd name="T41" fmla="*/ 312 h 400"/>
              <a:gd name="T42" fmla="*/ 282 w 728"/>
              <a:gd name="T43" fmla="*/ 282 h 400"/>
              <a:gd name="T44" fmla="*/ 282 w 728"/>
              <a:gd name="T45" fmla="*/ 189 h 400"/>
              <a:gd name="T46" fmla="*/ 295 w 728"/>
              <a:gd name="T47" fmla="*/ 164 h 400"/>
              <a:gd name="T48" fmla="*/ 302 w 728"/>
              <a:gd name="T49" fmla="*/ 149 h 400"/>
              <a:gd name="T50" fmla="*/ 313 w 728"/>
              <a:gd name="T51" fmla="*/ 112 h 400"/>
              <a:gd name="T52" fmla="*/ 349 w 728"/>
              <a:gd name="T53" fmla="*/ 93 h 400"/>
              <a:gd name="T54" fmla="*/ 391 w 728"/>
              <a:gd name="T55" fmla="*/ 100 h 400"/>
              <a:gd name="T56" fmla="*/ 416 w 728"/>
              <a:gd name="T57" fmla="*/ 148 h 400"/>
              <a:gd name="T58" fmla="*/ 424 w 728"/>
              <a:gd name="T59" fmla="*/ 165 h 400"/>
              <a:gd name="T60" fmla="*/ 435 w 728"/>
              <a:gd name="T61" fmla="*/ 187 h 400"/>
              <a:gd name="T62" fmla="*/ 435 w 728"/>
              <a:gd name="T63" fmla="*/ 236 h 400"/>
              <a:gd name="T64" fmla="*/ 435 w 728"/>
              <a:gd name="T65" fmla="*/ 236 h 400"/>
              <a:gd name="T66" fmla="*/ 435 w 728"/>
              <a:gd name="T67" fmla="*/ 284 h 400"/>
              <a:gd name="T68" fmla="*/ 407 w 728"/>
              <a:gd name="T69" fmla="*/ 312 h 400"/>
              <a:gd name="T70" fmla="*/ 312 w 728"/>
              <a:gd name="T71" fmla="*/ 31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8" h="400">
                <a:moveTo>
                  <a:pt x="617" y="178"/>
                </a:moveTo>
                <a:cubicBezTo>
                  <a:pt x="611" y="177"/>
                  <a:pt x="607" y="175"/>
                  <a:pt x="605" y="168"/>
                </a:cubicBezTo>
                <a:cubicBezTo>
                  <a:pt x="599" y="149"/>
                  <a:pt x="588" y="132"/>
                  <a:pt x="571" y="121"/>
                </a:cubicBezTo>
                <a:cubicBezTo>
                  <a:pt x="545" y="104"/>
                  <a:pt x="518" y="102"/>
                  <a:pt x="490" y="112"/>
                </a:cubicBezTo>
                <a:cubicBezTo>
                  <a:pt x="483" y="115"/>
                  <a:pt x="479" y="113"/>
                  <a:pt x="476" y="107"/>
                </a:cubicBezTo>
                <a:cubicBezTo>
                  <a:pt x="471" y="94"/>
                  <a:pt x="464" y="84"/>
                  <a:pt x="455" y="74"/>
                </a:cubicBezTo>
                <a:cubicBezTo>
                  <a:pt x="443" y="59"/>
                  <a:pt x="430" y="46"/>
                  <a:pt x="413" y="37"/>
                </a:cubicBezTo>
                <a:cubicBezTo>
                  <a:pt x="410" y="32"/>
                  <a:pt x="405" y="30"/>
                  <a:pt x="400" y="28"/>
                </a:cubicBezTo>
                <a:cubicBezTo>
                  <a:pt x="380" y="18"/>
                  <a:pt x="358" y="9"/>
                  <a:pt x="335" y="7"/>
                </a:cubicBezTo>
                <a:cubicBezTo>
                  <a:pt x="276" y="0"/>
                  <a:pt x="224" y="16"/>
                  <a:pt x="181" y="57"/>
                </a:cubicBezTo>
                <a:cubicBezTo>
                  <a:pt x="149" y="87"/>
                  <a:pt x="130" y="124"/>
                  <a:pt x="125" y="167"/>
                </a:cubicBezTo>
                <a:cubicBezTo>
                  <a:pt x="124" y="175"/>
                  <a:pt x="120" y="178"/>
                  <a:pt x="112" y="178"/>
                </a:cubicBezTo>
                <a:cubicBezTo>
                  <a:pt x="101" y="177"/>
                  <a:pt x="90" y="179"/>
                  <a:pt x="79" y="182"/>
                </a:cubicBezTo>
                <a:cubicBezTo>
                  <a:pt x="38" y="194"/>
                  <a:pt x="3" y="234"/>
                  <a:pt x="1" y="284"/>
                </a:cubicBezTo>
                <a:cubicBezTo>
                  <a:pt x="0" y="311"/>
                  <a:pt x="8" y="336"/>
                  <a:pt x="24" y="357"/>
                </a:cubicBezTo>
                <a:cubicBezTo>
                  <a:pt x="47" y="386"/>
                  <a:pt x="78" y="400"/>
                  <a:pt x="115" y="400"/>
                </a:cubicBezTo>
                <a:cubicBezTo>
                  <a:pt x="279" y="399"/>
                  <a:pt x="443" y="400"/>
                  <a:pt x="607" y="399"/>
                </a:cubicBezTo>
                <a:cubicBezTo>
                  <a:pt x="647" y="399"/>
                  <a:pt x="679" y="381"/>
                  <a:pt x="700" y="346"/>
                </a:cubicBezTo>
                <a:cubicBezTo>
                  <a:pt x="728" y="301"/>
                  <a:pt x="721" y="246"/>
                  <a:pt x="683" y="209"/>
                </a:cubicBezTo>
                <a:cubicBezTo>
                  <a:pt x="664" y="191"/>
                  <a:pt x="642" y="181"/>
                  <a:pt x="617" y="178"/>
                </a:cubicBezTo>
                <a:close/>
                <a:moveTo>
                  <a:pt x="312" y="312"/>
                </a:moveTo>
                <a:cubicBezTo>
                  <a:pt x="294" y="312"/>
                  <a:pt x="282" y="300"/>
                  <a:pt x="282" y="282"/>
                </a:cubicBezTo>
                <a:cubicBezTo>
                  <a:pt x="282" y="251"/>
                  <a:pt x="283" y="220"/>
                  <a:pt x="282" y="189"/>
                </a:cubicBezTo>
                <a:cubicBezTo>
                  <a:pt x="282" y="178"/>
                  <a:pt x="286" y="169"/>
                  <a:pt x="295" y="164"/>
                </a:cubicBezTo>
                <a:cubicBezTo>
                  <a:pt x="302" y="160"/>
                  <a:pt x="303" y="155"/>
                  <a:pt x="302" y="149"/>
                </a:cubicBezTo>
                <a:cubicBezTo>
                  <a:pt x="301" y="135"/>
                  <a:pt x="304" y="123"/>
                  <a:pt x="313" y="112"/>
                </a:cubicBezTo>
                <a:cubicBezTo>
                  <a:pt x="323" y="100"/>
                  <a:pt x="335" y="94"/>
                  <a:pt x="349" y="93"/>
                </a:cubicBezTo>
                <a:cubicBezTo>
                  <a:pt x="364" y="93"/>
                  <a:pt x="378" y="92"/>
                  <a:pt x="391" y="100"/>
                </a:cubicBezTo>
                <a:cubicBezTo>
                  <a:pt x="408" y="111"/>
                  <a:pt x="417" y="127"/>
                  <a:pt x="416" y="148"/>
                </a:cubicBezTo>
                <a:cubicBezTo>
                  <a:pt x="416" y="155"/>
                  <a:pt x="417" y="161"/>
                  <a:pt x="424" y="165"/>
                </a:cubicBezTo>
                <a:cubicBezTo>
                  <a:pt x="432" y="169"/>
                  <a:pt x="435" y="178"/>
                  <a:pt x="435" y="187"/>
                </a:cubicBezTo>
                <a:cubicBezTo>
                  <a:pt x="435" y="203"/>
                  <a:pt x="435" y="219"/>
                  <a:pt x="435" y="236"/>
                </a:cubicBezTo>
                <a:cubicBezTo>
                  <a:pt x="435" y="236"/>
                  <a:pt x="435" y="236"/>
                  <a:pt x="435" y="236"/>
                </a:cubicBezTo>
                <a:cubicBezTo>
                  <a:pt x="435" y="252"/>
                  <a:pt x="435" y="268"/>
                  <a:pt x="435" y="284"/>
                </a:cubicBezTo>
                <a:cubicBezTo>
                  <a:pt x="435" y="301"/>
                  <a:pt x="424" y="312"/>
                  <a:pt x="407" y="312"/>
                </a:cubicBezTo>
                <a:cubicBezTo>
                  <a:pt x="375" y="312"/>
                  <a:pt x="343" y="312"/>
                  <a:pt x="312" y="312"/>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D2E08AF2-1E63-45D1-9333-055BCEAE7809}"/>
              </a:ext>
            </a:extLst>
          </p:cNvPr>
          <p:cNvSpPr>
            <a:spLocks/>
          </p:cNvSpPr>
          <p:nvPr/>
        </p:nvSpPr>
        <p:spPr bwMode="auto">
          <a:xfrm>
            <a:off x="2511426" y="2560638"/>
            <a:ext cx="1460500" cy="798513"/>
          </a:xfrm>
          <a:custGeom>
            <a:avLst/>
            <a:gdLst>
              <a:gd name="T0" fmla="*/ 61 w 730"/>
              <a:gd name="T1" fmla="*/ 385 h 399"/>
              <a:gd name="T2" fmla="*/ 61 w 730"/>
              <a:gd name="T3" fmla="*/ 385 h 399"/>
              <a:gd name="T4" fmla="*/ 113 w 730"/>
              <a:gd name="T5" fmla="*/ 399 h 399"/>
              <a:gd name="T6" fmla="*/ 609 w 730"/>
              <a:gd name="T7" fmla="*/ 399 h 399"/>
              <a:gd name="T8" fmla="*/ 684 w 730"/>
              <a:gd name="T9" fmla="*/ 369 h 399"/>
              <a:gd name="T10" fmla="*/ 688 w 730"/>
              <a:gd name="T11" fmla="*/ 212 h 399"/>
              <a:gd name="T12" fmla="*/ 620 w 730"/>
              <a:gd name="T13" fmla="*/ 178 h 399"/>
              <a:gd name="T14" fmla="*/ 606 w 730"/>
              <a:gd name="T15" fmla="*/ 166 h 399"/>
              <a:gd name="T16" fmla="*/ 590 w 730"/>
              <a:gd name="T17" fmla="*/ 136 h 399"/>
              <a:gd name="T18" fmla="*/ 493 w 730"/>
              <a:gd name="T19" fmla="*/ 112 h 399"/>
              <a:gd name="T20" fmla="*/ 477 w 730"/>
              <a:gd name="T21" fmla="*/ 105 h 399"/>
              <a:gd name="T22" fmla="*/ 438 w 730"/>
              <a:gd name="T23" fmla="*/ 54 h 399"/>
              <a:gd name="T24" fmla="*/ 289 w 730"/>
              <a:gd name="T25" fmla="*/ 7 h 399"/>
              <a:gd name="T26" fmla="*/ 126 w 730"/>
              <a:gd name="T27" fmla="*/ 163 h 399"/>
              <a:gd name="T28" fmla="*/ 110 w 730"/>
              <a:gd name="T29" fmla="*/ 177 h 399"/>
              <a:gd name="T30" fmla="*/ 11 w 730"/>
              <a:gd name="T31" fmla="*/ 247 h 399"/>
              <a:gd name="T32" fmla="*/ 8 w 730"/>
              <a:gd name="T33" fmla="*/ 323 h 399"/>
              <a:gd name="T34" fmla="*/ 61 w 730"/>
              <a:gd name="T35" fmla="*/ 38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0" h="399">
                <a:moveTo>
                  <a:pt x="61" y="385"/>
                </a:moveTo>
                <a:cubicBezTo>
                  <a:pt x="61" y="385"/>
                  <a:pt x="61" y="385"/>
                  <a:pt x="61" y="385"/>
                </a:cubicBezTo>
                <a:cubicBezTo>
                  <a:pt x="76" y="396"/>
                  <a:pt x="94" y="399"/>
                  <a:pt x="113" y="399"/>
                </a:cubicBezTo>
                <a:cubicBezTo>
                  <a:pt x="278" y="399"/>
                  <a:pt x="444" y="399"/>
                  <a:pt x="609" y="399"/>
                </a:cubicBezTo>
                <a:cubicBezTo>
                  <a:pt x="638" y="399"/>
                  <a:pt x="663" y="389"/>
                  <a:pt x="684" y="369"/>
                </a:cubicBezTo>
                <a:cubicBezTo>
                  <a:pt x="728" y="327"/>
                  <a:pt x="730" y="256"/>
                  <a:pt x="688" y="212"/>
                </a:cubicBezTo>
                <a:cubicBezTo>
                  <a:pt x="669" y="193"/>
                  <a:pt x="647" y="181"/>
                  <a:pt x="620" y="178"/>
                </a:cubicBezTo>
                <a:cubicBezTo>
                  <a:pt x="613" y="177"/>
                  <a:pt x="608" y="174"/>
                  <a:pt x="606" y="166"/>
                </a:cubicBezTo>
                <a:cubicBezTo>
                  <a:pt x="603" y="155"/>
                  <a:pt x="598" y="144"/>
                  <a:pt x="590" y="136"/>
                </a:cubicBezTo>
                <a:cubicBezTo>
                  <a:pt x="563" y="108"/>
                  <a:pt x="530" y="99"/>
                  <a:pt x="493" y="112"/>
                </a:cubicBezTo>
                <a:cubicBezTo>
                  <a:pt x="484" y="115"/>
                  <a:pt x="480" y="112"/>
                  <a:pt x="477" y="105"/>
                </a:cubicBezTo>
                <a:cubicBezTo>
                  <a:pt x="467" y="86"/>
                  <a:pt x="454" y="69"/>
                  <a:pt x="438" y="54"/>
                </a:cubicBezTo>
                <a:cubicBezTo>
                  <a:pt x="395" y="16"/>
                  <a:pt x="345" y="0"/>
                  <a:pt x="289" y="7"/>
                </a:cubicBezTo>
                <a:cubicBezTo>
                  <a:pt x="205" y="17"/>
                  <a:pt x="142" y="78"/>
                  <a:pt x="126" y="163"/>
                </a:cubicBezTo>
                <a:cubicBezTo>
                  <a:pt x="124" y="175"/>
                  <a:pt x="120" y="177"/>
                  <a:pt x="110" y="177"/>
                </a:cubicBezTo>
                <a:cubicBezTo>
                  <a:pt x="67" y="179"/>
                  <a:pt x="27" y="205"/>
                  <a:pt x="11" y="247"/>
                </a:cubicBezTo>
                <a:cubicBezTo>
                  <a:pt x="0" y="272"/>
                  <a:pt x="0" y="298"/>
                  <a:pt x="8" y="323"/>
                </a:cubicBezTo>
                <a:cubicBezTo>
                  <a:pt x="17" y="350"/>
                  <a:pt x="33" y="373"/>
                  <a:pt x="61" y="385"/>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2D27FA7D-6BD9-403A-A38F-CD25AEA21E24}"/>
              </a:ext>
            </a:extLst>
          </p:cNvPr>
          <p:cNvSpPr>
            <a:spLocks/>
          </p:cNvSpPr>
          <p:nvPr/>
        </p:nvSpPr>
        <p:spPr bwMode="auto">
          <a:xfrm>
            <a:off x="234951" y="1031876"/>
            <a:ext cx="1382713" cy="784225"/>
          </a:xfrm>
          <a:custGeom>
            <a:avLst/>
            <a:gdLst>
              <a:gd name="T0" fmla="*/ 45 w 691"/>
              <a:gd name="T1" fmla="*/ 364 h 392"/>
              <a:gd name="T2" fmla="*/ 45 w 691"/>
              <a:gd name="T3" fmla="*/ 364 h 392"/>
              <a:gd name="T4" fmla="*/ 45 w 691"/>
              <a:gd name="T5" fmla="*/ 364 h 392"/>
              <a:gd name="T6" fmla="*/ 122 w 691"/>
              <a:gd name="T7" fmla="*/ 392 h 392"/>
              <a:gd name="T8" fmla="*/ 575 w 691"/>
              <a:gd name="T9" fmla="*/ 392 h 392"/>
              <a:gd name="T10" fmla="*/ 605 w 691"/>
              <a:gd name="T11" fmla="*/ 388 h 392"/>
              <a:gd name="T12" fmla="*/ 688 w 691"/>
              <a:gd name="T13" fmla="*/ 270 h 392"/>
              <a:gd name="T14" fmla="*/ 670 w 691"/>
              <a:gd name="T15" fmla="*/ 219 h 392"/>
              <a:gd name="T16" fmla="*/ 668 w 691"/>
              <a:gd name="T17" fmla="*/ 213 h 392"/>
              <a:gd name="T18" fmla="*/ 597 w 691"/>
              <a:gd name="T19" fmla="*/ 166 h 392"/>
              <a:gd name="T20" fmla="*/ 581 w 691"/>
              <a:gd name="T21" fmla="*/ 153 h 392"/>
              <a:gd name="T22" fmla="*/ 578 w 691"/>
              <a:gd name="T23" fmla="*/ 148 h 392"/>
              <a:gd name="T24" fmla="*/ 478 w 691"/>
              <a:gd name="T25" fmla="*/ 101 h 392"/>
              <a:gd name="T26" fmla="*/ 456 w 691"/>
              <a:gd name="T27" fmla="*/ 90 h 392"/>
              <a:gd name="T28" fmla="*/ 406 w 691"/>
              <a:gd name="T29" fmla="*/ 38 h 392"/>
              <a:gd name="T30" fmla="*/ 277 w 691"/>
              <a:gd name="T31" fmla="*/ 6 h 392"/>
              <a:gd name="T32" fmla="*/ 120 w 691"/>
              <a:gd name="T33" fmla="*/ 154 h 392"/>
              <a:gd name="T34" fmla="*/ 108 w 691"/>
              <a:gd name="T35" fmla="*/ 165 h 392"/>
              <a:gd name="T36" fmla="*/ 51 w 691"/>
              <a:gd name="T37" fmla="*/ 186 h 392"/>
              <a:gd name="T38" fmla="*/ 5 w 691"/>
              <a:gd name="T39" fmla="*/ 294 h 392"/>
              <a:gd name="T40" fmla="*/ 45 w 691"/>
              <a:gd name="T41" fmla="*/ 364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1" h="392">
                <a:moveTo>
                  <a:pt x="45" y="364"/>
                </a:moveTo>
                <a:cubicBezTo>
                  <a:pt x="45" y="364"/>
                  <a:pt x="45" y="364"/>
                  <a:pt x="45" y="364"/>
                </a:cubicBezTo>
                <a:cubicBezTo>
                  <a:pt x="45" y="364"/>
                  <a:pt x="45" y="364"/>
                  <a:pt x="45" y="364"/>
                </a:cubicBezTo>
                <a:cubicBezTo>
                  <a:pt x="66" y="386"/>
                  <a:pt x="93" y="392"/>
                  <a:pt x="122" y="392"/>
                </a:cubicBezTo>
                <a:cubicBezTo>
                  <a:pt x="273" y="392"/>
                  <a:pt x="424" y="392"/>
                  <a:pt x="575" y="392"/>
                </a:cubicBezTo>
                <a:cubicBezTo>
                  <a:pt x="585" y="392"/>
                  <a:pt x="596" y="391"/>
                  <a:pt x="605" y="388"/>
                </a:cubicBezTo>
                <a:cubicBezTo>
                  <a:pt x="659" y="371"/>
                  <a:pt x="691" y="326"/>
                  <a:pt x="688" y="270"/>
                </a:cubicBezTo>
                <a:cubicBezTo>
                  <a:pt x="687" y="252"/>
                  <a:pt x="683" y="234"/>
                  <a:pt x="670" y="219"/>
                </a:cubicBezTo>
                <a:cubicBezTo>
                  <a:pt x="670" y="217"/>
                  <a:pt x="669" y="215"/>
                  <a:pt x="668" y="213"/>
                </a:cubicBezTo>
                <a:cubicBezTo>
                  <a:pt x="651" y="187"/>
                  <a:pt x="627" y="173"/>
                  <a:pt x="597" y="166"/>
                </a:cubicBezTo>
                <a:cubicBezTo>
                  <a:pt x="589" y="165"/>
                  <a:pt x="582" y="163"/>
                  <a:pt x="581" y="153"/>
                </a:cubicBezTo>
                <a:cubicBezTo>
                  <a:pt x="581" y="151"/>
                  <a:pt x="579" y="149"/>
                  <a:pt x="578" y="148"/>
                </a:cubicBezTo>
                <a:cubicBezTo>
                  <a:pt x="556" y="109"/>
                  <a:pt x="522" y="92"/>
                  <a:pt x="478" y="101"/>
                </a:cubicBezTo>
                <a:cubicBezTo>
                  <a:pt x="466" y="103"/>
                  <a:pt x="461" y="99"/>
                  <a:pt x="456" y="90"/>
                </a:cubicBezTo>
                <a:cubicBezTo>
                  <a:pt x="444" y="69"/>
                  <a:pt x="427" y="52"/>
                  <a:pt x="406" y="38"/>
                </a:cubicBezTo>
                <a:cubicBezTo>
                  <a:pt x="367" y="11"/>
                  <a:pt x="324" y="0"/>
                  <a:pt x="277" y="6"/>
                </a:cubicBezTo>
                <a:cubicBezTo>
                  <a:pt x="197" y="17"/>
                  <a:pt x="136" y="75"/>
                  <a:pt x="120" y="154"/>
                </a:cubicBezTo>
                <a:cubicBezTo>
                  <a:pt x="119" y="162"/>
                  <a:pt x="115" y="164"/>
                  <a:pt x="108" y="165"/>
                </a:cubicBezTo>
                <a:cubicBezTo>
                  <a:pt x="86" y="166"/>
                  <a:pt x="67" y="173"/>
                  <a:pt x="51" y="186"/>
                </a:cubicBezTo>
                <a:cubicBezTo>
                  <a:pt x="15" y="213"/>
                  <a:pt x="0" y="250"/>
                  <a:pt x="5" y="294"/>
                </a:cubicBezTo>
                <a:cubicBezTo>
                  <a:pt x="9" y="323"/>
                  <a:pt x="22" y="346"/>
                  <a:pt x="45" y="364"/>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36E1ADC2-DC05-484B-963F-1E23A35AE7A7}"/>
              </a:ext>
            </a:extLst>
          </p:cNvPr>
          <p:cNvSpPr>
            <a:spLocks noEditPoints="1"/>
          </p:cNvSpPr>
          <p:nvPr/>
        </p:nvSpPr>
        <p:spPr bwMode="auto">
          <a:xfrm>
            <a:off x="2417763" y="4010026"/>
            <a:ext cx="1714500" cy="1000125"/>
          </a:xfrm>
          <a:custGeom>
            <a:avLst/>
            <a:gdLst>
              <a:gd name="T0" fmla="*/ 719 w 857"/>
              <a:gd name="T1" fmla="*/ 189 h 500"/>
              <a:gd name="T2" fmla="*/ 584 w 857"/>
              <a:gd name="T3" fmla="*/ 118 h 500"/>
              <a:gd name="T4" fmla="*/ 498 w 857"/>
              <a:gd name="T5" fmla="*/ 42 h 500"/>
              <a:gd name="T6" fmla="*/ 428 w 857"/>
              <a:gd name="T7" fmla="*/ 14 h 500"/>
              <a:gd name="T8" fmla="*/ 424 w 857"/>
              <a:gd name="T9" fmla="*/ 13 h 500"/>
              <a:gd name="T10" fmla="*/ 246 w 857"/>
              <a:gd name="T11" fmla="*/ 45 h 500"/>
              <a:gd name="T12" fmla="*/ 220 w 857"/>
              <a:gd name="T13" fmla="*/ 66 h 500"/>
              <a:gd name="T14" fmla="*/ 146 w 857"/>
              <a:gd name="T15" fmla="*/ 182 h 500"/>
              <a:gd name="T16" fmla="*/ 76 w 857"/>
              <a:gd name="T17" fmla="*/ 218 h 500"/>
              <a:gd name="T18" fmla="*/ 22 w 857"/>
              <a:gd name="T19" fmla="*/ 280 h 500"/>
              <a:gd name="T20" fmla="*/ 43 w 857"/>
              <a:gd name="T21" fmla="*/ 446 h 500"/>
              <a:gd name="T22" fmla="*/ 45 w 857"/>
              <a:gd name="T23" fmla="*/ 448 h 500"/>
              <a:gd name="T24" fmla="*/ 146 w 857"/>
              <a:gd name="T25" fmla="*/ 499 h 500"/>
              <a:gd name="T26" fmla="*/ 163 w 857"/>
              <a:gd name="T27" fmla="*/ 500 h 500"/>
              <a:gd name="T28" fmla="*/ 829 w 857"/>
              <a:gd name="T29" fmla="*/ 421 h 500"/>
              <a:gd name="T30" fmla="*/ 730 w 857"/>
              <a:gd name="T31" fmla="*/ 198 h 500"/>
              <a:gd name="T32" fmla="*/ 772 w 857"/>
              <a:gd name="T33" fmla="*/ 436 h 500"/>
              <a:gd name="T34" fmla="*/ 772 w 857"/>
              <a:gd name="T35" fmla="*/ 436 h 500"/>
              <a:gd name="T36" fmla="*/ 773 w 857"/>
              <a:gd name="T37" fmla="*/ 436 h 500"/>
              <a:gd name="T38" fmla="*/ 60 w 857"/>
              <a:gd name="T39" fmla="*/ 400 h 500"/>
              <a:gd name="T40" fmla="*/ 60 w 857"/>
              <a:gd name="T41" fmla="*/ 400 h 500"/>
              <a:gd name="T42" fmla="*/ 74 w 857"/>
              <a:gd name="T43" fmla="*/ 420 h 500"/>
              <a:gd name="T44" fmla="*/ 74 w 857"/>
              <a:gd name="T45" fmla="*/ 420 h 500"/>
              <a:gd name="T46" fmla="*/ 60 w 857"/>
              <a:gd name="T47" fmla="*/ 400 h 500"/>
              <a:gd name="T48" fmla="*/ 83 w 857"/>
              <a:gd name="T49" fmla="*/ 266 h 500"/>
              <a:gd name="T50" fmla="*/ 121 w 857"/>
              <a:gd name="T51" fmla="*/ 241 h 500"/>
              <a:gd name="T52" fmla="*/ 121 w 857"/>
              <a:gd name="T53" fmla="*/ 241 h 500"/>
              <a:gd name="T54" fmla="*/ 178 w 857"/>
              <a:gd name="T55" fmla="*/ 234 h 500"/>
              <a:gd name="T56" fmla="*/ 200 w 857"/>
              <a:gd name="T57" fmla="*/ 156 h 500"/>
              <a:gd name="T58" fmla="*/ 212 w 857"/>
              <a:gd name="T59" fmla="*/ 134 h 500"/>
              <a:gd name="T60" fmla="*/ 212 w 857"/>
              <a:gd name="T61" fmla="*/ 134 h 500"/>
              <a:gd name="T62" fmla="*/ 221 w 857"/>
              <a:gd name="T63" fmla="*/ 123 h 500"/>
              <a:gd name="T64" fmla="*/ 500 w 857"/>
              <a:gd name="T65" fmla="*/ 96 h 500"/>
              <a:gd name="T66" fmla="*/ 562 w 857"/>
              <a:gd name="T67" fmla="*/ 169 h 500"/>
              <a:gd name="T68" fmla="*/ 686 w 857"/>
              <a:gd name="T69" fmla="*/ 224 h 500"/>
              <a:gd name="T70" fmla="*/ 796 w 857"/>
              <a:gd name="T71" fmla="*/ 301 h 500"/>
              <a:gd name="T72" fmla="*/ 157 w 857"/>
              <a:gd name="T73" fmla="*/ 458 h 500"/>
              <a:gd name="T74" fmla="*/ 74 w 857"/>
              <a:gd name="T75" fmla="*/ 420 h 500"/>
              <a:gd name="T76" fmla="*/ 52 w 857"/>
              <a:gd name="T77" fmla="*/ 391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57" h="500">
                <a:moveTo>
                  <a:pt x="730" y="198"/>
                </a:moveTo>
                <a:cubicBezTo>
                  <a:pt x="724" y="197"/>
                  <a:pt x="721" y="194"/>
                  <a:pt x="719" y="189"/>
                </a:cubicBezTo>
                <a:cubicBezTo>
                  <a:pt x="701" y="155"/>
                  <a:pt x="675" y="131"/>
                  <a:pt x="637" y="121"/>
                </a:cubicBezTo>
                <a:cubicBezTo>
                  <a:pt x="620" y="116"/>
                  <a:pt x="602" y="117"/>
                  <a:pt x="584" y="118"/>
                </a:cubicBezTo>
                <a:cubicBezTo>
                  <a:pt x="580" y="118"/>
                  <a:pt x="575" y="119"/>
                  <a:pt x="571" y="114"/>
                </a:cubicBezTo>
                <a:cubicBezTo>
                  <a:pt x="552" y="84"/>
                  <a:pt x="528" y="60"/>
                  <a:pt x="498" y="42"/>
                </a:cubicBezTo>
                <a:cubicBezTo>
                  <a:pt x="476" y="29"/>
                  <a:pt x="454" y="17"/>
                  <a:pt x="428" y="14"/>
                </a:cubicBezTo>
                <a:cubicBezTo>
                  <a:pt x="428" y="14"/>
                  <a:pt x="428" y="14"/>
                  <a:pt x="428" y="14"/>
                </a:cubicBezTo>
                <a:cubicBezTo>
                  <a:pt x="427" y="14"/>
                  <a:pt x="425" y="14"/>
                  <a:pt x="424" y="13"/>
                </a:cubicBezTo>
                <a:cubicBezTo>
                  <a:pt x="424" y="13"/>
                  <a:pt x="424" y="13"/>
                  <a:pt x="424" y="13"/>
                </a:cubicBezTo>
                <a:cubicBezTo>
                  <a:pt x="423" y="13"/>
                  <a:pt x="422" y="12"/>
                  <a:pt x="421" y="12"/>
                </a:cubicBezTo>
                <a:cubicBezTo>
                  <a:pt x="359" y="0"/>
                  <a:pt x="300" y="11"/>
                  <a:pt x="246" y="45"/>
                </a:cubicBezTo>
                <a:cubicBezTo>
                  <a:pt x="237" y="51"/>
                  <a:pt x="227" y="56"/>
                  <a:pt x="220" y="65"/>
                </a:cubicBezTo>
                <a:cubicBezTo>
                  <a:pt x="220" y="65"/>
                  <a:pt x="220" y="66"/>
                  <a:pt x="220" y="66"/>
                </a:cubicBezTo>
                <a:cubicBezTo>
                  <a:pt x="217" y="66"/>
                  <a:pt x="215" y="68"/>
                  <a:pt x="213" y="70"/>
                </a:cubicBezTo>
                <a:cubicBezTo>
                  <a:pt x="181" y="101"/>
                  <a:pt x="158" y="138"/>
                  <a:pt x="146" y="182"/>
                </a:cubicBezTo>
                <a:cubicBezTo>
                  <a:pt x="144" y="191"/>
                  <a:pt x="141" y="196"/>
                  <a:pt x="132" y="197"/>
                </a:cubicBezTo>
                <a:cubicBezTo>
                  <a:pt x="112" y="200"/>
                  <a:pt x="93" y="207"/>
                  <a:pt x="76" y="218"/>
                </a:cubicBezTo>
                <a:cubicBezTo>
                  <a:pt x="56" y="232"/>
                  <a:pt x="38" y="249"/>
                  <a:pt x="27" y="271"/>
                </a:cubicBezTo>
                <a:cubicBezTo>
                  <a:pt x="24" y="273"/>
                  <a:pt x="23" y="277"/>
                  <a:pt x="22" y="280"/>
                </a:cubicBezTo>
                <a:cubicBezTo>
                  <a:pt x="0" y="326"/>
                  <a:pt x="1" y="372"/>
                  <a:pt x="23" y="418"/>
                </a:cubicBezTo>
                <a:cubicBezTo>
                  <a:pt x="28" y="428"/>
                  <a:pt x="33" y="439"/>
                  <a:pt x="43" y="446"/>
                </a:cubicBezTo>
                <a:cubicBezTo>
                  <a:pt x="43" y="446"/>
                  <a:pt x="43" y="446"/>
                  <a:pt x="43" y="446"/>
                </a:cubicBezTo>
                <a:cubicBezTo>
                  <a:pt x="44" y="447"/>
                  <a:pt x="45" y="447"/>
                  <a:pt x="45" y="448"/>
                </a:cubicBezTo>
                <a:cubicBezTo>
                  <a:pt x="45" y="448"/>
                  <a:pt x="45" y="448"/>
                  <a:pt x="45" y="448"/>
                </a:cubicBezTo>
                <a:cubicBezTo>
                  <a:pt x="71" y="480"/>
                  <a:pt x="105" y="496"/>
                  <a:pt x="146" y="499"/>
                </a:cubicBezTo>
                <a:cubicBezTo>
                  <a:pt x="147" y="499"/>
                  <a:pt x="148" y="499"/>
                  <a:pt x="150" y="499"/>
                </a:cubicBezTo>
                <a:cubicBezTo>
                  <a:pt x="154" y="500"/>
                  <a:pt x="158" y="500"/>
                  <a:pt x="163" y="500"/>
                </a:cubicBezTo>
                <a:cubicBezTo>
                  <a:pt x="339" y="500"/>
                  <a:pt x="516" y="500"/>
                  <a:pt x="692" y="500"/>
                </a:cubicBezTo>
                <a:cubicBezTo>
                  <a:pt x="754" y="500"/>
                  <a:pt x="800" y="474"/>
                  <a:pt x="829" y="421"/>
                </a:cubicBezTo>
                <a:cubicBezTo>
                  <a:pt x="857" y="371"/>
                  <a:pt x="855" y="319"/>
                  <a:pt x="827" y="270"/>
                </a:cubicBezTo>
                <a:cubicBezTo>
                  <a:pt x="806" y="232"/>
                  <a:pt x="772" y="208"/>
                  <a:pt x="730" y="198"/>
                </a:cubicBezTo>
                <a:close/>
                <a:moveTo>
                  <a:pt x="773" y="436"/>
                </a:moveTo>
                <a:cubicBezTo>
                  <a:pt x="773" y="436"/>
                  <a:pt x="773" y="436"/>
                  <a:pt x="772" y="436"/>
                </a:cubicBezTo>
                <a:cubicBezTo>
                  <a:pt x="772" y="436"/>
                  <a:pt x="772" y="436"/>
                  <a:pt x="772" y="436"/>
                </a:cubicBezTo>
                <a:cubicBezTo>
                  <a:pt x="772" y="436"/>
                  <a:pt x="772" y="436"/>
                  <a:pt x="772" y="436"/>
                </a:cubicBezTo>
                <a:cubicBezTo>
                  <a:pt x="772" y="436"/>
                  <a:pt x="772" y="436"/>
                  <a:pt x="772" y="436"/>
                </a:cubicBezTo>
                <a:cubicBezTo>
                  <a:pt x="773" y="436"/>
                  <a:pt x="773" y="436"/>
                  <a:pt x="773" y="436"/>
                </a:cubicBezTo>
                <a:close/>
                <a:moveTo>
                  <a:pt x="60" y="400"/>
                </a:moveTo>
                <a:cubicBezTo>
                  <a:pt x="60" y="400"/>
                  <a:pt x="60" y="400"/>
                  <a:pt x="60" y="400"/>
                </a:cubicBezTo>
                <a:cubicBezTo>
                  <a:pt x="58" y="399"/>
                  <a:pt x="57" y="398"/>
                  <a:pt x="56" y="397"/>
                </a:cubicBezTo>
                <a:cubicBezTo>
                  <a:pt x="57" y="398"/>
                  <a:pt x="58" y="399"/>
                  <a:pt x="60" y="400"/>
                </a:cubicBezTo>
                <a:close/>
                <a:moveTo>
                  <a:pt x="74" y="420"/>
                </a:moveTo>
                <a:cubicBezTo>
                  <a:pt x="74" y="420"/>
                  <a:pt x="74" y="420"/>
                  <a:pt x="74" y="420"/>
                </a:cubicBezTo>
                <a:cubicBezTo>
                  <a:pt x="74" y="420"/>
                  <a:pt x="74" y="420"/>
                  <a:pt x="74" y="420"/>
                </a:cubicBezTo>
                <a:cubicBezTo>
                  <a:pt x="74" y="420"/>
                  <a:pt x="74" y="420"/>
                  <a:pt x="74" y="420"/>
                </a:cubicBezTo>
                <a:cubicBezTo>
                  <a:pt x="74" y="420"/>
                  <a:pt x="74" y="420"/>
                  <a:pt x="74" y="420"/>
                </a:cubicBezTo>
                <a:cubicBezTo>
                  <a:pt x="70" y="412"/>
                  <a:pt x="65" y="406"/>
                  <a:pt x="60" y="400"/>
                </a:cubicBezTo>
                <a:cubicBezTo>
                  <a:pt x="59" y="397"/>
                  <a:pt x="58" y="394"/>
                  <a:pt x="57" y="391"/>
                </a:cubicBezTo>
                <a:cubicBezTo>
                  <a:pt x="39" y="347"/>
                  <a:pt x="49" y="300"/>
                  <a:pt x="83" y="266"/>
                </a:cubicBezTo>
                <a:cubicBezTo>
                  <a:pt x="94" y="256"/>
                  <a:pt x="108" y="250"/>
                  <a:pt x="120" y="242"/>
                </a:cubicBezTo>
                <a:cubicBezTo>
                  <a:pt x="121" y="242"/>
                  <a:pt x="121" y="242"/>
                  <a:pt x="121" y="241"/>
                </a:cubicBezTo>
                <a:cubicBezTo>
                  <a:pt x="122" y="239"/>
                  <a:pt x="123" y="237"/>
                  <a:pt x="125" y="237"/>
                </a:cubicBezTo>
                <a:cubicBezTo>
                  <a:pt x="123" y="237"/>
                  <a:pt x="122" y="239"/>
                  <a:pt x="121" y="241"/>
                </a:cubicBezTo>
                <a:cubicBezTo>
                  <a:pt x="133" y="240"/>
                  <a:pt x="144" y="236"/>
                  <a:pt x="156" y="236"/>
                </a:cubicBezTo>
                <a:cubicBezTo>
                  <a:pt x="163" y="236"/>
                  <a:pt x="172" y="238"/>
                  <a:pt x="178" y="234"/>
                </a:cubicBezTo>
                <a:cubicBezTo>
                  <a:pt x="185" y="230"/>
                  <a:pt x="181" y="220"/>
                  <a:pt x="183" y="212"/>
                </a:cubicBezTo>
                <a:cubicBezTo>
                  <a:pt x="186" y="193"/>
                  <a:pt x="193" y="174"/>
                  <a:pt x="200" y="156"/>
                </a:cubicBezTo>
                <a:cubicBezTo>
                  <a:pt x="200" y="156"/>
                  <a:pt x="200" y="156"/>
                  <a:pt x="200" y="156"/>
                </a:cubicBezTo>
                <a:cubicBezTo>
                  <a:pt x="205" y="149"/>
                  <a:pt x="209" y="141"/>
                  <a:pt x="212" y="134"/>
                </a:cubicBezTo>
                <a:cubicBezTo>
                  <a:pt x="212" y="134"/>
                  <a:pt x="212" y="134"/>
                  <a:pt x="212" y="134"/>
                </a:cubicBezTo>
                <a:cubicBezTo>
                  <a:pt x="212" y="134"/>
                  <a:pt x="212" y="134"/>
                  <a:pt x="212" y="134"/>
                </a:cubicBezTo>
                <a:cubicBezTo>
                  <a:pt x="215" y="133"/>
                  <a:pt x="216" y="131"/>
                  <a:pt x="216" y="128"/>
                </a:cubicBezTo>
                <a:cubicBezTo>
                  <a:pt x="219" y="127"/>
                  <a:pt x="220" y="125"/>
                  <a:pt x="221" y="123"/>
                </a:cubicBezTo>
                <a:cubicBezTo>
                  <a:pt x="252" y="87"/>
                  <a:pt x="289" y="61"/>
                  <a:pt x="337" y="53"/>
                </a:cubicBezTo>
                <a:cubicBezTo>
                  <a:pt x="398" y="41"/>
                  <a:pt x="453" y="56"/>
                  <a:pt x="500" y="96"/>
                </a:cubicBezTo>
                <a:cubicBezTo>
                  <a:pt x="523" y="115"/>
                  <a:pt x="539" y="139"/>
                  <a:pt x="552" y="165"/>
                </a:cubicBezTo>
                <a:cubicBezTo>
                  <a:pt x="554" y="171"/>
                  <a:pt x="557" y="172"/>
                  <a:pt x="562" y="169"/>
                </a:cubicBezTo>
                <a:cubicBezTo>
                  <a:pt x="573" y="165"/>
                  <a:pt x="583" y="160"/>
                  <a:pt x="595" y="159"/>
                </a:cubicBezTo>
                <a:cubicBezTo>
                  <a:pt x="639" y="155"/>
                  <a:pt x="675" y="181"/>
                  <a:pt x="686" y="224"/>
                </a:cubicBezTo>
                <a:cubicBezTo>
                  <a:pt x="688" y="231"/>
                  <a:pt x="691" y="236"/>
                  <a:pt x="700" y="236"/>
                </a:cubicBezTo>
                <a:cubicBezTo>
                  <a:pt x="744" y="240"/>
                  <a:pt x="777" y="261"/>
                  <a:pt x="796" y="301"/>
                </a:cubicBezTo>
                <a:cubicBezTo>
                  <a:pt x="830" y="373"/>
                  <a:pt x="776" y="458"/>
                  <a:pt x="697" y="458"/>
                </a:cubicBezTo>
                <a:cubicBezTo>
                  <a:pt x="517" y="458"/>
                  <a:pt x="337" y="458"/>
                  <a:pt x="157" y="458"/>
                </a:cubicBezTo>
                <a:cubicBezTo>
                  <a:pt x="150" y="458"/>
                  <a:pt x="143" y="458"/>
                  <a:pt x="136" y="457"/>
                </a:cubicBezTo>
                <a:cubicBezTo>
                  <a:pt x="111" y="451"/>
                  <a:pt x="91" y="437"/>
                  <a:pt x="74" y="420"/>
                </a:cubicBezTo>
                <a:close/>
                <a:moveTo>
                  <a:pt x="54" y="395"/>
                </a:moveTo>
                <a:cubicBezTo>
                  <a:pt x="53" y="394"/>
                  <a:pt x="53" y="393"/>
                  <a:pt x="52" y="391"/>
                </a:cubicBezTo>
                <a:cubicBezTo>
                  <a:pt x="53" y="393"/>
                  <a:pt x="53" y="394"/>
                  <a:pt x="54" y="395"/>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46EC8FB2-B86A-4023-AD01-E1682A78FC99}"/>
              </a:ext>
            </a:extLst>
          </p:cNvPr>
          <p:cNvSpPr>
            <a:spLocks/>
          </p:cNvSpPr>
          <p:nvPr/>
        </p:nvSpPr>
        <p:spPr bwMode="auto">
          <a:xfrm>
            <a:off x="5849938" y="4040188"/>
            <a:ext cx="706438" cy="522288"/>
          </a:xfrm>
          <a:custGeom>
            <a:avLst/>
            <a:gdLst>
              <a:gd name="T0" fmla="*/ 292 w 353"/>
              <a:gd name="T1" fmla="*/ 118 h 261"/>
              <a:gd name="T2" fmla="*/ 281 w 353"/>
              <a:gd name="T3" fmla="*/ 109 h 261"/>
              <a:gd name="T4" fmla="*/ 255 w 353"/>
              <a:gd name="T5" fmla="*/ 81 h 261"/>
              <a:gd name="T6" fmla="*/ 217 w 353"/>
              <a:gd name="T7" fmla="*/ 74 h 261"/>
              <a:gd name="T8" fmla="*/ 201 w 353"/>
              <a:gd name="T9" fmla="*/ 70 h 261"/>
              <a:gd name="T10" fmla="*/ 55 w 353"/>
              <a:gd name="T11" fmla="*/ 21 h 261"/>
              <a:gd name="T12" fmla="*/ 7 w 353"/>
              <a:gd name="T13" fmla="*/ 55 h 261"/>
              <a:gd name="T14" fmla="*/ 10 w 353"/>
              <a:gd name="T15" fmla="*/ 71 h 261"/>
              <a:gd name="T16" fmla="*/ 76 w 353"/>
              <a:gd name="T17" fmla="*/ 133 h 261"/>
              <a:gd name="T18" fmla="*/ 103 w 353"/>
              <a:gd name="T19" fmla="*/ 145 h 261"/>
              <a:gd name="T20" fmla="*/ 109 w 353"/>
              <a:gd name="T21" fmla="*/ 144 h 261"/>
              <a:gd name="T22" fmla="*/ 215 w 353"/>
              <a:gd name="T23" fmla="*/ 208 h 261"/>
              <a:gd name="T24" fmla="*/ 225 w 353"/>
              <a:gd name="T25" fmla="*/ 217 h 261"/>
              <a:gd name="T26" fmla="*/ 296 w 353"/>
              <a:gd name="T27" fmla="*/ 257 h 261"/>
              <a:gd name="T28" fmla="*/ 307 w 353"/>
              <a:gd name="T29" fmla="*/ 258 h 261"/>
              <a:gd name="T30" fmla="*/ 350 w 353"/>
              <a:gd name="T31" fmla="*/ 206 h 261"/>
              <a:gd name="T32" fmla="*/ 292 w 353"/>
              <a:gd name="T33" fmla="*/ 11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3" h="261">
                <a:moveTo>
                  <a:pt x="292" y="118"/>
                </a:moveTo>
                <a:cubicBezTo>
                  <a:pt x="287" y="117"/>
                  <a:pt x="283" y="114"/>
                  <a:pt x="281" y="109"/>
                </a:cubicBezTo>
                <a:cubicBezTo>
                  <a:pt x="276" y="97"/>
                  <a:pt x="267" y="87"/>
                  <a:pt x="255" y="81"/>
                </a:cubicBezTo>
                <a:cubicBezTo>
                  <a:pt x="243" y="74"/>
                  <a:pt x="230" y="72"/>
                  <a:pt x="217" y="74"/>
                </a:cubicBezTo>
                <a:cubicBezTo>
                  <a:pt x="211" y="75"/>
                  <a:pt x="205" y="77"/>
                  <a:pt x="201" y="70"/>
                </a:cubicBezTo>
                <a:cubicBezTo>
                  <a:pt x="170" y="20"/>
                  <a:pt x="111" y="0"/>
                  <a:pt x="55" y="21"/>
                </a:cubicBezTo>
                <a:cubicBezTo>
                  <a:pt x="36" y="28"/>
                  <a:pt x="21" y="41"/>
                  <a:pt x="7" y="55"/>
                </a:cubicBezTo>
                <a:cubicBezTo>
                  <a:pt x="0" y="63"/>
                  <a:pt x="1" y="66"/>
                  <a:pt x="10" y="71"/>
                </a:cubicBezTo>
                <a:cubicBezTo>
                  <a:pt x="37" y="87"/>
                  <a:pt x="59" y="107"/>
                  <a:pt x="76" y="133"/>
                </a:cubicBezTo>
                <a:cubicBezTo>
                  <a:pt x="83" y="145"/>
                  <a:pt x="90" y="151"/>
                  <a:pt x="103" y="145"/>
                </a:cubicBezTo>
                <a:cubicBezTo>
                  <a:pt x="105" y="144"/>
                  <a:pt x="107" y="144"/>
                  <a:pt x="109" y="144"/>
                </a:cubicBezTo>
                <a:cubicBezTo>
                  <a:pt x="153" y="140"/>
                  <a:pt x="197" y="166"/>
                  <a:pt x="215" y="208"/>
                </a:cubicBezTo>
                <a:cubicBezTo>
                  <a:pt x="217" y="212"/>
                  <a:pt x="219" y="216"/>
                  <a:pt x="225" y="217"/>
                </a:cubicBezTo>
                <a:cubicBezTo>
                  <a:pt x="253" y="222"/>
                  <a:pt x="277" y="236"/>
                  <a:pt x="296" y="257"/>
                </a:cubicBezTo>
                <a:cubicBezTo>
                  <a:pt x="300" y="261"/>
                  <a:pt x="303" y="260"/>
                  <a:pt x="307" y="258"/>
                </a:cubicBezTo>
                <a:cubicBezTo>
                  <a:pt x="335" y="244"/>
                  <a:pt x="349" y="222"/>
                  <a:pt x="350" y="206"/>
                </a:cubicBezTo>
                <a:cubicBezTo>
                  <a:pt x="353" y="159"/>
                  <a:pt x="326" y="123"/>
                  <a:pt x="292" y="118"/>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5591CB32-C041-45B9-80A1-7026788C82A4}"/>
              </a:ext>
            </a:extLst>
          </p:cNvPr>
          <p:cNvSpPr>
            <a:spLocks noEditPoints="1"/>
          </p:cNvSpPr>
          <p:nvPr/>
        </p:nvSpPr>
        <p:spPr bwMode="auto">
          <a:xfrm>
            <a:off x="5035551" y="903288"/>
            <a:ext cx="1576388" cy="957263"/>
          </a:xfrm>
          <a:custGeom>
            <a:avLst/>
            <a:gdLst>
              <a:gd name="T0" fmla="*/ 216 w 788"/>
              <a:gd name="T1" fmla="*/ 478 h 478"/>
              <a:gd name="T2" fmla="*/ 674 w 788"/>
              <a:gd name="T3" fmla="*/ 468 h 478"/>
              <a:gd name="T4" fmla="*/ 675 w 788"/>
              <a:gd name="T5" fmla="*/ 466 h 478"/>
              <a:gd name="T6" fmla="*/ 740 w 788"/>
              <a:gd name="T7" fmla="*/ 411 h 478"/>
              <a:gd name="T8" fmla="*/ 745 w 788"/>
              <a:gd name="T9" fmla="*/ 282 h 478"/>
              <a:gd name="T10" fmla="*/ 724 w 788"/>
              <a:gd name="T11" fmla="*/ 121 h 478"/>
              <a:gd name="T12" fmla="*/ 641 w 788"/>
              <a:gd name="T13" fmla="*/ 74 h 478"/>
              <a:gd name="T14" fmla="*/ 594 w 788"/>
              <a:gd name="T15" fmla="*/ 37 h 478"/>
              <a:gd name="T16" fmla="*/ 397 w 788"/>
              <a:gd name="T17" fmla="*/ 59 h 478"/>
              <a:gd name="T18" fmla="*/ 171 w 788"/>
              <a:gd name="T19" fmla="*/ 127 h 478"/>
              <a:gd name="T20" fmla="*/ 123 w 788"/>
              <a:gd name="T21" fmla="*/ 222 h 478"/>
              <a:gd name="T22" fmla="*/ 24 w 788"/>
              <a:gd name="T23" fmla="*/ 285 h 478"/>
              <a:gd name="T24" fmla="*/ 8 w 788"/>
              <a:gd name="T25" fmla="*/ 326 h 478"/>
              <a:gd name="T26" fmla="*/ 134 w 788"/>
              <a:gd name="T27" fmla="*/ 478 h 478"/>
              <a:gd name="T28" fmla="*/ 255 w 788"/>
              <a:gd name="T29" fmla="*/ 102 h 478"/>
              <a:gd name="T30" fmla="*/ 412 w 788"/>
              <a:gd name="T31" fmla="*/ 106 h 478"/>
              <a:gd name="T32" fmla="*/ 505 w 788"/>
              <a:gd name="T33" fmla="*/ 197 h 478"/>
              <a:gd name="T34" fmla="*/ 609 w 788"/>
              <a:gd name="T35" fmla="*/ 240 h 478"/>
              <a:gd name="T36" fmla="*/ 635 w 788"/>
              <a:gd name="T37" fmla="*/ 258 h 478"/>
              <a:gd name="T38" fmla="*/ 673 w 788"/>
              <a:gd name="T39" fmla="*/ 430 h 478"/>
              <a:gd name="T40" fmla="*/ 643 w 788"/>
              <a:gd name="T41" fmla="*/ 440 h 478"/>
              <a:gd name="T42" fmla="*/ 643 w 788"/>
              <a:gd name="T43" fmla="*/ 440 h 478"/>
              <a:gd name="T44" fmla="*/ 139 w 788"/>
              <a:gd name="T45" fmla="*/ 442 h 478"/>
              <a:gd name="T46" fmla="*/ 116 w 788"/>
              <a:gd name="T47" fmla="*/ 442 h 478"/>
              <a:gd name="T48" fmla="*/ 83 w 788"/>
              <a:gd name="T49" fmla="*/ 425 h 478"/>
              <a:gd name="T50" fmla="*/ 147 w 788"/>
              <a:gd name="T51" fmla="*/ 257 h 478"/>
              <a:gd name="T52" fmla="*/ 223 w 788"/>
              <a:gd name="T53" fmla="*/ 126 h 478"/>
              <a:gd name="T54" fmla="*/ 94 w 788"/>
              <a:gd name="T55" fmla="*/ 438 h 478"/>
              <a:gd name="T56" fmla="*/ 116 w 788"/>
              <a:gd name="T57" fmla="*/ 442 h 478"/>
              <a:gd name="T58" fmla="*/ 102 w 788"/>
              <a:gd name="T59" fmla="*/ 440 h 478"/>
              <a:gd name="T60" fmla="*/ 448 w 788"/>
              <a:gd name="T61" fmla="*/ 75 h 478"/>
              <a:gd name="T62" fmla="*/ 609 w 788"/>
              <a:gd name="T63" fmla="*/ 111 h 478"/>
              <a:gd name="T64" fmla="*/ 663 w 788"/>
              <a:gd name="T65" fmla="*/ 115 h 478"/>
              <a:gd name="T66" fmla="*/ 694 w 788"/>
              <a:gd name="T67" fmla="*/ 152 h 478"/>
              <a:gd name="T68" fmla="*/ 735 w 788"/>
              <a:gd name="T69" fmla="*/ 244 h 478"/>
              <a:gd name="T70" fmla="*/ 654 w 788"/>
              <a:gd name="T71" fmla="*/ 224 h 478"/>
              <a:gd name="T72" fmla="*/ 633 w 788"/>
              <a:gd name="T73" fmla="*/ 202 h 478"/>
              <a:gd name="T74" fmla="*/ 500 w 788"/>
              <a:gd name="T75" fmla="*/ 138 h 478"/>
              <a:gd name="T76" fmla="*/ 448 w 788"/>
              <a:gd name="T77" fmla="*/ 75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88" h="478">
                <a:moveTo>
                  <a:pt x="134" y="478"/>
                </a:moveTo>
                <a:cubicBezTo>
                  <a:pt x="161" y="478"/>
                  <a:pt x="188" y="478"/>
                  <a:pt x="216" y="478"/>
                </a:cubicBezTo>
                <a:cubicBezTo>
                  <a:pt x="352" y="478"/>
                  <a:pt x="488" y="478"/>
                  <a:pt x="625" y="478"/>
                </a:cubicBezTo>
                <a:cubicBezTo>
                  <a:pt x="642" y="478"/>
                  <a:pt x="659" y="477"/>
                  <a:pt x="674" y="468"/>
                </a:cubicBezTo>
                <a:cubicBezTo>
                  <a:pt x="675" y="468"/>
                  <a:pt x="675" y="467"/>
                  <a:pt x="675" y="466"/>
                </a:cubicBezTo>
                <a:cubicBezTo>
                  <a:pt x="675" y="466"/>
                  <a:pt x="675" y="466"/>
                  <a:pt x="675" y="466"/>
                </a:cubicBezTo>
                <a:cubicBezTo>
                  <a:pt x="677" y="466"/>
                  <a:pt x="679" y="466"/>
                  <a:pt x="681" y="466"/>
                </a:cubicBezTo>
                <a:cubicBezTo>
                  <a:pt x="707" y="454"/>
                  <a:pt x="727" y="436"/>
                  <a:pt x="740" y="411"/>
                </a:cubicBezTo>
                <a:cubicBezTo>
                  <a:pt x="760" y="373"/>
                  <a:pt x="761" y="333"/>
                  <a:pt x="743" y="293"/>
                </a:cubicBezTo>
                <a:cubicBezTo>
                  <a:pt x="740" y="288"/>
                  <a:pt x="741" y="285"/>
                  <a:pt x="745" y="282"/>
                </a:cubicBezTo>
                <a:cubicBezTo>
                  <a:pt x="776" y="259"/>
                  <a:pt x="788" y="229"/>
                  <a:pt x="782" y="192"/>
                </a:cubicBezTo>
                <a:cubicBezTo>
                  <a:pt x="777" y="157"/>
                  <a:pt x="755" y="135"/>
                  <a:pt x="724" y="121"/>
                </a:cubicBezTo>
                <a:cubicBezTo>
                  <a:pt x="717" y="118"/>
                  <a:pt x="711" y="115"/>
                  <a:pt x="707" y="108"/>
                </a:cubicBezTo>
                <a:cubicBezTo>
                  <a:pt x="692" y="84"/>
                  <a:pt x="669" y="73"/>
                  <a:pt x="641" y="74"/>
                </a:cubicBezTo>
                <a:cubicBezTo>
                  <a:pt x="632" y="74"/>
                  <a:pt x="627" y="71"/>
                  <a:pt x="623" y="65"/>
                </a:cubicBezTo>
                <a:cubicBezTo>
                  <a:pt x="615" y="54"/>
                  <a:pt x="605" y="45"/>
                  <a:pt x="594" y="37"/>
                </a:cubicBezTo>
                <a:cubicBezTo>
                  <a:pt x="540" y="0"/>
                  <a:pt x="464" y="7"/>
                  <a:pt x="419" y="54"/>
                </a:cubicBezTo>
                <a:cubicBezTo>
                  <a:pt x="412" y="60"/>
                  <a:pt x="405" y="62"/>
                  <a:pt x="397" y="59"/>
                </a:cubicBezTo>
                <a:cubicBezTo>
                  <a:pt x="369" y="49"/>
                  <a:pt x="340" y="46"/>
                  <a:pt x="310" y="50"/>
                </a:cubicBezTo>
                <a:cubicBezTo>
                  <a:pt x="253" y="56"/>
                  <a:pt x="206" y="82"/>
                  <a:pt x="171" y="127"/>
                </a:cubicBezTo>
                <a:cubicBezTo>
                  <a:pt x="151" y="152"/>
                  <a:pt x="137" y="180"/>
                  <a:pt x="132" y="212"/>
                </a:cubicBezTo>
                <a:cubicBezTo>
                  <a:pt x="131" y="217"/>
                  <a:pt x="129" y="221"/>
                  <a:pt x="123" y="222"/>
                </a:cubicBezTo>
                <a:cubicBezTo>
                  <a:pt x="99" y="222"/>
                  <a:pt x="78" y="231"/>
                  <a:pt x="60" y="244"/>
                </a:cubicBezTo>
                <a:cubicBezTo>
                  <a:pt x="45" y="255"/>
                  <a:pt x="30" y="267"/>
                  <a:pt x="24" y="285"/>
                </a:cubicBezTo>
                <a:cubicBezTo>
                  <a:pt x="24" y="285"/>
                  <a:pt x="24" y="285"/>
                  <a:pt x="24" y="285"/>
                </a:cubicBezTo>
                <a:cubicBezTo>
                  <a:pt x="14" y="297"/>
                  <a:pt x="10" y="312"/>
                  <a:pt x="8" y="326"/>
                </a:cubicBezTo>
                <a:cubicBezTo>
                  <a:pt x="0" y="371"/>
                  <a:pt x="12" y="410"/>
                  <a:pt x="44" y="442"/>
                </a:cubicBezTo>
                <a:cubicBezTo>
                  <a:pt x="69" y="466"/>
                  <a:pt x="99" y="478"/>
                  <a:pt x="134" y="478"/>
                </a:cubicBezTo>
                <a:close/>
                <a:moveTo>
                  <a:pt x="255" y="102"/>
                </a:moveTo>
                <a:cubicBezTo>
                  <a:pt x="255" y="102"/>
                  <a:pt x="255" y="102"/>
                  <a:pt x="255" y="102"/>
                </a:cubicBezTo>
                <a:cubicBezTo>
                  <a:pt x="259" y="102"/>
                  <a:pt x="262" y="100"/>
                  <a:pt x="266" y="99"/>
                </a:cubicBezTo>
                <a:cubicBezTo>
                  <a:pt x="316" y="78"/>
                  <a:pt x="364" y="80"/>
                  <a:pt x="412" y="106"/>
                </a:cubicBezTo>
                <a:cubicBezTo>
                  <a:pt x="447" y="124"/>
                  <a:pt x="471" y="154"/>
                  <a:pt x="487" y="189"/>
                </a:cubicBezTo>
                <a:cubicBezTo>
                  <a:pt x="493" y="201"/>
                  <a:pt x="493" y="202"/>
                  <a:pt x="505" y="197"/>
                </a:cubicBezTo>
                <a:cubicBezTo>
                  <a:pt x="509" y="195"/>
                  <a:pt x="514" y="194"/>
                  <a:pt x="518" y="192"/>
                </a:cubicBezTo>
                <a:cubicBezTo>
                  <a:pt x="554" y="175"/>
                  <a:pt x="601" y="198"/>
                  <a:pt x="609" y="240"/>
                </a:cubicBezTo>
                <a:cubicBezTo>
                  <a:pt x="612" y="256"/>
                  <a:pt x="614" y="256"/>
                  <a:pt x="630" y="257"/>
                </a:cubicBezTo>
                <a:cubicBezTo>
                  <a:pt x="631" y="257"/>
                  <a:pt x="633" y="258"/>
                  <a:pt x="635" y="258"/>
                </a:cubicBezTo>
                <a:cubicBezTo>
                  <a:pt x="697" y="261"/>
                  <a:pt x="738" y="333"/>
                  <a:pt x="710" y="389"/>
                </a:cubicBezTo>
                <a:cubicBezTo>
                  <a:pt x="701" y="406"/>
                  <a:pt x="687" y="418"/>
                  <a:pt x="673" y="430"/>
                </a:cubicBezTo>
                <a:cubicBezTo>
                  <a:pt x="664" y="433"/>
                  <a:pt x="655" y="437"/>
                  <a:pt x="647" y="440"/>
                </a:cubicBezTo>
                <a:cubicBezTo>
                  <a:pt x="645" y="440"/>
                  <a:pt x="644" y="440"/>
                  <a:pt x="643" y="440"/>
                </a:cubicBezTo>
                <a:cubicBezTo>
                  <a:pt x="642" y="444"/>
                  <a:pt x="639" y="445"/>
                  <a:pt x="636" y="444"/>
                </a:cubicBezTo>
                <a:cubicBezTo>
                  <a:pt x="639" y="445"/>
                  <a:pt x="642" y="444"/>
                  <a:pt x="643" y="440"/>
                </a:cubicBezTo>
                <a:cubicBezTo>
                  <a:pt x="635" y="441"/>
                  <a:pt x="628" y="442"/>
                  <a:pt x="620" y="442"/>
                </a:cubicBezTo>
                <a:cubicBezTo>
                  <a:pt x="460" y="442"/>
                  <a:pt x="299" y="442"/>
                  <a:pt x="139" y="442"/>
                </a:cubicBezTo>
                <a:cubicBezTo>
                  <a:pt x="133" y="442"/>
                  <a:pt x="128" y="439"/>
                  <a:pt x="122" y="442"/>
                </a:cubicBezTo>
                <a:cubicBezTo>
                  <a:pt x="120" y="442"/>
                  <a:pt x="118" y="442"/>
                  <a:pt x="116" y="442"/>
                </a:cubicBezTo>
                <a:cubicBezTo>
                  <a:pt x="115" y="439"/>
                  <a:pt x="113" y="437"/>
                  <a:pt x="110" y="437"/>
                </a:cubicBezTo>
                <a:cubicBezTo>
                  <a:pt x="99" y="436"/>
                  <a:pt x="91" y="430"/>
                  <a:pt x="83" y="425"/>
                </a:cubicBezTo>
                <a:cubicBezTo>
                  <a:pt x="37" y="396"/>
                  <a:pt x="29" y="328"/>
                  <a:pt x="65" y="288"/>
                </a:cubicBezTo>
                <a:cubicBezTo>
                  <a:pt x="88" y="264"/>
                  <a:pt x="115" y="256"/>
                  <a:pt x="147" y="257"/>
                </a:cubicBezTo>
                <a:cubicBezTo>
                  <a:pt x="163" y="258"/>
                  <a:pt x="163" y="258"/>
                  <a:pt x="164" y="242"/>
                </a:cubicBezTo>
                <a:cubicBezTo>
                  <a:pt x="169" y="195"/>
                  <a:pt x="187" y="156"/>
                  <a:pt x="223" y="126"/>
                </a:cubicBezTo>
                <a:cubicBezTo>
                  <a:pt x="233" y="117"/>
                  <a:pt x="245" y="111"/>
                  <a:pt x="255" y="102"/>
                </a:cubicBezTo>
                <a:close/>
                <a:moveTo>
                  <a:pt x="94" y="438"/>
                </a:moveTo>
                <a:cubicBezTo>
                  <a:pt x="97" y="439"/>
                  <a:pt x="100" y="440"/>
                  <a:pt x="102" y="440"/>
                </a:cubicBezTo>
                <a:cubicBezTo>
                  <a:pt x="107" y="441"/>
                  <a:pt x="111" y="442"/>
                  <a:pt x="116" y="442"/>
                </a:cubicBezTo>
                <a:cubicBezTo>
                  <a:pt x="116" y="442"/>
                  <a:pt x="116" y="442"/>
                  <a:pt x="116" y="442"/>
                </a:cubicBezTo>
                <a:cubicBezTo>
                  <a:pt x="111" y="442"/>
                  <a:pt x="107" y="441"/>
                  <a:pt x="102" y="440"/>
                </a:cubicBezTo>
                <a:cubicBezTo>
                  <a:pt x="100" y="440"/>
                  <a:pt x="97" y="439"/>
                  <a:pt x="94" y="438"/>
                </a:cubicBezTo>
                <a:close/>
                <a:moveTo>
                  <a:pt x="448" y="75"/>
                </a:moveTo>
                <a:cubicBezTo>
                  <a:pt x="464" y="60"/>
                  <a:pt x="482" y="51"/>
                  <a:pt x="504" y="49"/>
                </a:cubicBezTo>
                <a:cubicBezTo>
                  <a:pt x="552" y="45"/>
                  <a:pt x="588" y="67"/>
                  <a:pt x="609" y="111"/>
                </a:cubicBezTo>
                <a:cubicBezTo>
                  <a:pt x="612" y="118"/>
                  <a:pt x="617" y="117"/>
                  <a:pt x="622" y="115"/>
                </a:cubicBezTo>
                <a:cubicBezTo>
                  <a:pt x="636" y="108"/>
                  <a:pt x="649" y="107"/>
                  <a:pt x="663" y="115"/>
                </a:cubicBezTo>
                <a:cubicBezTo>
                  <a:pt x="674" y="120"/>
                  <a:pt x="680" y="130"/>
                  <a:pt x="683" y="142"/>
                </a:cubicBezTo>
                <a:cubicBezTo>
                  <a:pt x="684" y="149"/>
                  <a:pt x="687" y="151"/>
                  <a:pt x="694" y="152"/>
                </a:cubicBezTo>
                <a:cubicBezTo>
                  <a:pt x="738" y="154"/>
                  <a:pt x="762" y="199"/>
                  <a:pt x="740" y="236"/>
                </a:cubicBezTo>
                <a:cubicBezTo>
                  <a:pt x="738" y="239"/>
                  <a:pt x="737" y="241"/>
                  <a:pt x="735" y="244"/>
                </a:cubicBezTo>
                <a:cubicBezTo>
                  <a:pt x="721" y="258"/>
                  <a:pt x="720" y="258"/>
                  <a:pt x="704" y="247"/>
                </a:cubicBezTo>
                <a:cubicBezTo>
                  <a:pt x="689" y="236"/>
                  <a:pt x="673" y="227"/>
                  <a:pt x="654" y="224"/>
                </a:cubicBezTo>
                <a:cubicBezTo>
                  <a:pt x="646" y="222"/>
                  <a:pt x="640" y="220"/>
                  <a:pt x="638" y="211"/>
                </a:cubicBezTo>
                <a:cubicBezTo>
                  <a:pt x="638" y="208"/>
                  <a:pt x="636" y="204"/>
                  <a:pt x="633" y="202"/>
                </a:cubicBezTo>
                <a:cubicBezTo>
                  <a:pt x="617" y="167"/>
                  <a:pt x="570" y="143"/>
                  <a:pt x="530" y="151"/>
                </a:cubicBezTo>
                <a:cubicBezTo>
                  <a:pt x="515" y="154"/>
                  <a:pt x="508" y="151"/>
                  <a:pt x="500" y="138"/>
                </a:cubicBezTo>
                <a:cubicBezTo>
                  <a:pt x="488" y="116"/>
                  <a:pt x="469" y="99"/>
                  <a:pt x="448" y="85"/>
                </a:cubicBezTo>
                <a:cubicBezTo>
                  <a:pt x="441" y="80"/>
                  <a:pt x="445" y="78"/>
                  <a:pt x="448" y="75"/>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610CF757-DA27-41EF-A886-65F05098ABB6}"/>
              </a:ext>
            </a:extLst>
          </p:cNvPr>
          <p:cNvSpPr>
            <a:spLocks/>
          </p:cNvSpPr>
          <p:nvPr/>
        </p:nvSpPr>
        <p:spPr bwMode="auto">
          <a:xfrm>
            <a:off x="3333751" y="4362451"/>
            <a:ext cx="68263" cy="68263"/>
          </a:xfrm>
          <a:custGeom>
            <a:avLst/>
            <a:gdLst>
              <a:gd name="T0" fmla="*/ 18 w 34"/>
              <a:gd name="T1" fmla="*/ 34 h 34"/>
              <a:gd name="T2" fmla="*/ 34 w 34"/>
              <a:gd name="T3" fmla="*/ 17 h 34"/>
              <a:gd name="T4" fmla="*/ 18 w 34"/>
              <a:gd name="T5" fmla="*/ 0 h 34"/>
              <a:gd name="T6" fmla="*/ 1 w 34"/>
              <a:gd name="T7" fmla="*/ 18 h 34"/>
              <a:gd name="T8" fmla="*/ 18 w 34"/>
              <a:gd name="T9" fmla="*/ 34 h 34"/>
            </a:gdLst>
            <a:ahLst/>
            <a:cxnLst>
              <a:cxn ang="0">
                <a:pos x="T0" y="T1"/>
              </a:cxn>
              <a:cxn ang="0">
                <a:pos x="T2" y="T3"/>
              </a:cxn>
              <a:cxn ang="0">
                <a:pos x="T4" y="T5"/>
              </a:cxn>
              <a:cxn ang="0">
                <a:pos x="T6" y="T7"/>
              </a:cxn>
              <a:cxn ang="0">
                <a:pos x="T8" y="T9"/>
              </a:cxn>
            </a:cxnLst>
            <a:rect l="0" t="0" r="r" b="b"/>
            <a:pathLst>
              <a:path w="34" h="34">
                <a:moveTo>
                  <a:pt x="18" y="34"/>
                </a:moveTo>
                <a:cubicBezTo>
                  <a:pt x="28" y="34"/>
                  <a:pt x="34" y="27"/>
                  <a:pt x="34" y="17"/>
                </a:cubicBezTo>
                <a:cubicBezTo>
                  <a:pt x="34" y="8"/>
                  <a:pt x="27" y="0"/>
                  <a:pt x="18" y="0"/>
                </a:cubicBezTo>
                <a:cubicBezTo>
                  <a:pt x="9" y="0"/>
                  <a:pt x="0" y="9"/>
                  <a:pt x="1" y="18"/>
                </a:cubicBezTo>
                <a:cubicBezTo>
                  <a:pt x="1" y="27"/>
                  <a:pt x="8" y="34"/>
                  <a:pt x="18" y="34"/>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2F8EE554-4D22-48FA-BB22-E80221491BB9}"/>
              </a:ext>
            </a:extLst>
          </p:cNvPr>
          <p:cNvSpPr>
            <a:spLocks/>
          </p:cNvSpPr>
          <p:nvPr/>
        </p:nvSpPr>
        <p:spPr bwMode="auto">
          <a:xfrm>
            <a:off x="3068638" y="4448176"/>
            <a:ext cx="125413" cy="127000"/>
          </a:xfrm>
          <a:custGeom>
            <a:avLst/>
            <a:gdLst>
              <a:gd name="T0" fmla="*/ 30 w 62"/>
              <a:gd name="T1" fmla="*/ 62 h 63"/>
              <a:gd name="T2" fmla="*/ 62 w 62"/>
              <a:gd name="T3" fmla="*/ 32 h 63"/>
              <a:gd name="T4" fmla="*/ 31 w 62"/>
              <a:gd name="T5" fmla="*/ 1 h 63"/>
              <a:gd name="T6" fmla="*/ 0 w 62"/>
              <a:gd name="T7" fmla="*/ 30 h 63"/>
              <a:gd name="T8" fmla="*/ 30 w 62"/>
              <a:gd name="T9" fmla="*/ 62 h 63"/>
            </a:gdLst>
            <a:ahLst/>
            <a:cxnLst>
              <a:cxn ang="0">
                <a:pos x="T0" y="T1"/>
              </a:cxn>
              <a:cxn ang="0">
                <a:pos x="T2" y="T3"/>
              </a:cxn>
              <a:cxn ang="0">
                <a:pos x="T4" y="T5"/>
              </a:cxn>
              <a:cxn ang="0">
                <a:pos x="T6" y="T7"/>
              </a:cxn>
              <a:cxn ang="0">
                <a:pos x="T8" y="T9"/>
              </a:cxn>
            </a:cxnLst>
            <a:rect l="0" t="0" r="r" b="b"/>
            <a:pathLst>
              <a:path w="62" h="63">
                <a:moveTo>
                  <a:pt x="30" y="62"/>
                </a:moveTo>
                <a:cubicBezTo>
                  <a:pt x="45" y="63"/>
                  <a:pt x="62" y="48"/>
                  <a:pt x="62" y="32"/>
                </a:cubicBezTo>
                <a:cubicBezTo>
                  <a:pt x="62" y="15"/>
                  <a:pt x="48" y="1"/>
                  <a:pt x="31" y="1"/>
                </a:cubicBezTo>
                <a:cubicBezTo>
                  <a:pt x="14" y="0"/>
                  <a:pt x="0" y="13"/>
                  <a:pt x="0" y="30"/>
                </a:cubicBezTo>
                <a:cubicBezTo>
                  <a:pt x="0" y="48"/>
                  <a:pt x="13" y="61"/>
                  <a:pt x="30" y="62"/>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18BC9765-96E5-478D-842C-5BD0A8589394}"/>
              </a:ext>
            </a:extLst>
          </p:cNvPr>
          <p:cNvSpPr>
            <a:spLocks noEditPoints="1"/>
          </p:cNvSpPr>
          <p:nvPr/>
        </p:nvSpPr>
        <p:spPr bwMode="auto">
          <a:xfrm>
            <a:off x="3271838" y="4424363"/>
            <a:ext cx="195263" cy="115888"/>
          </a:xfrm>
          <a:custGeom>
            <a:avLst/>
            <a:gdLst>
              <a:gd name="T0" fmla="*/ 7 w 98"/>
              <a:gd name="T1" fmla="*/ 58 h 58"/>
              <a:gd name="T2" fmla="*/ 91 w 98"/>
              <a:gd name="T3" fmla="*/ 58 h 58"/>
              <a:gd name="T4" fmla="*/ 97 w 98"/>
              <a:gd name="T5" fmla="*/ 51 h 58"/>
              <a:gd name="T6" fmla="*/ 80 w 98"/>
              <a:gd name="T7" fmla="*/ 22 h 58"/>
              <a:gd name="T8" fmla="*/ 80 w 98"/>
              <a:gd name="T9" fmla="*/ 22 h 58"/>
              <a:gd name="T10" fmla="*/ 11 w 98"/>
              <a:gd name="T11" fmla="*/ 28 h 58"/>
              <a:gd name="T12" fmla="*/ 1 w 98"/>
              <a:gd name="T13" fmla="*/ 51 h 58"/>
              <a:gd name="T14" fmla="*/ 7 w 98"/>
              <a:gd name="T15" fmla="*/ 58 h 58"/>
              <a:gd name="T16" fmla="*/ 79 w 98"/>
              <a:gd name="T17" fmla="*/ 23 h 58"/>
              <a:gd name="T18" fmla="*/ 79 w 98"/>
              <a:gd name="T19" fmla="*/ 23 h 58"/>
              <a:gd name="T20" fmla="*/ 79 w 98"/>
              <a:gd name="T21" fmla="*/ 23 h 58"/>
              <a:gd name="T22" fmla="*/ 79 w 98"/>
              <a:gd name="T23" fmla="*/ 2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58">
                <a:moveTo>
                  <a:pt x="7" y="58"/>
                </a:moveTo>
                <a:cubicBezTo>
                  <a:pt x="35" y="58"/>
                  <a:pt x="63" y="58"/>
                  <a:pt x="91" y="58"/>
                </a:cubicBezTo>
                <a:cubicBezTo>
                  <a:pt x="95" y="58"/>
                  <a:pt x="98" y="56"/>
                  <a:pt x="97" y="51"/>
                </a:cubicBezTo>
                <a:cubicBezTo>
                  <a:pt x="94" y="40"/>
                  <a:pt x="91" y="29"/>
                  <a:pt x="80" y="22"/>
                </a:cubicBezTo>
                <a:cubicBezTo>
                  <a:pt x="80" y="22"/>
                  <a:pt x="80" y="22"/>
                  <a:pt x="80" y="22"/>
                </a:cubicBezTo>
                <a:cubicBezTo>
                  <a:pt x="62" y="0"/>
                  <a:pt x="21" y="8"/>
                  <a:pt x="11" y="28"/>
                </a:cubicBezTo>
                <a:cubicBezTo>
                  <a:pt x="4" y="34"/>
                  <a:pt x="2" y="42"/>
                  <a:pt x="1" y="51"/>
                </a:cubicBezTo>
                <a:cubicBezTo>
                  <a:pt x="0" y="55"/>
                  <a:pt x="2" y="58"/>
                  <a:pt x="7" y="58"/>
                </a:cubicBezTo>
                <a:close/>
                <a:moveTo>
                  <a:pt x="79" y="23"/>
                </a:moveTo>
                <a:cubicBezTo>
                  <a:pt x="79" y="23"/>
                  <a:pt x="79" y="23"/>
                  <a:pt x="79" y="23"/>
                </a:cubicBezTo>
                <a:cubicBezTo>
                  <a:pt x="79" y="23"/>
                  <a:pt x="79" y="23"/>
                  <a:pt x="79" y="23"/>
                </a:cubicBezTo>
                <a:cubicBezTo>
                  <a:pt x="79" y="23"/>
                  <a:pt x="79" y="23"/>
                  <a:pt x="79" y="23"/>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14BC2AB8-3A0F-4AFC-A9E1-52A9419D3AAD}"/>
              </a:ext>
            </a:extLst>
          </p:cNvPr>
          <p:cNvSpPr>
            <a:spLocks/>
          </p:cNvSpPr>
          <p:nvPr/>
        </p:nvSpPr>
        <p:spPr bwMode="auto">
          <a:xfrm>
            <a:off x="2955926" y="4586288"/>
            <a:ext cx="354013" cy="185738"/>
          </a:xfrm>
          <a:custGeom>
            <a:avLst/>
            <a:gdLst>
              <a:gd name="T0" fmla="*/ 8 w 177"/>
              <a:gd name="T1" fmla="*/ 93 h 93"/>
              <a:gd name="T2" fmla="*/ 106 w 177"/>
              <a:gd name="T3" fmla="*/ 92 h 93"/>
              <a:gd name="T4" fmla="*/ 165 w 177"/>
              <a:gd name="T5" fmla="*/ 92 h 93"/>
              <a:gd name="T6" fmla="*/ 173 w 177"/>
              <a:gd name="T7" fmla="*/ 78 h 93"/>
              <a:gd name="T8" fmla="*/ 173 w 177"/>
              <a:gd name="T9" fmla="*/ 78 h 93"/>
              <a:gd name="T10" fmla="*/ 154 w 177"/>
              <a:gd name="T11" fmla="*/ 37 h 93"/>
              <a:gd name="T12" fmla="*/ 154 w 177"/>
              <a:gd name="T13" fmla="*/ 37 h 93"/>
              <a:gd name="T14" fmla="*/ 151 w 177"/>
              <a:gd name="T15" fmla="*/ 33 h 93"/>
              <a:gd name="T16" fmla="*/ 151 w 177"/>
              <a:gd name="T17" fmla="*/ 33 h 93"/>
              <a:gd name="T18" fmla="*/ 141 w 177"/>
              <a:gd name="T19" fmla="*/ 23 h 93"/>
              <a:gd name="T20" fmla="*/ 104 w 177"/>
              <a:gd name="T21" fmla="*/ 6 h 93"/>
              <a:gd name="T22" fmla="*/ 15 w 177"/>
              <a:gd name="T23" fmla="*/ 45 h 93"/>
              <a:gd name="T24" fmla="*/ 1 w 177"/>
              <a:gd name="T25" fmla="*/ 85 h 93"/>
              <a:gd name="T26" fmla="*/ 8 w 177"/>
              <a:gd name="T2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93">
                <a:moveTo>
                  <a:pt x="8" y="93"/>
                </a:moveTo>
                <a:cubicBezTo>
                  <a:pt x="41" y="92"/>
                  <a:pt x="73" y="92"/>
                  <a:pt x="106" y="92"/>
                </a:cubicBezTo>
                <a:cubicBezTo>
                  <a:pt x="125" y="92"/>
                  <a:pt x="145" y="93"/>
                  <a:pt x="165" y="92"/>
                </a:cubicBezTo>
                <a:cubicBezTo>
                  <a:pt x="177" y="92"/>
                  <a:pt x="177" y="90"/>
                  <a:pt x="173" y="78"/>
                </a:cubicBezTo>
                <a:cubicBezTo>
                  <a:pt x="173" y="78"/>
                  <a:pt x="173" y="78"/>
                  <a:pt x="173" y="78"/>
                </a:cubicBezTo>
                <a:cubicBezTo>
                  <a:pt x="171" y="62"/>
                  <a:pt x="167" y="47"/>
                  <a:pt x="154" y="37"/>
                </a:cubicBezTo>
                <a:cubicBezTo>
                  <a:pt x="154" y="37"/>
                  <a:pt x="154" y="37"/>
                  <a:pt x="154" y="37"/>
                </a:cubicBezTo>
                <a:cubicBezTo>
                  <a:pt x="154" y="35"/>
                  <a:pt x="153" y="34"/>
                  <a:pt x="151" y="33"/>
                </a:cubicBezTo>
                <a:cubicBezTo>
                  <a:pt x="151" y="33"/>
                  <a:pt x="151" y="33"/>
                  <a:pt x="151" y="33"/>
                </a:cubicBezTo>
                <a:cubicBezTo>
                  <a:pt x="149" y="28"/>
                  <a:pt x="145" y="26"/>
                  <a:pt x="141" y="23"/>
                </a:cubicBezTo>
                <a:cubicBezTo>
                  <a:pt x="130" y="14"/>
                  <a:pt x="118" y="9"/>
                  <a:pt x="104" y="6"/>
                </a:cubicBezTo>
                <a:cubicBezTo>
                  <a:pt x="69" y="0"/>
                  <a:pt x="30" y="16"/>
                  <a:pt x="15" y="45"/>
                </a:cubicBezTo>
                <a:cubicBezTo>
                  <a:pt x="6" y="57"/>
                  <a:pt x="2" y="70"/>
                  <a:pt x="1" y="85"/>
                </a:cubicBezTo>
                <a:cubicBezTo>
                  <a:pt x="0" y="90"/>
                  <a:pt x="1" y="93"/>
                  <a:pt x="8" y="93"/>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C5D20A37-9D60-4145-A5D7-D08DFCB2B4B2}"/>
              </a:ext>
            </a:extLst>
          </p:cNvPr>
          <p:cNvSpPr>
            <a:spLocks noEditPoints="1"/>
          </p:cNvSpPr>
          <p:nvPr/>
        </p:nvSpPr>
        <p:spPr bwMode="auto">
          <a:xfrm>
            <a:off x="5057776" y="2573338"/>
            <a:ext cx="1468438" cy="952500"/>
          </a:xfrm>
          <a:custGeom>
            <a:avLst/>
            <a:gdLst>
              <a:gd name="T0" fmla="*/ 678 w 734"/>
              <a:gd name="T1" fmla="*/ 377 h 476"/>
              <a:gd name="T2" fmla="*/ 705 w 734"/>
              <a:gd name="T3" fmla="*/ 351 h 476"/>
              <a:gd name="T4" fmla="*/ 713 w 734"/>
              <a:gd name="T5" fmla="*/ 234 h 476"/>
              <a:gd name="T6" fmla="*/ 705 w 734"/>
              <a:gd name="T7" fmla="*/ 224 h 476"/>
              <a:gd name="T8" fmla="*/ 696 w 734"/>
              <a:gd name="T9" fmla="*/ 212 h 476"/>
              <a:gd name="T10" fmla="*/ 694 w 734"/>
              <a:gd name="T11" fmla="*/ 210 h 476"/>
              <a:gd name="T12" fmla="*/ 693 w 734"/>
              <a:gd name="T13" fmla="*/ 208 h 476"/>
              <a:gd name="T14" fmla="*/ 613 w 734"/>
              <a:gd name="T15" fmla="*/ 158 h 476"/>
              <a:gd name="T16" fmla="*/ 488 w 734"/>
              <a:gd name="T17" fmla="*/ 107 h 476"/>
              <a:gd name="T18" fmla="*/ 306 w 734"/>
              <a:gd name="T19" fmla="*/ 4 h 476"/>
              <a:gd name="T20" fmla="*/ 123 w 734"/>
              <a:gd name="T21" fmla="*/ 176 h 476"/>
              <a:gd name="T22" fmla="*/ 54 w 734"/>
              <a:gd name="T23" fmla="*/ 374 h 476"/>
              <a:gd name="T24" fmla="*/ 237 w 734"/>
              <a:gd name="T25" fmla="*/ 398 h 476"/>
              <a:gd name="T26" fmla="*/ 251 w 734"/>
              <a:gd name="T27" fmla="*/ 463 h 476"/>
              <a:gd name="T28" fmla="*/ 477 w 734"/>
              <a:gd name="T29" fmla="*/ 476 h 476"/>
              <a:gd name="T30" fmla="*/ 488 w 734"/>
              <a:gd name="T31" fmla="*/ 411 h 476"/>
              <a:gd name="T32" fmla="*/ 619 w 734"/>
              <a:gd name="T33" fmla="*/ 397 h 476"/>
              <a:gd name="T34" fmla="*/ 642 w 734"/>
              <a:gd name="T35" fmla="*/ 393 h 476"/>
              <a:gd name="T36" fmla="*/ 665 w 734"/>
              <a:gd name="T37" fmla="*/ 386 h 476"/>
              <a:gd name="T38" fmla="*/ 667 w 734"/>
              <a:gd name="T39" fmla="*/ 384 h 476"/>
              <a:gd name="T40" fmla="*/ 692 w 734"/>
              <a:gd name="T41" fmla="*/ 208 h 476"/>
              <a:gd name="T42" fmla="*/ 692 w 734"/>
              <a:gd name="T43" fmla="*/ 208 h 476"/>
              <a:gd name="T44" fmla="*/ 469 w 734"/>
              <a:gd name="T45" fmla="*/ 467 h 476"/>
              <a:gd name="T46" fmla="*/ 261 w 734"/>
              <a:gd name="T47" fmla="*/ 458 h 476"/>
              <a:gd name="T48" fmla="*/ 270 w 734"/>
              <a:gd name="T49" fmla="*/ 398 h 476"/>
              <a:gd name="T50" fmla="*/ 371 w 734"/>
              <a:gd name="T51" fmla="*/ 398 h 476"/>
              <a:gd name="T52" fmla="*/ 478 w 734"/>
              <a:gd name="T53" fmla="*/ 408 h 476"/>
              <a:gd name="T54" fmla="*/ 311 w 734"/>
              <a:gd name="T55" fmla="*/ 395 h 476"/>
              <a:gd name="T56" fmla="*/ 461 w 734"/>
              <a:gd name="T57" fmla="*/ 395 h 476"/>
              <a:gd name="T58" fmla="*/ 311 w 734"/>
              <a:gd name="T59" fmla="*/ 395 h 476"/>
              <a:gd name="T60" fmla="*/ 480 w 734"/>
              <a:gd name="T61" fmla="*/ 388 h 476"/>
              <a:gd name="T62" fmla="*/ 468 w 734"/>
              <a:gd name="T63" fmla="*/ 166 h 476"/>
              <a:gd name="T64" fmla="*/ 297 w 734"/>
              <a:gd name="T65" fmla="*/ 177 h 476"/>
              <a:gd name="T66" fmla="*/ 278 w 734"/>
              <a:gd name="T67" fmla="*/ 203 h 476"/>
              <a:gd name="T68" fmla="*/ 260 w 734"/>
              <a:gd name="T69" fmla="*/ 385 h 476"/>
              <a:gd name="T70" fmla="*/ 256 w 734"/>
              <a:gd name="T71" fmla="*/ 396 h 476"/>
              <a:gd name="T72" fmla="*/ 253 w 734"/>
              <a:gd name="T73" fmla="*/ 386 h 476"/>
              <a:gd name="T74" fmla="*/ 257 w 734"/>
              <a:gd name="T75" fmla="*/ 191 h 476"/>
              <a:gd name="T76" fmla="*/ 299 w 734"/>
              <a:gd name="T77" fmla="*/ 159 h 476"/>
              <a:gd name="T78" fmla="*/ 299 w 734"/>
              <a:gd name="T79" fmla="*/ 159 h 476"/>
              <a:gd name="T80" fmla="*/ 478 w 734"/>
              <a:gd name="T81" fmla="*/ 159 h 476"/>
              <a:gd name="T82" fmla="*/ 486 w 734"/>
              <a:gd name="T83" fmla="*/ 388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4" h="476">
                <a:moveTo>
                  <a:pt x="671" y="382"/>
                </a:moveTo>
                <a:cubicBezTo>
                  <a:pt x="674" y="381"/>
                  <a:pt x="677" y="380"/>
                  <a:pt x="678" y="377"/>
                </a:cubicBezTo>
                <a:cubicBezTo>
                  <a:pt x="685" y="374"/>
                  <a:pt x="692" y="371"/>
                  <a:pt x="694" y="363"/>
                </a:cubicBezTo>
                <a:cubicBezTo>
                  <a:pt x="701" y="362"/>
                  <a:pt x="702" y="356"/>
                  <a:pt x="705" y="351"/>
                </a:cubicBezTo>
                <a:cubicBezTo>
                  <a:pt x="731" y="318"/>
                  <a:pt x="734" y="270"/>
                  <a:pt x="713" y="234"/>
                </a:cubicBezTo>
                <a:cubicBezTo>
                  <a:pt x="713" y="234"/>
                  <a:pt x="713" y="234"/>
                  <a:pt x="713" y="234"/>
                </a:cubicBezTo>
                <a:cubicBezTo>
                  <a:pt x="712" y="233"/>
                  <a:pt x="711" y="233"/>
                  <a:pt x="711" y="232"/>
                </a:cubicBezTo>
                <a:cubicBezTo>
                  <a:pt x="710" y="228"/>
                  <a:pt x="709" y="225"/>
                  <a:pt x="705" y="224"/>
                </a:cubicBezTo>
                <a:cubicBezTo>
                  <a:pt x="705" y="224"/>
                  <a:pt x="705" y="224"/>
                  <a:pt x="705" y="224"/>
                </a:cubicBezTo>
                <a:cubicBezTo>
                  <a:pt x="704" y="218"/>
                  <a:pt x="700" y="215"/>
                  <a:pt x="696" y="212"/>
                </a:cubicBezTo>
                <a:cubicBezTo>
                  <a:pt x="696" y="212"/>
                  <a:pt x="696" y="212"/>
                  <a:pt x="696" y="212"/>
                </a:cubicBezTo>
                <a:cubicBezTo>
                  <a:pt x="696" y="212"/>
                  <a:pt x="695" y="211"/>
                  <a:pt x="694" y="210"/>
                </a:cubicBezTo>
                <a:cubicBezTo>
                  <a:pt x="694" y="210"/>
                  <a:pt x="694" y="210"/>
                  <a:pt x="694" y="210"/>
                </a:cubicBezTo>
                <a:cubicBezTo>
                  <a:pt x="694" y="210"/>
                  <a:pt x="693" y="209"/>
                  <a:pt x="693" y="208"/>
                </a:cubicBezTo>
                <a:cubicBezTo>
                  <a:pt x="677" y="192"/>
                  <a:pt x="659" y="181"/>
                  <a:pt x="637" y="178"/>
                </a:cubicBezTo>
                <a:cubicBezTo>
                  <a:pt x="624" y="177"/>
                  <a:pt x="617" y="171"/>
                  <a:pt x="613" y="158"/>
                </a:cubicBezTo>
                <a:cubicBezTo>
                  <a:pt x="596" y="113"/>
                  <a:pt x="546" y="93"/>
                  <a:pt x="499" y="111"/>
                </a:cubicBezTo>
                <a:cubicBezTo>
                  <a:pt x="493" y="114"/>
                  <a:pt x="490" y="112"/>
                  <a:pt x="488" y="107"/>
                </a:cubicBezTo>
                <a:cubicBezTo>
                  <a:pt x="483" y="96"/>
                  <a:pt x="477" y="86"/>
                  <a:pt x="470" y="77"/>
                </a:cubicBezTo>
                <a:cubicBezTo>
                  <a:pt x="428" y="24"/>
                  <a:pt x="373" y="0"/>
                  <a:pt x="306" y="4"/>
                </a:cubicBezTo>
                <a:cubicBezTo>
                  <a:pt x="220" y="9"/>
                  <a:pt x="147" y="78"/>
                  <a:pt x="136" y="164"/>
                </a:cubicBezTo>
                <a:cubicBezTo>
                  <a:pt x="135" y="173"/>
                  <a:pt x="132" y="175"/>
                  <a:pt x="123" y="176"/>
                </a:cubicBezTo>
                <a:cubicBezTo>
                  <a:pt x="77" y="177"/>
                  <a:pt x="42" y="198"/>
                  <a:pt x="22" y="240"/>
                </a:cubicBezTo>
                <a:cubicBezTo>
                  <a:pt x="0" y="285"/>
                  <a:pt x="14" y="343"/>
                  <a:pt x="54" y="374"/>
                </a:cubicBezTo>
                <a:cubicBezTo>
                  <a:pt x="75" y="390"/>
                  <a:pt x="98" y="398"/>
                  <a:pt x="124" y="398"/>
                </a:cubicBezTo>
                <a:cubicBezTo>
                  <a:pt x="162" y="398"/>
                  <a:pt x="200" y="398"/>
                  <a:pt x="237" y="398"/>
                </a:cubicBezTo>
                <a:cubicBezTo>
                  <a:pt x="250" y="398"/>
                  <a:pt x="251" y="400"/>
                  <a:pt x="251" y="412"/>
                </a:cubicBezTo>
                <a:cubicBezTo>
                  <a:pt x="251" y="429"/>
                  <a:pt x="252" y="446"/>
                  <a:pt x="251" y="463"/>
                </a:cubicBezTo>
                <a:cubicBezTo>
                  <a:pt x="251" y="472"/>
                  <a:pt x="253" y="476"/>
                  <a:pt x="263" y="476"/>
                </a:cubicBezTo>
                <a:cubicBezTo>
                  <a:pt x="335" y="475"/>
                  <a:pt x="406" y="475"/>
                  <a:pt x="477" y="476"/>
                </a:cubicBezTo>
                <a:cubicBezTo>
                  <a:pt x="485" y="476"/>
                  <a:pt x="488" y="473"/>
                  <a:pt x="488" y="465"/>
                </a:cubicBezTo>
                <a:cubicBezTo>
                  <a:pt x="487" y="447"/>
                  <a:pt x="487" y="429"/>
                  <a:pt x="488" y="411"/>
                </a:cubicBezTo>
                <a:cubicBezTo>
                  <a:pt x="488" y="395"/>
                  <a:pt x="487" y="397"/>
                  <a:pt x="501" y="397"/>
                </a:cubicBezTo>
                <a:cubicBezTo>
                  <a:pt x="540" y="397"/>
                  <a:pt x="580" y="397"/>
                  <a:pt x="619" y="397"/>
                </a:cubicBezTo>
                <a:cubicBezTo>
                  <a:pt x="627" y="397"/>
                  <a:pt x="635" y="396"/>
                  <a:pt x="643" y="394"/>
                </a:cubicBezTo>
                <a:cubicBezTo>
                  <a:pt x="642" y="394"/>
                  <a:pt x="642" y="393"/>
                  <a:pt x="642" y="393"/>
                </a:cubicBezTo>
                <a:cubicBezTo>
                  <a:pt x="642" y="393"/>
                  <a:pt x="642" y="394"/>
                  <a:pt x="643" y="394"/>
                </a:cubicBezTo>
                <a:cubicBezTo>
                  <a:pt x="651" y="393"/>
                  <a:pt x="658" y="390"/>
                  <a:pt x="665" y="386"/>
                </a:cubicBezTo>
                <a:cubicBezTo>
                  <a:pt x="665" y="386"/>
                  <a:pt x="665" y="386"/>
                  <a:pt x="665" y="386"/>
                </a:cubicBezTo>
                <a:cubicBezTo>
                  <a:pt x="665" y="385"/>
                  <a:pt x="666" y="385"/>
                  <a:pt x="667" y="384"/>
                </a:cubicBezTo>
                <a:cubicBezTo>
                  <a:pt x="668" y="383"/>
                  <a:pt x="669" y="383"/>
                  <a:pt x="671" y="382"/>
                </a:cubicBezTo>
                <a:close/>
                <a:moveTo>
                  <a:pt x="692" y="208"/>
                </a:moveTo>
                <a:cubicBezTo>
                  <a:pt x="692" y="209"/>
                  <a:pt x="692" y="209"/>
                  <a:pt x="692" y="209"/>
                </a:cubicBezTo>
                <a:cubicBezTo>
                  <a:pt x="692" y="209"/>
                  <a:pt x="692" y="209"/>
                  <a:pt x="692" y="208"/>
                </a:cubicBezTo>
                <a:close/>
                <a:moveTo>
                  <a:pt x="478" y="457"/>
                </a:moveTo>
                <a:cubicBezTo>
                  <a:pt x="478" y="464"/>
                  <a:pt x="476" y="467"/>
                  <a:pt x="469" y="467"/>
                </a:cubicBezTo>
                <a:cubicBezTo>
                  <a:pt x="402" y="467"/>
                  <a:pt x="336" y="467"/>
                  <a:pt x="270" y="467"/>
                </a:cubicBezTo>
                <a:cubicBezTo>
                  <a:pt x="263" y="467"/>
                  <a:pt x="261" y="465"/>
                  <a:pt x="261" y="458"/>
                </a:cubicBezTo>
                <a:cubicBezTo>
                  <a:pt x="262" y="441"/>
                  <a:pt x="262" y="424"/>
                  <a:pt x="261" y="407"/>
                </a:cubicBezTo>
                <a:cubicBezTo>
                  <a:pt x="261" y="400"/>
                  <a:pt x="264" y="398"/>
                  <a:pt x="270" y="398"/>
                </a:cubicBezTo>
                <a:cubicBezTo>
                  <a:pt x="304" y="398"/>
                  <a:pt x="337" y="398"/>
                  <a:pt x="371" y="398"/>
                </a:cubicBezTo>
                <a:cubicBezTo>
                  <a:pt x="371" y="398"/>
                  <a:pt x="371" y="398"/>
                  <a:pt x="371" y="398"/>
                </a:cubicBezTo>
                <a:cubicBezTo>
                  <a:pt x="403" y="398"/>
                  <a:pt x="435" y="399"/>
                  <a:pt x="468" y="398"/>
                </a:cubicBezTo>
                <a:cubicBezTo>
                  <a:pt x="476" y="398"/>
                  <a:pt x="478" y="400"/>
                  <a:pt x="478" y="408"/>
                </a:cubicBezTo>
                <a:cubicBezTo>
                  <a:pt x="477" y="425"/>
                  <a:pt x="477" y="441"/>
                  <a:pt x="478" y="457"/>
                </a:cubicBezTo>
                <a:close/>
                <a:moveTo>
                  <a:pt x="311" y="395"/>
                </a:moveTo>
                <a:cubicBezTo>
                  <a:pt x="332" y="395"/>
                  <a:pt x="353" y="395"/>
                  <a:pt x="374" y="395"/>
                </a:cubicBezTo>
                <a:cubicBezTo>
                  <a:pt x="403" y="395"/>
                  <a:pt x="432" y="395"/>
                  <a:pt x="461" y="395"/>
                </a:cubicBezTo>
                <a:cubicBezTo>
                  <a:pt x="432" y="395"/>
                  <a:pt x="403" y="395"/>
                  <a:pt x="374" y="395"/>
                </a:cubicBezTo>
                <a:cubicBezTo>
                  <a:pt x="353" y="395"/>
                  <a:pt x="332" y="395"/>
                  <a:pt x="311" y="395"/>
                </a:cubicBezTo>
                <a:close/>
                <a:moveTo>
                  <a:pt x="483" y="396"/>
                </a:moveTo>
                <a:cubicBezTo>
                  <a:pt x="478" y="396"/>
                  <a:pt x="480" y="391"/>
                  <a:pt x="480" y="388"/>
                </a:cubicBezTo>
                <a:cubicBezTo>
                  <a:pt x="479" y="318"/>
                  <a:pt x="479" y="248"/>
                  <a:pt x="480" y="178"/>
                </a:cubicBezTo>
                <a:cubicBezTo>
                  <a:pt x="480" y="168"/>
                  <a:pt x="477" y="166"/>
                  <a:pt x="468" y="166"/>
                </a:cubicBezTo>
                <a:cubicBezTo>
                  <a:pt x="415" y="167"/>
                  <a:pt x="361" y="166"/>
                  <a:pt x="308" y="166"/>
                </a:cubicBezTo>
                <a:cubicBezTo>
                  <a:pt x="300" y="166"/>
                  <a:pt x="296" y="168"/>
                  <a:pt x="297" y="177"/>
                </a:cubicBezTo>
                <a:cubicBezTo>
                  <a:pt x="298" y="179"/>
                  <a:pt x="297" y="181"/>
                  <a:pt x="297" y="184"/>
                </a:cubicBezTo>
                <a:cubicBezTo>
                  <a:pt x="297" y="205"/>
                  <a:pt x="300" y="202"/>
                  <a:pt x="278" y="203"/>
                </a:cubicBezTo>
                <a:cubicBezTo>
                  <a:pt x="260" y="203"/>
                  <a:pt x="260" y="203"/>
                  <a:pt x="260" y="220"/>
                </a:cubicBezTo>
                <a:cubicBezTo>
                  <a:pt x="260" y="275"/>
                  <a:pt x="260" y="330"/>
                  <a:pt x="260" y="385"/>
                </a:cubicBezTo>
                <a:cubicBezTo>
                  <a:pt x="260" y="388"/>
                  <a:pt x="260" y="390"/>
                  <a:pt x="260" y="392"/>
                </a:cubicBezTo>
                <a:cubicBezTo>
                  <a:pt x="259" y="395"/>
                  <a:pt x="259" y="396"/>
                  <a:pt x="256" y="396"/>
                </a:cubicBezTo>
                <a:cubicBezTo>
                  <a:pt x="254" y="396"/>
                  <a:pt x="253" y="395"/>
                  <a:pt x="253" y="393"/>
                </a:cubicBezTo>
                <a:cubicBezTo>
                  <a:pt x="253" y="390"/>
                  <a:pt x="253" y="388"/>
                  <a:pt x="253" y="386"/>
                </a:cubicBezTo>
                <a:cubicBezTo>
                  <a:pt x="253" y="326"/>
                  <a:pt x="253" y="266"/>
                  <a:pt x="253" y="207"/>
                </a:cubicBezTo>
                <a:cubicBezTo>
                  <a:pt x="253" y="201"/>
                  <a:pt x="256" y="196"/>
                  <a:pt x="257" y="191"/>
                </a:cubicBezTo>
                <a:cubicBezTo>
                  <a:pt x="268" y="184"/>
                  <a:pt x="277" y="174"/>
                  <a:pt x="286" y="165"/>
                </a:cubicBezTo>
                <a:cubicBezTo>
                  <a:pt x="290" y="161"/>
                  <a:pt x="294" y="158"/>
                  <a:pt x="299" y="159"/>
                </a:cubicBezTo>
                <a:cubicBezTo>
                  <a:pt x="300" y="158"/>
                  <a:pt x="300" y="157"/>
                  <a:pt x="301" y="157"/>
                </a:cubicBezTo>
                <a:cubicBezTo>
                  <a:pt x="300" y="157"/>
                  <a:pt x="300" y="158"/>
                  <a:pt x="299" y="159"/>
                </a:cubicBezTo>
                <a:cubicBezTo>
                  <a:pt x="358" y="159"/>
                  <a:pt x="416" y="159"/>
                  <a:pt x="474" y="159"/>
                </a:cubicBezTo>
                <a:cubicBezTo>
                  <a:pt x="475" y="159"/>
                  <a:pt x="476" y="159"/>
                  <a:pt x="478" y="159"/>
                </a:cubicBezTo>
                <a:cubicBezTo>
                  <a:pt x="484" y="158"/>
                  <a:pt x="486" y="162"/>
                  <a:pt x="486" y="168"/>
                </a:cubicBezTo>
                <a:cubicBezTo>
                  <a:pt x="486" y="241"/>
                  <a:pt x="486" y="315"/>
                  <a:pt x="486" y="388"/>
                </a:cubicBezTo>
                <a:cubicBezTo>
                  <a:pt x="486" y="391"/>
                  <a:pt x="488" y="396"/>
                  <a:pt x="483" y="396"/>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0C7CECBA-3FE2-41B2-BA3B-ED6BA00F5FA1}"/>
              </a:ext>
            </a:extLst>
          </p:cNvPr>
          <p:cNvSpPr>
            <a:spLocks/>
          </p:cNvSpPr>
          <p:nvPr/>
        </p:nvSpPr>
        <p:spPr bwMode="auto">
          <a:xfrm>
            <a:off x="5594351" y="2917826"/>
            <a:ext cx="44450" cy="50800"/>
          </a:xfrm>
          <a:custGeom>
            <a:avLst/>
            <a:gdLst>
              <a:gd name="T0" fmla="*/ 18 w 22"/>
              <a:gd name="T1" fmla="*/ 0 h 26"/>
              <a:gd name="T2" fmla="*/ 6 w 22"/>
              <a:gd name="T3" fmla="*/ 15 h 26"/>
              <a:gd name="T4" fmla="*/ 3 w 22"/>
              <a:gd name="T5" fmla="*/ 18 h 26"/>
              <a:gd name="T6" fmla="*/ 5 w 22"/>
              <a:gd name="T7" fmla="*/ 23 h 26"/>
              <a:gd name="T8" fmla="*/ 22 w 22"/>
              <a:gd name="T9" fmla="*/ 9 h 26"/>
              <a:gd name="T10" fmla="*/ 22 w 22"/>
              <a:gd name="T11" fmla="*/ 3 h 26"/>
              <a:gd name="T12" fmla="*/ 18 w 22"/>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2" h="26">
                <a:moveTo>
                  <a:pt x="18" y="0"/>
                </a:moveTo>
                <a:cubicBezTo>
                  <a:pt x="14" y="5"/>
                  <a:pt x="10" y="10"/>
                  <a:pt x="6" y="15"/>
                </a:cubicBezTo>
                <a:cubicBezTo>
                  <a:pt x="5" y="16"/>
                  <a:pt x="4" y="17"/>
                  <a:pt x="3" y="18"/>
                </a:cubicBezTo>
                <a:cubicBezTo>
                  <a:pt x="1" y="20"/>
                  <a:pt x="0" y="22"/>
                  <a:pt x="5" y="23"/>
                </a:cubicBezTo>
                <a:cubicBezTo>
                  <a:pt x="18" y="26"/>
                  <a:pt x="22" y="23"/>
                  <a:pt x="22" y="9"/>
                </a:cubicBezTo>
                <a:cubicBezTo>
                  <a:pt x="22" y="7"/>
                  <a:pt x="22" y="5"/>
                  <a:pt x="22" y="3"/>
                </a:cubicBezTo>
                <a:cubicBezTo>
                  <a:pt x="21" y="2"/>
                  <a:pt x="19" y="1"/>
                  <a:pt x="18" y="0"/>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89061381-FCD2-47A0-B72C-3A14710E7704}"/>
              </a:ext>
            </a:extLst>
          </p:cNvPr>
          <p:cNvSpPr>
            <a:spLocks/>
          </p:cNvSpPr>
          <p:nvPr/>
        </p:nvSpPr>
        <p:spPr bwMode="auto">
          <a:xfrm>
            <a:off x="5673726" y="4373563"/>
            <a:ext cx="166688" cy="103188"/>
          </a:xfrm>
          <a:custGeom>
            <a:avLst/>
            <a:gdLst>
              <a:gd name="T0" fmla="*/ 80 w 83"/>
              <a:gd name="T1" fmla="*/ 46 h 51"/>
              <a:gd name="T2" fmla="*/ 64 w 83"/>
              <a:gd name="T3" fmla="*/ 7 h 51"/>
              <a:gd name="T4" fmla="*/ 14 w 83"/>
              <a:gd name="T5" fmla="*/ 13 h 51"/>
              <a:gd name="T6" fmla="*/ 14 w 83"/>
              <a:gd name="T7" fmla="*/ 13 h 51"/>
              <a:gd name="T8" fmla="*/ 13 w 83"/>
              <a:gd name="T9" fmla="*/ 15 h 51"/>
              <a:gd name="T10" fmla="*/ 4 w 83"/>
              <a:gd name="T11" fmla="*/ 47 h 51"/>
              <a:gd name="T12" fmla="*/ 10 w 83"/>
              <a:gd name="T13" fmla="*/ 51 h 51"/>
              <a:gd name="T14" fmla="*/ 73 w 83"/>
              <a:gd name="T15" fmla="*/ 51 h 51"/>
              <a:gd name="T16" fmla="*/ 80 w 83"/>
              <a:gd name="T17"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1">
                <a:moveTo>
                  <a:pt x="80" y="46"/>
                </a:moveTo>
                <a:cubicBezTo>
                  <a:pt x="83" y="30"/>
                  <a:pt x="77" y="14"/>
                  <a:pt x="64" y="7"/>
                </a:cubicBezTo>
                <a:cubicBezTo>
                  <a:pt x="50" y="0"/>
                  <a:pt x="24" y="3"/>
                  <a:pt x="14" y="13"/>
                </a:cubicBezTo>
                <a:cubicBezTo>
                  <a:pt x="14" y="13"/>
                  <a:pt x="14" y="13"/>
                  <a:pt x="14" y="13"/>
                </a:cubicBezTo>
                <a:cubicBezTo>
                  <a:pt x="14" y="13"/>
                  <a:pt x="13" y="14"/>
                  <a:pt x="13" y="15"/>
                </a:cubicBezTo>
                <a:cubicBezTo>
                  <a:pt x="5" y="22"/>
                  <a:pt x="0" y="39"/>
                  <a:pt x="4" y="47"/>
                </a:cubicBezTo>
                <a:cubicBezTo>
                  <a:pt x="5" y="51"/>
                  <a:pt x="7" y="51"/>
                  <a:pt x="10" y="51"/>
                </a:cubicBezTo>
                <a:cubicBezTo>
                  <a:pt x="31" y="51"/>
                  <a:pt x="52" y="51"/>
                  <a:pt x="73" y="51"/>
                </a:cubicBezTo>
                <a:cubicBezTo>
                  <a:pt x="76" y="51"/>
                  <a:pt x="79" y="50"/>
                  <a:pt x="80" y="46"/>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7E5FC811-1F58-4F1E-A6F3-B918E8620CAD}"/>
              </a:ext>
            </a:extLst>
          </p:cNvPr>
          <p:cNvSpPr>
            <a:spLocks/>
          </p:cNvSpPr>
          <p:nvPr/>
        </p:nvSpPr>
        <p:spPr bwMode="auto">
          <a:xfrm>
            <a:off x="5743576" y="4587876"/>
            <a:ext cx="26988" cy="65088"/>
          </a:xfrm>
          <a:custGeom>
            <a:avLst/>
            <a:gdLst>
              <a:gd name="T0" fmla="*/ 13 w 13"/>
              <a:gd name="T1" fmla="*/ 24 h 32"/>
              <a:gd name="T2" fmla="*/ 13 w 13"/>
              <a:gd name="T3" fmla="*/ 17 h 32"/>
              <a:gd name="T4" fmla="*/ 13 w 13"/>
              <a:gd name="T5" fmla="*/ 17 h 32"/>
              <a:gd name="T6" fmla="*/ 13 w 13"/>
              <a:gd name="T7" fmla="*/ 6 h 32"/>
              <a:gd name="T8" fmla="*/ 6 w 13"/>
              <a:gd name="T9" fmla="*/ 0 h 32"/>
              <a:gd name="T10" fmla="*/ 1 w 13"/>
              <a:gd name="T11" fmla="*/ 7 h 32"/>
              <a:gd name="T12" fmla="*/ 1 w 13"/>
              <a:gd name="T13" fmla="*/ 23 h 32"/>
              <a:gd name="T14" fmla="*/ 6 w 13"/>
              <a:gd name="T15" fmla="*/ 32 h 32"/>
              <a:gd name="T16" fmla="*/ 13 w 13"/>
              <a:gd name="T17"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2">
                <a:moveTo>
                  <a:pt x="13" y="24"/>
                </a:moveTo>
                <a:cubicBezTo>
                  <a:pt x="13" y="22"/>
                  <a:pt x="13" y="20"/>
                  <a:pt x="13" y="17"/>
                </a:cubicBezTo>
                <a:cubicBezTo>
                  <a:pt x="13" y="17"/>
                  <a:pt x="13" y="17"/>
                  <a:pt x="13" y="17"/>
                </a:cubicBezTo>
                <a:cubicBezTo>
                  <a:pt x="13" y="14"/>
                  <a:pt x="13" y="10"/>
                  <a:pt x="13" y="6"/>
                </a:cubicBezTo>
                <a:cubicBezTo>
                  <a:pt x="12" y="2"/>
                  <a:pt x="10" y="0"/>
                  <a:pt x="6" y="0"/>
                </a:cubicBezTo>
                <a:cubicBezTo>
                  <a:pt x="2" y="1"/>
                  <a:pt x="0" y="4"/>
                  <a:pt x="1" y="7"/>
                </a:cubicBezTo>
                <a:cubicBezTo>
                  <a:pt x="3" y="13"/>
                  <a:pt x="2" y="18"/>
                  <a:pt x="1" y="23"/>
                </a:cubicBezTo>
                <a:cubicBezTo>
                  <a:pt x="0" y="27"/>
                  <a:pt x="1" y="31"/>
                  <a:pt x="6" y="32"/>
                </a:cubicBezTo>
                <a:cubicBezTo>
                  <a:pt x="12" y="32"/>
                  <a:pt x="13" y="29"/>
                  <a:pt x="13" y="24"/>
                </a:cubicBezTo>
                <a:close/>
              </a:path>
            </a:pathLst>
          </a:custGeom>
          <a:solidFill>
            <a:srgbClr val="2E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8" name="Freeform 26">
            <a:extLst>
              <a:ext uri="{FF2B5EF4-FFF2-40B4-BE49-F238E27FC236}">
                <a16:creationId xmlns:a16="http://schemas.microsoft.com/office/drawing/2014/main" id="{C9404AF4-F69F-4986-80B7-D5A571ECC418}"/>
              </a:ext>
            </a:extLst>
          </p:cNvPr>
          <p:cNvSpPr>
            <a:spLocks/>
          </p:cNvSpPr>
          <p:nvPr/>
        </p:nvSpPr>
        <p:spPr bwMode="auto">
          <a:xfrm>
            <a:off x="7239000" y="703263"/>
            <a:ext cx="1346200" cy="927100"/>
          </a:xfrm>
          <a:custGeom>
            <a:avLst/>
            <a:gdLst>
              <a:gd name="T0" fmla="*/ 193 w 398"/>
              <a:gd name="T1" fmla="*/ 275 h 275"/>
              <a:gd name="T2" fmla="*/ 17 w 398"/>
              <a:gd name="T3" fmla="*/ 275 h 275"/>
              <a:gd name="T4" fmla="*/ 0 w 398"/>
              <a:gd name="T5" fmla="*/ 273 h 275"/>
              <a:gd name="T6" fmla="*/ 13 w 398"/>
              <a:gd name="T7" fmla="*/ 262 h 275"/>
              <a:gd name="T8" fmla="*/ 136 w 398"/>
              <a:gd name="T9" fmla="*/ 138 h 275"/>
              <a:gd name="T10" fmla="*/ 203 w 398"/>
              <a:gd name="T11" fmla="*/ 72 h 275"/>
              <a:gd name="T12" fmla="*/ 238 w 398"/>
              <a:gd name="T13" fmla="*/ 38 h 275"/>
              <a:gd name="T14" fmla="*/ 284 w 398"/>
              <a:gd name="T15" fmla="*/ 13 h 275"/>
              <a:gd name="T16" fmla="*/ 394 w 398"/>
              <a:gd name="T17" fmla="*/ 108 h 275"/>
              <a:gd name="T18" fmla="*/ 390 w 398"/>
              <a:gd name="T19" fmla="*/ 126 h 275"/>
              <a:gd name="T20" fmla="*/ 380 w 398"/>
              <a:gd name="T21" fmla="*/ 131 h 275"/>
              <a:gd name="T22" fmla="*/ 333 w 398"/>
              <a:gd name="T23" fmla="*/ 140 h 275"/>
              <a:gd name="T24" fmla="*/ 318 w 398"/>
              <a:gd name="T25" fmla="*/ 152 h 275"/>
              <a:gd name="T26" fmla="*/ 265 w 398"/>
              <a:gd name="T27" fmla="*/ 205 h 275"/>
              <a:gd name="T28" fmla="*/ 214 w 398"/>
              <a:gd name="T29" fmla="*/ 256 h 275"/>
              <a:gd name="T30" fmla="*/ 198 w 398"/>
              <a:gd name="T31" fmla="*/ 272 h 275"/>
              <a:gd name="T32" fmla="*/ 193 w 398"/>
              <a:gd name="T33" fmla="*/ 275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8" h="275">
                <a:moveTo>
                  <a:pt x="193" y="275"/>
                </a:moveTo>
                <a:cubicBezTo>
                  <a:pt x="134" y="275"/>
                  <a:pt x="76" y="275"/>
                  <a:pt x="17" y="275"/>
                </a:cubicBezTo>
                <a:cubicBezTo>
                  <a:pt x="11" y="275"/>
                  <a:pt x="5" y="275"/>
                  <a:pt x="0" y="273"/>
                </a:cubicBezTo>
                <a:cubicBezTo>
                  <a:pt x="5" y="270"/>
                  <a:pt x="9" y="266"/>
                  <a:pt x="13" y="262"/>
                </a:cubicBezTo>
                <a:cubicBezTo>
                  <a:pt x="54" y="221"/>
                  <a:pt x="95" y="180"/>
                  <a:pt x="136" y="138"/>
                </a:cubicBezTo>
                <a:cubicBezTo>
                  <a:pt x="159" y="116"/>
                  <a:pt x="181" y="94"/>
                  <a:pt x="203" y="72"/>
                </a:cubicBezTo>
                <a:cubicBezTo>
                  <a:pt x="215" y="62"/>
                  <a:pt x="226" y="50"/>
                  <a:pt x="238" y="38"/>
                </a:cubicBezTo>
                <a:cubicBezTo>
                  <a:pt x="251" y="25"/>
                  <a:pt x="266" y="16"/>
                  <a:pt x="284" y="13"/>
                </a:cubicBezTo>
                <a:cubicBezTo>
                  <a:pt x="343" y="0"/>
                  <a:pt x="398" y="47"/>
                  <a:pt x="394" y="108"/>
                </a:cubicBezTo>
                <a:cubicBezTo>
                  <a:pt x="393" y="114"/>
                  <a:pt x="392" y="120"/>
                  <a:pt x="390" y="126"/>
                </a:cubicBezTo>
                <a:cubicBezTo>
                  <a:pt x="389" y="131"/>
                  <a:pt x="385" y="132"/>
                  <a:pt x="380" y="131"/>
                </a:cubicBezTo>
                <a:cubicBezTo>
                  <a:pt x="363" y="129"/>
                  <a:pt x="348" y="132"/>
                  <a:pt x="333" y="140"/>
                </a:cubicBezTo>
                <a:cubicBezTo>
                  <a:pt x="327" y="144"/>
                  <a:pt x="322" y="148"/>
                  <a:pt x="318" y="152"/>
                </a:cubicBezTo>
                <a:cubicBezTo>
                  <a:pt x="300" y="170"/>
                  <a:pt x="283" y="187"/>
                  <a:pt x="265" y="205"/>
                </a:cubicBezTo>
                <a:cubicBezTo>
                  <a:pt x="248" y="222"/>
                  <a:pt x="231" y="239"/>
                  <a:pt x="214" y="256"/>
                </a:cubicBezTo>
                <a:cubicBezTo>
                  <a:pt x="209" y="261"/>
                  <a:pt x="203" y="266"/>
                  <a:pt x="198" y="272"/>
                </a:cubicBezTo>
                <a:cubicBezTo>
                  <a:pt x="197" y="274"/>
                  <a:pt x="195" y="274"/>
                  <a:pt x="193" y="275"/>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27">
            <a:extLst>
              <a:ext uri="{FF2B5EF4-FFF2-40B4-BE49-F238E27FC236}">
                <a16:creationId xmlns:a16="http://schemas.microsoft.com/office/drawing/2014/main" id="{7735E730-97CE-45FC-AB07-5AB22D1DE3C5}"/>
              </a:ext>
            </a:extLst>
          </p:cNvPr>
          <p:cNvSpPr>
            <a:spLocks/>
          </p:cNvSpPr>
          <p:nvPr/>
        </p:nvSpPr>
        <p:spPr bwMode="auto">
          <a:xfrm>
            <a:off x="7439025" y="4146550"/>
            <a:ext cx="1014413" cy="812800"/>
          </a:xfrm>
          <a:custGeom>
            <a:avLst/>
            <a:gdLst>
              <a:gd name="T0" fmla="*/ 185 w 300"/>
              <a:gd name="T1" fmla="*/ 241 h 241"/>
              <a:gd name="T2" fmla="*/ 3 w 300"/>
              <a:gd name="T3" fmla="*/ 241 h 241"/>
              <a:gd name="T4" fmla="*/ 1 w 300"/>
              <a:gd name="T5" fmla="*/ 241 h 241"/>
              <a:gd name="T6" fmla="*/ 3 w 300"/>
              <a:gd name="T7" fmla="*/ 238 h 241"/>
              <a:gd name="T8" fmla="*/ 55 w 300"/>
              <a:gd name="T9" fmla="*/ 203 h 241"/>
              <a:gd name="T10" fmla="*/ 65 w 300"/>
              <a:gd name="T11" fmla="*/ 166 h 241"/>
              <a:gd name="T12" fmla="*/ 65 w 300"/>
              <a:gd name="T13" fmla="*/ 119 h 241"/>
              <a:gd name="T14" fmla="*/ 66 w 300"/>
              <a:gd name="T15" fmla="*/ 114 h 241"/>
              <a:gd name="T16" fmla="*/ 69 w 300"/>
              <a:gd name="T17" fmla="*/ 100 h 241"/>
              <a:gd name="T18" fmla="*/ 158 w 300"/>
              <a:gd name="T19" fmla="*/ 10 h 241"/>
              <a:gd name="T20" fmla="*/ 276 w 300"/>
              <a:gd name="T21" fmla="*/ 53 h 241"/>
              <a:gd name="T22" fmla="*/ 299 w 300"/>
              <a:gd name="T23" fmla="*/ 113 h 241"/>
              <a:gd name="T24" fmla="*/ 300 w 300"/>
              <a:gd name="T25" fmla="*/ 118 h 241"/>
              <a:gd name="T26" fmla="*/ 294 w 300"/>
              <a:gd name="T27" fmla="*/ 123 h 241"/>
              <a:gd name="T28" fmla="*/ 282 w 300"/>
              <a:gd name="T29" fmla="*/ 125 h 241"/>
              <a:gd name="T30" fmla="*/ 236 w 300"/>
              <a:gd name="T31" fmla="*/ 182 h 241"/>
              <a:gd name="T32" fmla="*/ 235 w 300"/>
              <a:gd name="T33" fmla="*/ 193 h 241"/>
              <a:gd name="T34" fmla="*/ 204 w 300"/>
              <a:gd name="T35" fmla="*/ 238 h 241"/>
              <a:gd name="T36" fmla="*/ 185 w 300"/>
              <a:gd name="T37"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241">
                <a:moveTo>
                  <a:pt x="185" y="241"/>
                </a:moveTo>
                <a:cubicBezTo>
                  <a:pt x="124" y="241"/>
                  <a:pt x="64" y="241"/>
                  <a:pt x="3" y="241"/>
                </a:cubicBezTo>
                <a:cubicBezTo>
                  <a:pt x="2" y="241"/>
                  <a:pt x="1" y="241"/>
                  <a:pt x="1" y="241"/>
                </a:cubicBezTo>
                <a:cubicBezTo>
                  <a:pt x="0" y="239"/>
                  <a:pt x="2" y="239"/>
                  <a:pt x="3" y="238"/>
                </a:cubicBezTo>
                <a:cubicBezTo>
                  <a:pt x="25" y="234"/>
                  <a:pt x="43" y="222"/>
                  <a:pt x="55" y="203"/>
                </a:cubicBezTo>
                <a:cubicBezTo>
                  <a:pt x="62" y="192"/>
                  <a:pt x="65" y="179"/>
                  <a:pt x="65" y="166"/>
                </a:cubicBezTo>
                <a:cubicBezTo>
                  <a:pt x="65" y="150"/>
                  <a:pt x="65" y="135"/>
                  <a:pt x="65" y="119"/>
                </a:cubicBezTo>
                <a:cubicBezTo>
                  <a:pt x="65" y="117"/>
                  <a:pt x="64" y="115"/>
                  <a:pt x="66" y="114"/>
                </a:cubicBezTo>
                <a:cubicBezTo>
                  <a:pt x="69" y="110"/>
                  <a:pt x="68" y="104"/>
                  <a:pt x="69" y="100"/>
                </a:cubicBezTo>
                <a:cubicBezTo>
                  <a:pt x="81" y="52"/>
                  <a:pt x="110" y="21"/>
                  <a:pt x="158" y="10"/>
                </a:cubicBezTo>
                <a:cubicBezTo>
                  <a:pt x="205" y="0"/>
                  <a:pt x="245" y="15"/>
                  <a:pt x="276" y="53"/>
                </a:cubicBezTo>
                <a:cubicBezTo>
                  <a:pt x="289" y="71"/>
                  <a:pt x="297" y="91"/>
                  <a:pt x="299" y="113"/>
                </a:cubicBezTo>
                <a:cubicBezTo>
                  <a:pt x="300" y="114"/>
                  <a:pt x="299" y="116"/>
                  <a:pt x="300" y="118"/>
                </a:cubicBezTo>
                <a:cubicBezTo>
                  <a:pt x="300" y="122"/>
                  <a:pt x="298" y="123"/>
                  <a:pt x="294" y="123"/>
                </a:cubicBezTo>
                <a:cubicBezTo>
                  <a:pt x="290" y="123"/>
                  <a:pt x="286" y="124"/>
                  <a:pt x="282" y="125"/>
                </a:cubicBezTo>
                <a:cubicBezTo>
                  <a:pt x="255" y="130"/>
                  <a:pt x="236" y="153"/>
                  <a:pt x="236" y="182"/>
                </a:cubicBezTo>
                <a:cubicBezTo>
                  <a:pt x="236" y="186"/>
                  <a:pt x="236" y="189"/>
                  <a:pt x="235" y="193"/>
                </a:cubicBezTo>
                <a:cubicBezTo>
                  <a:pt x="234" y="215"/>
                  <a:pt x="223" y="229"/>
                  <a:pt x="204" y="238"/>
                </a:cubicBezTo>
                <a:cubicBezTo>
                  <a:pt x="198" y="241"/>
                  <a:pt x="191" y="239"/>
                  <a:pt x="185" y="241"/>
                </a:cubicBezTo>
                <a:close/>
              </a:path>
            </a:pathLst>
          </a:custGeom>
          <a:solidFill>
            <a:srgbClr val="2C5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 name="Freeform 28">
            <a:extLst>
              <a:ext uri="{FF2B5EF4-FFF2-40B4-BE49-F238E27FC236}">
                <a16:creationId xmlns:a16="http://schemas.microsoft.com/office/drawing/2014/main" id="{64C61498-0E2D-48E0-A0D2-435000E5F4F0}"/>
              </a:ext>
            </a:extLst>
          </p:cNvPr>
          <p:cNvSpPr>
            <a:spLocks/>
          </p:cNvSpPr>
          <p:nvPr/>
        </p:nvSpPr>
        <p:spPr bwMode="auto">
          <a:xfrm>
            <a:off x="7891463" y="1127125"/>
            <a:ext cx="876300" cy="506413"/>
          </a:xfrm>
          <a:custGeom>
            <a:avLst/>
            <a:gdLst>
              <a:gd name="T0" fmla="*/ 0 w 259"/>
              <a:gd name="T1" fmla="*/ 149 h 150"/>
              <a:gd name="T2" fmla="*/ 58 w 259"/>
              <a:gd name="T3" fmla="*/ 91 h 150"/>
              <a:gd name="T4" fmla="*/ 88 w 259"/>
              <a:gd name="T5" fmla="*/ 61 h 150"/>
              <a:gd name="T6" fmla="*/ 124 w 259"/>
              <a:gd name="T7" fmla="*/ 25 h 150"/>
              <a:gd name="T8" fmla="*/ 168 w 259"/>
              <a:gd name="T9" fmla="*/ 4 h 150"/>
              <a:gd name="T10" fmla="*/ 188 w 259"/>
              <a:gd name="T11" fmla="*/ 4 h 150"/>
              <a:gd name="T12" fmla="*/ 197 w 259"/>
              <a:gd name="T13" fmla="*/ 0 h 150"/>
              <a:gd name="T14" fmla="*/ 201 w 259"/>
              <a:gd name="T15" fmla="*/ 7 h 150"/>
              <a:gd name="T16" fmla="*/ 236 w 259"/>
              <a:gd name="T17" fmla="*/ 33 h 150"/>
              <a:gd name="T18" fmla="*/ 223 w 259"/>
              <a:gd name="T19" fmla="*/ 134 h 150"/>
              <a:gd name="T20" fmla="*/ 172 w 259"/>
              <a:gd name="T21" fmla="*/ 150 h 150"/>
              <a:gd name="T22" fmla="*/ 7 w 259"/>
              <a:gd name="T23" fmla="*/ 150 h 150"/>
              <a:gd name="T24" fmla="*/ 0 w 259"/>
              <a:gd name="T25" fmla="*/ 1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 h="150">
                <a:moveTo>
                  <a:pt x="0" y="149"/>
                </a:moveTo>
                <a:cubicBezTo>
                  <a:pt x="19" y="130"/>
                  <a:pt x="38" y="110"/>
                  <a:pt x="58" y="91"/>
                </a:cubicBezTo>
                <a:cubicBezTo>
                  <a:pt x="68" y="81"/>
                  <a:pt x="78" y="71"/>
                  <a:pt x="88" y="61"/>
                </a:cubicBezTo>
                <a:cubicBezTo>
                  <a:pt x="100" y="48"/>
                  <a:pt x="112" y="36"/>
                  <a:pt x="124" y="25"/>
                </a:cubicBezTo>
                <a:cubicBezTo>
                  <a:pt x="136" y="13"/>
                  <a:pt x="151" y="5"/>
                  <a:pt x="168" y="4"/>
                </a:cubicBezTo>
                <a:cubicBezTo>
                  <a:pt x="175" y="3"/>
                  <a:pt x="181" y="2"/>
                  <a:pt x="188" y="4"/>
                </a:cubicBezTo>
                <a:cubicBezTo>
                  <a:pt x="191" y="5"/>
                  <a:pt x="195" y="4"/>
                  <a:pt x="197" y="0"/>
                </a:cubicBezTo>
                <a:cubicBezTo>
                  <a:pt x="197" y="4"/>
                  <a:pt x="198" y="6"/>
                  <a:pt x="201" y="7"/>
                </a:cubicBezTo>
                <a:cubicBezTo>
                  <a:pt x="215" y="12"/>
                  <a:pt x="228" y="20"/>
                  <a:pt x="236" y="33"/>
                </a:cubicBezTo>
                <a:cubicBezTo>
                  <a:pt x="259" y="64"/>
                  <a:pt x="253" y="110"/>
                  <a:pt x="223" y="134"/>
                </a:cubicBezTo>
                <a:cubicBezTo>
                  <a:pt x="208" y="146"/>
                  <a:pt x="191" y="150"/>
                  <a:pt x="172" y="150"/>
                </a:cubicBezTo>
                <a:cubicBezTo>
                  <a:pt x="117" y="150"/>
                  <a:pt x="62" y="150"/>
                  <a:pt x="7" y="150"/>
                </a:cubicBezTo>
                <a:cubicBezTo>
                  <a:pt x="5" y="150"/>
                  <a:pt x="2" y="150"/>
                  <a:pt x="0" y="149"/>
                </a:cubicBezTo>
                <a:close/>
              </a:path>
            </a:pathLst>
          </a:custGeom>
          <a:solidFill>
            <a:srgbClr val="61C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 name="Freeform 29">
            <a:extLst>
              <a:ext uri="{FF2B5EF4-FFF2-40B4-BE49-F238E27FC236}">
                <a16:creationId xmlns:a16="http://schemas.microsoft.com/office/drawing/2014/main" id="{AFD77520-1542-485F-B338-C930DDE691EC}"/>
              </a:ext>
            </a:extLst>
          </p:cNvPr>
          <p:cNvSpPr>
            <a:spLocks/>
          </p:cNvSpPr>
          <p:nvPr/>
        </p:nvSpPr>
        <p:spPr bwMode="auto">
          <a:xfrm>
            <a:off x="7056438" y="850900"/>
            <a:ext cx="869950" cy="773113"/>
          </a:xfrm>
          <a:custGeom>
            <a:avLst/>
            <a:gdLst>
              <a:gd name="T0" fmla="*/ 257 w 257"/>
              <a:gd name="T1" fmla="*/ 28 h 229"/>
              <a:gd name="T2" fmla="*/ 253 w 257"/>
              <a:gd name="T3" fmla="*/ 34 h 229"/>
              <a:gd name="T4" fmla="*/ 200 w 257"/>
              <a:gd name="T5" fmla="*/ 87 h 229"/>
              <a:gd name="T6" fmla="*/ 62 w 257"/>
              <a:gd name="T7" fmla="*/ 225 h 229"/>
              <a:gd name="T8" fmla="*/ 54 w 257"/>
              <a:gd name="T9" fmla="*/ 229 h 229"/>
              <a:gd name="T10" fmla="*/ 0 w 257"/>
              <a:gd name="T11" fmla="*/ 182 h 229"/>
              <a:gd name="T12" fmla="*/ 3 w 257"/>
              <a:gd name="T13" fmla="*/ 175 h 229"/>
              <a:gd name="T14" fmla="*/ 98 w 257"/>
              <a:gd name="T15" fmla="*/ 82 h 229"/>
              <a:gd name="T16" fmla="*/ 105 w 257"/>
              <a:gd name="T17" fmla="*/ 77 h 229"/>
              <a:gd name="T18" fmla="*/ 137 w 257"/>
              <a:gd name="T19" fmla="*/ 46 h 229"/>
              <a:gd name="T20" fmla="*/ 163 w 257"/>
              <a:gd name="T21" fmla="*/ 21 h 229"/>
              <a:gd name="T22" fmla="*/ 257 w 257"/>
              <a:gd name="T23" fmla="*/ 28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7" h="229">
                <a:moveTo>
                  <a:pt x="257" y="28"/>
                </a:moveTo>
                <a:cubicBezTo>
                  <a:pt x="257" y="31"/>
                  <a:pt x="255" y="32"/>
                  <a:pt x="253" y="34"/>
                </a:cubicBezTo>
                <a:cubicBezTo>
                  <a:pt x="235" y="51"/>
                  <a:pt x="217" y="69"/>
                  <a:pt x="200" y="87"/>
                </a:cubicBezTo>
                <a:cubicBezTo>
                  <a:pt x="154" y="133"/>
                  <a:pt x="107" y="179"/>
                  <a:pt x="62" y="225"/>
                </a:cubicBezTo>
                <a:cubicBezTo>
                  <a:pt x="59" y="228"/>
                  <a:pt x="57" y="229"/>
                  <a:pt x="54" y="229"/>
                </a:cubicBezTo>
                <a:cubicBezTo>
                  <a:pt x="29" y="222"/>
                  <a:pt x="10" y="206"/>
                  <a:pt x="0" y="182"/>
                </a:cubicBezTo>
                <a:cubicBezTo>
                  <a:pt x="0" y="179"/>
                  <a:pt x="2" y="177"/>
                  <a:pt x="3" y="175"/>
                </a:cubicBezTo>
                <a:cubicBezTo>
                  <a:pt x="35" y="144"/>
                  <a:pt x="66" y="113"/>
                  <a:pt x="98" y="82"/>
                </a:cubicBezTo>
                <a:cubicBezTo>
                  <a:pt x="100" y="79"/>
                  <a:pt x="102" y="78"/>
                  <a:pt x="105" y="77"/>
                </a:cubicBezTo>
                <a:cubicBezTo>
                  <a:pt x="116" y="67"/>
                  <a:pt x="126" y="56"/>
                  <a:pt x="137" y="46"/>
                </a:cubicBezTo>
                <a:cubicBezTo>
                  <a:pt x="145" y="38"/>
                  <a:pt x="153" y="28"/>
                  <a:pt x="163" y="21"/>
                </a:cubicBezTo>
                <a:cubicBezTo>
                  <a:pt x="192" y="0"/>
                  <a:pt x="233" y="3"/>
                  <a:pt x="257" y="28"/>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30">
            <a:extLst>
              <a:ext uri="{FF2B5EF4-FFF2-40B4-BE49-F238E27FC236}">
                <a16:creationId xmlns:a16="http://schemas.microsoft.com/office/drawing/2014/main" id="{57BEC8F5-C647-4656-A968-A20E3D0E605B}"/>
              </a:ext>
            </a:extLst>
          </p:cNvPr>
          <p:cNvSpPr>
            <a:spLocks/>
          </p:cNvSpPr>
          <p:nvPr/>
        </p:nvSpPr>
        <p:spPr bwMode="auto">
          <a:xfrm>
            <a:off x="7116763" y="4356100"/>
            <a:ext cx="549275" cy="485775"/>
          </a:xfrm>
          <a:custGeom>
            <a:avLst/>
            <a:gdLst>
              <a:gd name="T0" fmla="*/ 161 w 162"/>
              <a:gd name="T1" fmla="*/ 52 h 144"/>
              <a:gd name="T2" fmla="*/ 162 w 162"/>
              <a:gd name="T3" fmla="*/ 63 h 144"/>
              <a:gd name="T4" fmla="*/ 162 w 162"/>
              <a:gd name="T5" fmla="*/ 108 h 144"/>
              <a:gd name="T6" fmla="*/ 151 w 162"/>
              <a:gd name="T7" fmla="*/ 143 h 144"/>
              <a:gd name="T8" fmla="*/ 143 w 162"/>
              <a:gd name="T9" fmla="*/ 144 h 144"/>
              <a:gd name="T10" fmla="*/ 35 w 162"/>
              <a:gd name="T11" fmla="*/ 144 h 144"/>
              <a:gd name="T12" fmla="*/ 17 w 162"/>
              <a:gd name="T13" fmla="*/ 133 h 144"/>
              <a:gd name="T14" fmla="*/ 12 w 162"/>
              <a:gd name="T15" fmla="*/ 122 h 144"/>
              <a:gd name="T16" fmla="*/ 33 w 162"/>
              <a:gd name="T17" fmla="*/ 35 h 144"/>
              <a:gd name="T18" fmla="*/ 159 w 162"/>
              <a:gd name="T19" fmla="*/ 49 h 144"/>
              <a:gd name="T20" fmla="*/ 161 w 162"/>
              <a:gd name="T21" fmla="*/ 5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44">
                <a:moveTo>
                  <a:pt x="161" y="52"/>
                </a:moveTo>
                <a:cubicBezTo>
                  <a:pt x="162" y="55"/>
                  <a:pt x="162" y="59"/>
                  <a:pt x="162" y="63"/>
                </a:cubicBezTo>
                <a:cubicBezTo>
                  <a:pt x="162" y="78"/>
                  <a:pt x="162" y="93"/>
                  <a:pt x="162" y="108"/>
                </a:cubicBezTo>
                <a:cubicBezTo>
                  <a:pt x="161" y="121"/>
                  <a:pt x="158" y="133"/>
                  <a:pt x="151" y="143"/>
                </a:cubicBezTo>
                <a:cubicBezTo>
                  <a:pt x="148" y="144"/>
                  <a:pt x="146" y="144"/>
                  <a:pt x="143" y="144"/>
                </a:cubicBezTo>
                <a:cubicBezTo>
                  <a:pt x="107" y="144"/>
                  <a:pt x="71" y="144"/>
                  <a:pt x="35" y="144"/>
                </a:cubicBezTo>
                <a:cubicBezTo>
                  <a:pt x="26" y="144"/>
                  <a:pt x="21" y="142"/>
                  <a:pt x="17" y="133"/>
                </a:cubicBezTo>
                <a:cubicBezTo>
                  <a:pt x="16" y="130"/>
                  <a:pt x="15" y="125"/>
                  <a:pt x="12" y="122"/>
                </a:cubicBezTo>
                <a:cubicBezTo>
                  <a:pt x="0" y="94"/>
                  <a:pt x="9" y="57"/>
                  <a:pt x="33" y="35"/>
                </a:cubicBezTo>
                <a:cubicBezTo>
                  <a:pt x="70" y="0"/>
                  <a:pt x="130" y="6"/>
                  <a:pt x="159" y="49"/>
                </a:cubicBezTo>
                <a:cubicBezTo>
                  <a:pt x="160" y="50"/>
                  <a:pt x="160" y="51"/>
                  <a:pt x="161" y="52"/>
                </a:cubicBezTo>
                <a:close/>
              </a:path>
            </a:pathLst>
          </a:custGeom>
          <a:solidFill>
            <a:srgbClr val="1C3F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31">
            <a:extLst>
              <a:ext uri="{FF2B5EF4-FFF2-40B4-BE49-F238E27FC236}">
                <a16:creationId xmlns:a16="http://schemas.microsoft.com/office/drawing/2014/main" id="{F8E2BCAE-9424-4BD2-A3AA-C5DD69FF315E}"/>
              </a:ext>
            </a:extLst>
          </p:cNvPr>
          <p:cNvSpPr>
            <a:spLocks/>
          </p:cNvSpPr>
          <p:nvPr/>
        </p:nvSpPr>
        <p:spPr bwMode="auto">
          <a:xfrm>
            <a:off x="7107238" y="2628900"/>
            <a:ext cx="1262063" cy="755650"/>
          </a:xfrm>
          <a:custGeom>
            <a:avLst/>
            <a:gdLst>
              <a:gd name="T0" fmla="*/ 157 w 373"/>
              <a:gd name="T1" fmla="*/ 221 h 224"/>
              <a:gd name="T2" fmla="*/ 85 w 373"/>
              <a:gd name="T3" fmla="*/ 216 h 224"/>
              <a:gd name="T4" fmla="*/ 13 w 373"/>
              <a:gd name="T5" fmla="*/ 146 h 224"/>
              <a:gd name="T6" fmla="*/ 37 w 373"/>
              <a:gd name="T7" fmla="*/ 37 h 224"/>
              <a:gd name="T8" fmla="*/ 108 w 373"/>
              <a:gd name="T9" fmla="*/ 2 h 224"/>
              <a:gd name="T10" fmla="*/ 116 w 373"/>
              <a:gd name="T11" fmla="*/ 0 h 224"/>
              <a:gd name="T12" fmla="*/ 160 w 373"/>
              <a:gd name="T13" fmla="*/ 8 h 224"/>
              <a:gd name="T14" fmla="*/ 191 w 373"/>
              <a:gd name="T15" fmla="*/ 28 h 224"/>
              <a:gd name="T16" fmla="*/ 198 w 373"/>
              <a:gd name="T17" fmla="*/ 37 h 224"/>
              <a:gd name="T18" fmla="*/ 195 w 373"/>
              <a:gd name="T19" fmla="*/ 39 h 224"/>
              <a:gd name="T20" fmla="*/ 187 w 373"/>
              <a:gd name="T21" fmla="*/ 45 h 224"/>
              <a:gd name="T22" fmla="*/ 182 w 373"/>
              <a:gd name="T23" fmla="*/ 55 h 224"/>
              <a:gd name="T24" fmla="*/ 178 w 373"/>
              <a:gd name="T25" fmla="*/ 62 h 224"/>
              <a:gd name="T26" fmla="*/ 170 w 373"/>
              <a:gd name="T27" fmla="*/ 71 h 224"/>
              <a:gd name="T28" fmla="*/ 164 w 373"/>
              <a:gd name="T29" fmla="*/ 67 h 224"/>
              <a:gd name="T30" fmla="*/ 77 w 373"/>
              <a:gd name="T31" fmla="*/ 62 h 224"/>
              <a:gd name="T32" fmla="*/ 78 w 373"/>
              <a:gd name="T33" fmla="*/ 163 h 224"/>
              <a:gd name="T34" fmla="*/ 121 w 373"/>
              <a:gd name="T35" fmla="*/ 177 h 224"/>
              <a:gd name="T36" fmla="*/ 363 w 373"/>
              <a:gd name="T37" fmla="*/ 177 h 224"/>
              <a:gd name="T38" fmla="*/ 373 w 373"/>
              <a:gd name="T39" fmla="*/ 179 h 224"/>
              <a:gd name="T40" fmla="*/ 363 w 373"/>
              <a:gd name="T41" fmla="*/ 181 h 224"/>
              <a:gd name="T42" fmla="*/ 310 w 373"/>
              <a:gd name="T43" fmla="*/ 181 h 224"/>
              <a:gd name="T44" fmla="*/ 230 w 373"/>
              <a:gd name="T45" fmla="*/ 181 h 224"/>
              <a:gd name="T46" fmla="*/ 165 w 373"/>
              <a:gd name="T47" fmla="*/ 181 h 224"/>
              <a:gd name="T48" fmla="*/ 157 w 373"/>
              <a:gd name="T49" fmla="*/ 186 h 224"/>
              <a:gd name="T50" fmla="*/ 150 w 373"/>
              <a:gd name="T51" fmla="*/ 191 h 224"/>
              <a:gd name="T52" fmla="*/ 141 w 373"/>
              <a:gd name="T53" fmla="*/ 203 h 224"/>
              <a:gd name="T54" fmla="*/ 127 w 373"/>
              <a:gd name="T55" fmla="*/ 218 h 224"/>
              <a:gd name="T56" fmla="*/ 126 w 373"/>
              <a:gd name="T57" fmla="*/ 219 h 224"/>
              <a:gd name="T58" fmla="*/ 127 w 373"/>
              <a:gd name="T59" fmla="*/ 219 h 224"/>
              <a:gd name="T60" fmla="*/ 153 w 373"/>
              <a:gd name="T61" fmla="*/ 218 h 224"/>
              <a:gd name="T62" fmla="*/ 157 w 373"/>
              <a:gd name="T63" fmla="*/ 22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3" h="224">
                <a:moveTo>
                  <a:pt x="157" y="221"/>
                </a:moveTo>
                <a:cubicBezTo>
                  <a:pt x="133" y="221"/>
                  <a:pt x="109" y="224"/>
                  <a:pt x="85" y="216"/>
                </a:cubicBezTo>
                <a:cubicBezTo>
                  <a:pt x="50" y="205"/>
                  <a:pt x="25" y="182"/>
                  <a:pt x="13" y="146"/>
                </a:cubicBezTo>
                <a:cubicBezTo>
                  <a:pt x="0" y="105"/>
                  <a:pt x="9" y="68"/>
                  <a:pt x="37" y="37"/>
                </a:cubicBezTo>
                <a:cubicBezTo>
                  <a:pt x="56" y="16"/>
                  <a:pt x="80" y="4"/>
                  <a:pt x="108" y="2"/>
                </a:cubicBezTo>
                <a:cubicBezTo>
                  <a:pt x="111" y="2"/>
                  <a:pt x="113" y="2"/>
                  <a:pt x="116" y="0"/>
                </a:cubicBezTo>
                <a:cubicBezTo>
                  <a:pt x="131" y="0"/>
                  <a:pt x="145" y="5"/>
                  <a:pt x="160" y="8"/>
                </a:cubicBezTo>
                <a:cubicBezTo>
                  <a:pt x="171" y="14"/>
                  <a:pt x="182" y="20"/>
                  <a:pt x="191" y="28"/>
                </a:cubicBezTo>
                <a:cubicBezTo>
                  <a:pt x="194" y="31"/>
                  <a:pt x="198" y="32"/>
                  <a:pt x="198" y="37"/>
                </a:cubicBezTo>
                <a:cubicBezTo>
                  <a:pt x="197" y="39"/>
                  <a:pt x="196" y="40"/>
                  <a:pt x="195" y="39"/>
                </a:cubicBezTo>
                <a:cubicBezTo>
                  <a:pt x="189" y="37"/>
                  <a:pt x="188" y="41"/>
                  <a:pt x="187" y="45"/>
                </a:cubicBezTo>
                <a:cubicBezTo>
                  <a:pt x="186" y="49"/>
                  <a:pt x="184" y="52"/>
                  <a:pt x="182" y="55"/>
                </a:cubicBezTo>
                <a:cubicBezTo>
                  <a:pt x="180" y="57"/>
                  <a:pt x="179" y="59"/>
                  <a:pt x="178" y="62"/>
                </a:cubicBezTo>
                <a:cubicBezTo>
                  <a:pt x="178" y="67"/>
                  <a:pt x="175" y="70"/>
                  <a:pt x="170" y="71"/>
                </a:cubicBezTo>
                <a:cubicBezTo>
                  <a:pt x="167" y="70"/>
                  <a:pt x="166" y="68"/>
                  <a:pt x="164" y="67"/>
                </a:cubicBezTo>
                <a:cubicBezTo>
                  <a:pt x="143" y="44"/>
                  <a:pt x="103" y="40"/>
                  <a:pt x="77" y="62"/>
                </a:cubicBezTo>
                <a:cubicBezTo>
                  <a:pt x="44" y="89"/>
                  <a:pt x="46" y="138"/>
                  <a:pt x="78" y="163"/>
                </a:cubicBezTo>
                <a:cubicBezTo>
                  <a:pt x="91" y="172"/>
                  <a:pt x="105" y="177"/>
                  <a:pt x="121" y="177"/>
                </a:cubicBezTo>
                <a:cubicBezTo>
                  <a:pt x="202" y="176"/>
                  <a:pt x="282" y="176"/>
                  <a:pt x="363" y="177"/>
                </a:cubicBezTo>
                <a:cubicBezTo>
                  <a:pt x="366" y="177"/>
                  <a:pt x="370" y="175"/>
                  <a:pt x="373" y="179"/>
                </a:cubicBezTo>
                <a:cubicBezTo>
                  <a:pt x="370" y="182"/>
                  <a:pt x="367" y="181"/>
                  <a:pt x="363" y="181"/>
                </a:cubicBezTo>
                <a:cubicBezTo>
                  <a:pt x="346" y="182"/>
                  <a:pt x="328" y="182"/>
                  <a:pt x="310" y="181"/>
                </a:cubicBezTo>
                <a:cubicBezTo>
                  <a:pt x="283" y="182"/>
                  <a:pt x="256" y="182"/>
                  <a:pt x="230" y="181"/>
                </a:cubicBezTo>
                <a:cubicBezTo>
                  <a:pt x="208" y="181"/>
                  <a:pt x="187" y="181"/>
                  <a:pt x="165" y="181"/>
                </a:cubicBezTo>
                <a:cubicBezTo>
                  <a:pt x="162" y="181"/>
                  <a:pt x="159" y="182"/>
                  <a:pt x="157" y="186"/>
                </a:cubicBezTo>
                <a:cubicBezTo>
                  <a:pt x="156" y="189"/>
                  <a:pt x="153" y="191"/>
                  <a:pt x="150" y="191"/>
                </a:cubicBezTo>
                <a:cubicBezTo>
                  <a:pt x="144" y="193"/>
                  <a:pt x="142" y="197"/>
                  <a:pt x="141" y="203"/>
                </a:cubicBezTo>
                <a:cubicBezTo>
                  <a:pt x="139" y="212"/>
                  <a:pt x="135" y="216"/>
                  <a:pt x="127" y="218"/>
                </a:cubicBezTo>
                <a:cubicBezTo>
                  <a:pt x="126" y="218"/>
                  <a:pt x="127" y="220"/>
                  <a:pt x="126" y="219"/>
                </a:cubicBezTo>
                <a:cubicBezTo>
                  <a:pt x="126" y="219"/>
                  <a:pt x="127" y="219"/>
                  <a:pt x="127" y="219"/>
                </a:cubicBezTo>
                <a:cubicBezTo>
                  <a:pt x="136" y="218"/>
                  <a:pt x="144" y="218"/>
                  <a:pt x="153" y="218"/>
                </a:cubicBezTo>
                <a:cubicBezTo>
                  <a:pt x="155" y="219"/>
                  <a:pt x="157" y="218"/>
                  <a:pt x="157" y="221"/>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32">
            <a:extLst>
              <a:ext uri="{FF2B5EF4-FFF2-40B4-BE49-F238E27FC236}">
                <a16:creationId xmlns:a16="http://schemas.microsoft.com/office/drawing/2014/main" id="{0105CA76-3DBC-4AE7-BBD1-CBC7441D55C5}"/>
              </a:ext>
            </a:extLst>
          </p:cNvPr>
          <p:cNvSpPr>
            <a:spLocks/>
          </p:cNvSpPr>
          <p:nvPr/>
        </p:nvSpPr>
        <p:spPr bwMode="auto">
          <a:xfrm>
            <a:off x="8064500" y="4527550"/>
            <a:ext cx="577850" cy="431800"/>
          </a:xfrm>
          <a:custGeom>
            <a:avLst/>
            <a:gdLst>
              <a:gd name="T0" fmla="*/ 0 w 171"/>
              <a:gd name="T1" fmla="*/ 128 h 128"/>
              <a:gd name="T2" fmla="*/ 24 w 171"/>
              <a:gd name="T3" fmla="*/ 121 h 128"/>
              <a:gd name="T4" fmla="*/ 48 w 171"/>
              <a:gd name="T5" fmla="*/ 87 h 128"/>
              <a:gd name="T6" fmla="*/ 50 w 171"/>
              <a:gd name="T7" fmla="*/ 55 h 128"/>
              <a:gd name="T8" fmla="*/ 105 w 171"/>
              <a:gd name="T9" fmla="*/ 9 h 128"/>
              <a:gd name="T10" fmla="*/ 114 w 171"/>
              <a:gd name="T11" fmla="*/ 0 h 128"/>
              <a:gd name="T12" fmla="*/ 125 w 171"/>
              <a:gd name="T13" fmla="*/ 11 h 128"/>
              <a:gd name="T14" fmla="*/ 167 w 171"/>
              <a:gd name="T15" fmla="*/ 59 h 128"/>
              <a:gd name="T16" fmla="*/ 144 w 171"/>
              <a:gd name="T17" fmla="*/ 116 h 128"/>
              <a:gd name="T18" fmla="*/ 107 w 171"/>
              <a:gd name="T19" fmla="*/ 128 h 128"/>
              <a:gd name="T20" fmla="*/ 0 w 171"/>
              <a:gd name="T21"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28">
                <a:moveTo>
                  <a:pt x="0" y="128"/>
                </a:moveTo>
                <a:cubicBezTo>
                  <a:pt x="8" y="127"/>
                  <a:pt x="16" y="126"/>
                  <a:pt x="24" y="121"/>
                </a:cubicBezTo>
                <a:cubicBezTo>
                  <a:pt x="36" y="113"/>
                  <a:pt x="45" y="103"/>
                  <a:pt x="48" y="87"/>
                </a:cubicBezTo>
                <a:cubicBezTo>
                  <a:pt x="50" y="77"/>
                  <a:pt x="48" y="66"/>
                  <a:pt x="50" y="55"/>
                </a:cubicBezTo>
                <a:cubicBezTo>
                  <a:pt x="55" y="30"/>
                  <a:pt x="79" y="10"/>
                  <a:pt x="105" y="9"/>
                </a:cubicBezTo>
                <a:cubicBezTo>
                  <a:pt x="114" y="8"/>
                  <a:pt x="114" y="8"/>
                  <a:pt x="114" y="0"/>
                </a:cubicBezTo>
                <a:cubicBezTo>
                  <a:pt x="114" y="7"/>
                  <a:pt x="118" y="9"/>
                  <a:pt x="125" y="11"/>
                </a:cubicBezTo>
                <a:cubicBezTo>
                  <a:pt x="149" y="18"/>
                  <a:pt x="163" y="34"/>
                  <a:pt x="167" y="59"/>
                </a:cubicBezTo>
                <a:cubicBezTo>
                  <a:pt x="171" y="82"/>
                  <a:pt x="163" y="102"/>
                  <a:pt x="144" y="116"/>
                </a:cubicBezTo>
                <a:cubicBezTo>
                  <a:pt x="133" y="124"/>
                  <a:pt x="121" y="128"/>
                  <a:pt x="107" y="128"/>
                </a:cubicBezTo>
                <a:cubicBezTo>
                  <a:pt x="71" y="128"/>
                  <a:pt x="36" y="128"/>
                  <a:pt x="0" y="128"/>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33">
            <a:extLst>
              <a:ext uri="{FF2B5EF4-FFF2-40B4-BE49-F238E27FC236}">
                <a16:creationId xmlns:a16="http://schemas.microsoft.com/office/drawing/2014/main" id="{801B9E55-6414-41C6-9D82-BEA2E8872D19}"/>
              </a:ext>
            </a:extLst>
          </p:cNvPr>
          <p:cNvSpPr>
            <a:spLocks/>
          </p:cNvSpPr>
          <p:nvPr/>
        </p:nvSpPr>
        <p:spPr bwMode="auto">
          <a:xfrm>
            <a:off x="8132763" y="2827338"/>
            <a:ext cx="509588" cy="546100"/>
          </a:xfrm>
          <a:custGeom>
            <a:avLst/>
            <a:gdLst>
              <a:gd name="T0" fmla="*/ 7 w 151"/>
              <a:gd name="T1" fmla="*/ 121 h 162"/>
              <a:gd name="T2" fmla="*/ 63 w 151"/>
              <a:gd name="T3" fmla="*/ 120 h 162"/>
              <a:gd name="T4" fmla="*/ 69 w 151"/>
              <a:gd name="T5" fmla="*/ 119 h 162"/>
              <a:gd name="T6" fmla="*/ 77 w 151"/>
              <a:gd name="T7" fmla="*/ 116 h 162"/>
              <a:gd name="T8" fmla="*/ 104 w 151"/>
              <a:gd name="T9" fmla="*/ 87 h 162"/>
              <a:gd name="T10" fmla="*/ 90 w 151"/>
              <a:gd name="T11" fmla="*/ 50 h 162"/>
              <a:gd name="T12" fmla="*/ 85 w 151"/>
              <a:gd name="T13" fmla="*/ 46 h 162"/>
              <a:gd name="T14" fmla="*/ 84 w 151"/>
              <a:gd name="T15" fmla="*/ 37 h 162"/>
              <a:gd name="T16" fmla="*/ 87 w 151"/>
              <a:gd name="T17" fmla="*/ 5 h 162"/>
              <a:gd name="T18" fmla="*/ 91 w 151"/>
              <a:gd name="T19" fmla="*/ 1 h 162"/>
              <a:gd name="T20" fmla="*/ 149 w 151"/>
              <a:gd name="T21" fmla="*/ 86 h 162"/>
              <a:gd name="T22" fmla="*/ 83 w 151"/>
              <a:gd name="T23" fmla="*/ 161 h 162"/>
              <a:gd name="T24" fmla="*/ 77 w 151"/>
              <a:gd name="T25" fmla="*/ 161 h 162"/>
              <a:gd name="T26" fmla="*/ 34 w 151"/>
              <a:gd name="T27" fmla="*/ 162 h 162"/>
              <a:gd name="T28" fmla="*/ 13 w 151"/>
              <a:gd name="T29" fmla="*/ 162 h 162"/>
              <a:gd name="T30" fmla="*/ 0 w 151"/>
              <a:gd name="T31" fmla="*/ 150 h 162"/>
              <a:gd name="T32" fmla="*/ 8 w 151"/>
              <a:gd name="T33" fmla="*/ 134 h 162"/>
              <a:gd name="T34" fmla="*/ 10 w 151"/>
              <a:gd name="T35" fmla="*/ 128 h 162"/>
              <a:gd name="T36" fmla="*/ 7 w 151"/>
              <a:gd name="T37" fmla="*/ 12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1" h="162">
                <a:moveTo>
                  <a:pt x="7" y="121"/>
                </a:moveTo>
                <a:cubicBezTo>
                  <a:pt x="25" y="120"/>
                  <a:pt x="44" y="120"/>
                  <a:pt x="63" y="120"/>
                </a:cubicBezTo>
                <a:cubicBezTo>
                  <a:pt x="65" y="120"/>
                  <a:pt x="67" y="121"/>
                  <a:pt x="69" y="119"/>
                </a:cubicBezTo>
                <a:cubicBezTo>
                  <a:pt x="72" y="117"/>
                  <a:pt x="75" y="117"/>
                  <a:pt x="77" y="116"/>
                </a:cubicBezTo>
                <a:cubicBezTo>
                  <a:pt x="92" y="112"/>
                  <a:pt x="101" y="102"/>
                  <a:pt x="104" y="87"/>
                </a:cubicBezTo>
                <a:cubicBezTo>
                  <a:pt x="108" y="72"/>
                  <a:pt x="102" y="59"/>
                  <a:pt x="90" y="50"/>
                </a:cubicBezTo>
                <a:cubicBezTo>
                  <a:pt x="88" y="48"/>
                  <a:pt x="86" y="47"/>
                  <a:pt x="85" y="46"/>
                </a:cubicBezTo>
                <a:cubicBezTo>
                  <a:pt x="83" y="43"/>
                  <a:pt x="84" y="40"/>
                  <a:pt x="84" y="37"/>
                </a:cubicBezTo>
                <a:cubicBezTo>
                  <a:pt x="86" y="27"/>
                  <a:pt x="87" y="16"/>
                  <a:pt x="87" y="5"/>
                </a:cubicBezTo>
                <a:cubicBezTo>
                  <a:pt x="87" y="3"/>
                  <a:pt x="87" y="0"/>
                  <a:pt x="91" y="1"/>
                </a:cubicBezTo>
                <a:cubicBezTo>
                  <a:pt x="128" y="12"/>
                  <a:pt x="151" y="46"/>
                  <a:pt x="149" y="86"/>
                </a:cubicBezTo>
                <a:cubicBezTo>
                  <a:pt x="148" y="121"/>
                  <a:pt x="120" y="153"/>
                  <a:pt x="83" y="161"/>
                </a:cubicBezTo>
                <a:cubicBezTo>
                  <a:pt x="81" y="161"/>
                  <a:pt x="79" y="161"/>
                  <a:pt x="77" y="161"/>
                </a:cubicBezTo>
                <a:cubicBezTo>
                  <a:pt x="63" y="162"/>
                  <a:pt x="49" y="161"/>
                  <a:pt x="34" y="162"/>
                </a:cubicBezTo>
                <a:cubicBezTo>
                  <a:pt x="27" y="162"/>
                  <a:pt x="20" y="162"/>
                  <a:pt x="13" y="162"/>
                </a:cubicBezTo>
                <a:cubicBezTo>
                  <a:pt x="6" y="162"/>
                  <a:pt x="0" y="156"/>
                  <a:pt x="0" y="150"/>
                </a:cubicBezTo>
                <a:cubicBezTo>
                  <a:pt x="1" y="143"/>
                  <a:pt x="2" y="137"/>
                  <a:pt x="8" y="134"/>
                </a:cubicBezTo>
                <a:cubicBezTo>
                  <a:pt x="11" y="133"/>
                  <a:pt x="11" y="131"/>
                  <a:pt x="10" y="128"/>
                </a:cubicBezTo>
                <a:cubicBezTo>
                  <a:pt x="9" y="126"/>
                  <a:pt x="6" y="124"/>
                  <a:pt x="7" y="121"/>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34">
            <a:extLst>
              <a:ext uri="{FF2B5EF4-FFF2-40B4-BE49-F238E27FC236}">
                <a16:creationId xmlns:a16="http://schemas.microsoft.com/office/drawing/2014/main" id="{8D47ED31-7E56-4FA8-B3E7-09F01206DB51}"/>
              </a:ext>
            </a:extLst>
          </p:cNvPr>
          <p:cNvSpPr>
            <a:spLocks/>
          </p:cNvSpPr>
          <p:nvPr/>
        </p:nvSpPr>
        <p:spPr bwMode="auto">
          <a:xfrm>
            <a:off x="6996113" y="1084263"/>
            <a:ext cx="415925" cy="381000"/>
          </a:xfrm>
          <a:custGeom>
            <a:avLst/>
            <a:gdLst>
              <a:gd name="T0" fmla="*/ 123 w 123"/>
              <a:gd name="T1" fmla="*/ 8 h 113"/>
              <a:gd name="T2" fmla="*/ 31 w 123"/>
              <a:gd name="T3" fmla="*/ 100 h 113"/>
              <a:gd name="T4" fmla="*/ 18 w 123"/>
              <a:gd name="T5" fmla="*/ 113 h 113"/>
              <a:gd name="T6" fmla="*/ 63 w 123"/>
              <a:gd name="T7" fmla="*/ 7 h 113"/>
              <a:gd name="T8" fmla="*/ 123 w 123"/>
              <a:gd name="T9" fmla="*/ 8 h 113"/>
            </a:gdLst>
            <a:ahLst/>
            <a:cxnLst>
              <a:cxn ang="0">
                <a:pos x="T0" y="T1"/>
              </a:cxn>
              <a:cxn ang="0">
                <a:pos x="T2" y="T3"/>
              </a:cxn>
              <a:cxn ang="0">
                <a:pos x="T4" y="T5"/>
              </a:cxn>
              <a:cxn ang="0">
                <a:pos x="T6" y="T7"/>
              </a:cxn>
              <a:cxn ang="0">
                <a:pos x="T8" y="T9"/>
              </a:cxn>
            </a:cxnLst>
            <a:rect l="0" t="0" r="r" b="b"/>
            <a:pathLst>
              <a:path w="123" h="113">
                <a:moveTo>
                  <a:pt x="123" y="8"/>
                </a:moveTo>
                <a:cubicBezTo>
                  <a:pt x="92" y="39"/>
                  <a:pt x="61" y="69"/>
                  <a:pt x="31" y="100"/>
                </a:cubicBezTo>
                <a:cubicBezTo>
                  <a:pt x="27" y="104"/>
                  <a:pt x="22" y="108"/>
                  <a:pt x="18" y="113"/>
                </a:cubicBezTo>
                <a:cubicBezTo>
                  <a:pt x="0" y="73"/>
                  <a:pt x="21" y="22"/>
                  <a:pt x="63" y="7"/>
                </a:cubicBezTo>
                <a:cubicBezTo>
                  <a:pt x="83" y="0"/>
                  <a:pt x="103" y="0"/>
                  <a:pt x="123" y="8"/>
                </a:cubicBezTo>
                <a:close/>
              </a:path>
            </a:pathLst>
          </a:custGeom>
          <a:solidFill>
            <a:srgbClr val="2837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35">
            <a:extLst>
              <a:ext uri="{FF2B5EF4-FFF2-40B4-BE49-F238E27FC236}">
                <a16:creationId xmlns:a16="http://schemas.microsoft.com/office/drawing/2014/main" id="{B2E82F09-DDE9-47F9-A15A-A8ABACFDC2FC}"/>
              </a:ext>
            </a:extLst>
          </p:cNvPr>
          <p:cNvSpPr>
            <a:spLocks/>
          </p:cNvSpPr>
          <p:nvPr/>
        </p:nvSpPr>
        <p:spPr bwMode="auto">
          <a:xfrm>
            <a:off x="7499350" y="2368550"/>
            <a:ext cx="473075" cy="300038"/>
          </a:xfrm>
          <a:custGeom>
            <a:avLst/>
            <a:gdLst>
              <a:gd name="T0" fmla="*/ 45 w 140"/>
              <a:gd name="T1" fmla="*/ 86 h 89"/>
              <a:gd name="T2" fmla="*/ 36 w 140"/>
              <a:gd name="T3" fmla="*/ 85 h 89"/>
              <a:gd name="T4" fmla="*/ 3 w 140"/>
              <a:gd name="T5" fmla="*/ 79 h 89"/>
              <a:gd name="T6" fmla="*/ 0 w 140"/>
              <a:gd name="T7" fmla="*/ 77 h 89"/>
              <a:gd name="T8" fmla="*/ 94 w 140"/>
              <a:gd name="T9" fmla="*/ 4 h 89"/>
              <a:gd name="T10" fmla="*/ 116 w 140"/>
              <a:gd name="T11" fmla="*/ 1 h 89"/>
              <a:gd name="T12" fmla="*/ 140 w 140"/>
              <a:gd name="T13" fmla="*/ 1 h 89"/>
              <a:gd name="T14" fmla="*/ 140 w 140"/>
              <a:gd name="T15" fmla="*/ 1 h 89"/>
              <a:gd name="T16" fmla="*/ 134 w 140"/>
              <a:gd name="T17" fmla="*/ 4 h 89"/>
              <a:gd name="T18" fmla="*/ 124 w 140"/>
              <a:gd name="T19" fmla="*/ 14 h 89"/>
              <a:gd name="T20" fmla="*/ 118 w 140"/>
              <a:gd name="T21" fmla="*/ 33 h 89"/>
              <a:gd name="T22" fmla="*/ 114 w 140"/>
              <a:gd name="T23" fmla="*/ 39 h 89"/>
              <a:gd name="T24" fmla="*/ 119 w 140"/>
              <a:gd name="T25" fmla="*/ 43 h 89"/>
              <a:gd name="T26" fmla="*/ 104 w 140"/>
              <a:gd name="T27" fmla="*/ 47 h 89"/>
              <a:gd name="T28" fmla="*/ 49 w 140"/>
              <a:gd name="T29" fmla="*/ 82 h 89"/>
              <a:gd name="T30" fmla="*/ 45 w 140"/>
              <a:gd name="T31"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 h="89">
                <a:moveTo>
                  <a:pt x="45" y="86"/>
                </a:moveTo>
                <a:cubicBezTo>
                  <a:pt x="42" y="89"/>
                  <a:pt x="39" y="86"/>
                  <a:pt x="36" y="85"/>
                </a:cubicBezTo>
                <a:cubicBezTo>
                  <a:pt x="25" y="82"/>
                  <a:pt x="14" y="79"/>
                  <a:pt x="3" y="79"/>
                </a:cubicBezTo>
                <a:cubicBezTo>
                  <a:pt x="1" y="79"/>
                  <a:pt x="0" y="79"/>
                  <a:pt x="0" y="77"/>
                </a:cubicBezTo>
                <a:cubicBezTo>
                  <a:pt x="21" y="39"/>
                  <a:pt x="52" y="15"/>
                  <a:pt x="94" y="4"/>
                </a:cubicBezTo>
                <a:cubicBezTo>
                  <a:pt x="101" y="2"/>
                  <a:pt x="109" y="2"/>
                  <a:pt x="116" y="1"/>
                </a:cubicBezTo>
                <a:cubicBezTo>
                  <a:pt x="124" y="0"/>
                  <a:pt x="132" y="0"/>
                  <a:pt x="140" y="1"/>
                </a:cubicBezTo>
                <a:cubicBezTo>
                  <a:pt x="140" y="1"/>
                  <a:pt x="140" y="1"/>
                  <a:pt x="140" y="1"/>
                </a:cubicBezTo>
                <a:cubicBezTo>
                  <a:pt x="140" y="4"/>
                  <a:pt x="136" y="4"/>
                  <a:pt x="134" y="4"/>
                </a:cubicBezTo>
                <a:cubicBezTo>
                  <a:pt x="130" y="6"/>
                  <a:pt x="126" y="8"/>
                  <a:pt x="124" y="14"/>
                </a:cubicBezTo>
                <a:cubicBezTo>
                  <a:pt x="122" y="20"/>
                  <a:pt x="119" y="26"/>
                  <a:pt x="118" y="33"/>
                </a:cubicBezTo>
                <a:cubicBezTo>
                  <a:pt x="118" y="35"/>
                  <a:pt x="115" y="37"/>
                  <a:pt x="114" y="39"/>
                </a:cubicBezTo>
                <a:cubicBezTo>
                  <a:pt x="115" y="41"/>
                  <a:pt x="119" y="40"/>
                  <a:pt x="119" y="43"/>
                </a:cubicBezTo>
                <a:cubicBezTo>
                  <a:pt x="115" y="46"/>
                  <a:pt x="109" y="46"/>
                  <a:pt x="104" y="47"/>
                </a:cubicBezTo>
                <a:cubicBezTo>
                  <a:pt x="82" y="53"/>
                  <a:pt x="64" y="65"/>
                  <a:pt x="49" y="82"/>
                </a:cubicBezTo>
                <a:cubicBezTo>
                  <a:pt x="48" y="83"/>
                  <a:pt x="47" y="85"/>
                  <a:pt x="45" y="86"/>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8" name="Freeform 36">
            <a:extLst>
              <a:ext uri="{FF2B5EF4-FFF2-40B4-BE49-F238E27FC236}">
                <a16:creationId xmlns:a16="http://schemas.microsoft.com/office/drawing/2014/main" id="{453A99C0-07AE-4A31-BD8E-345FAEE93C5C}"/>
              </a:ext>
            </a:extLst>
          </p:cNvPr>
          <p:cNvSpPr>
            <a:spLocks/>
          </p:cNvSpPr>
          <p:nvPr/>
        </p:nvSpPr>
        <p:spPr bwMode="auto">
          <a:xfrm>
            <a:off x="8264525" y="2619375"/>
            <a:ext cx="176213" cy="450850"/>
          </a:xfrm>
          <a:custGeom>
            <a:avLst/>
            <a:gdLst>
              <a:gd name="T0" fmla="*/ 52 w 52"/>
              <a:gd name="T1" fmla="*/ 63 h 134"/>
              <a:gd name="T2" fmla="*/ 49 w 52"/>
              <a:gd name="T3" fmla="*/ 65 h 134"/>
              <a:gd name="T4" fmla="*/ 46 w 52"/>
              <a:gd name="T5" fmla="*/ 104 h 134"/>
              <a:gd name="T6" fmla="*/ 48 w 52"/>
              <a:gd name="T7" fmla="*/ 108 h 134"/>
              <a:gd name="T8" fmla="*/ 41 w 52"/>
              <a:gd name="T9" fmla="*/ 128 h 134"/>
              <a:gd name="T10" fmla="*/ 32 w 52"/>
              <a:gd name="T11" fmla="*/ 132 h 134"/>
              <a:gd name="T12" fmla="*/ 17 w 52"/>
              <a:gd name="T13" fmla="*/ 125 h 134"/>
              <a:gd name="T14" fmla="*/ 2 w 52"/>
              <a:gd name="T15" fmla="*/ 97 h 134"/>
              <a:gd name="T16" fmla="*/ 4 w 52"/>
              <a:gd name="T17" fmla="*/ 62 h 134"/>
              <a:gd name="T18" fmla="*/ 5 w 52"/>
              <a:gd name="T19" fmla="*/ 57 h 134"/>
              <a:gd name="T20" fmla="*/ 9 w 52"/>
              <a:gd name="T21" fmla="*/ 56 h 134"/>
              <a:gd name="T22" fmla="*/ 13 w 52"/>
              <a:gd name="T23" fmla="*/ 32 h 134"/>
              <a:gd name="T24" fmla="*/ 19 w 52"/>
              <a:gd name="T25" fmla="*/ 17 h 134"/>
              <a:gd name="T26" fmla="*/ 21 w 52"/>
              <a:gd name="T27" fmla="*/ 14 h 134"/>
              <a:gd name="T28" fmla="*/ 31 w 52"/>
              <a:gd name="T29" fmla="*/ 0 h 134"/>
              <a:gd name="T30" fmla="*/ 49 w 52"/>
              <a:gd name="T31" fmla="*/ 55 h 134"/>
              <a:gd name="T32" fmla="*/ 52 w 52"/>
              <a:gd name="T33" fmla="*/ 6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134">
                <a:moveTo>
                  <a:pt x="52" y="63"/>
                </a:moveTo>
                <a:cubicBezTo>
                  <a:pt x="50" y="63"/>
                  <a:pt x="49" y="64"/>
                  <a:pt x="49" y="65"/>
                </a:cubicBezTo>
                <a:cubicBezTo>
                  <a:pt x="50" y="78"/>
                  <a:pt x="48" y="91"/>
                  <a:pt x="46" y="104"/>
                </a:cubicBezTo>
                <a:cubicBezTo>
                  <a:pt x="46" y="106"/>
                  <a:pt x="47" y="106"/>
                  <a:pt x="48" y="108"/>
                </a:cubicBezTo>
                <a:cubicBezTo>
                  <a:pt x="46" y="114"/>
                  <a:pt x="44" y="121"/>
                  <a:pt x="41" y="128"/>
                </a:cubicBezTo>
                <a:cubicBezTo>
                  <a:pt x="39" y="132"/>
                  <a:pt x="36" y="134"/>
                  <a:pt x="32" y="132"/>
                </a:cubicBezTo>
                <a:cubicBezTo>
                  <a:pt x="27" y="129"/>
                  <a:pt x="22" y="128"/>
                  <a:pt x="17" y="125"/>
                </a:cubicBezTo>
                <a:cubicBezTo>
                  <a:pt x="5" y="119"/>
                  <a:pt x="0" y="110"/>
                  <a:pt x="2" y="97"/>
                </a:cubicBezTo>
                <a:cubicBezTo>
                  <a:pt x="4" y="85"/>
                  <a:pt x="7" y="74"/>
                  <a:pt x="4" y="62"/>
                </a:cubicBezTo>
                <a:cubicBezTo>
                  <a:pt x="4" y="61"/>
                  <a:pt x="4" y="59"/>
                  <a:pt x="5" y="57"/>
                </a:cubicBezTo>
                <a:cubicBezTo>
                  <a:pt x="6" y="57"/>
                  <a:pt x="8" y="59"/>
                  <a:pt x="9" y="56"/>
                </a:cubicBezTo>
                <a:cubicBezTo>
                  <a:pt x="10" y="48"/>
                  <a:pt x="11" y="40"/>
                  <a:pt x="13" y="32"/>
                </a:cubicBezTo>
                <a:cubicBezTo>
                  <a:pt x="14" y="27"/>
                  <a:pt x="14" y="21"/>
                  <a:pt x="19" y="17"/>
                </a:cubicBezTo>
                <a:cubicBezTo>
                  <a:pt x="20" y="16"/>
                  <a:pt x="21" y="15"/>
                  <a:pt x="21" y="14"/>
                </a:cubicBezTo>
                <a:cubicBezTo>
                  <a:pt x="21" y="8"/>
                  <a:pt x="26" y="4"/>
                  <a:pt x="31" y="0"/>
                </a:cubicBezTo>
                <a:cubicBezTo>
                  <a:pt x="41" y="17"/>
                  <a:pt x="46" y="36"/>
                  <a:pt x="49" y="55"/>
                </a:cubicBezTo>
                <a:cubicBezTo>
                  <a:pt x="49" y="58"/>
                  <a:pt x="49" y="61"/>
                  <a:pt x="52" y="63"/>
                </a:cubicBezTo>
                <a:close/>
              </a:path>
            </a:pathLst>
          </a:custGeom>
          <a:solidFill>
            <a:srgbClr val="45A0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37">
            <a:extLst>
              <a:ext uri="{FF2B5EF4-FFF2-40B4-BE49-F238E27FC236}">
                <a16:creationId xmlns:a16="http://schemas.microsoft.com/office/drawing/2014/main" id="{6062DB1E-9C05-49F1-8B5C-63EC1DF0711F}"/>
              </a:ext>
            </a:extLst>
          </p:cNvPr>
          <p:cNvSpPr>
            <a:spLocks/>
          </p:cNvSpPr>
          <p:nvPr/>
        </p:nvSpPr>
        <p:spPr bwMode="auto">
          <a:xfrm>
            <a:off x="7824788" y="3235325"/>
            <a:ext cx="568325" cy="142875"/>
          </a:xfrm>
          <a:custGeom>
            <a:avLst/>
            <a:gdLst>
              <a:gd name="T0" fmla="*/ 98 w 168"/>
              <a:gd name="T1" fmla="*/ 0 h 42"/>
              <a:gd name="T2" fmla="*/ 104 w 168"/>
              <a:gd name="T3" fmla="*/ 10 h 42"/>
              <a:gd name="T4" fmla="*/ 102 w 168"/>
              <a:gd name="T5" fmla="*/ 14 h 42"/>
              <a:gd name="T6" fmla="*/ 96 w 168"/>
              <a:gd name="T7" fmla="*/ 35 h 42"/>
              <a:gd name="T8" fmla="*/ 107 w 168"/>
              <a:gd name="T9" fmla="*/ 40 h 42"/>
              <a:gd name="T10" fmla="*/ 168 w 168"/>
              <a:gd name="T11" fmla="*/ 40 h 42"/>
              <a:gd name="T12" fmla="*/ 162 w 168"/>
              <a:gd name="T13" fmla="*/ 41 h 42"/>
              <a:gd name="T14" fmla="*/ 60 w 168"/>
              <a:gd name="T15" fmla="*/ 41 h 42"/>
              <a:gd name="T16" fmla="*/ 14 w 168"/>
              <a:gd name="T17" fmla="*/ 41 h 42"/>
              <a:gd name="T18" fmla="*/ 8 w 168"/>
              <a:gd name="T19" fmla="*/ 41 h 42"/>
              <a:gd name="T20" fmla="*/ 3 w 168"/>
              <a:gd name="T21" fmla="*/ 32 h 42"/>
              <a:gd name="T22" fmla="*/ 6 w 168"/>
              <a:gd name="T23" fmla="*/ 21 h 42"/>
              <a:gd name="T24" fmla="*/ 7 w 168"/>
              <a:gd name="T25" fmla="*/ 19 h 42"/>
              <a:gd name="T26" fmla="*/ 17 w 168"/>
              <a:gd name="T27" fmla="*/ 0 h 42"/>
              <a:gd name="T28" fmla="*/ 98 w 168"/>
              <a:gd name="T2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8" h="42">
                <a:moveTo>
                  <a:pt x="98" y="0"/>
                </a:moveTo>
                <a:cubicBezTo>
                  <a:pt x="101" y="2"/>
                  <a:pt x="102" y="6"/>
                  <a:pt x="104" y="10"/>
                </a:cubicBezTo>
                <a:cubicBezTo>
                  <a:pt x="106" y="11"/>
                  <a:pt x="105" y="13"/>
                  <a:pt x="102" y="14"/>
                </a:cubicBezTo>
                <a:cubicBezTo>
                  <a:pt x="93" y="18"/>
                  <a:pt x="92" y="26"/>
                  <a:pt x="96" y="35"/>
                </a:cubicBezTo>
                <a:cubicBezTo>
                  <a:pt x="99" y="42"/>
                  <a:pt x="103" y="40"/>
                  <a:pt x="107" y="40"/>
                </a:cubicBezTo>
                <a:cubicBezTo>
                  <a:pt x="128" y="40"/>
                  <a:pt x="148" y="40"/>
                  <a:pt x="168" y="40"/>
                </a:cubicBezTo>
                <a:cubicBezTo>
                  <a:pt x="166" y="42"/>
                  <a:pt x="164" y="41"/>
                  <a:pt x="162" y="41"/>
                </a:cubicBezTo>
                <a:cubicBezTo>
                  <a:pt x="128" y="41"/>
                  <a:pt x="94" y="41"/>
                  <a:pt x="60" y="41"/>
                </a:cubicBezTo>
                <a:cubicBezTo>
                  <a:pt x="45" y="40"/>
                  <a:pt x="30" y="41"/>
                  <a:pt x="14" y="41"/>
                </a:cubicBezTo>
                <a:cubicBezTo>
                  <a:pt x="12" y="41"/>
                  <a:pt x="10" y="41"/>
                  <a:pt x="8" y="41"/>
                </a:cubicBezTo>
                <a:cubicBezTo>
                  <a:pt x="3" y="41"/>
                  <a:pt x="0" y="37"/>
                  <a:pt x="3" y="32"/>
                </a:cubicBezTo>
                <a:cubicBezTo>
                  <a:pt x="5" y="28"/>
                  <a:pt x="6" y="25"/>
                  <a:pt x="6" y="21"/>
                </a:cubicBezTo>
                <a:cubicBezTo>
                  <a:pt x="6" y="21"/>
                  <a:pt x="6" y="20"/>
                  <a:pt x="7" y="19"/>
                </a:cubicBezTo>
                <a:cubicBezTo>
                  <a:pt x="11" y="13"/>
                  <a:pt x="12" y="6"/>
                  <a:pt x="17" y="0"/>
                </a:cubicBezTo>
                <a:cubicBezTo>
                  <a:pt x="44" y="0"/>
                  <a:pt x="71" y="0"/>
                  <a:pt x="98" y="0"/>
                </a:cubicBezTo>
                <a:close/>
              </a:path>
            </a:pathLst>
          </a:custGeom>
          <a:solidFill>
            <a:srgbClr val="336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38">
            <a:extLst>
              <a:ext uri="{FF2B5EF4-FFF2-40B4-BE49-F238E27FC236}">
                <a16:creationId xmlns:a16="http://schemas.microsoft.com/office/drawing/2014/main" id="{5D9A71B4-7EDE-4F25-8484-865C78CD6655}"/>
              </a:ext>
            </a:extLst>
          </p:cNvPr>
          <p:cNvSpPr>
            <a:spLocks/>
          </p:cNvSpPr>
          <p:nvPr/>
        </p:nvSpPr>
        <p:spPr bwMode="auto">
          <a:xfrm>
            <a:off x="7158038" y="4760913"/>
            <a:ext cx="469900" cy="204788"/>
          </a:xfrm>
          <a:custGeom>
            <a:avLst/>
            <a:gdLst>
              <a:gd name="T0" fmla="*/ 0 w 139"/>
              <a:gd name="T1" fmla="*/ 2 h 61"/>
              <a:gd name="T2" fmla="*/ 1 w 139"/>
              <a:gd name="T3" fmla="*/ 2 h 61"/>
              <a:gd name="T4" fmla="*/ 9 w 139"/>
              <a:gd name="T5" fmla="*/ 18 h 61"/>
              <a:gd name="T6" fmla="*/ 18 w 139"/>
              <a:gd name="T7" fmla="*/ 22 h 61"/>
              <a:gd name="T8" fmla="*/ 131 w 139"/>
              <a:gd name="T9" fmla="*/ 22 h 61"/>
              <a:gd name="T10" fmla="*/ 139 w 139"/>
              <a:gd name="T11" fmla="*/ 23 h 61"/>
              <a:gd name="T12" fmla="*/ 97 w 139"/>
              <a:gd name="T13" fmla="*/ 55 h 61"/>
              <a:gd name="T14" fmla="*/ 84 w 139"/>
              <a:gd name="T15" fmla="*/ 59 h 61"/>
              <a:gd name="T16" fmla="*/ 0 w 139"/>
              <a:gd name="T17" fmla="*/ 5 h 61"/>
              <a:gd name="T18" fmla="*/ 0 w 139"/>
              <a:gd name="T19"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61">
                <a:moveTo>
                  <a:pt x="0" y="2"/>
                </a:moveTo>
                <a:cubicBezTo>
                  <a:pt x="0" y="1"/>
                  <a:pt x="0" y="0"/>
                  <a:pt x="1" y="2"/>
                </a:cubicBezTo>
                <a:cubicBezTo>
                  <a:pt x="3" y="8"/>
                  <a:pt x="7" y="12"/>
                  <a:pt x="9" y="18"/>
                </a:cubicBezTo>
                <a:cubicBezTo>
                  <a:pt x="11" y="22"/>
                  <a:pt x="14" y="22"/>
                  <a:pt x="18" y="22"/>
                </a:cubicBezTo>
                <a:cubicBezTo>
                  <a:pt x="56" y="22"/>
                  <a:pt x="93" y="22"/>
                  <a:pt x="131" y="22"/>
                </a:cubicBezTo>
                <a:cubicBezTo>
                  <a:pt x="134" y="22"/>
                  <a:pt x="136" y="21"/>
                  <a:pt x="139" y="23"/>
                </a:cubicBezTo>
                <a:cubicBezTo>
                  <a:pt x="129" y="39"/>
                  <a:pt x="115" y="49"/>
                  <a:pt x="97" y="55"/>
                </a:cubicBezTo>
                <a:cubicBezTo>
                  <a:pt x="93" y="57"/>
                  <a:pt x="88" y="57"/>
                  <a:pt x="84" y="59"/>
                </a:cubicBezTo>
                <a:cubicBezTo>
                  <a:pt x="43" y="61"/>
                  <a:pt x="12" y="36"/>
                  <a:pt x="0" y="5"/>
                </a:cubicBezTo>
                <a:cubicBezTo>
                  <a:pt x="0" y="4"/>
                  <a:pt x="0" y="3"/>
                  <a:pt x="0" y="2"/>
                </a:cubicBezTo>
                <a:close/>
              </a:path>
            </a:pathLst>
          </a:custGeom>
          <a:solidFill>
            <a:srgbClr val="263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39">
            <a:extLst>
              <a:ext uri="{FF2B5EF4-FFF2-40B4-BE49-F238E27FC236}">
                <a16:creationId xmlns:a16="http://schemas.microsoft.com/office/drawing/2014/main" id="{B203F346-0897-49A8-AB80-2971F8146E95}"/>
              </a:ext>
            </a:extLst>
          </p:cNvPr>
          <p:cNvSpPr>
            <a:spLocks/>
          </p:cNvSpPr>
          <p:nvPr/>
        </p:nvSpPr>
        <p:spPr bwMode="auto">
          <a:xfrm>
            <a:off x="7516813" y="3232150"/>
            <a:ext cx="511175" cy="141288"/>
          </a:xfrm>
          <a:custGeom>
            <a:avLst/>
            <a:gdLst>
              <a:gd name="T0" fmla="*/ 108 w 151"/>
              <a:gd name="T1" fmla="*/ 1 h 42"/>
              <a:gd name="T2" fmla="*/ 101 w 151"/>
              <a:gd name="T3" fmla="*/ 17 h 42"/>
              <a:gd name="T4" fmla="*/ 99 w 151"/>
              <a:gd name="T5" fmla="*/ 24 h 42"/>
              <a:gd name="T6" fmla="*/ 95 w 151"/>
              <a:gd name="T7" fmla="*/ 34 h 42"/>
              <a:gd name="T8" fmla="*/ 95 w 151"/>
              <a:gd name="T9" fmla="*/ 39 h 42"/>
              <a:gd name="T10" fmla="*/ 100 w 151"/>
              <a:gd name="T11" fmla="*/ 41 h 42"/>
              <a:gd name="T12" fmla="*/ 144 w 151"/>
              <a:gd name="T13" fmla="*/ 41 h 42"/>
              <a:gd name="T14" fmla="*/ 151 w 151"/>
              <a:gd name="T15" fmla="*/ 42 h 42"/>
              <a:gd name="T16" fmla="*/ 70 w 151"/>
              <a:gd name="T17" fmla="*/ 42 h 42"/>
              <a:gd name="T18" fmla="*/ 36 w 151"/>
              <a:gd name="T19" fmla="*/ 42 h 42"/>
              <a:gd name="T20" fmla="*/ 26 w 151"/>
              <a:gd name="T21" fmla="*/ 41 h 42"/>
              <a:gd name="T22" fmla="*/ 0 w 151"/>
              <a:gd name="T23" fmla="*/ 41 h 42"/>
              <a:gd name="T24" fmla="*/ 3 w 151"/>
              <a:gd name="T25" fmla="*/ 39 h 42"/>
              <a:gd name="T26" fmla="*/ 19 w 151"/>
              <a:gd name="T27" fmla="*/ 20 h 42"/>
              <a:gd name="T28" fmla="*/ 26 w 151"/>
              <a:gd name="T29" fmla="*/ 12 h 42"/>
              <a:gd name="T30" fmla="*/ 36 w 151"/>
              <a:gd name="T31" fmla="*/ 2 h 42"/>
              <a:gd name="T32" fmla="*/ 40 w 151"/>
              <a:gd name="T33" fmla="*/ 1 h 42"/>
              <a:gd name="T34" fmla="*/ 108 w 151"/>
              <a:gd name="T35" fmla="*/ 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 h="42">
                <a:moveTo>
                  <a:pt x="108" y="1"/>
                </a:moveTo>
                <a:cubicBezTo>
                  <a:pt x="106" y="6"/>
                  <a:pt x="106" y="12"/>
                  <a:pt x="101" y="17"/>
                </a:cubicBezTo>
                <a:cubicBezTo>
                  <a:pt x="99" y="18"/>
                  <a:pt x="99" y="21"/>
                  <a:pt x="99" y="24"/>
                </a:cubicBezTo>
                <a:cubicBezTo>
                  <a:pt x="99" y="27"/>
                  <a:pt x="100" y="31"/>
                  <a:pt x="95" y="34"/>
                </a:cubicBezTo>
                <a:cubicBezTo>
                  <a:pt x="93" y="35"/>
                  <a:pt x="95" y="37"/>
                  <a:pt x="95" y="39"/>
                </a:cubicBezTo>
                <a:cubicBezTo>
                  <a:pt x="96" y="41"/>
                  <a:pt x="98" y="41"/>
                  <a:pt x="100" y="41"/>
                </a:cubicBezTo>
                <a:cubicBezTo>
                  <a:pt x="115" y="41"/>
                  <a:pt x="129" y="41"/>
                  <a:pt x="144" y="41"/>
                </a:cubicBezTo>
                <a:cubicBezTo>
                  <a:pt x="146" y="41"/>
                  <a:pt x="149" y="40"/>
                  <a:pt x="151" y="42"/>
                </a:cubicBezTo>
                <a:cubicBezTo>
                  <a:pt x="124" y="42"/>
                  <a:pt x="97" y="42"/>
                  <a:pt x="70" y="42"/>
                </a:cubicBezTo>
                <a:cubicBezTo>
                  <a:pt x="59" y="42"/>
                  <a:pt x="48" y="42"/>
                  <a:pt x="36" y="42"/>
                </a:cubicBezTo>
                <a:cubicBezTo>
                  <a:pt x="33" y="40"/>
                  <a:pt x="30" y="41"/>
                  <a:pt x="26" y="41"/>
                </a:cubicBezTo>
                <a:cubicBezTo>
                  <a:pt x="18" y="41"/>
                  <a:pt x="9" y="41"/>
                  <a:pt x="0" y="41"/>
                </a:cubicBezTo>
                <a:cubicBezTo>
                  <a:pt x="1" y="39"/>
                  <a:pt x="2" y="39"/>
                  <a:pt x="3" y="39"/>
                </a:cubicBezTo>
                <a:cubicBezTo>
                  <a:pt x="13" y="37"/>
                  <a:pt x="18" y="31"/>
                  <a:pt x="19" y="20"/>
                </a:cubicBezTo>
                <a:cubicBezTo>
                  <a:pt x="19" y="16"/>
                  <a:pt x="21" y="13"/>
                  <a:pt x="26" y="12"/>
                </a:cubicBezTo>
                <a:cubicBezTo>
                  <a:pt x="30" y="10"/>
                  <a:pt x="36" y="9"/>
                  <a:pt x="36" y="2"/>
                </a:cubicBezTo>
                <a:cubicBezTo>
                  <a:pt x="36" y="0"/>
                  <a:pt x="39" y="1"/>
                  <a:pt x="40" y="1"/>
                </a:cubicBezTo>
                <a:cubicBezTo>
                  <a:pt x="63" y="1"/>
                  <a:pt x="85" y="1"/>
                  <a:pt x="108" y="1"/>
                </a:cubicBezTo>
                <a:close/>
              </a:path>
            </a:pathLst>
          </a:custGeom>
          <a:solidFill>
            <a:srgbClr val="3C87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2" name="Freeform 40">
            <a:extLst>
              <a:ext uri="{FF2B5EF4-FFF2-40B4-BE49-F238E27FC236}">
                <a16:creationId xmlns:a16="http://schemas.microsoft.com/office/drawing/2014/main" id="{DF5E998C-A7B0-43AE-A77E-EB2F7E8DA622}"/>
              </a:ext>
            </a:extLst>
          </p:cNvPr>
          <p:cNvSpPr>
            <a:spLocks/>
          </p:cNvSpPr>
          <p:nvPr/>
        </p:nvSpPr>
        <p:spPr bwMode="auto">
          <a:xfrm>
            <a:off x="7875588" y="2371725"/>
            <a:ext cx="317500" cy="212725"/>
          </a:xfrm>
          <a:custGeom>
            <a:avLst/>
            <a:gdLst>
              <a:gd name="T0" fmla="*/ 8 w 94"/>
              <a:gd name="T1" fmla="*/ 42 h 63"/>
              <a:gd name="T2" fmla="*/ 0 w 94"/>
              <a:gd name="T3" fmla="*/ 37 h 63"/>
              <a:gd name="T4" fmla="*/ 8 w 94"/>
              <a:gd name="T5" fmla="*/ 21 h 63"/>
              <a:gd name="T6" fmla="*/ 28 w 94"/>
              <a:gd name="T7" fmla="*/ 1 h 63"/>
              <a:gd name="T8" fmla="*/ 29 w 94"/>
              <a:gd name="T9" fmla="*/ 0 h 63"/>
              <a:gd name="T10" fmla="*/ 91 w 94"/>
              <a:gd name="T11" fmla="*/ 18 h 63"/>
              <a:gd name="T12" fmla="*/ 94 w 94"/>
              <a:gd name="T13" fmla="*/ 21 h 63"/>
              <a:gd name="T14" fmla="*/ 86 w 94"/>
              <a:gd name="T15" fmla="*/ 41 h 63"/>
              <a:gd name="T16" fmla="*/ 84 w 94"/>
              <a:gd name="T17" fmla="*/ 58 h 63"/>
              <a:gd name="T18" fmla="*/ 81 w 94"/>
              <a:gd name="T19" fmla="*/ 63 h 63"/>
              <a:gd name="T20" fmla="*/ 74 w 94"/>
              <a:gd name="T21" fmla="*/ 60 h 63"/>
              <a:gd name="T22" fmla="*/ 17 w 94"/>
              <a:gd name="T23" fmla="*/ 43 h 63"/>
              <a:gd name="T24" fmla="*/ 8 w 94"/>
              <a:gd name="T25" fmla="*/ 4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63">
                <a:moveTo>
                  <a:pt x="8" y="42"/>
                </a:moveTo>
                <a:cubicBezTo>
                  <a:pt x="6" y="39"/>
                  <a:pt x="2" y="41"/>
                  <a:pt x="0" y="37"/>
                </a:cubicBezTo>
                <a:cubicBezTo>
                  <a:pt x="9" y="35"/>
                  <a:pt x="6" y="26"/>
                  <a:pt x="8" y="21"/>
                </a:cubicBezTo>
                <a:cubicBezTo>
                  <a:pt x="12" y="10"/>
                  <a:pt x="16" y="2"/>
                  <a:pt x="28" y="1"/>
                </a:cubicBezTo>
                <a:cubicBezTo>
                  <a:pt x="28" y="1"/>
                  <a:pt x="29" y="0"/>
                  <a:pt x="29" y="0"/>
                </a:cubicBezTo>
                <a:cubicBezTo>
                  <a:pt x="51" y="0"/>
                  <a:pt x="72" y="8"/>
                  <a:pt x="91" y="18"/>
                </a:cubicBezTo>
                <a:cubicBezTo>
                  <a:pt x="92" y="19"/>
                  <a:pt x="93" y="20"/>
                  <a:pt x="94" y="21"/>
                </a:cubicBezTo>
                <a:cubicBezTo>
                  <a:pt x="93" y="28"/>
                  <a:pt x="88" y="34"/>
                  <a:pt x="86" y="41"/>
                </a:cubicBezTo>
                <a:cubicBezTo>
                  <a:pt x="83" y="47"/>
                  <a:pt x="80" y="52"/>
                  <a:pt x="84" y="58"/>
                </a:cubicBezTo>
                <a:cubicBezTo>
                  <a:pt x="85" y="60"/>
                  <a:pt x="84" y="63"/>
                  <a:pt x="81" y="63"/>
                </a:cubicBezTo>
                <a:cubicBezTo>
                  <a:pt x="78" y="63"/>
                  <a:pt x="76" y="61"/>
                  <a:pt x="74" y="60"/>
                </a:cubicBezTo>
                <a:cubicBezTo>
                  <a:pt x="56" y="49"/>
                  <a:pt x="38" y="43"/>
                  <a:pt x="17" y="43"/>
                </a:cubicBezTo>
                <a:cubicBezTo>
                  <a:pt x="14" y="43"/>
                  <a:pt x="11" y="44"/>
                  <a:pt x="8" y="42"/>
                </a:cubicBezTo>
                <a:close/>
              </a:path>
            </a:pathLst>
          </a:custGeom>
          <a:solidFill>
            <a:srgbClr val="346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3" name="Freeform 41">
            <a:extLst>
              <a:ext uri="{FF2B5EF4-FFF2-40B4-BE49-F238E27FC236}">
                <a16:creationId xmlns:a16="http://schemas.microsoft.com/office/drawing/2014/main" id="{1E6C3798-C9AA-43CA-BB0B-3C12EB4D7B8B}"/>
              </a:ext>
            </a:extLst>
          </p:cNvPr>
          <p:cNvSpPr>
            <a:spLocks/>
          </p:cNvSpPr>
          <p:nvPr/>
        </p:nvSpPr>
        <p:spPr bwMode="auto">
          <a:xfrm>
            <a:off x="8132763" y="2443163"/>
            <a:ext cx="236538" cy="377825"/>
          </a:xfrm>
          <a:custGeom>
            <a:avLst/>
            <a:gdLst>
              <a:gd name="T0" fmla="*/ 5 w 70"/>
              <a:gd name="T1" fmla="*/ 42 h 112"/>
              <a:gd name="T2" fmla="*/ 7 w 70"/>
              <a:gd name="T3" fmla="*/ 37 h 112"/>
              <a:gd name="T4" fmla="*/ 6 w 70"/>
              <a:gd name="T5" fmla="*/ 23 h 112"/>
              <a:gd name="T6" fmla="*/ 18 w 70"/>
              <a:gd name="T7" fmla="*/ 0 h 112"/>
              <a:gd name="T8" fmla="*/ 38 w 70"/>
              <a:gd name="T9" fmla="*/ 13 h 112"/>
              <a:gd name="T10" fmla="*/ 70 w 70"/>
              <a:gd name="T11" fmla="*/ 52 h 112"/>
              <a:gd name="T12" fmla="*/ 69 w 70"/>
              <a:gd name="T13" fmla="*/ 55 h 112"/>
              <a:gd name="T14" fmla="*/ 57 w 70"/>
              <a:gd name="T15" fmla="*/ 73 h 112"/>
              <a:gd name="T16" fmla="*/ 55 w 70"/>
              <a:gd name="T17" fmla="*/ 77 h 112"/>
              <a:gd name="T18" fmla="*/ 50 w 70"/>
              <a:gd name="T19" fmla="*/ 106 h 112"/>
              <a:gd name="T20" fmla="*/ 47 w 70"/>
              <a:gd name="T21" fmla="*/ 112 h 112"/>
              <a:gd name="T22" fmla="*/ 45 w 70"/>
              <a:gd name="T23" fmla="*/ 109 h 112"/>
              <a:gd name="T24" fmla="*/ 42 w 70"/>
              <a:gd name="T25" fmla="*/ 102 h 112"/>
              <a:gd name="T26" fmla="*/ 10 w 70"/>
              <a:gd name="T27" fmla="*/ 48 h 112"/>
              <a:gd name="T28" fmla="*/ 5 w 70"/>
              <a:gd name="T29" fmla="*/ 4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12">
                <a:moveTo>
                  <a:pt x="5" y="42"/>
                </a:moveTo>
                <a:cubicBezTo>
                  <a:pt x="7" y="41"/>
                  <a:pt x="8" y="38"/>
                  <a:pt x="7" y="37"/>
                </a:cubicBezTo>
                <a:cubicBezTo>
                  <a:pt x="0" y="33"/>
                  <a:pt x="4" y="27"/>
                  <a:pt x="6" y="23"/>
                </a:cubicBezTo>
                <a:cubicBezTo>
                  <a:pt x="10" y="16"/>
                  <a:pt x="12" y="7"/>
                  <a:pt x="18" y="0"/>
                </a:cubicBezTo>
                <a:cubicBezTo>
                  <a:pt x="26" y="2"/>
                  <a:pt x="32" y="8"/>
                  <a:pt x="38" y="13"/>
                </a:cubicBezTo>
                <a:cubicBezTo>
                  <a:pt x="51" y="24"/>
                  <a:pt x="61" y="37"/>
                  <a:pt x="70" y="52"/>
                </a:cubicBezTo>
                <a:cubicBezTo>
                  <a:pt x="69" y="53"/>
                  <a:pt x="70" y="54"/>
                  <a:pt x="69" y="55"/>
                </a:cubicBezTo>
                <a:cubicBezTo>
                  <a:pt x="61" y="58"/>
                  <a:pt x="63" y="68"/>
                  <a:pt x="57" y="73"/>
                </a:cubicBezTo>
                <a:cubicBezTo>
                  <a:pt x="55" y="74"/>
                  <a:pt x="55" y="75"/>
                  <a:pt x="55" y="77"/>
                </a:cubicBezTo>
                <a:cubicBezTo>
                  <a:pt x="54" y="87"/>
                  <a:pt x="50" y="96"/>
                  <a:pt x="50" y="106"/>
                </a:cubicBezTo>
                <a:cubicBezTo>
                  <a:pt x="49" y="108"/>
                  <a:pt x="48" y="110"/>
                  <a:pt x="47" y="112"/>
                </a:cubicBezTo>
                <a:cubicBezTo>
                  <a:pt x="46" y="111"/>
                  <a:pt x="46" y="110"/>
                  <a:pt x="45" y="109"/>
                </a:cubicBezTo>
                <a:cubicBezTo>
                  <a:pt x="42" y="107"/>
                  <a:pt x="42" y="105"/>
                  <a:pt x="42" y="102"/>
                </a:cubicBezTo>
                <a:cubicBezTo>
                  <a:pt x="37" y="81"/>
                  <a:pt x="26" y="63"/>
                  <a:pt x="10" y="48"/>
                </a:cubicBezTo>
                <a:cubicBezTo>
                  <a:pt x="8" y="47"/>
                  <a:pt x="5" y="45"/>
                  <a:pt x="5" y="42"/>
                </a:cubicBezTo>
                <a:close/>
              </a:path>
            </a:pathLst>
          </a:custGeom>
          <a:solidFill>
            <a:srgbClr val="3E8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4" name="Freeform 42">
            <a:extLst>
              <a:ext uri="{FF2B5EF4-FFF2-40B4-BE49-F238E27FC236}">
                <a16:creationId xmlns:a16="http://schemas.microsoft.com/office/drawing/2014/main" id="{E36258D7-7E7D-48F7-9981-A78FC2F63802}"/>
              </a:ext>
            </a:extLst>
          </p:cNvPr>
          <p:cNvSpPr>
            <a:spLocks/>
          </p:cNvSpPr>
          <p:nvPr/>
        </p:nvSpPr>
        <p:spPr bwMode="auto">
          <a:xfrm>
            <a:off x="7891463" y="2365375"/>
            <a:ext cx="80963" cy="6350"/>
          </a:xfrm>
          <a:custGeom>
            <a:avLst/>
            <a:gdLst>
              <a:gd name="T0" fmla="*/ 24 w 24"/>
              <a:gd name="T1" fmla="*/ 2 h 2"/>
              <a:gd name="T2" fmla="*/ 0 w 24"/>
              <a:gd name="T3" fmla="*/ 2 h 2"/>
              <a:gd name="T4" fmla="*/ 24 w 24"/>
              <a:gd name="T5" fmla="*/ 2 h 2"/>
            </a:gdLst>
            <a:ahLst/>
            <a:cxnLst>
              <a:cxn ang="0">
                <a:pos x="T0" y="T1"/>
              </a:cxn>
              <a:cxn ang="0">
                <a:pos x="T2" y="T3"/>
              </a:cxn>
              <a:cxn ang="0">
                <a:pos x="T4" y="T5"/>
              </a:cxn>
            </a:cxnLst>
            <a:rect l="0" t="0" r="r" b="b"/>
            <a:pathLst>
              <a:path w="24" h="2">
                <a:moveTo>
                  <a:pt x="24" y="2"/>
                </a:moveTo>
                <a:cubicBezTo>
                  <a:pt x="16" y="2"/>
                  <a:pt x="8" y="2"/>
                  <a:pt x="0" y="2"/>
                </a:cubicBezTo>
                <a:cubicBezTo>
                  <a:pt x="8" y="0"/>
                  <a:pt x="16" y="0"/>
                  <a:pt x="24" y="2"/>
                </a:cubicBezTo>
                <a:close/>
              </a:path>
            </a:pathLst>
          </a:custGeom>
          <a:solidFill>
            <a:srgbClr val="346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43">
            <a:extLst>
              <a:ext uri="{FF2B5EF4-FFF2-40B4-BE49-F238E27FC236}">
                <a16:creationId xmlns:a16="http://schemas.microsoft.com/office/drawing/2014/main" id="{B7E317F8-2507-4184-808C-F79D30C4B71F}"/>
              </a:ext>
            </a:extLst>
          </p:cNvPr>
          <p:cNvSpPr>
            <a:spLocks/>
          </p:cNvSpPr>
          <p:nvPr/>
        </p:nvSpPr>
        <p:spPr bwMode="auto">
          <a:xfrm>
            <a:off x="7685088" y="2740025"/>
            <a:ext cx="193675" cy="266700"/>
          </a:xfrm>
          <a:custGeom>
            <a:avLst/>
            <a:gdLst>
              <a:gd name="T0" fmla="*/ 27 w 57"/>
              <a:gd name="T1" fmla="*/ 4 h 79"/>
              <a:gd name="T2" fmla="*/ 57 w 57"/>
              <a:gd name="T3" fmla="*/ 73 h 79"/>
              <a:gd name="T4" fmla="*/ 50 w 57"/>
              <a:gd name="T5" fmla="*/ 79 h 79"/>
              <a:gd name="T6" fmla="*/ 34 w 57"/>
              <a:gd name="T7" fmla="*/ 79 h 79"/>
              <a:gd name="T8" fmla="*/ 12 w 57"/>
              <a:gd name="T9" fmla="*/ 63 h 79"/>
              <a:gd name="T10" fmla="*/ 0 w 57"/>
              <a:gd name="T11" fmla="*/ 38 h 79"/>
              <a:gd name="T12" fmla="*/ 6 w 57"/>
              <a:gd name="T13" fmla="*/ 25 h 79"/>
              <a:gd name="T14" fmla="*/ 13 w 57"/>
              <a:gd name="T15" fmla="*/ 14 h 79"/>
              <a:gd name="T16" fmla="*/ 14 w 57"/>
              <a:gd name="T17" fmla="*/ 12 h 79"/>
              <a:gd name="T18" fmla="*/ 24 w 57"/>
              <a:gd name="T19" fmla="*/ 5 h 79"/>
              <a:gd name="T20" fmla="*/ 27 w 57"/>
              <a:gd name="T2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79">
                <a:moveTo>
                  <a:pt x="27" y="4"/>
                </a:moveTo>
                <a:cubicBezTo>
                  <a:pt x="45" y="23"/>
                  <a:pt x="55" y="46"/>
                  <a:pt x="57" y="73"/>
                </a:cubicBezTo>
                <a:cubicBezTo>
                  <a:pt x="57" y="78"/>
                  <a:pt x="55" y="79"/>
                  <a:pt x="50" y="79"/>
                </a:cubicBezTo>
                <a:cubicBezTo>
                  <a:pt x="45" y="79"/>
                  <a:pt x="39" y="79"/>
                  <a:pt x="34" y="79"/>
                </a:cubicBezTo>
                <a:cubicBezTo>
                  <a:pt x="23" y="79"/>
                  <a:pt x="15" y="73"/>
                  <a:pt x="12" y="63"/>
                </a:cubicBezTo>
                <a:cubicBezTo>
                  <a:pt x="9" y="54"/>
                  <a:pt x="5" y="45"/>
                  <a:pt x="0" y="38"/>
                </a:cubicBezTo>
                <a:cubicBezTo>
                  <a:pt x="3" y="34"/>
                  <a:pt x="7" y="31"/>
                  <a:pt x="6" y="25"/>
                </a:cubicBezTo>
                <a:cubicBezTo>
                  <a:pt x="6" y="21"/>
                  <a:pt x="12" y="19"/>
                  <a:pt x="13" y="14"/>
                </a:cubicBezTo>
                <a:cubicBezTo>
                  <a:pt x="13" y="14"/>
                  <a:pt x="14" y="13"/>
                  <a:pt x="14" y="12"/>
                </a:cubicBezTo>
                <a:cubicBezTo>
                  <a:pt x="15" y="6"/>
                  <a:pt x="16" y="0"/>
                  <a:pt x="24" y="5"/>
                </a:cubicBezTo>
                <a:cubicBezTo>
                  <a:pt x="24" y="5"/>
                  <a:pt x="26" y="4"/>
                  <a:pt x="27" y="4"/>
                </a:cubicBezTo>
                <a:close/>
              </a:path>
            </a:pathLst>
          </a:custGeom>
          <a:solidFill>
            <a:srgbClr val="3F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01494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290888" y="254577"/>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0070C0"/>
                </a:solidFill>
                <a:latin typeface="Raleway" pitchFamily="2" charset="0"/>
              </a:rPr>
              <a:t>RESOURCES</a:t>
            </a:r>
            <a:endParaRPr dirty="0">
              <a:solidFill>
                <a:srgbClr val="0070C0"/>
              </a:solidFill>
              <a:latin typeface="Raleway" pitchFamily="2" charset="0"/>
            </a:endParaRPr>
          </a:p>
        </p:txBody>
      </p:sp>
      <p:grpSp>
        <p:nvGrpSpPr>
          <p:cNvPr id="6" name="Group 205">
            <a:extLst>
              <a:ext uri="{FF2B5EF4-FFF2-40B4-BE49-F238E27FC236}">
                <a16:creationId xmlns:a16="http://schemas.microsoft.com/office/drawing/2014/main" id="{BD55A5A1-5B9F-4691-B29D-BC41AD428779}"/>
              </a:ext>
            </a:extLst>
          </p:cNvPr>
          <p:cNvGrpSpPr>
            <a:grpSpLocks/>
          </p:cNvGrpSpPr>
          <p:nvPr/>
        </p:nvGrpSpPr>
        <p:grpSpPr bwMode="auto">
          <a:xfrm>
            <a:off x="385763" y="896938"/>
            <a:ext cx="4189413" cy="4113213"/>
            <a:chOff x="243" y="565"/>
            <a:chExt cx="2639" cy="2591"/>
          </a:xfrm>
          <a:solidFill>
            <a:srgbClr val="39A4D2"/>
          </a:solidFill>
        </p:grpSpPr>
        <p:sp>
          <p:nvSpPr>
            <p:cNvPr id="31" name="Freeform 5">
              <a:extLst>
                <a:ext uri="{FF2B5EF4-FFF2-40B4-BE49-F238E27FC236}">
                  <a16:creationId xmlns:a16="http://schemas.microsoft.com/office/drawing/2014/main" id="{E03C42E1-648B-417F-80E5-A78DF366A9E9}"/>
                </a:ext>
              </a:extLst>
            </p:cNvPr>
            <p:cNvSpPr>
              <a:spLocks noEditPoints="1"/>
            </p:cNvSpPr>
            <p:nvPr/>
          </p:nvSpPr>
          <p:spPr bwMode="auto">
            <a:xfrm>
              <a:off x="2397" y="611"/>
              <a:ext cx="203" cy="409"/>
            </a:xfrm>
            <a:custGeom>
              <a:avLst/>
              <a:gdLst>
                <a:gd name="T0" fmla="*/ 1 w 138"/>
                <a:gd name="T1" fmla="*/ 140 h 278"/>
                <a:gd name="T2" fmla="*/ 1 w 138"/>
                <a:gd name="T3" fmla="*/ 14 h 278"/>
                <a:gd name="T4" fmla="*/ 14 w 138"/>
                <a:gd name="T5" fmla="*/ 0 h 278"/>
                <a:gd name="T6" fmla="*/ 125 w 138"/>
                <a:gd name="T7" fmla="*/ 0 h 278"/>
                <a:gd name="T8" fmla="*/ 138 w 138"/>
                <a:gd name="T9" fmla="*/ 12 h 278"/>
                <a:gd name="T10" fmla="*/ 138 w 138"/>
                <a:gd name="T11" fmla="*/ 265 h 278"/>
                <a:gd name="T12" fmla="*/ 125 w 138"/>
                <a:gd name="T13" fmla="*/ 278 h 278"/>
                <a:gd name="T14" fmla="*/ 12 w 138"/>
                <a:gd name="T15" fmla="*/ 278 h 278"/>
                <a:gd name="T16" fmla="*/ 0 w 138"/>
                <a:gd name="T17" fmla="*/ 266 h 278"/>
                <a:gd name="T18" fmla="*/ 1 w 138"/>
                <a:gd name="T19" fmla="*/ 140 h 278"/>
                <a:gd name="T20" fmla="*/ 69 w 138"/>
                <a:gd name="T21" fmla="*/ 23 h 278"/>
                <a:gd name="T22" fmla="*/ 38 w 138"/>
                <a:gd name="T23" fmla="*/ 23 h 278"/>
                <a:gd name="T24" fmla="*/ 18 w 138"/>
                <a:gd name="T25" fmla="*/ 44 h 278"/>
                <a:gd name="T26" fmla="*/ 29 w 138"/>
                <a:gd name="T27" fmla="*/ 56 h 278"/>
                <a:gd name="T28" fmla="*/ 99 w 138"/>
                <a:gd name="T29" fmla="*/ 56 h 278"/>
                <a:gd name="T30" fmla="*/ 121 w 138"/>
                <a:gd name="T31" fmla="*/ 34 h 278"/>
                <a:gd name="T32" fmla="*/ 110 w 138"/>
                <a:gd name="T33" fmla="*/ 23 h 278"/>
                <a:gd name="T34" fmla="*/ 69 w 138"/>
                <a:gd name="T35" fmla="*/ 23 h 278"/>
                <a:gd name="T36" fmla="*/ 70 w 138"/>
                <a:gd name="T37" fmla="*/ 68 h 278"/>
                <a:gd name="T38" fmla="*/ 38 w 138"/>
                <a:gd name="T39" fmla="*/ 68 h 278"/>
                <a:gd name="T40" fmla="*/ 18 w 138"/>
                <a:gd name="T41" fmla="*/ 88 h 278"/>
                <a:gd name="T42" fmla="*/ 29 w 138"/>
                <a:gd name="T43" fmla="*/ 100 h 278"/>
                <a:gd name="T44" fmla="*/ 99 w 138"/>
                <a:gd name="T45" fmla="*/ 100 h 278"/>
                <a:gd name="T46" fmla="*/ 121 w 138"/>
                <a:gd name="T47" fmla="*/ 76 h 278"/>
                <a:gd name="T48" fmla="*/ 111 w 138"/>
                <a:gd name="T49" fmla="*/ 67 h 278"/>
                <a:gd name="T50" fmla="*/ 70 w 138"/>
                <a:gd name="T51" fmla="*/ 68 h 278"/>
                <a:gd name="T52" fmla="*/ 18 w 138"/>
                <a:gd name="T53" fmla="*/ 222 h 278"/>
                <a:gd name="T54" fmla="*/ 18 w 138"/>
                <a:gd name="T55" fmla="*/ 226 h 278"/>
                <a:gd name="T56" fmla="*/ 26 w 138"/>
                <a:gd name="T57" fmla="*/ 228 h 278"/>
                <a:gd name="T58" fmla="*/ 113 w 138"/>
                <a:gd name="T59" fmla="*/ 228 h 278"/>
                <a:gd name="T60" fmla="*/ 121 w 138"/>
                <a:gd name="T61" fmla="*/ 226 h 278"/>
                <a:gd name="T62" fmla="*/ 120 w 138"/>
                <a:gd name="T63" fmla="*/ 222 h 278"/>
                <a:gd name="T64" fmla="*/ 18 w 138"/>
                <a:gd name="T65" fmla="*/ 22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8" h="278">
                  <a:moveTo>
                    <a:pt x="1" y="140"/>
                  </a:moveTo>
                  <a:cubicBezTo>
                    <a:pt x="1" y="98"/>
                    <a:pt x="1" y="56"/>
                    <a:pt x="1" y="14"/>
                  </a:cubicBezTo>
                  <a:cubicBezTo>
                    <a:pt x="1" y="0"/>
                    <a:pt x="1" y="0"/>
                    <a:pt x="14" y="0"/>
                  </a:cubicBezTo>
                  <a:cubicBezTo>
                    <a:pt x="51" y="0"/>
                    <a:pt x="88" y="0"/>
                    <a:pt x="125" y="0"/>
                  </a:cubicBezTo>
                  <a:cubicBezTo>
                    <a:pt x="137" y="0"/>
                    <a:pt x="138" y="1"/>
                    <a:pt x="138" y="12"/>
                  </a:cubicBezTo>
                  <a:cubicBezTo>
                    <a:pt x="138" y="97"/>
                    <a:pt x="138" y="181"/>
                    <a:pt x="138" y="265"/>
                  </a:cubicBezTo>
                  <a:cubicBezTo>
                    <a:pt x="138" y="278"/>
                    <a:pt x="137" y="278"/>
                    <a:pt x="125" y="278"/>
                  </a:cubicBezTo>
                  <a:cubicBezTo>
                    <a:pt x="88" y="278"/>
                    <a:pt x="50" y="278"/>
                    <a:pt x="12" y="278"/>
                  </a:cubicBezTo>
                  <a:cubicBezTo>
                    <a:pt x="3" y="278"/>
                    <a:pt x="0" y="276"/>
                    <a:pt x="0" y="266"/>
                  </a:cubicBezTo>
                  <a:cubicBezTo>
                    <a:pt x="1" y="224"/>
                    <a:pt x="1" y="182"/>
                    <a:pt x="1" y="140"/>
                  </a:cubicBezTo>
                  <a:close/>
                  <a:moveTo>
                    <a:pt x="69" y="23"/>
                  </a:moveTo>
                  <a:cubicBezTo>
                    <a:pt x="59" y="23"/>
                    <a:pt x="48" y="23"/>
                    <a:pt x="38" y="23"/>
                  </a:cubicBezTo>
                  <a:cubicBezTo>
                    <a:pt x="17" y="23"/>
                    <a:pt x="18" y="23"/>
                    <a:pt x="18" y="44"/>
                  </a:cubicBezTo>
                  <a:cubicBezTo>
                    <a:pt x="18" y="53"/>
                    <a:pt x="20" y="56"/>
                    <a:pt x="29" y="56"/>
                  </a:cubicBezTo>
                  <a:cubicBezTo>
                    <a:pt x="52" y="56"/>
                    <a:pt x="76" y="56"/>
                    <a:pt x="99" y="56"/>
                  </a:cubicBezTo>
                  <a:cubicBezTo>
                    <a:pt x="123" y="56"/>
                    <a:pt x="120" y="57"/>
                    <a:pt x="121" y="34"/>
                  </a:cubicBezTo>
                  <a:cubicBezTo>
                    <a:pt x="121" y="26"/>
                    <a:pt x="118" y="23"/>
                    <a:pt x="110" y="23"/>
                  </a:cubicBezTo>
                  <a:cubicBezTo>
                    <a:pt x="97" y="23"/>
                    <a:pt x="83" y="23"/>
                    <a:pt x="69" y="23"/>
                  </a:cubicBezTo>
                  <a:close/>
                  <a:moveTo>
                    <a:pt x="70" y="68"/>
                  </a:moveTo>
                  <a:cubicBezTo>
                    <a:pt x="59" y="68"/>
                    <a:pt x="49" y="68"/>
                    <a:pt x="38" y="68"/>
                  </a:cubicBezTo>
                  <a:cubicBezTo>
                    <a:pt x="17" y="68"/>
                    <a:pt x="18" y="65"/>
                    <a:pt x="18" y="88"/>
                  </a:cubicBezTo>
                  <a:cubicBezTo>
                    <a:pt x="17" y="97"/>
                    <a:pt x="20" y="100"/>
                    <a:pt x="29" y="100"/>
                  </a:cubicBezTo>
                  <a:cubicBezTo>
                    <a:pt x="52" y="99"/>
                    <a:pt x="76" y="100"/>
                    <a:pt x="99" y="100"/>
                  </a:cubicBezTo>
                  <a:cubicBezTo>
                    <a:pt x="123" y="100"/>
                    <a:pt x="120" y="103"/>
                    <a:pt x="121" y="76"/>
                  </a:cubicBezTo>
                  <a:cubicBezTo>
                    <a:pt x="121" y="70"/>
                    <a:pt x="118" y="67"/>
                    <a:pt x="111" y="67"/>
                  </a:cubicBezTo>
                  <a:cubicBezTo>
                    <a:pt x="98" y="68"/>
                    <a:pt x="84" y="68"/>
                    <a:pt x="70" y="68"/>
                  </a:cubicBezTo>
                  <a:close/>
                  <a:moveTo>
                    <a:pt x="18" y="222"/>
                  </a:moveTo>
                  <a:cubicBezTo>
                    <a:pt x="18" y="223"/>
                    <a:pt x="18" y="225"/>
                    <a:pt x="18" y="226"/>
                  </a:cubicBezTo>
                  <a:cubicBezTo>
                    <a:pt x="21" y="227"/>
                    <a:pt x="23" y="228"/>
                    <a:pt x="26" y="228"/>
                  </a:cubicBezTo>
                  <a:cubicBezTo>
                    <a:pt x="55" y="228"/>
                    <a:pt x="84" y="228"/>
                    <a:pt x="113" y="228"/>
                  </a:cubicBezTo>
                  <a:cubicBezTo>
                    <a:pt x="116" y="228"/>
                    <a:pt x="118" y="226"/>
                    <a:pt x="121" y="226"/>
                  </a:cubicBezTo>
                  <a:cubicBezTo>
                    <a:pt x="120" y="224"/>
                    <a:pt x="120" y="223"/>
                    <a:pt x="120" y="222"/>
                  </a:cubicBezTo>
                  <a:cubicBezTo>
                    <a:pt x="86" y="222"/>
                    <a:pt x="52" y="221"/>
                    <a:pt x="18" y="2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6">
              <a:extLst>
                <a:ext uri="{FF2B5EF4-FFF2-40B4-BE49-F238E27FC236}">
                  <a16:creationId xmlns:a16="http://schemas.microsoft.com/office/drawing/2014/main" id="{BF461E46-19A3-4C4E-9C7F-D3B3058B3723}"/>
                </a:ext>
              </a:extLst>
            </p:cNvPr>
            <p:cNvSpPr>
              <a:spLocks noEditPoints="1"/>
            </p:cNvSpPr>
            <p:nvPr/>
          </p:nvSpPr>
          <p:spPr bwMode="auto">
            <a:xfrm>
              <a:off x="1725" y="1358"/>
              <a:ext cx="449" cy="333"/>
            </a:xfrm>
            <a:custGeom>
              <a:avLst/>
              <a:gdLst>
                <a:gd name="T0" fmla="*/ 152 w 305"/>
                <a:gd name="T1" fmla="*/ 226 h 226"/>
                <a:gd name="T2" fmla="*/ 20 w 305"/>
                <a:gd name="T3" fmla="*/ 225 h 226"/>
                <a:gd name="T4" fmla="*/ 0 w 305"/>
                <a:gd name="T5" fmla="*/ 206 h 226"/>
                <a:gd name="T6" fmla="*/ 0 w 305"/>
                <a:gd name="T7" fmla="*/ 19 h 226"/>
                <a:gd name="T8" fmla="*/ 19 w 305"/>
                <a:gd name="T9" fmla="*/ 0 h 226"/>
                <a:gd name="T10" fmla="*/ 284 w 305"/>
                <a:gd name="T11" fmla="*/ 0 h 226"/>
                <a:gd name="T12" fmla="*/ 305 w 305"/>
                <a:gd name="T13" fmla="*/ 21 h 226"/>
                <a:gd name="T14" fmla="*/ 305 w 305"/>
                <a:gd name="T15" fmla="*/ 205 h 226"/>
                <a:gd name="T16" fmla="*/ 285 w 305"/>
                <a:gd name="T17" fmla="*/ 225 h 226"/>
                <a:gd name="T18" fmla="*/ 152 w 305"/>
                <a:gd name="T19" fmla="*/ 226 h 226"/>
                <a:gd name="T20" fmla="*/ 71 w 305"/>
                <a:gd name="T21" fmla="*/ 167 h 226"/>
                <a:gd name="T22" fmla="*/ 119 w 305"/>
                <a:gd name="T23" fmla="*/ 68 h 226"/>
                <a:gd name="T24" fmla="*/ 120 w 305"/>
                <a:gd name="T25" fmla="*/ 69 h 226"/>
                <a:gd name="T26" fmla="*/ 131 w 305"/>
                <a:gd name="T27" fmla="*/ 144 h 226"/>
                <a:gd name="T28" fmla="*/ 164 w 305"/>
                <a:gd name="T29" fmla="*/ 120 h 226"/>
                <a:gd name="T30" fmla="*/ 183 w 305"/>
                <a:gd name="T31" fmla="*/ 151 h 226"/>
                <a:gd name="T32" fmla="*/ 227 w 305"/>
                <a:gd name="T33" fmla="*/ 45 h 226"/>
                <a:gd name="T34" fmla="*/ 229 w 305"/>
                <a:gd name="T35" fmla="*/ 46 h 226"/>
                <a:gd name="T36" fmla="*/ 262 w 305"/>
                <a:gd name="T37" fmla="*/ 196 h 226"/>
                <a:gd name="T38" fmla="*/ 280 w 305"/>
                <a:gd name="T39" fmla="*/ 196 h 226"/>
                <a:gd name="T40" fmla="*/ 280 w 305"/>
                <a:gd name="T41" fmla="*/ 26 h 226"/>
                <a:gd name="T42" fmla="*/ 24 w 305"/>
                <a:gd name="T43" fmla="*/ 26 h 226"/>
                <a:gd name="T44" fmla="*/ 24 w 305"/>
                <a:gd name="T45" fmla="*/ 197 h 226"/>
                <a:gd name="T46" fmla="*/ 53 w 305"/>
                <a:gd name="T47" fmla="*/ 150 h 226"/>
                <a:gd name="T48" fmla="*/ 71 w 305"/>
                <a:gd name="T49" fmla="*/ 167 h 226"/>
                <a:gd name="T50" fmla="*/ 161 w 305"/>
                <a:gd name="T51" fmla="*/ 134 h 226"/>
                <a:gd name="T52" fmla="*/ 123 w 305"/>
                <a:gd name="T53" fmla="*/ 162 h 226"/>
                <a:gd name="T54" fmla="*/ 115 w 305"/>
                <a:gd name="T55" fmla="*/ 99 h 226"/>
                <a:gd name="T56" fmla="*/ 74 w 305"/>
                <a:gd name="T57" fmla="*/ 184 h 226"/>
                <a:gd name="T58" fmla="*/ 55 w 305"/>
                <a:gd name="T59" fmla="*/ 166 h 226"/>
                <a:gd name="T60" fmla="*/ 36 w 305"/>
                <a:gd name="T61" fmla="*/ 196 h 226"/>
                <a:gd name="T62" fmla="*/ 252 w 305"/>
                <a:gd name="T63" fmla="*/ 196 h 226"/>
                <a:gd name="T64" fmla="*/ 226 w 305"/>
                <a:gd name="T65" fmla="*/ 77 h 226"/>
                <a:gd name="T66" fmla="*/ 224 w 305"/>
                <a:gd name="T67" fmla="*/ 77 h 226"/>
                <a:gd name="T68" fmla="*/ 184 w 305"/>
                <a:gd name="T69" fmla="*/ 173 h 226"/>
                <a:gd name="T70" fmla="*/ 161 w 305"/>
                <a:gd name="T71" fmla="*/ 134 h 226"/>
                <a:gd name="T72" fmla="*/ 274 w 305"/>
                <a:gd name="T73" fmla="*/ 208 h 226"/>
                <a:gd name="T74" fmla="*/ 264 w 305"/>
                <a:gd name="T75" fmla="*/ 202 h 226"/>
                <a:gd name="T76" fmla="*/ 259 w 305"/>
                <a:gd name="T77" fmla="*/ 207 h 226"/>
                <a:gd name="T78" fmla="*/ 264 w 305"/>
                <a:gd name="T79" fmla="*/ 214 h 226"/>
                <a:gd name="T80" fmla="*/ 274 w 305"/>
                <a:gd name="T81" fmla="*/ 208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5" h="226">
                  <a:moveTo>
                    <a:pt x="152" y="226"/>
                  </a:moveTo>
                  <a:cubicBezTo>
                    <a:pt x="108" y="226"/>
                    <a:pt x="64" y="226"/>
                    <a:pt x="20" y="225"/>
                  </a:cubicBezTo>
                  <a:cubicBezTo>
                    <a:pt x="5" y="225"/>
                    <a:pt x="0" y="220"/>
                    <a:pt x="0" y="206"/>
                  </a:cubicBezTo>
                  <a:cubicBezTo>
                    <a:pt x="0" y="143"/>
                    <a:pt x="0" y="81"/>
                    <a:pt x="0" y="19"/>
                  </a:cubicBezTo>
                  <a:cubicBezTo>
                    <a:pt x="0" y="5"/>
                    <a:pt x="5" y="0"/>
                    <a:pt x="19" y="0"/>
                  </a:cubicBezTo>
                  <a:cubicBezTo>
                    <a:pt x="108" y="0"/>
                    <a:pt x="196" y="0"/>
                    <a:pt x="284" y="0"/>
                  </a:cubicBezTo>
                  <a:cubicBezTo>
                    <a:pt x="300" y="0"/>
                    <a:pt x="305" y="5"/>
                    <a:pt x="305" y="21"/>
                  </a:cubicBezTo>
                  <a:cubicBezTo>
                    <a:pt x="305" y="82"/>
                    <a:pt x="305" y="144"/>
                    <a:pt x="305" y="205"/>
                  </a:cubicBezTo>
                  <a:cubicBezTo>
                    <a:pt x="305" y="220"/>
                    <a:pt x="300" y="225"/>
                    <a:pt x="285" y="225"/>
                  </a:cubicBezTo>
                  <a:cubicBezTo>
                    <a:pt x="240" y="226"/>
                    <a:pt x="196" y="226"/>
                    <a:pt x="152" y="226"/>
                  </a:cubicBezTo>
                  <a:close/>
                  <a:moveTo>
                    <a:pt x="71" y="167"/>
                  </a:moveTo>
                  <a:cubicBezTo>
                    <a:pt x="87" y="134"/>
                    <a:pt x="103" y="101"/>
                    <a:pt x="119" y="68"/>
                  </a:cubicBezTo>
                  <a:cubicBezTo>
                    <a:pt x="119" y="68"/>
                    <a:pt x="120" y="69"/>
                    <a:pt x="120" y="69"/>
                  </a:cubicBezTo>
                  <a:cubicBezTo>
                    <a:pt x="124" y="93"/>
                    <a:pt x="127" y="118"/>
                    <a:pt x="131" y="144"/>
                  </a:cubicBezTo>
                  <a:cubicBezTo>
                    <a:pt x="142" y="135"/>
                    <a:pt x="153" y="128"/>
                    <a:pt x="164" y="120"/>
                  </a:cubicBezTo>
                  <a:cubicBezTo>
                    <a:pt x="170" y="130"/>
                    <a:pt x="176" y="140"/>
                    <a:pt x="183" y="151"/>
                  </a:cubicBezTo>
                  <a:cubicBezTo>
                    <a:pt x="198" y="115"/>
                    <a:pt x="212" y="80"/>
                    <a:pt x="227" y="45"/>
                  </a:cubicBezTo>
                  <a:cubicBezTo>
                    <a:pt x="228" y="45"/>
                    <a:pt x="228" y="45"/>
                    <a:pt x="229" y="46"/>
                  </a:cubicBezTo>
                  <a:cubicBezTo>
                    <a:pt x="240" y="96"/>
                    <a:pt x="251" y="146"/>
                    <a:pt x="262" y="196"/>
                  </a:cubicBezTo>
                  <a:cubicBezTo>
                    <a:pt x="268" y="196"/>
                    <a:pt x="274" y="196"/>
                    <a:pt x="280" y="196"/>
                  </a:cubicBezTo>
                  <a:cubicBezTo>
                    <a:pt x="280" y="139"/>
                    <a:pt x="280" y="82"/>
                    <a:pt x="280" y="26"/>
                  </a:cubicBezTo>
                  <a:cubicBezTo>
                    <a:pt x="194" y="26"/>
                    <a:pt x="109" y="26"/>
                    <a:pt x="24" y="26"/>
                  </a:cubicBezTo>
                  <a:cubicBezTo>
                    <a:pt x="24" y="83"/>
                    <a:pt x="24" y="139"/>
                    <a:pt x="24" y="197"/>
                  </a:cubicBezTo>
                  <a:cubicBezTo>
                    <a:pt x="35" y="180"/>
                    <a:pt x="44" y="165"/>
                    <a:pt x="53" y="150"/>
                  </a:cubicBezTo>
                  <a:cubicBezTo>
                    <a:pt x="59" y="156"/>
                    <a:pt x="65" y="161"/>
                    <a:pt x="71" y="167"/>
                  </a:cubicBezTo>
                  <a:close/>
                  <a:moveTo>
                    <a:pt x="161" y="134"/>
                  </a:moveTo>
                  <a:cubicBezTo>
                    <a:pt x="148" y="143"/>
                    <a:pt x="136" y="152"/>
                    <a:pt x="123" y="162"/>
                  </a:cubicBezTo>
                  <a:cubicBezTo>
                    <a:pt x="120" y="140"/>
                    <a:pt x="118" y="121"/>
                    <a:pt x="115" y="99"/>
                  </a:cubicBezTo>
                  <a:cubicBezTo>
                    <a:pt x="100" y="129"/>
                    <a:pt x="87" y="156"/>
                    <a:pt x="74" y="184"/>
                  </a:cubicBezTo>
                  <a:cubicBezTo>
                    <a:pt x="67" y="177"/>
                    <a:pt x="61" y="172"/>
                    <a:pt x="55" y="166"/>
                  </a:cubicBezTo>
                  <a:cubicBezTo>
                    <a:pt x="49" y="175"/>
                    <a:pt x="43" y="185"/>
                    <a:pt x="36" y="196"/>
                  </a:cubicBezTo>
                  <a:cubicBezTo>
                    <a:pt x="109" y="196"/>
                    <a:pt x="180" y="196"/>
                    <a:pt x="252" y="196"/>
                  </a:cubicBezTo>
                  <a:cubicBezTo>
                    <a:pt x="243" y="156"/>
                    <a:pt x="234" y="116"/>
                    <a:pt x="226" y="77"/>
                  </a:cubicBezTo>
                  <a:cubicBezTo>
                    <a:pt x="225" y="77"/>
                    <a:pt x="225" y="77"/>
                    <a:pt x="224" y="77"/>
                  </a:cubicBezTo>
                  <a:cubicBezTo>
                    <a:pt x="211" y="109"/>
                    <a:pt x="198" y="140"/>
                    <a:pt x="184" y="173"/>
                  </a:cubicBezTo>
                  <a:cubicBezTo>
                    <a:pt x="176" y="159"/>
                    <a:pt x="169" y="147"/>
                    <a:pt x="161" y="134"/>
                  </a:cubicBezTo>
                  <a:close/>
                  <a:moveTo>
                    <a:pt x="274" y="208"/>
                  </a:moveTo>
                  <a:cubicBezTo>
                    <a:pt x="269" y="205"/>
                    <a:pt x="267" y="202"/>
                    <a:pt x="264" y="202"/>
                  </a:cubicBezTo>
                  <a:cubicBezTo>
                    <a:pt x="262" y="201"/>
                    <a:pt x="258" y="205"/>
                    <a:pt x="259" y="207"/>
                  </a:cubicBezTo>
                  <a:cubicBezTo>
                    <a:pt x="259" y="209"/>
                    <a:pt x="262" y="213"/>
                    <a:pt x="264" y="214"/>
                  </a:cubicBezTo>
                  <a:cubicBezTo>
                    <a:pt x="266" y="214"/>
                    <a:pt x="269" y="211"/>
                    <a:pt x="274" y="2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7">
              <a:extLst>
                <a:ext uri="{FF2B5EF4-FFF2-40B4-BE49-F238E27FC236}">
                  <a16:creationId xmlns:a16="http://schemas.microsoft.com/office/drawing/2014/main" id="{EB0B754D-D4D8-46D6-8437-6621BAD6A8AF}"/>
                </a:ext>
              </a:extLst>
            </p:cNvPr>
            <p:cNvSpPr>
              <a:spLocks noEditPoints="1"/>
            </p:cNvSpPr>
            <p:nvPr/>
          </p:nvSpPr>
          <p:spPr bwMode="auto">
            <a:xfrm>
              <a:off x="2422" y="1358"/>
              <a:ext cx="449" cy="333"/>
            </a:xfrm>
            <a:custGeom>
              <a:avLst/>
              <a:gdLst>
                <a:gd name="T0" fmla="*/ 153 w 305"/>
                <a:gd name="T1" fmla="*/ 0 h 226"/>
                <a:gd name="T2" fmla="*/ 285 w 305"/>
                <a:gd name="T3" fmla="*/ 0 h 226"/>
                <a:gd name="T4" fmla="*/ 305 w 305"/>
                <a:gd name="T5" fmla="*/ 19 h 226"/>
                <a:gd name="T6" fmla="*/ 305 w 305"/>
                <a:gd name="T7" fmla="*/ 206 h 226"/>
                <a:gd name="T8" fmla="*/ 285 w 305"/>
                <a:gd name="T9" fmla="*/ 225 h 226"/>
                <a:gd name="T10" fmla="*/ 19 w 305"/>
                <a:gd name="T11" fmla="*/ 225 h 226"/>
                <a:gd name="T12" fmla="*/ 0 w 305"/>
                <a:gd name="T13" fmla="*/ 206 h 226"/>
                <a:gd name="T14" fmla="*/ 0 w 305"/>
                <a:gd name="T15" fmla="*/ 19 h 226"/>
                <a:gd name="T16" fmla="*/ 20 w 305"/>
                <a:gd name="T17" fmla="*/ 0 h 226"/>
                <a:gd name="T18" fmla="*/ 153 w 305"/>
                <a:gd name="T19" fmla="*/ 0 h 226"/>
                <a:gd name="T20" fmla="*/ 281 w 305"/>
                <a:gd name="T21" fmla="*/ 196 h 226"/>
                <a:gd name="T22" fmla="*/ 281 w 305"/>
                <a:gd name="T23" fmla="*/ 26 h 226"/>
                <a:gd name="T24" fmla="*/ 24 w 305"/>
                <a:gd name="T25" fmla="*/ 26 h 226"/>
                <a:gd name="T26" fmla="*/ 24 w 305"/>
                <a:gd name="T27" fmla="*/ 196 h 226"/>
                <a:gd name="T28" fmla="*/ 281 w 305"/>
                <a:gd name="T29" fmla="*/ 196 h 226"/>
                <a:gd name="T30" fmla="*/ 274 w 305"/>
                <a:gd name="T31" fmla="*/ 207 h 226"/>
                <a:gd name="T32" fmla="*/ 264 w 305"/>
                <a:gd name="T33" fmla="*/ 202 h 226"/>
                <a:gd name="T34" fmla="*/ 259 w 305"/>
                <a:gd name="T35" fmla="*/ 207 h 226"/>
                <a:gd name="T36" fmla="*/ 265 w 305"/>
                <a:gd name="T37" fmla="*/ 214 h 226"/>
                <a:gd name="T38" fmla="*/ 274 w 305"/>
                <a:gd name="T39" fmla="*/ 20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226">
                  <a:moveTo>
                    <a:pt x="153" y="0"/>
                  </a:moveTo>
                  <a:cubicBezTo>
                    <a:pt x="197" y="0"/>
                    <a:pt x="241" y="0"/>
                    <a:pt x="285" y="0"/>
                  </a:cubicBezTo>
                  <a:cubicBezTo>
                    <a:pt x="300" y="0"/>
                    <a:pt x="305" y="5"/>
                    <a:pt x="305" y="19"/>
                  </a:cubicBezTo>
                  <a:cubicBezTo>
                    <a:pt x="305" y="81"/>
                    <a:pt x="305" y="143"/>
                    <a:pt x="305" y="206"/>
                  </a:cubicBezTo>
                  <a:cubicBezTo>
                    <a:pt x="305" y="220"/>
                    <a:pt x="300" y="225"/>
                    <a:pt x="285" y="225"/>
                  </a:cubicBezTo>
                  <a:cubicBezTo>
                    <a:pt x="197" y="226"/>
                    <a:pt x="108" y="226"/>
                    <a:pt x="19" y="225"/>
                  </a:cubicBezTo>
                  <a:cubicBezTo>
                    <a:pt x="5" y="225"/>
                    <a:pt x="0" y="220"/>
                    <a:pt x="0" y="206"/>
                  </a:cubicBezTo>
                  <a:cubicBezTo>
                    <a:pt x="0" y="144"/>
                    <a:pt x="0" y="81"/>
                    <a:pt x="0" y="19"/>
                  </a:cubicBezTo>
                  <a:cubicBezTo>
                    <a:pt x="0" y="5"/>
                    <a:pt x="5" y="0"/>
                    <a:pt x="20" y="0"/>
                  </a:cubicBezTo>
                  <a:cubicBezTo>
                    <a:pt x="64" y="0"/>
                    <a:pt x="109" y="0"/>
                    <a:pt x="153" y="0"/>
                  </a:cubicBezTo>
                  <a:close/>
                  <a:moveTo>
                    <a:pt x="281" y="196"/>
                  </a:moveTo>
                  <a:cubicBezTo>
                    <a:pt x="281" y="139"/>
                    <a:pt x="281" y="82"/>
                    <a:pt x="281" y="26"/>
                  </a:cubicBezTo>
                  <a:cubicBezTo>
                    <a:pt x="195" y="26"/>
                    <a:pt x="110" y="26"/>
                    <a:pt x="24" y="26"/>
                  </a:cubicBezTo>
                  <a:cubicBezTo>
                    <a:pt x="24" y="83"/>
                    <a:pt x="24" y="139"/>
                    <a:pt x="24" y="196"/>
                  </a:cubicBezTo>
                  <a:cubicBezTo>
                    <a:pt x="110" y="196"/>
                    <a:pt x="195" y="196"/>
                    <a:pt x="281" y="196"/>
                  </a:cubicBezTo>
                  <a:close/>
                  <a:moveTo>
                    <a:pt x="274" y="207"/>
                  </a:moveTo>
                  <a:cubicBezTo>
                    <a:pt x="269" y="204"/>
                    <a:pt x="267" y="202"/>
                    <a:pt x="264" y="202"/>
                  </a:cubicBezTo>
                  <a:cubicBezTo>
                    <a:pt x="262" y="202"/>
                    <a:pt x="258" y="206"/>
                    <a:pt x="259" y="207"/>
                  </a:cubicBezTo>
                  <a:cubicBezTo>
                    <a:pt x="259" y="210"/>
                    <a:pt x="262" y="213"/>
                    <a:pt x="265" y="214"/>
                  </a:cubicBezTo>
                  <a:cubicBezTo>
                    <a:pt x="267" y="214"/>
                    <a:pt x="270" y="211"/>
                    <a:pt x="274" y="2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8">
              <a:extLst>
                <a:ext uri="{FF2B5EF4-FFF2-40B4-BE49-F238E27FC236}">
                  <a16:creationId xmlns:a16="http://schemas.microsoft.com/office/drawing/2014/main" id="{7BA151D8-97EA-4F6B-B67B-41C82196BB40}"/>
                </a:ext>
              </a:extLst>
            </p:cNvPr>
            <p:cNvSpPr>
              <a:spLocks noEditPoints="1"/>
            </p:cNvSpPr>
            <p:nvPr/>
          </p:nvSpPr>
          <p:spPr bwMode="auto">
            <a:xfrm>
              <a:off x="996" y="2754"/>
              <a:ext cx="449" cy="334"/>
            </a:xfrm>
            <a:custGeom>
              <a:avLst/>
              <a:gdLst>
                <a:gd name="T0" fmla="*/ 153 w 305"/>
                <a:gd name="T1" fmla="*/ 227 h 227"/>
                <a:gd name="T2" fmla="*/ 22 w 305"/>
                <a:gd name="T3" fmla="*/ 227 h 227"/>
                <a:gd name="T4" fmla="*/ 0 w 305"/>
                <a:gd name="T5" fmla="*/ 205 h 227"/>
                <a:gd name="T6" fmla="*/ 0 w 305"/>
                <a:gd name="T7" fmla="*/ 22 h 227"/>
                <a:gd name="T8" fmla="*/ 22 w 305"/>
                <a:gd name="T9" fmla="*/ 0 h 227"/>
                <a:gd name="T10" fmla="*/ 285 w 305"/>
                <a:gd name="T11" fmla="*/ 0 h 227"/>
                <a:gd name="T12" fmla="*/ 305 w 305"/>
                <a:gd name="T13" fmla="*/ 21 h 227"/>
                <a:gd name="T14" fmla="*/ 305 w 305"/>
                <a:gd name="T15" fmla="*/ 206 h 227"/>
                <a:gd name="T16" fmla="*/ 285 w 305"/>
                <a:gd name="T17" fmla="*/ 227 h 227"/>
                <a:gd name="T18" fmla="*/ 153 w 305"/>
                <a:gd name="T19" fmla="*/ 227 h 227"/>
                <a:gd name="T20" fmla="*/ 24 w 305"/>
                <a:gd name="T21" fmla="*/ 197 h 227"/>
                <a:gd name="T22" fmla="*/ 281 w 305"/>
                <a:gd name="T23" fmla="*/ 197 h 227"/>
                <a:gd name="T24" fmla="*/ 281 w 305"/>
                <a:gd name="T25" fmla="*/ 27 h 227"/>
                <a:gd name="T26" fmla="*/ 24 w 305"/>
                <a:gd name="T27" fmla="*/ 27 h 227"/>
                <a:gd name="T28" fmla="*/ 24 w 305"/>
                <a:gd name="T29" fmla="*/ 197 h 227"/>
                <a:gd name="T30" fmla="*/ 265 w 305"/>
                <a:gd name="T31" fmla="*/ 199 h 227"/>
                <a:gd name="T32" fmla="*/ 259 w 305"/>
                <a:gd name="T33" fmla="*/ 209 h 227"/>
                <a:gd name="T34" fmla="*/ 265 w 305"/>
                <a:gd name="T35" fmla="*/ 215 h 227"/>
                <a:gd name="T36" fmla="*/ 271 w 305"/>
                <a:gd name="T37" fmla="*/ 209 h 227"/>
                <a:gd name="T38" fmla="*/ 265 w 305"/>
                <a:gd name="T39" fmla="*/ 19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227">
                  <a:moveTo>
                    <a:pt x="153" y="227"/>
                  </a:moveTo>
                  <a:cubicBezTo>
                    <a:pt x="109" y="227"/>
                    <a:pt x="65" y="227"/>
                    <a:pt x="22" y="227"/>
                  </a:cubicBezTo>
                  <a:cubicBezTo>
                    <a:pt x="5" y="227"/>
                    <a:pt x="0" y="222"/>
                    <a:pt x="0" y="205"/>
                  </a:cubicBezTo>
                  <a:cubicBezTo>
                    <a:pt x="0" y="144"/>
                    <a:pt x="0" y="83"/>
                    <a:pt x="0" y="22"/>
                  </a:cubicBezTo>
                  <a:cubicBezTo>
                    <a:pt x="0" y="5"/>
                    <a:pt x="5" y="0"/>
                    <a:pt x="22" y="0"/>
                  </a:cubicBezTo>
                  <a:cubicBezTo>
                    <a:pt x="109" y="0"/>
                    <a:pt x="197" y="0"/>
                    <a:pt x="285" y="0"/>
                  </a:cubicBezTo>
                  <a:cubicBezTo>
                    <a:pt x="300" y="0"/>
                    <a:pt x="305" y="6"/>
                    <a:pt x="305" y="21"/>
                  </a:cubicBezTo>
                  <a:cubicBezTo>
                    <a:pt x="305" y="83"/>
                    <a:pt x="305" y="144"/>
                    <a:pt x="305" y="206"/>
                  </a:cubicBezTo>
                  <a:cubicBezTo>
                    <a:pt x="305" y="221"/>
                    <a:pt x="300" y="226"/>
                    <a:pt x="285" y="227"/>
                  </a:cubicBezTo>
                  <a:cubicBezTo>
                    <a:pt x="241" y="227"/>
                    <a:pt x="197" y="227"/>
                    <a:pt x="153" y="227"/>
                  </a:cubicBezTo>
                  <a:close/>
                  <a:moveTo>
                    <a:pt x="24" y="197"/>
                  </a:moveTo>
                  <a:cubicBezTo>
                    <a:pt x="110" y="197"/>
                    <a:pt x="196" y="197"/>
                    <a:pt x="281" y="197"/>
                  </a:cubicBezTo>
                  <a:cubicBezTo>
                    <a:pt x="281" y="140"/>
                    <a:pt x="281" y="83"/>
                    <a:pt x="281" y="27"/>
                  </a:cubicBezTo>
                  <a:cubicBezTo>
                    <a:pt x="195" y="27"/>
                    <a:pt x="110" y="27"/>
                    <a:pt x="24" y="27"/>
                  </a:cubicBezTo>
                  <a:cubicBezTo>
                    <a:pt x="24" y="84"/>
                    <a:pt x="24" y="140"/>
                    <a:pt x="24" y="197"/>
                  </a:cubicBezTo>
                  <a:close/>
                  <a:moveTo>
                    <a:pt x="265" y="199"/>
                  </a:moveTo>
                  <a:cubicBezTo>
                    <a:pt x="262" y="204"/>
                    <a:pt x="259" y="207"/>
                    <a:pt x="259" y="209"/>
                  </a:cubicBezTo>
                  <a:cubicBezTo>
                    <a:pt x="259" y="211"/>
                    <a:pt x="263" y="214"/>
                    <a:pt x="265" y="215"/>
                  </a:cubicBezTo>
                  <a:cubicBezTo>
                    <a:pt x="267" y="215"/>
                    <a:pt x="271" y="211"/>
                    <a:pt x="271" y="209"/>
                  </a:cubicBezTo>
                  <a:cubicBezTo>
                    <a:pt x="271" y="207"/>
                    <a:pt x="268" y="204"/>
                    <a:pt x="265" y="1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9">
              <a:extLst>
                <a:ext uri="{FF2B5EF4-FFF2-40B4-BE49-F238E27FC236}">
                  <a16:creationId xmlns:a16="http://schemas.microsoft.com/office/drawing/2014/main" id="{4530AD72-E6BB-43A4-B0D1-8DF5A3D3219B}"/>
                </a:ext>
              </a:extLst>
            </p:cNvPr>
            <p:cNvSpPr>
              <a:spLocks noEditPoints="1"/>
            </p:cNvSpPr>
            <p:nvPr/>
          </p:nvSpPr>
          <p:spPr bwMode="auto">
            <a:xfrm>
              <a:off x="263" y="636"/>
              <a:ext cx="405" cy="301"/>
            </a:xfrm>
            <a:custGeom>
              <a:avLst/>
              <a:gdLst>
                <a:gd name="T0" fmla="*/ 21 w 275"/>
                <a:gd name="T1" fmla="*/ 177 h 205"/>
                <a:gd name="T2" fmla="*/ 252 w 275"/>
                <a:gd name="T3" fmla="*/ 177 h 205"/>
                <a:gd name="T4" fmla="*/ 254 w 275"/>
                <a:gd name="T5" fmla="*/ 166 h 205"/>
                <a:gd name="T6" fmla="*/ 272 w 275"/>
                <a:gd name="T7" fmla="*/ 180 h 205"/>
                <a:gd name="T8" fmla="*/ 274 w 275"/>
                <a:gd name="T9" fmla="*/ 192 h 205"/>
                <a:gd name="T10" fmla="*/ 263 w 275"/>
                <a:gd name="T11" fmla="*/ 203 h 205"/>
                <a:gd name="T12" fmla="*/ 253 w 275"/>
                <a:gd name="T13" fmla="*/ 204 h 205"/>
                <a:gd name="T14" fmla="*/ 21 w 275"/>
                <a:gd name="T15" fmla="*/ 204 h 205"/>
                <a:gd name="T16" fmla="*/ 0 w 275"/>
                <a:gd name="T17" fmla="*/ 182 h 205"/>
                <a:gd name="T18" fmla="*/ 0 w 275"/>
                <a:gd name="T19" fmla="*/ 20 h 205"/>
                <a:gd name="T20" fmla="*/ 19 w 275"/>
                <a:gd name="T21" fmla="*/ 0 h 205"/>
                <a:gd name="T22" fmla="*/ 256 w 275"/>
                <a:gd name="T23" fmla="*/ 0 h 205"/>
                <a:gd name="T24" fmla="*/ 275 w 275"/>
                <a:gd name="T25" fmla="*/ 20 h 205"/>
                <a:gd name="T26" fmla="*/ 274 w 275"/>
                <a:gd name="T27" fmla="*/ 35 h 205"/>
                <a:gd name="T28" fmla="*/ 272 w 275"/>
                <a:gd name="T29" fmla="*/ 70 h 205"/>
                <a:gd name="T30" fmla="*/ 253 w 275"/>
                <a:gd name="T31" fmla="*/ 70 h 205"/>
                <a:gd name="T32" fmla="*/ 253 w 275"/>
                <a:gd name="T33" fmla="*/ 47 h 205"/>
                <a:gd name="T34" fmla="*/ 253 w 275"/>
                <a:gd name="T35" fmla="*/ 24 h 205"/>
                <a:gd name="T36" fmla="*/ 21 w 275"/>
                <a:gd name="T37" fmla="*/ 24 h 205"/>
                <a:gd name="T38" fmla="*/ 21 w 275"/>
                <a:gd name="T39" fmla="*/ 177 h 205"/>
                <a:gd name="T40" fmla="*/ 238 w 275"/>
                <a:gd name="T41" fmla="*/ 196 h 205"/>
                <a:gd name="T42" fmla="*/ 243 w 275"/>
                <a:gd name="T43" fmla="*/ 187 h 205"/>
                <a:gd name="T44" fmla="*/ 238 w 275"/>
                <a:gd name="T45" fmla="*/ 183 h 205"/>
                <a:gd name="T46" fmla="*/ 233 w 275"/>
                <a:gd name="T47" fmla="*/ 189 h 205"/>
                <a:gd name="T48" fmla="*/ 238 w 275"/>
                <a:gd name="T49" fmla="*/ 19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5" h="205">
                  <a:moveTo>
                    <a:pt x="21" y="177"/>
                  </a:moveTo>
                  <a:cubicBezTo>
                    <a:pt x="99" y="177"/>
                    <a:pt x="175" y="177"/>
                    <a:pt x="252" y="177"/>
                  </a:cubicBezTo>
                  <a:cubicBezTo>
                    <a:pt x="253" y="174"/>
                    <a:pt x="253" y="171"/>
                    <a:pt x="254" y="166"/>
                  </a:cubicBezTo>
                  <a:cubicBezTo>
                    <a:pt x="261" y="171"/>
                    <a:pt x="267" y="174"/>
                    <a:pt x="272" y="180"/>
                  </a:cubicBezTo>
                  <a:cubicBezTo>
                    <a:pt x="274" y="182"/>
                    <a:pt x="275" y="189"/>
                    <a:pt x="274" y="192"/>
                  </a:cubicBezTo>
                  <a:cubicBezTo>
                    <a:pt x="272" y="197"/>
                    <a:pt x="268" y="200"/>
                    <a:pt x="263" y="203"/>
                  </a:cubicBezTo>
                  <a:cubicBezTo>
                    <a:pt x="261" y="205"/>
                    <a:pt x="257" y="204"/>
                    <a:pt x="253" y="204"/>
                  </a:cubicBezTo>
                  <a:cubicBezTo>
                    <a:pt x="176" y="204"/>
                    <a:pt x="98" y="204"/>
                    <a:pt x="21" y="204"/>
                  </a:cubicBezTo>
                  <a:cubicBezTo>
                    <a:pt x="3" y="204"/>
                    <a:pt x="0" y="200"/>
                    <a:pt x="0" y="182"/>
                  </a:cubicBezTo>
                  <a:cubicBezTo>
                    <a:pt x="0" y="128"/>
                    <a:pt x="0" y="74"/>
                    <a:pt x="0" y="20"/>
                  </a:cubicBezTo>
                  <a:cubicBezTo>
                    <a:pt x="0" y="5"/>
                    <a:pt x="4" y="0"/>
                    <a:pt x="19" y="0"/>
                  </a:cubicBezTo>
                  <a:cubicBezTo>
                    <a:pt x="98" y="0"/>
                    <a:pt x="177" y="0"/>
                    <a:pt x="256" y="0"/>
                  </a:cubicBezTo>
                  <a:cubicBezTo>
                    <a:pt x="270" y="0"/>
                    <a:pt x="274" y="5"/>
                    <a:pt x="275" y="20"/>
                  </a:cubicBezTo>
                  <a:cubicBezTo>
                    <a:pt x="275" y="25"/>
                    <a:pt x="275" y="30"/>
                    <a:pt x="274" y="35"/>
                  </a:cubicBezTo>
                  <a:cubicBezTo>
                    <a:pt x="274" y="46"/>
                    <a:pt x="273" y="58"/>
                    <a:pt x="272" y="70"/>
                  </a:cubicBezTo>
                  <a:cubicBezTo>
                    <a:pt x="265" y="70"/>
                    <a:pt x="260" y="70"/>
                    <a:pt x="253" y="70"/>
                  </a:cubicBezTo>
                  <a:cubicBezTo>
                    <a:pt x="253" y="62"/>
                    <a:pt x="253" y="54"/>
                    <a:pt x="253" y="47"/>
                  </a:cubicBezTo>
                  <a:cubicBezTo>
                    <a:pt x="253" y="40"/>
                    <a:pt x="253" y="32"/>
                    <a:pt x="253" y="24"/>
                  </a:cubicBezTo>
                  <a:cubicBezTo>
                    <a:pt x="175" y="24"/>
                    <a:pt x="99" y="24"/>
                    <a:pt x="21" y="24"/>
                  </a:cubicBezTo>
                  <a:cubicBezTo>
                    <a:pt x="21" y="75"/>
                    <a:pt x="21" y="126"/>
                    <a:pt x="21" y="177"/>
                  </a:cubicBezTo>
                  <a:close/>
                  <a:moveTo>
                    <a:pt x="238" y="196"/>
                  </a:moveTo>
                  <a:cubicBezTo>
                    <a:pt x="241" y="192"/>
                    <a:pt x="244" y="189"/>
                    <a:pt x="243" y="187"/>
                  </a:cubicBezTo>
                  <a:cubicBezTo>
                    <a:pt x="243" y="185"/>
                    <a:pt x="239" y="182"/>
                    <a:pt x="238" y="183"/>
                  </a:cubicBezTo>
                  <a:cubicBezTo>
                    <a:pt x="236" y="183"/>
                    <a:pt x="233" y="186"/>
                    <a:pt x="233" y="189"/>
                  </a:cubicBezTo>
                  <a:cubicBezTo>
                    <a:pt x="233" y="190"/>
                    <a:pt x="236" y="192"/>
                    <a:pt x="238" y="1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10">
              <a:extLst>
                <a:ext uri="{FF2B5EF4-FFF2-40B4-BE49-F238E27FC236}">
                  <a16:creationId xmlns:a16="http://schemas.microsoft.com/office/drawing/2014/main" id="{9DB38CCE-5651-4C10-BB76-D7750DF1E059}"/>
                </a:ext>
              </a:extLst>
            </p:cNvPr>
            <p:cNvSpPr>
              <a:spLocks/>
            </p:cNvSpPr>
            <p:nvPr/>
          </p:nvSpPr>
          <p:spPr bwMode="auto">
            <a:xfrm>
              <a:off x="459" y="2955"/>
              <a:ext cx="235" cy="161"/>
            </a:xfrm>
            <a:custGeom>
              <a:avLst/>
              <a:gdLst>
                <a:gd name="T0" fmla="*/ 160 w 160"/>
                <a:gd name="T1" fmla="*/ 0 h 109"/>
                <a:gd name="T2" fmla="*/ 160 w 160"/>
                <a:gd name="T3" fmla="*/ 70 h 109"/>
                <a:gd name="T4" fmla="*/ 148 w 160"/>
                <a:gd name="T5" fmla="*/ 87 h 109"/>
                <a:gd name="T6" fmla="*/ 100 w 160"/>
                <a:gd name="T7" fmla="*/ 102 h 109"/>
                <a:gd name="T8" fmla="*/ 11 w 160"/>
                <a:gd name="T9" fmla="*/ 109 h 109"/>
                <a:gd name="T10" fmla="*/ 0 w 160"/>
                <a:gd name="T11" fmla="*/ 108 h 109"/>
                <a:gd name="T12" fmla="*/ 0 w 160"/>
                <a:gd name="T13" fmla="*/ 68 h 109"/>
                <a:gd name="T14" fmla="*/ 0 w 160"/>
                <a:gd name="T15" fmla="*/ 30 h 109"/>
                <a:gd name="T16" fmla="*/ 160 w 160"/>
                <a:gd name="T1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109">
                  <a:moveTo>
                    <a:pt x="160" y="0"/>
                  </a:moveTo>
                  <a:cubicBezTo>
                    <a:pt x="160" y="23"/>
                    <a:pt x="160" y="46"/>
                    <a:pt x="160" y="70"/>
                  </a:cubicBezTo>
                  <a:cubicBezTo>
                    <a:pt x="160" y="79"/>
                    <a:pt x="155" y="84"/>
                    <a:pt x="148" y="87"/>
                  </a:cubicBezTo>
                  <a:cubicBezTo>
                    <a:pt x="132" y="93"/>
                    <a:pt x="116" y="100"/>
                    <a:pt x="100" y="102"/>
                  </a:cubicBezTo>
                  <a:cubicBezTo>
                    <a:pt x="70" y="106"/>
                    <a:pt x="41" y="107"/>
                    <a:pt x="11" y="109"/>
                  </a:cubicBezTo>
                  <a:cubicBezTo>
                    <a:pt x="8" y="109"/>
                    <a:pt x="5" y="108"/>
                    <a:pt x="0" y="108"/>
                  </a:cubicBezTo>
                  <a:cubicBezTo>
                    <a:pt x="0" y="95"/>
                    <a:pt x="0" y="81"/>
                    <a:pt x="0" y="68"/>
                  </a:cubicBezTo>
                  <a:cubicBezTo>
                    <a:pt x="0" y="56"/>
                    <a:pt x="0" y="43"/>
                    <a:pt x="0" y="30"/>
                  </a:cubicBezTo>
                  <a:cubicBezTo>
                    <a:pt x="56" y="28"/>
                    <a:pt x="111" y="32"/>
                    <a:pt x="1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11">
              <a:extLst>
                <a:ext uri="{FF2B5EF4-FFF2-40B4-BE49-F238E27FC236}">
                  <a16:creationId xmlns:a16="http://schemas.microsoft.com/office/drawing/2014/main" id="{BDC72BD3-F1C3-447E-B076-7984B2CA2614}"/>
                </a:ext>
              </a:extLst>
            </p:cNvPr>
            <p:cNvSpPr>
              <a:spLocks noEditPoints="1"/>
            </p:cNvSpPr>
            <p:nvPr/>
          </p:nvSpPr>
          <p:spPr bwMode="auto">
            <a:xfrm>
              <a:off x="1280" y="2283"/>
              <a:ext cx="237" cy="235"/>
            </a:xfrm>
            <a:custGeom>
              <a:avLst/>
              <a:gdLst>
                <a:gd name="T0" fmla="*/ 80 w 161"/>
                <a:gd name="T1" fmla="*/ 0 h 160"/>
                <a:gd name="T2" fmla="*/ 161 w 161"/>
                <a:gd name="T3" fmla="*/ 79 h 160"/>
                <a:gd name="T4" fmla="*/ 80 w 161"/>
                <a:gd name="T5" fmla="*/ 160 h 160"/>
                <a:gd name="T6" fmla="*/ 0 w 161"/>
                <a:gd name="T7" fmla="*/ 80 h 160"/>
                <a:gd name="T8" fmla="*/ 80 w 161"/>
                <a:gd name="T9" fmla="*/ 0 h 160"/>
                <a:gd name="T10" fmla="*/ 80 w 161"/>
                <a:gd name="T11" fmla="*/ 130 h 160"/>
                <a:gd name="T12" fmla="*/ 131 w 161"/>
                <a:gd name="T13" fmla="*/ 80 h 160"/>
                <a:gd name="T14" fmla="*/ 80 w 161"/>
                <a:gd name="T15" fmla="*/ 29 h 160"/>
                <a:gd name="T16" fmla="*/ 30 w 161"/>
                <a:gd name="T17" fmla="*/ 79 h 160"/>
                <a:gd name="T18" fmla="*/ 80 w 161"/>
                <a:gd name="T19" fmla="*/ 13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0" y="0"/>
                  </a:moveTo>
                  <a:cubicBezTo>
                    <a:pt x="125" y="0"/>
                    <a:pt x="160" y="35"/>
                    <a:pt x="161" y="79"/>
                  </a:cubicBezTo>
                  <a:cubicBezTo>
                    <a:pt x="161" y="123"/>
                    <a:pt x="124" y="160"/>
                    <a:pt x="80" y="160"/>
                  </a:cubicBezTo>
                  <a:cubicBezTo>
                    <a:pt x="37" y="160"/>
                    <a:pt x="0" y="123"/>
                    <a:pt x="0" y="80"/>
                  </a:cubicBezTo>
                  <a:cubicBezTo>
                    <a:pt x="0" y="35"/>
                    <a:pt x="36" y="0"/>
                    <a:pt x="80" y="0"/>
                  </a:cubicBezTo>
                  <a:close/>
                  <a:moveTo>
                    <a:pt x="80" y="130"/>
                  </a:moveTo>
                  <a:cubicBezTo>
                    <a:pt x="109" y="130"/>
                    <a:pt x="131" y="108"/>
                    <a:pt x="131" y="80"/>
                  </a:cubicBezTo>
                  <a:cubicBezTo>
                    <a:pt x="131" y="52"/>
                    <a:pt x="108" y="29"/>
                    <a:pt x="80" y="29"/>
                  </a:cubicBezTo>
                  <a:cubicBezTo>
                    <a:pt x="53" y="28"/>
                    <a:pt x="30" y="51"/>
                    <a:pt x="30" y="79"/>
                  </a:cubicBezTo>
                  <a:cubicBezTo>
                    <a:pt x="29" y="108"/>
                    <a:pt x="52" y="130"/>
                    <a:pt x="80"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8" name="Freeform 12">
              <a:extLst>
                <a:ext uri="{FF2B5EF4-FFF2-40B4-BE49-F238E27FC236}">
                  <a16:creationId xmlns:a16="http://schemas.microsoft.com/office/drawing/2014/main" id="{B6696E74-422D-4C36-81BD-F1700867245A}"/>
                </a:ext>
              </a:extLst>
            </p:cNvPr>
            <p:cNvSpPr>
              <a:spLocks/>
            </p:cNvSpPr>
            <p:nvPr/>
          </p:nvSpPr>
          <p:spPr bwMode="auto">
            <a:xfrm>
              <a:off x="1002" y="1377"/>
              <a:ext cx="283" cy="115"/>
            </a:xfrm>
            <a:custGeom>
              <a:avLst/>
              <a:gdLst>
                <a:gd name="T0" fmla="*/ 0 w 192"/>
                <a:gd name="T1" fmla="*/ 0 h 78"/>
                <a:gd name="T2" fmla="*/ 192 w 192"/>
                <a:gd name="T3" fmla="*/ 0 h 78"/>
                <a:gd name="T4" fmla="*/ 192 w 192"/>
                <a:gd name="T5" fmla="*/ 54 h 78"/>
                <a:gd name="T6" fmla="*/ 183 w 192"/>
                <a:gd name="T7" fmla="*/ 62 h 78"/>
                <a:gd name="T8" fmla="*/ 145 w 192"/>
                <a:gd name="T9" fmla="*/ 72 h 78"/>
                <a:gd name="T10" fmla="*/ 24 w 192"/>
                <a:gd name="T11" fmla="*/ 68 h 78"/>
                <a:gd name="T12" fmla="*/ 20 w 192"/>
                <a:gd name="T13" fmla="*/ 67 h 78"/>
                <a:gd name="T14" fmla="*/ 0 w 192"/>
                <a:gd name="T15" fmla="*/ 40 h 78"/>
                <a:gd name="T16" fmla="*/ 0 w 192"/>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8">
                  <a:moveTo>
                    <a:pt x="0" y="0"/>
                  </a:moveTo>
                  <a:cubicBezTo>
                    <a:pt x="46" y="21"/>
                    <a:pt x="150" y="20"/>
                    <a:pt x="192" y="0"/>
                  </a:cubicBezTo>
                  <a:cubicBezTo>
                    <a:pt x="192" y="19"/>
                    <a:pt x="192" y="37"/>
                    <a:pt x="192" y="54"/>
                  </a:cubicBezTo>
                  <a:cubicBezTo>
                    <a:pt x="192" y="57"/>
                    <a:pt x="187" y="61"/>
                    <a:pt x="183" y="62"/>
                  </a:cubicBezTo>
                  <a:cubicBezTo>
                    <a:pt x="171" y="66"/>
                    <a:pt x="158" y="70"/>
                    <a:pt x="145" y="72"/>
                  </a:cubicBezTo>
                  <a:cubicBezTo>
                    <a:pt x="105" y="78"/>
                    <a:pt x="64" y="77"/>
                    <a:pt x="24" y="68"/>
                  </a:cubicBezTo>
                  <a:cubicBezTo>
                    <a:pt x="23" y="67"/>
                    <a:pt x="22" y="67"/>
                    <a:pt x="20" y="67"/>
                  </a:cubicBezTo>
                  <a:cubicBezTo>
                    <a:pt x="1" y="61"/>
                    <a:pt x="0" y="60"/>
                    <a:pt x="0" y="40"/>
                  </a:cubicBezTo>
                  <a:cubicBezTo>
                    <a:pt x="0" y="27"/>
                    <a:pt x="0" y="1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13">
              <a:extLst>
                <a:ext uri="{FF2B5EF4-FFF2-40B4-BE49-F238E27FC236}">
                  <a16:creationId xmlns:a16="http://schemas.microsoft.com/office/drawing/2014/main" id="{94F1365F-0730-468B-88EB-01861F573F3C}"/>
                </a:ext>
              </a:extLst>
            </p:cNvPr>
            <p:cNvSpPr>
              <a:spLocks/>
            </p:cNvSpPr>
            <p:nvPr/>
          </p:nvSpPr>
          <p:spPr bwMode="auto">
            <a:xfrm>
              <a:off x="1002" y="1625"/>
              <a:ext cx="284" cy="112"/>
            </a:xfrm>
            <a:custGeom>
              <a:avLst/>
              <a:gdLst>
                <a:gd name="T0" fmla="*/ 0 w 193"/>
                <a:gd name="T1" fmla="*/ 0 h 76"/>
                <a:gd name="T2" fmla="*/ 184 w 193"/>
                <a:gd name="T3" fmla="*/ 2 h 76"/>
                <a:gd name="T4" fmla="*/ 192 w 193"/>
                <a:gd name="T5" fmla="*/ 8 h 76"/>
                <a:gd name="T6" fmla="*/ 192 w 193"/>
                <a:gd name="T7" fmla="*/ 47 h 76"/>
                <a:gd name="T8" fmla="*/ 183 w 193"/>
                <a:gd name="T9" fmla="*/ 61 h 76"/>
                <a:gd name="T10" fmla="*/ 136 w 193"/>
                <a:gd name="T11" fmla="*/ 72 h 76"/>
                <a:gd name="T12" fmla="*/ 26 w 193"/>
                <a:gd name="T13" fmla="*/ 67 h 76"/>
                <a:gd name="T14" fmla="*/ 0 w 193"/>
                <a:gd name="T15" fmla="*/ 35 h 76"/>
                <a:gd name="T16" fmla="*/ 0 w 193"/>
                <a:gd name="T1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76">
                  <a:moveTo>
                    <a:pt x="0" y="0"/>
                  </a:moveTo>
                  <a:cubicBezTo>
                    <a:pt x="62" y="18"/>
                    <a:pt x="123" y="20"/>
                    <a:pt x="184" y="2"/>
                  </a:cubicBezTo>
                  <a:cubicBezTo>
                    <a:pt x="191" y="0"/>
                    <a:pt x="192" y="2"/>
                    <a:pt x="192" y="8"/>
                  </a:cubicBezTo>
                  <a:cubicBezTo>
                    <a:pt x="192" y="21"/>
                    <a:pt x="192" y="34"/>
                    <a:pt x="192" y="47"/>
                  </a:cubicBezTo>
                  <a:cubicBezTo>
                    <a:pt x="193" y="55"/>
                    <a:pt x="190" y="59"/>
                    <a:pt x="183" y="61"/>
                  </a:cubicBezTo>
                  <a:cubicBezTo>
                    <a:pt x="167" y="65"/>
                    <a:pt x="152" y="70"/>
                    <a:pt x="136" y="72"/>
                  </a:cubicBezTo>
                  <a:cubicBezTo>
                    <a:pt x="99" y="76"/>
                    <a:pt x="62" y="75"/>
                    <a:pt x="26" y="67"/>
                  </a:cubicBezTo>
                  <a:cubicBezTo>
                    <a:pt x="1" y="61"/>
                    <a:pt x="0" y="60"/>
                    <a:pt x="0" y="35"/>
                  </a:cubicBezTo>
                  <a:cubicBezTo>
                    <a:pt x="0" y="23"/>
                    <a:pt x="0" y="1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14">
              <a:extLst>
                <a:ext uri="{FF2B5EF4-FFF2-40B4-BE49-F238E27FC236}">
                  <a16:creationId xmlns:a16="http://schemas.microsoft.com/office/drawing/2014/main" id="{D45C6AD6-4CF7-47D0-AF41-8C4C98413EBA}"/>
                </a:ext>
              </a:extLst>
            </p:cNvPr>
            <p:cNvSpPr>
              <a:spLocks/>
            </p:cNvSpPr>
            <p:nvPr/>
          </p:nvSpPr>
          <p:spPr bwMode="auto">
            <a:xfrm>
              <a:off x="2453" y="2358"/>
              <a:ext cx="286" cy="113"/>
            </a:xfrm>
            <a:custGeom>
              <a:avLst/>
              <a:gdLst>
                <a:gd name="T0" fmla="*/ 193 w 194"/>
                <a:gd name="T1" fmla="*/ 16 h 77"/>
                <a:gd name="T2" fmla="*/ 193 w 194"/>
                <a:gd name="T3" fmla="*/ 47 h 77"/>
                <a:gd name="T4" fmla="*/ 183 w 194"/>
                <a:gd name="T5" fmla="*/ 62 h 77"/>
                <a:gd name="T6" fmla="*/ 139 w 194"/>
                <a:gd name="T7" fmla="*/ 72 h 77"/>
                <a:gd name="T8" fmla="*/ 22 w 194"/>
                <a:gd name="T9" fmla="*/ 66 h 77"/>
                <a:gd name="T10" fmla="*/ 15 w 194"/>
                <a:gd name="T11" fmla="*/ 64 h 77"/>
                <a:gd name="T12" fmla="*/ 0 w 194"/>
                <a:gd name="T13" fmla="*/ 43 h 77"/>
                <a:gd name="T14" fmla="*/ 0 w 194"/>
                <a:gd name="T15" fmla="*/ 0 h 77"/>
                <a:gd name="T16" fmla="*/ 24 w 194"/>
                <a:gd name="T17" fmla="*/ 7 h 77"/>
                <a:gd name="T18" fmla="*/ 164 w 194"/>
                <a:gd name="T19" fmla="*/ 9 h 77"/>
                <a:gd name="T20" fmla="*/ 186 w 194"/>
                <a:gd name="T21" fmla="*/ 13 h 77"/>
                <a:gd name="T22" fmla="*/ 193 w 194"/>
                <a:gd name="T23"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 h="77">
                  <a:moveTo>
                    <a:pt x="193" y="16"/>
                  </a:moveTo>
                  <a:cubicBezTo>
                    <a:pt x="193" y="27"/>
                    <a:pt x="193" y="37"/>
                    <a:pt x="193" y="47"/>
                  </a:cubicBezTo>
                  <a:cubicBezTo>
                    <a:pt x="194" y="55"/>
                    <a:pt x="190" y="60"/>
                    <a:pt x="183" y="62"/>
                  </a:cubicBezTo>
                  <a:cubicBezTo>
                    <a:pt x="168" y="66"/>
                    <a:pt x="154" y="70"/>
                    <a:pt x="139" y="72"/>
                  </a:cubicBezTo>
                  <a:cubicBezTo>
                    <a:pt x="100" y="77"/>
                    <a:pt x="60" y="76"/>
                    <a:pt x="22" y="66"/>
                  </a:cubicBezTo>
                  <a:cubicBezTo>
                    <a:pt x="20" y="65"/>
                    <a:pt x="17" y="65"/>
                    <a:pt x="15" y="64"/>
                  </a:cubicBezTo>
                  <a:cubicBezTo>
                    <a:pt x="2" y="59"/>
                    <a:pt x="0" y="58"/>
                    <a:pt x="0" y="43"/>
                  </a:cubicBezTo>
                  <a:cubicBezTo>
                    <a:pt x="0" y="29"/>
                    <a:pt x="0" y="15"/>
                    <a:pt x="0" y="0"/>
                  </a:cubicBezTo>
                  <a:cubicBezTo>
                    <a:pt x="9" y="2"/>
                    <a:pt x="16" y="6"/>
                    <a:pt x="24" y="7"/>
                  </a:cubicBezTo>
                  <a:cubicBezTo>
                    <a:pt x="70" y="18"/>
                    <a:pt x="117" y="18"/>
                    <a:pt x="164" y="9"/>
                  </a:cubicBezTo>
                  <a:cubicBezTo>
                    <a:pt x="172" y="7"/>
                    <a:pt x="179" y="5"/>
                    <a:pt x="186" y="13"/>
                  </a:cubicBezTo>
                  <a:cubicBezTo>
                    <a:pt x="187" y="14"/>
                    <a:pt x="190" y="15"/>
                    <a:pt x="19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15">
              <a:extLst>
                <a:ext uri="{FF2B5EF4-FFF2-40B4-BE49-F238E27FC236}">
                  <a16:creationId xmlns:a16="http://schemas.microsoft.com/office/drawing/2014/main" id="{1007FB09-9ED9-49D5-901F-F52BC36E7A8E}"/>
                </a:ext>
              </a:extLst>
            </p:cNvPr>
            <p:cNvSpPr>
              <a:spLocks/>
            </p:cNvSpPr>
            <p:nvPr/>
          </p:nvSpPr>
          <p:spPr bwMode="auto">
            <a:xfrm>
              <a:off x="2453" y="2113"/>
              <a:ext cx="284" cy="111"/>
            </a:xfrm>
            <a:custGeom>
              <a:avLst/>
              <a:gdLst>
                <a:gd name="T0" fmla="*/ 1 w 193"/>
                <a:gd name="T1" fmla="*/ 0 h 75"/>
                <a:gd name="T2" fmla="*/ 193 w 193"/>
                <a:gd name="T3" fmla="*/ 0 h 75"/>
                <a:gd name="T4" fmla="*/ 193 w 193"/>
                <a:gd name="T5" fmla="*/ 41 h 75"/>
                <a:gd name="T6" fmla="*/ 182 w 193"/>
                <a:gd name="T7" fmla="*/ 42 h 75"/>
                <a:gd name="T8" fmla="*/ 177 w 193"/>
                <a:gd name="T9" fmla="*/ 53 h 75"/>
                <a:gd name="T10" fmla="*/ 159 w 193"/>
                <a:gd name="T11" fmla="*/ 54 h 75"/>
                <a:gd name="T12" fmla="*/ 149 w 193"/>
                <a:gd name="T13" fmla="*/ 67 h 75"/>
                <a:gd name="T14" fmla="*/ 152 w 193"/>
                <a:gd name="T15" fmla="*/ 70 h 75"/>
                <a:gd name="T16" fmla="*/ 129 w 193"/>
                <a:gd name="T17" fmla="*/ 73 h 75"/>
                <a:gd name="T18" fmla="*/ 25 w 193"/>
                <a:gd name="T19" fmla="*/ 66 h 75"/>
                <a:gd name="T20" fmla="*/ 19 w 193"/>
                <a:gd name="T21" fmla="*/ 65 h 75"/>
                <a:gd name="T22" fmla="*/ 0 w 193"/>
                <a:gd name="T23" fmla="*/ 40 h 75"/>
                <a:gd name="T24" fmla="*/ 1 w 193"/>
                <a:gd name="T25" fmla="*/ 1 h 75"/>
                <a:gd name="T26" fmla="*/ 1 w 193"/>
                <a:gd name="T2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3" h="75">
                  <a:moveTo>
                    <a:pt x="1" y="0"/>
                  </a:moveTo>
                  <a:cubicBezTo>
                    <a:pt x="65" y="20"/>
                    <a:pt x="129" y="19"/>
                    <a:pt x="193" y="0"/>
                  </a:cubicBezTo>
                  <a:cubicBezTo>
                    <a:pt x="193" y="13"/>
                    <a:pt x="193" y="27"/>
                    <a:pt x="193" y="41"/>
                  </a:cubicBezTo>
                  <a:cubicBezTo>
                    <a:pt x="189" y="41"/>
                    <a:pt x="184" y="40"/>
                    <a:pt x="182" y="42"/>
                  </a:cubicBezTo>
                  <a:cubicBezTo>
                    <a:pt x="179" y="44"/>
                    <a:pt x="179" y="48"/>
                    <a:pt x="177" y="53"/>
                  </a:cubicBezTo>
                  <a:cubicBezTo>
                    <a:pt x="172" y="53"/>
                    <a:pt x="164" y="51"/>
                    <a:pt x="159" y="54"/>
                  </a:cubicBezTo>
                  <a:cubicBezTo>
                    <a:pt x="155" y="56"/>
                    <a:pt x="152" y="63"/>
                    <a:pt x="149" y="67"/>
                  </a:cubicBezTo>
                  <a:cubicBezTo>
                    <a:pt x="150" y="68"/>
                    <a:pt x="151" y="69"/>
                    <a:pt x="152" y="70"/>
                  </a:cubicBezTo>
                  <a:cubicBezTo>
                    <a:pt x="144" y="71"/>
                    <a:pt x="136" y="72"/>
                    <a:pt x="129" y="73"/>
                  </a:cubicBezTo>
                  <a:cubicBezTo>
                    <a:pt x="94" y="75"/>
                    <a:pt x="59" y="75"/>
                    <a:pt x="25" y="66"/>
                  </a:cubicBezTo>
                  <a:cubicBezTo>
                    <a:pt x="23" y="66"/>
                    <a:pt x="21" y="65"/>
                    <a:pt x="19" y="65"/>
                  </a:cubicBezTo>
                  <a:cubicBezTo>
                    <a:pt x="1" y="59"/>
                    <a:pt x="0" y="58"/>
                    <a:pt x="0" y="40"/>
                  </a:cubicBezTo>
                  <a:cubicBezTo>
                    <a:pt x="0" y="27"/>
                    <a:pt x="1" y="14"/>
                    <a:pt x="1" y="1"/>
                  </a:cubicBezTo>
                  <a:cubicBezTo>
                    <a:pt x="1"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2" name="Freeform 16">
              <a:extLst>
                <a:ext uri="{FF2B5EF4-FFF2-40B4-BE49-F238E27FC236}">
                  <a16:creationId xmlns:a16="http://schemas.microsoft.com/office/drawing/2014/main" id="{EDBF0BFC-8DEC-4DDA-9D88-0DFCDF4CCDE2}"/>
                </a:ext>
              </a:extLst>
            </p:cNvPr>
            <p:cNvSpPr>
              <a:spLocks noEditPoints="1"/>
            </p:cNvSpPr>
            <p:nvPr/>
          </p:nvSpPr>
          <p:spPr bwMode="auto">
            <a:xfrm>
              <a:off x="284" y="1342"/>
              <a:ext cx="293" cy="359"/>
            </a:xfrm>
            <a:custGeom>
              <a:avLst/>
              <a:gdLst>
                <a:gd name="T0" fmla="*/ 35 w 199"/>
                <a:gd name="T1" fmla="*/ 233 h 244"/>
                <a:gd name="T2" fmla="*/ 190 w 199"/>
                <a:gd name="T3" fmla="*/ 233 h 244"/>
                <a:gd name="T4" fmla="*/ 190 w 199"/>
                <a:gd name="T5" fmla="*/ 196 h 244"/>
                <a:gd name="T6" fmla="*/ 193 w 199"/>
                <a:gd name="T7" fmla="*/ 195 h 244"/>
                <a:gd name="T8" fmla="*/ 198 w 199"/>
                <a:gd name="T9" fmla="*/ 204 h 244"/>
                <a:gd name="T10" fmla="*/ 199 w 199"/>
                <a:gd name="T11" fmla="*/ 244 h 244"/>
                <a:gd name="T12" fmla="*/ 26 w 199"/>
                <a:gd name="T13" fmla="*/ 244 h 244"/>
                <a:gd name="T14" fmla="*/ 26 w 199"/>
                <a:gd name="T15" fmla="*/ 218 h 244"/>
                <a:gd name="T16" fmla="*/ 0 w 199"/>
                <a:gd name="T17" fmla="*/ 218 h 244"/>
                <a:gd name="T18" fmla="*/ 0 w 199"/>
                <a:gd name="T19" fmla="*/ 0 h 244"/>
                <a:gd name="T20" fmla="*/ 173 w 199"/>
                <a:gd name="T21" fmla="*/ 0 h 244"/>
                <a:gd name="T22" fmla="*/ 173 w 199"/>
                <a:gd name="T23" fmla="*/ 26 h 244"/>
                <a:gd name="T24" fmla="*/ 198 w 199"/>
                <a:gd name="T25" fmla="*/ 26 h 244"/>
                <a:gd name="T26" fmla="*/ 198 w 199"/>
                <a:gd name="T27" fmla="*/ 81 h 244"/>
                <a:gd name="T28" fmla="*/ 190 w 199"/>
                <a:gd name="T29" fmla="*/ 77 h 244"/>
                <a:gd name="T30" fmla="*/ 190 w 199"/>
                <a:gd name="T31" fmla="*/ 38 h 244"/>
                <a:gd name="T32" fmla="*/ 35 w 199"/>
                <a:gd name="T33" fmla="*/ 38 h 244"/>
                <a:gd name="T34" fmla="*/ 35 w 199"/>
                <a:gd name="T35" fmla="*/ 233 h 244"/>
                <a:gd name="T36" fmla="*/ 26 w 199"/>
                <a:gd name="T37" fmla="*/ 206 h 244"/>
                <a:gd name="T38" fmla="*/ 26 w 199"/>
                <a:gd name="T39" fmla="*/ 25 h 244"/>
                <a:gd name="T40" fmla="*/ 164 w 199"/>
                <a:gd name="T41" fmla="*/ 25 h 244"/>
                <a:gd name="T42" fmla="*/ 164 w 199"/>
                <a:gd name="T43" fmla="*/ 11 h 244"/>
                <a:gd name="T44" fmla="*/ 9 w 199"/>
                <a:gd name="T45" fmla="*/ 11 h 244"/>
                <a:gd name="T46" fmla="*/ 9 w 199"/>
                <a:gd name="T47" fmla="*/ 206 h 244"/>
                <a:gd name="T48" fmla="*/ 26 w 199"/>
                <a:gd name="T49" fmla="*/ 20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9" h="244">
                  <a:moveTo>
                    <a:pt x="35" y="233"/>
                  </a:moveTo>
                  <a:cubicBezTo>
                    <a:pt x="87" y="233"/>
                    <a:pt x="138" y="233"/>
                    <a:pt x="190" y="233"/>
                  </a:cubicBezTo>
                  <a:cubicBezTo>
                    <a:pt x="190" y="220"/>
                    <a:pt x="190" y="208"/>
                    <a:pt x="190" y="196"/>
                  </a:cubicBezTo>
                  <a:cubicBezTo>
                    <a:pt x="191" y="196"/>
                    <a:pt x="192" y="196"/>
                    <a:pt x="193" y="195"/>
                  </a:cubicBezTo>
                  <a:cubicBezTo>
                    <a:pt x="195" y="198"/>
                    <a:pt x="198" y="201"/>
                    <a:pt x="198" y="204"/>
                  </a:cubicBezTo>
                  <a:cubicBezTo>
                    <a:pt x="199" y="217"/>
                    <a:pt x="199" y="230"/>
                    <a:pt x="199" y="244"/>
                  </a:cubicBezTo>
                  <a:cubicBezTo>
                    <a:pt x="141" y="244"/>
                    <a:pt x="84" y="244"/>
                    <a:pt x="26" y="244"/>
                  </a:cubicBezTo>
                  <a:cubicBezTo>
                    <a:pt x="26" y="235"/>
                    <a:pt x="26" y="227"/>
                    <a:pt x="26" y="218"/>
                  </a:cubicBezTo>
                  <a:cubicBezTo>
                    <a:pt x="17" y="218"/>
                    <a:pt x="9" y="218"/>
                    <a:pt x="0" y="218"/>
                  </a:cubicBezTo>
                  <a:cubicBezTo>
                    <a:pt x="0" y="144"/>
                    <a:pt x="0" y="72"/>
                    <a:pt x="0" y="0"/>
                  </a:cubicBezTo>
                  <a:cubicBezTo>
                    <a:pt x="58" y="0"/>
                    <a:pt x="115" y="0"/>
                    <a:pt x="173" y="0"/>
                  </a:cubicBezTo>
                  <a:cubicBezTo>
                    <a:pt x="173" y="8"/>
                    <a:pt x="173" y="16"/>
                    <a:pt x="173" y="26"/>
                  </a:cubicBezTo>
                  <a:cubicBezTo>
                    <a:pt x="182" y="26"/>
                    <a:pt x="190" y="26"/>
                    <a:pt x="198" y="26"/>
                  </a:cubicBezTo>
                  <a:cubicBezTo>
                    <a:pt x="198" y="45"/>
                    <a:pt x="198" y="63"/>
                    <a:pt x="198" y="81"/>
                  </a:cubicBezTo>
                  <a:cubicBezTo>
                    <a:pt x="193" y="84"/>
                    <a:pt x="190" y="83"/>
                    <a:pt x="190" y="77"/>
                  </a:cubicBezTo>
                  <a:cubicBezTo>
                    <a:pt x="190" y="64"/>
                    <a:pt x="190" y="51"/>
                    <a:pt x="190" y="38"/>
                  </a:cubicBezTo>
                  <a:cubicBezTo>
                    <a:pt x="138" y="38"/>
                    <a:pt x="87" y="38"/>
                    <a:pt x="35" y="38"/>
                  </a:cubicBezTo>
                  <a:cubicBezTo>
                    <a:pt x="35" y="102"/>
                    <a:pt x="35" y="167"/>
                    <a:pt x="35" y="233"/>
                  </a:cubicBezTo>
                  <a:close/>
                  <a:moveTo>
                    <a:pt x="26" y="206"/>
                  </a:moveTo>
                  <a:cubicBezTo>
                    <a:pt x="26" y="146"/>
                    <a:pt x="26" y="86"/>
                    <a:pt x="26" y="25"/>
                  </a:cubicBezTo>
                  <a:cubicBezTo>
                    <a:pt x="73" y="25"/>
                    <a:pt x="118" y="25"/>
                    <a:pt x="164" y="25"/>
                  </a:cubicBezTo>
                  <a:cubicBezTo>
                    <a:pt x="164" y="20"/>
                    <a:pt x="164" y="15"/>
                    <a:pt x="164" y="11"/>
                  </a:cubicBezTo>
                  <a:cubicBezTo>
                    <a:pt x="112" y="11"/>
                    <a:pt x="61" y="11"/>
                    <a:pt x="9" y="11"/>
                  </a:cubicBezTo>
                  <a:cubicBezTo>
                    <a:pt x="9" y="76"/>
                    <a:pt x="9" y="141"/>
                    <a:pt x="9" y="206"/>
                  </a:cubicBezTo>
                  <a:cubicBezTo>
                    <a:pt x="15" y="206"/>
                    <a:pt x="19" y="206"/>
                    <a:pt x="26"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3" name="Freeform 17">
              <a:extLst>
                <a:ext uri="{FF2B5EF4-FFF2-40B4-BE49-F238E27FC236}">
                  <a16:creationId xmlns:a16="http://schemas.microsoft.com/office/drawing/2014/main" id="{A97F64AB-84F6-48D6-A5E3-EC8D75EB4F7E}"/>
                </a:ext>
              </a:extLst>
            </p:cNvPr>
            <p:cNvSpPr>
              <a:spLocks/>
            </p:cNvSpPr>
            <p:nvPr/>
          </p:nvSpPr>
          <p:spPr bwMode="auto">
            <a:xfrm>
              <a:off x="1001" y="1501"/>
              <a:ext cx="282" cy="112"/>
            </a:xfrm>
            <a:custGeom>
              <a:avLst/>
              <a:gdLst>
                <a:gd name="T0" fmla="*/ 1 w 192"/>
                <a:gd name="T1" fmla="*/ 0 h 76"/>
                <a:gd name="T2" fmla="*/ 162 w 192"/>
                <a:gd name="T3" fmla="*/ 10 h 76"/>
                <a:gd name="T4" fmla="*/ 186 w 192"/>
                <a:gd name="T5" fmla="*/ 25 h 76"/>
                <a:gd name="T6" fmla="*/ 192 w 192"/>
                <a:gd name="T7" fmla="*/ 35 h 76"/>
                <a:gd name="T8" fmla="*/ 189 w 192"/>
                <a:gd name="T9" fmla="*/ 42 h 76"/>
                <a:gd name="T10" fmla="*/ 170 w 192"/>
                <a:gd name="T11" fmla="*/ 55 h 76"/>
                <a:gd name="T12" fmla="*/ 162 w 192"/>
                <a:gd name="T13" fmla="*/ 66 h 76"/>
                <a:gd name="T14" fmla="*/ 165 w 192"/>
                <a:gd name="T15" fmla="*/ 69 h 76"/>
                <a:gd name="T16" fmla="*/ 114 w 192"/>
                <a:gd name="T17" fmla="*/ 74 h 76"/>
                <a:gd name="T18" fmla="*/ 23 w 192"/>
                <a:gd name="T19" fmla="*/ 66 h 76"/>
                <a:gd name="T20" fmla="*/ 14 w 192"/>
                <a:gd name="T21" fmla="*/ 64 h 76"/>
                <a:gd name="T22" fmla="*/ 1 w 192"/>
                <a:gd name="T23" fmla="*/ 45 h 76"/>
                <a:gd name="T24" fmla="*/ 1 w 192"/>
                <a:gd name="T2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6">
                  <a:moveTo>
                    <a:pt x="1" y="0"/>
                  </a:moveTo>
                  <a:cubicBezTo>
                    <a:pt x="55" y="19"/>
                    <a:pt x="108" y="18"/>
                    <a:pt x="162" y="10"/>
                  </a:cubicBezTo>
                  <a:cubicBezTo>
                    <a:pt x="166" y="23"/>
                    <a:pt x="166" y="23"/>
                    <a:pt x="186" y="25"/>
                  </a:cubicBezTo>
                  <a:cubicBezTo>
                    <a:pt x="188" y="29"/>
                    <a:pt x="191" y="32"/>
                    <a:pt x="192" y="35"/>
                  </a:cubicBezTo>
                  <a:cubicBezTo>
                    <a:pt x="192" y="37"/>
                    <a:pt x="191" y="41"/>
                    <a:pt x="189" y="42"/>
                  </a:cubicBezTo>
                  <a:cubicBezTo>
                    <a:pt x="183" y="47"/>
                    <a:pt x="176" y="50"/>
                    <a:pt x="170" y="55"/>
                  </a:cubicBezTo>
                  <a:cubicBezTo>
                    <a:pt x="167" y="58"/>
                    <a:pt x="165" y="62"/>
                    <a:pt x="162" y="66"/>
                  </a:cubicBezTo>
                  <a:cubicBezTo>
                    <a:pt x="163" y="67"/>
                    <a:pt x="164" y="68"/>
                    <a:pt x="165" y="69"/>
                  </a:cubicBezTo>
                  <a:cubicBezTo>
                    <a:pt x="148" y="71"/>
                    <a:pt x="131" y="73"/>
                    <a:pt x="114" y="74"/>
                  </a:cubicBezTo>
                  <a:cubicBezTo>
                    <a:pt x="84" y="76"/>
                    <a:pt x="53" y="75"/>
                    <a:pt x="23" y="66"/>
                  </a:cubicBezTo>
                  <a:cubicBezTo>
                    <a:pt x="20" y="66"/>
                    <a:pt x="17" y="65"/>
                    <a:pt x="14" y="64"/>
                  </a:cubicBezTo>
                  <a:cubicBezTo>
                    <a:pt x="5" y="61"/>
                    <a:pt x="0" y="56"/>
                    <a:pt x="1" y="45"/>
                  </a:cubicBezTo>
                  <a:cubicBezTo>
                    <a:pt x="2" y="30"/>
                    <a:pt x="1" y="1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4" name="Freeform 18">
              <a:extLst>
                <a:ext uri="{FF2B5EF4-FFF2-40B4-BE49-F238E27FC236}">
                  <a16:creationId xmlns:a16="http://schemas.microsoft.com/office/drawing/2014/main" id="{F43B4F08-BC5A-46FE-B618-0938FE497808}"/>
                </a:ext>
              </a:extLst>
            </p:cNvPr>
            <p:cNvSpPr>
              <a:spLocks/>
            </p:cNvSpPr>
            <p:nvPr/>
          </p:nvSpPr>
          <p:spPr bwMode="auto">
            <a:xfrm>
              <a:off x="1694" y="2106"/>
              <a:ext cx="405" cy="349"/>
            </a:xfrm>
            <a:custGeom>
              <a:avLst/>
              <a:gdLst>
                <a:gd name="T0" fmla="*/ 126 w 275"/>
                <a:gd name="T1" fmla="*/ 175 h 237"/>
                <a:gd name="T2" fmla="*/ 97 w 275"/>
                <a:gd name="T3" fmla="*/ 142 h 237"/>
                <a:gd name="T4" fmla="*/ 93 w 275"/>
                <a:gd name="T5" fmla="*/ 150 h 237"/>
                <a:gd name="T6" fmla="*/ 18 w 275"/>
                <a:gd name="T7" fmla="*/ 231 h 237"/>
                <a:gd name="T8" fmla="*/ 5 w 275"/>
                <a:gd name="T9" fmla="*/ 233 h 237"/>
                <a:gd name="T10" fmla="*/ 5 w 275"/>
                <a:gd name="T11" fmla="*/ 220 h 237"/>
                <a:gd name="T12" fmla="*/ 96 w 275"/>
                <a:gd name="T13" fmla="*/ 121 h 237"/>
                <a:gd name="T14" fmla="*/ 122 w 275"/>
                <a:gd name="T15" fmla="*/ 149 h 237"/>
                <a:gd name="T16" fmla="*/ 177 w 275"/>
                <a:gd name="T17" fmla="*/ 63 h 237"/>
                <a:gd name="T18" fmla="*/ 199 w 275"/>
                <a:gd name="T19" fmla="*/ 142 h 237"/>
                <a:gd name="T20" fmla="*/ 201 w 275"/>
                <a:gd name="T21" fmla="*/ 142 h 237"/>
                <a:gd name="T22" fmla="*/ 248 w 275"/>
                <a:gd name="T23" fmla="*/ 0 h 237"/>
                <a:gd name="T24" fmla="*/ 250 w 275"/>
                <a:gd name="T25" fmla="*/ 0 h 237"/>
                <a:gd name="T26" fmla="*/ 260 w 275"/>
                <a:gd name="T27" fmla="*/ 52 h 237"/>
                <a:gd name="T28" fmla="*/ 271 w 275"/>
                <a:gd name="T29" fmla="*/ 106 h 237"/>
                <a:gd name="T30" fmla="*/ 259 w 275"/>
                <a:gd name="T31" fmla="*/ 137 h 237"/>
                <a:gd name="T32" fmla="*/ 246 w 275"/>
                <a:gd name="T33" fmla="*/ 67 h 237"/>
                <a:gd name="T34" fmla="*/ 244 w 275"/>
                <a:gd name="T35" fmla="*/ 67 h 237"/>
                <a:gd name="T36" fmla="*/ 199 w 275"/>
                <a:gd name="T37" fmla="*/ 197 h 237"/>
                <a:gd name="T38" fmla="*/ 171 w 275"/>
                <a:gd name="T39" fmla="*/ 105 h 237"/>
                <a:gd name="T40" fmla="*/ 126 w 275"/>
                <a:gd name="T41" fmla="*/ 17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5" h="237">
                  <a:moveTo>
                    <a:pt x="126" y="175"/>
                  </a:moveTo>
                  <a:cubicBezTo>
                    <a:pt x="117" y="165"/>
                    <a:pt x="108" y="155"/>
                    <a:pt x="97" y="142"/>
                  </a:cubicBezTo>
                  <a:cubicBezTo>
                    <a:pt x="95" y="145"/>
                    <a:pt x="95" y="148"/>
                    <a:pt x="93" y="150"/>
                  </a:cubicBezTo>
                  <a:cubicBezTo>
                    <a:pt x="68" y="177"/>
                    <a:pt x="43" y="204"/>
                    <a:pt x="18" y="231"/>
                  </a:cubicBezTo>
                  <a:cubicBezTo>
                    <a:pt x="14" y="235"/>
                    <a:pt x="10" y="237"/>
                    <a:pt x="5" y="233"/>
                  </a:cubicBezTo>
                  <a:cubicBezTo>
                    <a:pt x="0" y="229"/>
                    <a:pt x="1" y="224"/>
                    <a:pt x="5" y="220"/>
                  </a:cubicBezTo>
                  <a:cubicBezTo>
                    <a:pt x="35" y="187"/>
                    <a:pt x="65" y="155"/>
                    <a:pt x="96" y="121"/>
                  </a:cubicBezTo>
                  <a:cubicBezTo>
                    <a:pt x="105" y="130"/>
                    <a:pt x="113" y="139"/>
                    <a:pt x="122" y="149"/>
                  </a:cubicBezTo>
                  <a:cubicBezTo>
                    <a:pt x="140" y="120"/>
                    <a:pt x="158" y="93"/>
                    <a:pt x="177" y="63"/>
                  </a:cubicBezTo>
                  <a:cubicBezTo>
                    <a:pt x="185" y="91"/>
                    <a:pt x="192" y="116"/>
                    <a:pt x="199" y="142"/>
                  </a:cubicBezTo>
                  <a:cubicBezTo>
                    <a:pt x="200" y="142"/>
                    <a:pt x="200" y="142"/>
                    <a:pt x="201" y="142"/>
                  </a:cubicBezTo>
                  <a:cubicBezTo>
                    <a:pt x="217" y="95"/>
                    <a:pt x="232" y="47"/>
                    <a:pt x="248" y="0"/>
                  </a:cubicBezTo>
                  <a:cubicBezTo>
                    <a:pt x="249" y="0"/>
                    <a:pt x="249" y="0"/>
                    <a:pt x="250" y="0"/>
                  </a:cubicBezTo>
                  <a:cubicBezTo>
                    <a:pt x="253" y="17"/>
                    <a:pt x="257" y="35"/>
                    <a:pt x="260" y="52"/>
                  </a:cubicBezTo>
                  <a:cubicBezTo>
                    <a:pt x="264" y="70"/>
                    <a:pt x="266" y="89"/>
                    <a:pt x="271" y="106"/>
                  </a:cubicBezTo>
                  <a:cubicBezTo>
                    <a:pt x="275" y="120"/>
                    <a:pt x="273" y="130"/>
                    <a:pt x="259" y="137"/>
                  </a:cubicBezTo>
                  <a:cubicBezTo>
                    <a:pt x="255" y="114"/>
                    <a:pt x="250" y="91"/>
                    <a:pt x="246" y="67"/>
                  </a:cubicBezTo>
                  <a:cubicBezTo>
                    <a:pt x="245" y="67"/>
                    <a:pt x="244" y="67"/>
                    <a:pt x="244" y="67"/>
                  </a:cubicBezTo>
                  <a:cubicBezTo>
                    <a:pt x="229" y="109"/>
                    <a:pt x="214" y="152"/>
                    <a:pt x="199" y="197"/>
                  </a:cubicBezTo>
                  <a:cubicBezTo>
                    <a:pt x="189" y="165"/>
                    <a:pt x="180" y="136"/>
                    <a:pt x="171" y="105"/>
                  </a:cubicBezTo>
                  <a:cubicBezTo>
                    <a:pt x="155" y="129"/>
                    <a:pt x="141" y="152"/>
                    <a:pt x="126"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19">
              <a:extLst>
                <a:ext uri="{FF2B5EF4-FFF2-40B4-BE49-F238E27FC236}">
                  <a16:creationId xmlns:a16="http://schemas.microsoft.com/office/drawing/2014/main" id="{5AD866A7-8698-4C29-8D62-56CC4886A9B3}"/>
                </a:ext>
              </a:extLst>
            </p:cNvPr>
            <p:cNvSpPr>
              <a:spLocks/>
            </p:cNvSpPr>
            <p:nvPr/>
          </p:nvSpPr>
          <p:spPr bwMode="auto">
            <a:xfrm>
              <a:off x="304" y="2879"/>
              <a:ext cx="386" cy="103"/>
            </a:xfrm>
            <a:custGeom>
              <a:avLst/>
              <a:gdLst>
                <a:gd name="T0" fmla="*/ 110 w 262"/>
                <a:gd name="T1" fmla="*/ 69 h 70"/>
                <a:gd name="T2" fmla="*/ 137 w 262"/>
                <a:gd name="T3" fmla="*/ 32 h 70"/>
                <a:gd name="T4" fmla="*/ 1 w 262"/>
                <a:gd name="T5" fmla="*/ 32 h 70"/>
                <a:gd name="T6" fmla="*/ 0 w 262"/>
                <a:gd name="T7" fmla="*/ 30 h 70"/>
                <a:gd name="T8" fmla="*/ 15 w 262"/>
                <a:gd name="T9" fmla="*/ 20 h 70"/>
                <a:gd name="T10" fmla="*/ 69 w 262"/>
                <a:gd name="T11" fmla="*/ 6 h 70"/>
                <a:gd name="T12" fmla="*/ 221 w 262"/>
                <a:gd name="T13" fmla="*/ 13 h 70"/>
                <a:gd name="T14" fmla="*/ 247 w 262"/>
                <a:gd name="T15" fmla="*/ 23 h 70"/>
                <a:gd name="T16" fmla="*/ 247 w 262"/>
                <a:gd name="T17" fmla="*/ 50 h 70"/>
                <a:gd name="T18" fmla="*/ 202 w 262"/>
                <a:gd name="T19" fmla="*/ 64 h 70"/>
                <a:gd name="T20" fmla="*/ 117 w 262"/>
                <a:gd name="T21" fmla="*/ 70 h 70"/>
                <a:gd name="T22" fmla="*/ 110 w 262"/>
                <a:gd name="T23"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70">
                  <a:moveTo>
                    <a:pt x="110" y="69"/>
                  </a:moveTo>
                  <a:cubicBezTo>
                    <a:pt x="119" y="57"/>
                    <a:pt x="127" y="45"/>
                    <a:pt x="137" y="32"/>
                  </a:cubicBezTo>
                  <a:cubicBezTo>
                    <a:pt x="90" y="32"/>
                    <a:pt x="46" y="32"/>
                    <a:pt x="1" y="32"/>
                  </a:cubicBezTo>
                  <a:cubicBezTo>
                    <a:pt x="1" y="31"/>
                    <a:pt x="1" y="31"/>
                    <a:pt x="0" y="30"/>
                  </a:cubicBezTo>
                  <a:cubicBezTo>
                    <a:pt x="5" y="26"/>
                    <a:pt x="9" y="22"/>
                    <a:pt x="15" y="20"/>
                  </a:cubicBezTo>
                  <a:cubicBezTo>
                    <a:pt x="33" y="15"/>
                    <a:pt x="51" y="9"/>
                    <a:pt x="69" y="6"/>
                  </a:cubicBezTo>
                  <a:cubicBezTo>
                    <a:pt x="120" y="0"/>
                    <a:pt x="171" y="0"/>
                    <a:pt x="221" y="13"/>
                  </a:cubicBezTo>
                  <a:cubicBezTo>
                    <a:pt x="230" y="15"/>
                    <a:pt x="239" y="18"/>
                    <a:pt x="247" y="23"/>
                  </a:cubicBezTo>
                  <a:cubicBezTo>
                    <a:pt x="262" y="31"/>
                    <a:pt x="262" y="43"/>
                    <a:pt x="247" y="50"/>
                  </a:cubicBezTo>
                  <a:cubicBezTo>
                    <a:pt x="233" y="56"/>
                    <a:pt x="217" y="62"/>
                    <a:pt x="202" y="64"/>
                  </a:cubicBezTo>
                  <a:cubicBezTo>
                    <a:pt x="174" y="68"/>
                    <a:pt x="145" y="68"/>
                    <a:pt x="117" y="70"/>
                  </a:cubicBezTo>
                  <a:cubicBezTo>
                    <a:pt x="115" y="70"/>
                    <a:pt x="113" y="70"/>
                    <a:pt x="110"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20">
              <a:extLst>
                <a:ext uri="{FF2B5EF4-FFF2-40B4-BE49-F238E27FC236}">
                  <a16:creationId xmlns:a16="http://schemas.microsoft.com/office/drawing/2014/main" id="{C27CD3CE-E9C4-4647-856E-6DCB2C94E58E}"/>
                </a:ext>
              </a:extLst>
            </p:cNvPr>
            <p:cNvSpPr>
              <a:spLocks/>
            </p:cNvSpPr>
            <p:nvPr/>
          </p:nvSpPr>
          <p:spPr bwMode="auto">
            <a:xfrm>
              <a:off x="2453" y="2237"/>
              <a:ext cx="267" cy="109"/>
            </a:xfrm>
            <a:custGeom>
              <a:avLst/>
              <a:gdLst>
                <a:gd name="T0" fmla="*/ 178 w 181"/>
                <a:gd name="T1" fmla="*/ 14 h 74"/>
                <a:gd name="T2" fmla="*/ 181 w 181"/>
                <a:gd name="T3" fmla="*/ 29 h 74"/>
                <a:gd name="T4" fmla="*/ 153 w 181"/>
                <a:gd name="T5" fmla="*/ 50 h 74"/>
                <a:gd name="T6" fmla="*/ 150 w 181"/>
                <a:gd name="T7" fmla="*/ 69 h 74"/>
                <a:gd name="T8" fmla="*/ 133 w 181"/>
                <a:gd name="T9" fmla="*/ 72 h 74"/>
                <a:gd name="T10" fmla="*/ 28 w 181"/>
                <a:gd name="T11" fmla="*/ 66 h 74"/>
                <a:gd name="T12" fmla="*/ 17 w 181"/>
                <a:gd name="T13" fmla="*/ 63 h 74"/>
                <a:gd name="T14" fmla="*/ 0 w 181"/>
                <a:gd name="T15" fmla="*/ 41 h 74"/>
                <a:gd name="T16" fmla="*/ 0 w 181"/>
                <a:gd name="T17" fmla="*/ 0 h 74"/>
                <a:gd name="T18" fmla="*/ 53 w 181"/>
                <a:gd name="T19" fmla="*/ 11 h 74"/>
                <a:gd name="T20" fmla="*/ 138 w 181"/>
                <a:gd name="T21" fmla="*/ 12 h 74"/>
                <a:gd name="T22" fmla="*/ 157 w 181"/>
                <a:gd name="T23" fmla="*/ 14 h 74"/>
                <a:gd name="T24" fmla="*/ 178 w 181"/>
                <a:gd name="T25" fmla="*/ 1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74">
                  <a:moveTo>
                    <a:pt x="178" y="14"/>
                  </a:moveTo>
                  <a:cubicBezTo>
                    <a:pt x="179" y="20"/>
                    <a:pt x="180" y="24"/>
                    <a:pt x="181" y="29"/>
                  </a:cubicBezTo>
                  <a:cubicBezTo>
                    <a:pt x="172" y="36"/>
                    <a:pt x="163" y="43"/>
                    <a:pt x="153" y="50"/>
                  </a:cubicBezTo>
                  <a:cubicBezTo>
                    <a:pt x="146" y="55"/>
                    <a:pt x="143" y="61"/>
                    <a:pt x="150" y="69"/>
                  </a:cubicBezTo>
                  <a:cubicBezTo>
                    <a:pt x="144" y="70"/>
                    <a:pt x="139" y="71"/>
                    <a:pt x="133" y="72"/>
                  </a:cubicBezTo>
                  <a:cubicBezTo>
                    <a:pt x="98" y="74"/>
                    <a:pt x="62" y="74"/>
                    <a:pt x="28" y="66"/>
                  </a:cubicBezTo>
                  <a:cubicBezTo>
                    <a:pt x="24" y="66"/>
                    <a:pt x="20" y="64"/>
                    <a:pt x="17" y="63"/>
                  </a:cubicBezTo>
                  <a:cubicBezTo>
                    <a:pt x="2" y="58"/>
                    <a:pt x="0" y="57"/>
                    <a:pt x="0" y="41"/>
                  </a:cubicBezTo>
                  <a:cubicBezTo>
                    <a:pt x="0" y="27"/>
                    <a:pt x="0" y="13"/>
                    <a:pt x="0" y="0"/>
                  </a:cubicBezTo>
                  <a:cubicBezTo>
                    <a:pt x="18" y="4"/>
                    <a:pt x="35" y="9"/>
                    <a:pt x="53" y="11"/>
                  </a:cubicBezTo>
                  <a:cubicBezTo>
                    <a:pt x="81" y="12"/>
                    <a:pt x="109" y="12"/>
                    <a:pt x="138" y="12"/>
                  </a:cubicBezTo>
                  <a:cubicBezTo>
                    <a:pt x="144" y="11"/>
                    <a:pt x="150" y="10"/>
                    <a:pt x="157" y="14"/>
                  </a:cubicBezTo>
                  <a:cubicBezTo>
                    <a:pt x="163" y="16"/>
                    <a:pt x="171" y="14"/>
                    <a:pt x="178"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21">
              <a:extLst>
                <a:ext uri="{FF2B5EF4-FFF2-40B4-BE49-F238E27FC236}">
                  <a16:creationId xmlns:a16="http://schemas.microsoft.com/office/drawing/2014/main" id="{3129A9A3-8634-4AE9-85F3-A06862D6C0DD}"/>
                </a:ext>
              </a:extLst>
            </p:cNvPr>
            <p:cNvSpPr>
              <a:spLocks/>
            </p:cNvSpPr>
            <p:nvPr/>
          </p:nvSpPr>
          <p:spPr bwMode="auto">
            <a:xfrm>
              <a:off x="1006" y="2128"/>
              <a:ext cx="335" cy="237"/>
            </a:xfrm>
            <a:custGeom>
              <a:avLst/>
              <a:gdLst>
                <a:gd name="T0" fmla="*/ 218 w 227"/>
                <a:gd name="T1" fmla="*/ 106 h 161"/>
                <a:gd name="T2" fmla="*/ 209 w 227"/>
                <a:gd name="T3" fmla="*/ 81 h 161"/>
                <a:gd name="T4" fmla="*/ 198 w 227"/>
                <a:gd name="T5" fmla="*/ 105 h 161"/>
                <a:gd name="T6" fmla="*/ 185 w 227"/>
                <a:gd name="T7" fmla="*/ 60 h 161"/>
                <a:gd name="T8" fmla="*/ 182 w 227"/>
                <a:gd name="T9" fmla="*/ 50 h 161"/>
                <a:gd name="T10" fmla="*/ 178 w 227"/>
                <a:gd name="T11" fmla="*/ 148 h 161"/>
                <a:gd name="T12" fmla="*/ 170 w 227"/>
                <a:gd name="T13" fmla="*/ 161 h 161"/>
                <a:gd name="T14" fmla="*/ 159 w 227"/>
                <a:gd name="T15" fmla="*/ 103 h 161"/>
                <a:gd name="T16" fmla="*/ 153 w 227"/>
                <a:gd name="T17" fmla="*/ 115 h 161"/>
                <a:gd name="T18" fmla="*/ 137 w 227"/>
                <a:gd name="T19" fmla="*/ 113 h 161"/>
                <a:gd name="T20" fmla="*/ 106 w 227"/>
                <a:gd name="T21" fmla="*/ 104 h 161"/>
                <a:gd name="T22" fmla="*/ 90 w 227"/>
                <a:gd name="T23" fmla="*/ 50 h 161"/>
                <a:gd name="T24" fmla="*/ 84 w 227"/>
                <a:gd name="T25" fmla="*/ 141 h 161"/>
                <a:gd name="T26" fmla="*/ 69 w 227"/>
                <a:gd name="T27" fmla="*/ 141 h 161"/>
                <a:gd name="T28" fmla="*/ 59 w 227"/>
                <a:gd name="T29" fmla="*/ 101 h 161"/>
                <a:gd name="T30" fmla="*/ 50 w 227"/>
                <a:gd name="T31" fmla="*/ 101 h 161"/>
                <a:gd name="T32" fmla="*/ 0 w 227"/>
                <a:gd name="T33" fmla="*/ 102 h 161"/>
                <a:gd name="T34" fmla="*/ 2 w 227"/>
                <a:gd name="T35" fmla="*/ 93 h 161"/>
                <a:gd name="T36" fmla="*/ 35 w 227"/>
                <a:gd name="T37" fmla="*/ 81 h 161"/>
                <a:gd name="T38" fmla="*/ 56 w 227"/>
                <a:gd name="T39" fmla="*/ 61 h 161"/>
                <a:gd name="T40" fmla="*/ 69 w 227"/>
                <a:gd name="T41" fmla="*/ 61 h 161"/>
                <a:gd name="T42" fmla="*/ 78 w 227"/>
                <a:gd name="T43" fmla="*/ 118 h 161"/>
                <a:gd name="T44" fmla="*/ 82 w 227"/>
                <a:gd name="T45" fmla="*/ 26 h 161"/>
                <a:gd name="T46" fmla="*/ 95 w 227"/>
                <a:gd name="T47" fmla="*/ 24 h 161"/>
                <a:gd name="T48" fmla="*/ 106 w 227"/>
                <a:gd name="T49" fmla="*/ 82 h 161"/>
                <a:gd name="T50" fmla="*/ 135 w 227"/>
                <a:gd name="T51" fmla="*/ 79 h 161"/>
                <a:gd name="T52" fmla="*/ 150 w 227"/>
                <a:gd name="T53" fmla="*/ 72 h 161"/>
                <a:gd name="T54" fmla="*/ 164 w 227"/>
                <a:gd name="T55" fmla="*/ 72 h 161"/>
                <a:gd name="T56" fmla="*/ 172 w 227"/>
                <a:gd name="T57" fmla="*/ 117 h 161"/>
                <a:gd name="T58" fmla="*/ 176 w 227"/>
                <a:gd name="T59" fmla="*/ 8 h 161"/>
                <a:gd name="T60" fmla="*/ 189 w 227"/>
                <a:gd name="T61" fmla="*/ 8 h 161"/>
                <a:gd name="T62" fmla="*/ 197 w 227"/>
                <a:gd name="T63" fmla="*/ 83 h 161"/>
                <a:gd name="T64" fmla="*/ 208 w 227"/>
                <a:gd name="T65" fmla="*/ 68 h 161"/>
                <a:gd name="T66" fmla="*/ 227 w 227"/>
                <a:gd name="T67" fmla="*/ 10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61">
                  <a:moveTo>
                    <a:pt x="227" y="99"/>
                  </a:moveTo>
                  <a:cubicBezTo>
                    <a:pt x="224" y="101"/>
                    <a:pt x="221" y="103"/>
                    <a:pt x="218" y="106"/>
                  </a:cubicBezTo>
                  <a:cubicBezTo>
                    <a:pt x="215" y="97"/>
                    <a:pt x="213" y="89"/>
                    <a:pt x="211" y="81"/>
                  </a:cubicBezTo>
                  <a:cubicBezTo>
                    <a:pt x="210" y="81"/>
                    <a:pt x="210" y="81"/>
                    <a:pt x="209" y="81"/>
                  </a:cubicBezTo>
                  <a:cubicBezTo>
                    <a:pt x="208" y="86"/>
                    <a:pt x="207" y="92"/>
                    <a:pt x="205" y="97"/>
                  </a:cubicBezTo>
                  <a:cubicBezTo>
                    <a:pt x="204" y="100"/>
                    <a:pt x="201" y="102"/>
                    <a:pt x="198" y="105"/>
                  </a:cubicBezTo>
                  <a:cubicBezTo>
                    <a:pt x="196" y="102"/>
                    <a:pt x="192" y="100"/>
                    <a:pt x="191" y="97"/>
                  </a:cubicBezTo>
                  <a:cubicBezTo>
                    <a:pt x="189" y="85"/>
                    <a:pt x="187" y="73"/>
                    <a:pt x="185" y="60"/>
                  </a:cubicBezTo>
                  <a:cubicBezTo>
                    <a:pt x="185" y="57"/>
                    <a:pt x="185" y="54"/>
                    <a:pt x="185" y="50"/>
                  </a:cubicBezTo>
                  <a:cubicBezTo>
                    <a:pt x="184" y="50"/>
                    <a:pt x="183" y="50"/>
                    <a:pt x="182" y="50"/>
                  </a:cubicBezTo>
                  <a:cubicBezTo>
                    <a:pt x="182" y="64"/>
                    <a:pt x="182" y="77"/>
                    <a:pt x="182" y="91"/>
                  </a:cubicBezTo>
                  <a:cubicBezTo>
                    <a:pt x="181" y="110"/>
                    <a:pt x="179" y="129"/>
                    <a:pt x="178" y="148"/>
                  </a:cubicBezTo>
                  <a:cubicBezTo>
                    <a:pt x="178" y="150"/>
                    <a:pt x="178" y="152"/>
                    <a:pt x="177" y="153"/>
                  </a:cubicBezTo>
                  <a:cubicBezTo>
                    <a:pt x="175" y="156"/>
                    <a:pt x="172" y="158"/>
                    <a:pt x="170" y="161"/>
                  </a:cubicBezTo>
                  <a:cubicBezTo>
                    <a:pt x="167" y="158"/>
                    <a:pt x="164" y="155"/>
                    <a:pt x="163" y="152"/>
                  </a:cubicBezTo>
                  <a:cubicBezTo>
                    <a:pt x="161" y="136"/>
                    <a:pt x="160" y="120"/>
                    <a:pt x="159" y="103"/>
                  </a:cubicBezTo>
                  <a:cubicBezTo>
                    <a:pt x="159" y="100"/>
                    <a:pt x="158" y="96"/>
                    <a:pt x="156" y="93"/>
                  </a:cubicBezTo>
                  <a:cubicBezTo>
                    <a:pt x="155" y="100"/>
                    <a:pt x="155" y="108"/>
                    <a:pt x="153" y="115"/>
                  </a:cubicBezTo>
                  <a:cubicBezTo>
                    <a:pt x="152" y="119"/>
                    <a:pt x="147" y="122"/>
                    <a:pt x="144" y="125"/>
                  </a:cubicBezTo>
                  <a:cubicBezTo>
                    <a:pt x="141" y="121"/>
                    <a:pt x="138" y="118"/>
                    <a:pt x="137" y="113"/>
                  </a:cubicBezTo>
                  <a:cubicBezTo>
                    <a:pt x="136" y="109"/>
                    <a:pt x="137" y="103"/>
                    <a:pt x="137" y="95"/>
                  </a:cubicBezTo>
                  <a:cubicBezTo>
                    <a:pt x="128" y="109"/>
                    <a:pt x="116" y="105"/>
                    <a:pt x="106" y="104"/>
                  </a:cubicBezTo>
                  <a:cubicBezTo>
                    <a:pt x="103" y="104"/>
                    <a:pt x="100" y="98"/>
                    <a:pt x="99" y="94"/>
                  </a:cubicBezTo>
                  <a:cubicBezTo>
                    <a:pt x="96" y="80"/>
                    <a:pt x="93" y="65"/>
                    <a:pt x="90" y="50"/>
                  </a:cubicBezTo>
                  <a:cubicBezTo>
                    <a:pt x="89" y="69"/>
                    <a:pt x="89" y="87"/>
                    <a:pt x="88" y="106"/>
                  </a:cubicBezTo>
                  <a:cubicBezTo>
                    <a:pt x="87" y="117"/>
                    <a:pt x="86" y="129"/>
                    <a:pt x="84" y="141"/>
                  </a:cubicBezTo>
                  <a:cubicBezTo>
                    <a:pt x="83" y="146"/>
                    <a:pt x="79" y="150"/>
                    <a:pt x="76" y="154"/>
                  </a:cubicBezTo>
                  <a:cubicBezTo>
                    <a:pt x="73" y="149"/>
                    <a:pt x="70" y="145"/>
                    <a:pt x="69" y="141"/>
                  </a:cubicBezTo>
                  <a:cubicBezTo>
                    <a:pt x="66" y="124"/>
                    <a:pt x="65" y="106"/>
                    <a:pt x="63" y="87"/>
                  </a:cubicBezTo>
                  <a:cubicBezTo>
                    <a:pt x="61" y="93"/>
                    <a:pt x="61" y="97"/>
                    <a:pt x="59" y="101"/>
                  </a:cubicBezTo>
                  <a:cubicBezTo>
                    <a:pt x="59" y="102"/>
                    <a:pt x="56" y="104"/>
                    <a:pt x="55" y="104"/>
                  </a:cubicBezTo>
                  <a:cubicBezTo>
                    <a:pt x="53" y="105"/>
                    <a:pt x="51" y="103"/>
                    <a:pt x="50" y="101"/>
                  </a:cubicBezTo>
                  <a:cubicBezTo>
                    <a:pt x="48" y="96"/>
                    <a:pt x="47" y="92"/>
                    <a:pt x="45" y="85"/>
                  </a:cubicBezTo>
                  <a:cubicBezTo>
                    <a:pt x="36" y="111"/>
                    <a:pt x="17" y="101"/>
                    <a:pt x="0" y="102"/>
                  </a:cubicBezTo>
                  <a:cubicBezTo>
                    <a:pt x="0" y="99"/>
                    <a:pt x="0" y="96"/>
                    <a:pt x="0" y="93"/>
                  </a:cubicBezTo>
                  <a:cubicBezTo>
                    <a:pt x="1" y="93"/>
                    <a:pt x="2" y="93"/>
                    <a:pt x="2" y="93"/>
                  </a:cubicBezTo>
                  <a:cubicBezTo>
                    <a:pt x="7" y="93"/>
                    <a:pt x="11" y="93"/>
                    <a:pt x="16" y="93"/>
                  </a:cubicBezTo>
                  <a:cubicBezTo>
                    <a:pt x="25" y="94"/>
                    <a:pt x="32" y="93"/>
                    <a:pt x="35" y="81"/>
                  </a:cubicBezTo>
                  <a:cubicBezTo>
                    <a:pt x="38" y="72"/>
                    <a:pt x="43" y="71"/>
                    <a:pt x="53" y="77"/>
                  </a:cubicBezTo>
                  <a:cubicBezTo>
                    <a:pt x="54" y="72"/>
                    <a:pt x="54" y="66"/>
                    <a:pt x="56" y="61"/>
                  </a:cubicBezTo>
                  <a:cubicBezTo>
                    <a:pt x="57" y="58"/>
                    <a:pt x="60" y="55"/>
                    <a:pt x="62" y="52"/>
                  </a:cubicBezTo>
                  <a:cubicBezTo>
                    <a:pt x="64" y="55"/>
                    <a:pt x="68" y="58"/>
                    <a:pt x="69" y="61"/>
                  </a:cubicBezTo>
                  <a:cubicBezTo>
                    <a:pt x="71" y="76"/>
                    <a:pt x="73" y="91"/>
                    <a:pt x="74" y="106"/>
                  </a:cubicBezTo>
                  <a:cubicBezTo>
                    <a:pt x="75" y="110"/>
                    <a:pt x="75" y="114"/>
                    <a:pt x="78" y="118"/>
                  </a:cubicBezTo>
                  <a:cubicBezTo>
                    <a:pt x="78" y="99"/>
                    <a:pt x="79" y="80"/>
                    <a:pt x="80" y="61"/>
                  </a:cubicBezTo>
                  <a:cubicBezTo>
                    <a:pt x="80" y="49"/>
                    <a:pt x="81" y="37"/>
                    <a:pt x="82" y="26"/>
                  </a:cubicBezTo>
                  <a:cubicBezTo>
                    <a:pt x="82" y="23"/>
                    <a:pt x="86" y="20"/>
                    <a:pt x="88" y="17"/>
                  </a:cubicBezTo>
                  <a:cubicBezTo>
                    <a:pt x="90" y="20"/>
                    <a:pt x="94" y="22"/>
                    <a:pt x="95" y="24"/>
                  </a:cubicBezTo>
                  <a:cubicBezTo>
                    <a:pt x="99" y="41"/>
                    <a:pt x="101" y="57"/>
                    <a:pt x="104" y="74"/>
                  </a:cubicBezTo>
                  <a:cubicBezTo>
                    <a:pt x="105" y="77"/>
                    <a:pt x="105" y="80"/>
                    <a:pt x="106" y="82"/>
                  </a:cubicBezTo>
                  <a:cubicBezTo>
                    <a:pt x="109" y="96"/>
                    <a:pt x="109" y="96"/>
                    <a:pt x="121" y="95"/>
                  </a:cubicBezTo>
                  <a:cubicBezTo>
                    <a:pt x="127" y="89"/>
                    <a:pt x="131" y="84"/>
                    <a:pt x="135" y="79"/>
                  </a:cubicBezTo>
                  <a:cubicBezTo>
                    <a:pt x="139" y="83"/>
                    <a:pt x="143" y="86"/>
                    <a:pt x="146" y="90"/>
                  </a:cubicBezTo>
                  <a:cubicBezTo>
                    <a:pt x="147" y="85"/>
                    <a:pt x="148" y="78"/>
                    <a:pt x="150" y="72"/>
                  </a:cubicBezTo>
                  <a:cubicBezTo>
                    <a:pt x="151" y="69"/>
                    <a:pt x="155" y="66"/>
                    <a:pt x="158" y="64"/>
                  </a:cubicBezTo>
                  <a:cubicBezTo>
                    <a:pt x="160" y="67"/>
                    <a:pt x="164" y="69"/>
                    <a:pt x="164" y="72"/>
                  </a:cubicBezTo>
                  <a:cubicBezTo>
                    <a:pt x="166" y="84"/>
                    <a:pt x="167" y="95"/>
                    <a:pt x="169" y="106"/>
                  </a:cubicBezTo>
                  <a:cubicBezTo>
                    <a:pt x="169" y="110"/>
                    <a:pt x="169" y="113"/>
                    <a:pt x="172" y="117"/>
                  </a:cubicBezTo>
                  <a:cubicBezTo>
                    <a:pt x="172" y="89"/>
                    <a:pt x="173" y="61"/>
                    <a:pt x="174" y="33"/>
                  </a:cubicBezTo>
                  <a:cubicBezTo>
                    <a:pt x="174" y="25"/>
                    <a:pt x="174" y="16"/>
                    <a:pt x="176" y="8"/>
                  </a:cubicBezTo>
                  <a:cubicBezTo>
                    <a:pt x="176" y="5"/>
                    <a:pt x="179" y="3"/>
                    <a:pt x="181" y="0"/>
                  </a:cubicBezTo>
                  <a:cubicBezTo>
                    <a:pt x="184" y="3"/>
                    <a:pt x="188" y="5"/>
                    <a:pt x="189" y="8"/>
                  </a:cubicBezTo>
                  <a:cubicBezTo>
                    <a:pt x="191" y="24"/>
                    <a:pt x="193" y="40"/>
                    <a:pt x="195" y="55"/>
                  </a:cubicBezTo>
                  <a:cubicBezTo>
                    <a:pt x="196" y="64"/>
                    <a:pt x="196" y="72"/>
                    <a:pt x="197" y="83"/>
                  </a:cubicBezTo>
                  <a:cubicBezTo>
                    <a:pt x="199" y="79"/>
                    <a:pt x="199" y="78"/>
                    <a:pt x="200" y="77"/>
                  </a:cubicBezTo>
                  <a:cubicBezTo>
                    <a:pt x="203" y="73"/>
                    <a:pt x="206" y="67"/>
                    <a:pt x="208" y="68"/>
                  </a:cubicBezTo>
                  <a:cubicBezTo>
                    <a:pt x="212" y="69"/>
                    <a:pt x="217" y="72"/>
                    <a:pt x="219" y="76"/>
                  </a:cubicBezTo>
                  <a:cubicBezTo>
                    <a:pt x="222" y="83"/>
                    <a:pt x="224" y="92"/>
                    <a:pt x="227" y="100"/>
                  </a:cubicBezTo>
                  <a:lnTo>
                    <a:pt x="227" y="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8" name="Freeform 22">
              <a:extLst>
                <a:ext uri="{FF2B5EF4-FFF2-40B4-BE49-F238E27FC236}">
                  <a16:creationId xmlns:a16="http://schemas.microsoft.com/office/drawing/2014/main" id="{9DD54D4F-8123-48EA-BA20-705B161468DF}"/>
                </a:ext>
              </a:extLst>
            </p:cNvPr>
            <p:cNvSpPr>
              <a:spLocks/>
            </p:cNvSpPr>
            <p:nvPr/>
          </p:nvSpPr>
          <p:spPr bwMode="auto">
            <a:xfrm>
              <a:off x="1327" y="746"/>
              <a:ext cx="253" cy="191"/>
            </a:xfrm>
            <a:custGeom>
              <a:avLst/>
              <a:gdLst>
                <a:gd name="T0" fmla="*/ 15 w 172"/>
                <a:gd name="T1" fmla="*/ 105 h 130"/>
                <a:gd name="T2" fmla="*/ 158 w 172"/>
                <a:gd name="T3" fmla="*/ 105 h 130"/>
                <a:gd name="T4" fmla="*/ 158 w 172"/>
                <a:gd name="T5" fmla="*/ 15 h 130"/>
                <a:gd name="T6" fmla="*/ 16 w 172"/>
                <a:gd name="T7" fmla="*/ 15 h 130"/>
                <a:gd name="T8" fmla="*/ 15 w 172"/>
                <a:gd name="T9" fmla="*/ 31 h 130"/>
                <a:gd name="T10" fmla="*/ 2 w 172"/>
                <a:gd name="T11" fmla="*/ 17 h 130"/>
                <a:gd name="T12" fmla="*/ 19 w 172"/>
                <a:gd name="T13" fmla="*/ 0 h 130"/>
                <a:gd name="T14" fmla="*/ 158 w 172"/>
                <a:gd name="T15" fmla="*/ 0 h 130"/>
                <a:gd name="T16" fmla="*/ 172 w 172"/>
                <a:gd name="T17" fmla="*/ 14 h 130"/>
                <a:gd name="T18" fmla="*/ 172 w 172"/>
                <a:gd name="T19" fmla="*/ 116 h 130"/>
                <a:gd name="T20" fmla="*/ 158 w 172"/>
                <a:gd name="T21" fmla="*/ 130 h 130"/>
                <a:gd name="T22" fmla="*/ 16 w 172"/>
                <a:gd name="T23" fmla="*/ 130 h 130"/>
                <a:gd name="T24" fmla="*/ 2 w 172"/>
                <a:gd name="T25" fmla="*/ 116 h 130"/>
                <a:gd name="T26" fmla="*/ 2 w 172"/>
                <a:gd name="T27" fmla="*/ 93 h 130"/>
                <a:gd name="T28" fmla="*/ 13 w 172"/>
                <a:gd name="T29" fmla="*/ 72 h 130"/>
                <a:gd name="T30" fmla="*/ 4 w 172"/>
                <a:gd name="T31" fmla="*/ 63 h 130"/>
                <a:gd name="T32" fmla="*/ 15 w 172"/>
                <a:gd name="T33" fmla="*/ 38 h 130"/>
                <a:gd name="T34" fmla="*/ 15 w 172"/>
                <a:gd name="T35" fmla="*/ 10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130">
                  <a:moveTo>
                    <a:pt x="15" y="105"/>
                  </a:moveTo>
                  <a:cubicBezTo>
                    <a:pt x="64" y="105"/>
                    <a:pt x="111" y="105"/>
                    <a:pt x="158" y="105"/>
                  </a:cubicBezTo>
                  <a:cubicBezTo>
                    <a:pt x="158" y="75"/>
                    <a:pt x="158" y="46"/>
                    <a:pt x="158" y="15"/>
                  </a:cubicBezTo>
                  <a:cubicBezTo>
                    <a:pt x="111" y="15"/>
                    <a:pt x="64" y="15"/>
                    <a:pt x="16" y="15"/>
                  </a:cubicBezTo>
                  <a:cubicBezTo>
                    <a:pt x="16" y="20"/>
                    <a:pt x="16" y="25"/>
                    <a:pt x="15" y="31"/>
                  </a:cubicBezTo>
                  <a:cubicBezTo>
                    <a:pt x="10" y="27"/>
                    <a:pt x="2" y="26"/>
                    <a:pt x="2" y="17"/>
                  </a:cubicBezTo>
                  <a:cubicBezTo>
                    <a:pt x="2" y="2"/>
                    <a:pt x="4" y="0"/>
                    <a:pt x="19" y="0"/>
                  </a:cubicBezTo>
                  <a:cubicBezTo>
                    <a:pt x="65" y="0"/>
                    <a:pt x="112" y="0"/>
                    <a:pt x="158" y="0"/>
                  </a:cubicBezTo>
                  <a:cubicBezTo>
                    <a:pt x="169" y="0"/>
                    <a:pt x="172" y="2"/>
                    <a:pt x="172" y="14"/>
                  </a:cubicBezTo>
                  <a:cubicBezTo>
                    <a:pt x="172" y="48"/>
                    <a:pt x="172" y="82"/>
                    <a:pt x="172" y="116"/>
                  </a:cubicBezTo>
                  <a:cubicBezTo>
                    <a:pt x="172" y="127"/>
                    <a:pt x="169" y="130"/>
                    <a:pt x="158" y="130"/>
                  </a:cubicBezTo>
                  <a:cubicBezTo>
                    <a:pt x="111" y="130"/>
                    <a:pt x="63" y="130"/>
                    <a:pt x="16" y="130"/>
                  </a:cubicBezTo>
                  <a:cubicBezTo>
                    <a:pt x="4" y="130"/>
                    <a:pt x="2" y="128"/>
                    <a:pt x="2" y="116"/>
                  </a:cubicBezTo>
                  <a:cubicBezTo>
                    <a:pt x="2" y="108"/>
                    <a:pt x="2" y="101"/>
                    <a:pt x="2" y="93"/>
                  </a:cubicBezTo>
                  <a:cubicBezTo>
                    <a:pt x="19" y="92"/>
                    <a:pt x="11" y="80"/>
                    <a:pt x="13" y="72"/>
                  </a:cubicBezTo>
                  <a:cubicBezTo>
                    <a:pt x="14" y="64"/>
                    <a:pt x="9" y="63"/>
                    <a:pt x="4" y="63"/>
                  </a:cubicBezTo>
                  <a:cubicBezTo>
                    <a:pt x="0" y="47"/>
                    <a:pt x="1" y="47"/>
                    <a:pt x="15" y="38"/>
                  </a:cubicBezTo>
                  <a:cubicBezTo>
                    <a:pt x="15" y="60"/>
                    <a:pt x="15" y="82"/>
                    <a:pt x="15"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9" name="Freeform 23">
              <a:extLst>
                <a:ext uri="{FF2B5EF4-FFF2-40B4-BE49-F238E27FC236}">
                  <a16:creationId xmlns:a16="http://schemas.microsoft.com/office/drawing/2014/main" id="{D5332466-9B81-49AA-8EE4-FAFE020C1E4E}"/>
                </a:ext>
              </a:extLst>
            </p:cNvPr>
            <p:cNvSpPr>
              <a:spLocks noEditPoints="1"/>
            </p:cNvSpPr>
            <p:nvPr/>
          </p:nvSpPr>
          <p:spPr bwMode="auto">
            <a:xfrm>
              <a:off x="1040" y="696"/>
              <a:ext cx="253" cy="191"/>
            </a:xfrm>
            <a:custGeom>
              <a:avLst/>
              <a:gdLst>
                <a:gd name="T0" fmla="*/ 170 w 172"/>
                <a:gd name="T1" fmla="*/ 53 h 130"/>
                <a:gd name="T2" fmla="*/ 158 w 172"/>
                <a:gd name="T3" fmla="*/ 72 h 130"/>
                <a:gd name="T4" fmla="*/ 170 w 172"/>
                <a:gd name="T5" fmla="*/ 84 h 130"/>
                <a:gd name="T6" fmla="*/ 161 w 172"/>
                <a:gd name="T7" fmla="*/ 106 h 130"/>
                <a:gd name="T8" fmla="*/ 161 w 172"/>
                <a:gd name="T9" fmla="*/ 118 h 130"/>
                <a:gd name="T10" fmla="*/ 172 w 172"/>
                <a:gd name="T11" fmla="*/ 125 h 130"/>
                <a:gd name="T12" fmla="*/ 159 w 172"/>
                <a:gd name="T13" fmla="*/ 130 h 130"/>
                <a:gd name="T14" fmla="*/ 12 w 172"/>
                <a:gd name="T15" fmla="*/ 130 h 130"/>
                <a:gd name="T16" fmla="*/ 1 w 172"/>
                <a:gd name="T17" fmla="*/ 118 h 130"/>
                <a:gd name="T18" fmla="*/ 1 w 172"/>
                <a:gd name="T19" fmla="*/ 13 h 130"/>
                <a:gd name="T20" fmla="*/ 13 w 172"/>
                <a:gd name="T21" fmla="*/ 0 h 130"/>
                <a:gd name="T22" fmla="*/ 158 w 172"/>
                <a:gd name="T23" fmla="*/ 0 h 130"/>
                <a:gd name="T24" fmla="*/ 170 w 172"/>
                <a:gd name="T25" fmla="*/ 12 h 130"/>
                <a:gd name="T26" fmla="*/ 170 w 172"/>
                <a:gd name="T27" fmla="*/ 53 h 130"/>
                <a:gd name="T28" fmla="*/ 14 w 172"/>
                <a:gd name="T29" fmla="*/ 15 h 130"/>
                <a:gd name="T30" fmla="*/ 14 w 172"/>
                <a:gd name="T31" fmla="*/ 105 h 130"/>
                <a:gd name="T32" fmla="*/ 157 w 172"/>
                <a:gd name="T33" fmla="*/ 105 h 130"/>
                <a:gd name="T34" fmla="*/ 157 w 172"/>
                <a:gd name="T35" fmla="*/ 15 h 130"/>
                <a:gd name="T36" fmla="*/ 14 w 172"/>
                <a:gd name="T37" fmla="*/ 1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30">
                  <a:moveTo>
                    <a:pt x="170" y="53"/>
                  </a:moveTo>
                  <a:cubicBezTo>
                    <a:pt x="158" y="55"/>
                    <a:pt x="158" y="55"/>
                    <a:pt x="158" y="72"/>
                  </a:cubicBezTo>
                  <a:cubicBezTo>
                    <a:pt x="158" y="82"/>
                    <a:pt x="158" y="82"/>
                    <a:pt x="170" y="84"/>
                  </a:cubicBezTo>
                  <a:cubicBezTo>
                    <a:pt x="171" y="93"/>
                    <a:pt x="172" y="101"/>
                    <a:pt x="161" y="106"/>
                  </a:cubicBezTo>
                  <a:cubicBezTo>
                    <a:pt x="154" y="109"/>
                    <a:pt x="155" y="114"/>
                    <a:pt x="161" y="118"/>
                  </a:cubicBezTo>
                  <a:cubicBezTo>
                    <a:pt x="164" y="120"/>
                    <a:pt x="167" y="122"/>
                    <a:pt x="172" y="125"/>
                  </a:cubicBezTo>
                  <a:cubicBezTo>
                    <a:pt x="166" y="127"/>
                    <a:pt x="163" y="130"/>
                    <a:pt x="159" y="130"/>
                  </a:cubicBezTo>
                  <a:cubicBezTo>
                    <a:pt x="110" y="130"/>
                    <a:pt x="61" y="130"/>
                    <a:pt x="12" y="130"/>
                  </a:cubicBezTo>
                  <a:cubicBezTo>
                    <a:pt x="4" y="130"/>
                    <a:pt x="1" y="126"/>
                    <a:pt x="1" y="118"/>
                  </a:cubicBezTo>
                  <a:cubicBezTo>
                    <a:pt x="1" y="83"/>
                    <a:pt x="1" y="48"/>
                    <a:pt x="1" y="13"/>
                  </a:cubicBezTo>
                  <a:cubicBezTo>
                    <a:pt x="0" y="4"/>
                    <a:pt x="4" y="0"/>
                    <a:pt x="13" y="0"/>
                  </a:cubicBezTo>
                  <a:cubicBezTo>
                    <a:pt x="61" y="0"/>
                    <a:pt x="109" y="0"/>
                    <a:pt x="158" y="0"/>
                  </a:cubicBezTo>
                  <a:cubicBezTo>
                    <a:pt x="166" y="0"/>
                    <a:pt x="170" y="3"/>
                    <a:pt x="170" y="12"/>
                  </a:cubicBezTo>
                  <a:cubicBezTo>
                    <a:pt x="170" y="26"/>
                    <a:pt x="170" y="39"/>
                    <a:pt x="170" y="53"/>
                  </a:cubicBezTo>
                  <a:close/>
                  <a:moveTo>
                    <a:pt x="14" y="15"/>
                  </a:moveTo>
                  <a:cubicBezTo>
                    <a:pt x="14" y="46"/>
                    <a:pt x="14" y="75"/>
                    <a:pt x="14" y="105"/>
                  </a:cubicBezTo>
                  <a:cubicBezTo>
                    <a:pt x="62" y="105"/>
                    <a:pt x="109" y="105"/>
                    <a:pt x="157" y="105"/>
                  </a:cubicBezTo>
                  <a:cubicBezTo>
                    <a:pt x="157" y="75"/>
                    <a:pt x="157" y="45"/>
                    <a:pt x="157" y="15"/>
                  </a:cubicBezTo>
                  <a:cubicBezTo>
                    <a:pt x="109" y="15"/>
                    <a:pt x="62" y="15"/>
                    <a:pt x="1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24">
              <a:extLst>
                <a:ext uri="{FF2B5EF4-FFF2-40B4-BE49-F238E27FC236}">
                  <a16:creationId xmlns:a16="http://schemas.microsoft.com/office/drawing/2014/main" id="{7EC7D080-38F6-4629-8F56-57AD8940174F}"/>
                </a:ext>
              </a:extLst>
            </p:cNvPr>
            <p:cNvSpPr>
              <a:spLocks/>
            </p:cNvSpPr>
            <p:nvPr/>
          </p:nvSpPr>
          <p:spPr bwMode="auto">
            <a:xfrm>
              <a:off x="1694" y="2792"/>
              <a:ext cx="294" cy="358"/>
            </a:xfrm>
            <a:custGeom>
              <a:avLst/>
              <a:gdLst>
                <a:gd name="T0" fmla="*/ 0 w 200"/>
                <a:gd name="T1" fmla="*/ 243 h 243"/>
                <a:gd name="T2" fmla="*/ 0 w 200"/>
                <a:gd name="T3" fmla="*/ 0 h 243"/>
                <a:gd name="T4" fmla="*/ 199 w 200"/>
                <a:gd name="T5" fmla="*/ 0 h 243"/>
                <a:gd name="T6" fmla="*/ 199 w 200"/>
                <a:gd name="T7" fmla="*/ 75 h 243"/>
                <a:gd name="T8" fmla="*/ 189 w 200"/>
                <a:gd name="T9" fmla="*/ 76 h 243"/>
                <a:gd name="T10" fmla="*/ 189 w 200"/>
                <a:gd name="T11" fmla="*/ 12 h 243"/>
                <a:gd name="T12" fmla="*/ 11 w 200"/>
                <a:gd name="T13" fmla="*/ 12 h 243"/>
                <a:gd name="T14" fmla="*/ 11 w 200"/>
                <a:gd name="T15" fmla="*/ 231 h 243"/>
                <a:gd name="T16" fmla="*/ 189 w 200"/>
                <a:gd name="T17" fmla="*/ 231 h 243"/>
                <a:gd name="T18" fmla="*/ 189 w 200"/>
                <a:gd name="T19" fmla="*/ 185 h 243"/>
                <a:gd name="T20" fmla="*/ 200 w 200"/>
                <a:gd name="T21" fmla="*/ 199 h 243"/>
                <a:gd name="T22" fmla="*/ 200 w 200"/>
                <a:gd name="T23" fmla="*/ 243 h 243"/>
                <a:gd name="T24" fmla="*/ 0 w 200"/>
                <a:gd name="T25" fmla="*/ 24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43">
                  <a:moveTo>
                    <a:pt x="0" y="243"/>
                  </a:moveTo>
                  <a:cubicBezTo>
                    <a:pt x="0" y="162"/>
                    <a:pt x="0" y="81"/>
                    <a:pt x="0" y="0"/>
                  </a:cubicBezTo>
                  <a:cubicBezTo>
                    <a:pt x="66" y="0"/>
                    <a:pt x="132" y="0"/>
                    <a:pt x="199" y="0"/>
                  </a:cubicBezTo>
                  <a:cubicBezTo>
                    <a:pt x="199" y="25"/>
                    <a:pt x="199" y="50"/>
                    <a:pt x="199" y="75"/>
                  </a:cubicBezTo>
                  <a:cubicBezTo>
                    <a:pt x="196" y="75"/>
                    <a:pt x="193" y="76"/>
                    <a:pt x="189" y="76"/>
                  </a:cubicBezTo>
                  <a:cubicBezTo>
                    <a:pt x="189" y="54"/>
                    <a:pt x="189" y="34"/>
                    <a:pt x="189" y="12"/>
                  </a:cubicBezTo>
                  <a:cubicBezTo>
                    <a:pt x="129" y="12"/>
                    <a:pt x="70" y="12"/>
                    <a:pt x="11" y="12"/>
                  </a:cubicBezTo>
                  <a:cubicBezTo>
                    <a:pt x="11" y="85"/>
                    <a:pt x="11" y="158"/>
                    <a:pt x="11" y="231"/>
                  </a:cubicBezTo>
                  <a:cubicBezTo>
                    <a:pt x="70" y="231"/>
                    <a:pt x="129" y="231"/>
                    <a:pt x="189" y="231"/>
                  </a:cubicBezTo>
                  <a:cubicBezTo>
                    <a:pt x="189" y="216"/>
                    <a:pt x="189" y="201"/>
                    <a:pt x="189" y="185"/>
                  </a:cubicBezTo>
                  <a:cubicBezTo>
                    <a:pt x="196" y="188"/>
                    <a:pt x="200" y="192"/>
                    <a:pt x="200" y="199"/>
                  </a:cubicBezTo>
                  <a:cubicBezTo>
                    <a:pt x="199" y="214"/>
                    <a:pt x="200" y="228"/>
                    <a:pt x="200" y="243"/>
                  </a:cubicBezTo>
                  <a:cubicBezTo>
                    <a:pt x="133" y="243"/>
                    <a:pt x="67" y="243"/>
                    <a:pt x="0" y="2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1" name="Freeform 25">
              <a:extLst>
                <a:ext uri="{FF2B5EF4-FFF2-40B4-BE49-F238E27FC236}">
                  <a16:creationId xmlns:a16="http://schemas.microsoft.com/office/drawing/2014/main" id="{3E9AD52D-0DFE-4295-B5C6-83A147E60D8B}"/>
                </a:ext>
              </a:extLst>
            </p:cNvPr>
            <p:cNvSpPr>
              <a:spLocks/>
            </p:cNvSpPr>
            <p:nvPr/>
          </p:nvSpPr>
          <p:spPr bwMode="auto">
            <a:xfrm>
              <a:off x="297" y="1987"/>
              <a:ext cx="408" cy="278"/>
            </a:xfrm>
            <a:custGeom>
              <a:avLst/>
              <a:gdLst>
                <a:gd name="T0" fmla="*/ 94 w 277"/>
                <a:gd name="T1" fmla="*/ 153 h 189"/>
                <a:gd name="T2" fmla="*/ 117 w 277"/>
                <a:gd name="T3" fmla="*/ 175 h 189"/>
                <a:gd name="T4" fmla="*/ 112 w 277"/>
                <a:gd name="T5" fmla="*/ 182 h 189"/>
                <a:gd name="T6" fmla="*/ 108 w 277"/>
                <a:gd name="T7" fmla="*/ 185 h 189"/>
                <a:gd name="T8" fmla="*/ 92 w 277"/>
                <a:gd name="T9" fmla="*/ 166 h 189"/>
                <a:gd name="T10" fmla="*/ 50 w 277"/>
                <a:gd name="T11" fmla="*/ 166 h 189"/>
                <a:gd name="T12" fmla="*/ 21 w 277"/>
                <a:gd name="T13" fmla="*/ 126 h 189"/>
                <a:gd name="T14" fmla="*/ 18 w 277"/>
                <a:gd name="T15" fmla="*/ 120 h 189"/>
                <a:gd name="T16" fmla="*/ 16 w 277"/>
                <a:gd name="T17" fmla="*/ 72 h 189"/>
                <a:gd name="T18" fmla="*/ 25 w 277"/>
                <a:gd name="T19" fmla="*/ 55 h 189"/>
                <a:gd name="T20" fmla="*/ 73 w 277"/>
                <a:gd name="T21" fmla="*/ 23 h 189"/>
                <a:gd name="T22" fmla="*/ 92 w 277"/>
                <a:gd name="T23" fmla="*/ 27 h 189"/>
                <a:gd name="T24" fmla="*/ 173 w 277"/>
                <a:gd name="T25" fmla="*/ 26 h 189"/>
                <a:gd name="T26" fmla="*/ 217 w 277"/>
                <a:gd name="T27" fmla="*/ 23 h 189"/>
                <a:gd name="T28" fmla="*/ 245 w 277"/>
                <a:gd name="T29" fmla="*/ 56 h 189"/>
                <a:gd name="T30" fmla="*/ 274 w 277"/>
                <a:gd name="T31" fmla="*/ 81 h 189"/>
                <a:gd name="T32" fmla="*/ 253 w 277"/>
                <a:gd name="T33" fmla="*/ 123 h 189"/>
                <a:gd name="T34" fmla="*/ 248 w 277"/>
                <a:gd name="T35" fmla="*/ 131 h 189"/>
                <a:gd name="T36" fmla="*/ 198 w 277"/>
                <a:gd name="T37" fmla="*/ 181 h 189"/>
                <a:gd name="T38" fmla="*/ 187 w 277"/>
                <a:gd name="T39" fmla="*/ 176 h 189"/>
                <a:gd name="T40" fmla="*/ 172 w 277"/>
                <a:gd name="T41" fmla="*/ 173 h 189"/>
                <a:gd name="T42" fmla="*/ 155 w 277"/>
                <a:gd name="T43" fmla="*/ 183 h 189"/>
                <a:gd name="T44" fmla="*/ 134 w 277"/>
                <a:gd name="T45" fmla="*/ 184 h 189"/>
                <a:gd name="T46" fmla="*/ 129 w 277"/>
                <a:gd name="T47" fmla="*/ 175 h 189"/>
                <a:gd name="T48" fmla="*/ 168 w 277"/>
                <a:gd name="T49" fmla="*/ 160 h 189"/>
                <a:gd name="T50" fmla="*/ 213 w 277"/>
                <a:gd name="T51" fmla="*/ 165 h 189"/>
                <a:gd name="T52" fmla="*/ 237 w 277"/>
                <a:gd name="T53" fmla="*/ 122 h 189"/>
                <a:gd name="T54" fmla="*/ 259 w 277"/>
                <a:gd name="T55" fmla="*/ 84 h 189"/>
                <a:gd name="T56" fmla="*/ 243 w 277"/>
                <a:gd name="T57" fmla="*/ 62 h 189"/>
                <a:gd name="T58" fmla="*/ 237 w 277"/>
                <a:gd name="T59" fmla="*/ 58 h 189"/>
                <a:gd name="T60" fmla="*/ 176 w 277"/>
                <a:gd name="T61" fmla="*/ 38 h 189"/>
                <a:gd name="T62" fmla="*/ 172 w 277"/>
                <a:gd name="T63" fmla="*/ 40 h 189"/>
                <a:gd name="T64" fmla="*/ 125 w 277"/>
                <a:gd name="T65" fmla="*/ 23 h 189"/>
                <a:gd name="T66" fmla="*/ 105 w 277"/>
                <a:gd name="T67" fmla="*/ 33 h 189"/>
                <a:gd name="T68" fmla="*/ 93 w 277"/>
                <a:gd name="T69" fmla="*/ 36 h 189"/>
                <a:gd name="T70" fmla="*/ 49 w 277"/>
                <a:gd name="T71" fmla="*/ 45 h 189"/>
                <a:gd name="T72" fmla="*/ 23 w 277"/>
                <a:gd name="T73" fmla="*/ 82 h 189"/>
                <a:gd name="T74" fmla="*/ 28 w 277"/>
                <a:gd name="T75" fmla="*/ 111 h 189"/>
                <a:gd name="T76" fmla="*/ 31 w 277"/>
                <a:gd name="T77" fmla="*/ 117 h 189"/>
                <a:gd name="T78" fmla="*/ 94 w 277"/>
                <a:gd name="T79" fmla="*/ 15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7" h="189">
                  <a:moveTo>
                    <a:pt x="94" y="153"/>
                  </a:moveTo>
                  <a:cubicBezTo>
                    <a:pt x="102" y="161"/>
                    <a:pt x="109" y="167"/>
                    <a:pt x="117" y="175"/>
                  </a:cubicBezTo>
                  <a:cubicBezTo>
                    <a:pt x="116" y="177"/>
                    <a:pt x="114" y="179"/>
                    <a:pt x="112" y="182"/>
                  </a:cubicBezTo>
                  <a:cubicBezTo>
                    <a:pt x="111" y="183"/>
                    <a:pt x="109" y="184"/>
                    <a:pt x="108" y="185"/>
                  </a:cubicBezTo>
                  <a:cubicBezTo>
                    <a:pt x="103" y="179"/>
                    <a:pt x="98" y="173"/>
                    <a:pt x="92" y="166"/>
                  </a:cubicBezTo>
                  <a:cubicBezTo>
                    <a:pt x="79" y="172"/>
                    <a:pt x="64" y="172"/>
                    <a:pt x="50" y="166"/>
                  </a:cubicBezTo>
                  <a:cubicBezTo>
                    <a:pt x="33" y="158"/>
                    <a:pt x="22" y="146"/>
                    <a:pt x="21" y="126"/>
                  </a:cubicBezTo>
                  <a:cubicBezTo>
                    <a:pt x="20" y="124"/>
                    <a:pt x="20" y="121"/>
                    <a:pt x="18" y="120"/>
                  </a:cubicBezTo>
                  <a:cubicBezTo>
                    <a:pt x="1" y="105"/>
                    <a:pt x="0" y="87"/>
                    <a:pt x="16" y="72"/>
                  </a:cubicBezTo>
                  <a:cubicBezTo>
                    <a:pt x="21" y="67"/>
                    <a:pt x="24" y="63"/>
                    <a:pt x="25" y="55"/>
                  </a:cubicBezTo>
                  <a:cubicBezTo>
                    <a:pt x="27" y="36"/>
                    <a:pt x="50" y="20"/>
                    <a:pt x="73" y="23"/>
                  </a:cubicBezTo>
                  <a:cubicBezTo>
                    <a:pt x="79" y="24"/>
                    <a:pt x="86" y="26"/>
                    <a:pt x="92" y="27"/>
                  </a:cubicBezTo>
                  <a:cubicBezTo>
                    <a:pt x="115" y="1"/>
                    <a:pt x="147" y="0"/>
                    <a:pt x="173" y="26"/>
                  </a:cubicBezTo>
                  <a:cubicBezTo>
                    <a:pt x="187" y="19"/>
                    <a:pt x="202" y="17"/>
                    <a:pt x="217" y="23"/>
                  </a:cubicBezTo>
                  <a:cubicBezTo>
                    <a:pt x="232" y="28"/>
                    <a:pt x="242" y="38"/>
                    <a:pt x="245" y="56"/>
                  </a:cubicBezTo>
                  <a:cubicBezTo>
                    <a:pt x="261" y="56"/>
                    <a:pt x="271" y="65"/>
                    <a:pt x="274" y="81"/>
                  </a:cubicBezTo>
                  <a:cubicBezTo>
                    <a:pt x="277" y="96"/>
                    <a:pt x="268" y="113"/>
                    <a:pt x="253" y="123"/>
                  </a:cubicBezTo>
                  <a:cubicBezTo>
                    <a:pt x="251" y="124"/>
                    <a:pt x="248" y="128"/>
                    <a:pt x="248" y="131"/>
                  </a:cubicBezTo>
                  <a:cubicBezTo>
                    <a:pt x="248" y="158"/>
                    <a:pt x="225" y="182"/>
                    <a:pt x="198" y="181"/>
                  </a:cubicBezTo>
                  <a:cubicBezTo>
                    <a:pt x="194" y="181"/>
                    <a:pt x="191" y="177"/>
                    <a:pt x="187" y="176"/>
                  </a:cubicBezTo>
                  <a:cubicBezTo>
                    <a:pt x="182" y="174"/>
                    <a:pt x="177" y="173"/>
                    <a:pt x="172" y="173"/>
                  </a:cubicBezTo>
                  <a:cubicBezTo>
                    <a:pt x="165" y="173"/>
                    <a:pt x="157" y="171"/>
                    <a:pt x="155" y="183"/>
                  </a:cubicBezTo>
                  <a:cubicBezTo>
                    <a:pt x="155" y="188"/>
                    <a:pt x="138" y="189"/>
                    <a:pt x="134" y="184"/>
                  </a:cubicBezTo>
                  <a:cubicBezTo>
                    <a:pt x="132" y="182"/>
                    <a:pt x="131" y="179"/>
                    <a:pt x="129" y="175"/>
                  </a:cubicBezTo>
                  <a:cubicBezTo>
                    <a:pt x="145" y="176"/>
                    <a:pt x="158" y="172"/>
                    <a:pt x="168" y="160"/>
                  </a:cubicBezTo>
                  <a:cubicBezTo>
                    <a:pt x="182" y="173"/>
                    <a:pt x="197" y="174"/>
                    <a:pt x="213" y="165"/>
                  </a:cubicBezTo>
                  <a:cubicBezTo>
                    <a:pt x="230" y="156"/>
                    <a:pt x="239" y="142"/>
                    <a:pt x="237" y="122"/>
                  </a:cubicBezTo>
                  <a:cubicBezTo>
                    <a:pt x="252" y="114"/>
                    <a:pt x="260" y="102"/>
                    <a:pt x="259" y="84"/>
                  </a:cubicBezTo>
                  <a:cubicBezTo>
                    <a:pt x="259" y="73"/>
                    <a:pt x="254" y="65"/>
                    <a:pt x="243" y="62"/>
                  </a:cubicBezTo>
                  <a:cubicBezTo>
                    <a:pt x="241" y="61"/>
                    <a:pt x="238" y="59"/>
                    <a:pt x="237" y="58"/>
                  </a:cubicBezTo>
                  <a:cubicBezTo>
                    <a:pt x="223" y="34"/>
                    <a:pt x="201" y="26"/>
                    <a:pt x="176" y="38"/>
                  </a:cubicBezTo>
                  <a:cubicBezTo>
                    <a:pt x="175" y="39"/>
                    <a:pt x="173" y="39"/>
                    <a:pt x="172" y="40"/>
                  </a:cubicBezTo>
                  <a:cubicBezTo>
                    <a:pt x="160" y="25"/>
                    <a:pt x="144" y="18"/>
                    <a:pt x="125" y="23"/>
                  </a:cubicBezTo>
                  <a:cubicBezTo>
                    <a:pt x="118" y="24"/>
                    <a:pt x="111" y="29"/>
                    <a:pt x="105" y="33"/>
                  </a:cubicBezTo>
                  <a:cubicBezTo>
                    <a:pt x="101" y="36"/>
                    <a:pt x="98" y="38"/>
                    <a:pt x="93" y="36"/>
                  </a:cubicBezTo>
                  <a:cubicBezTo>
                    <a:pt x="77" y="31"/>
                    <a:pt x="60" y="32"/>
                    <a:pt x="49" y="45"/>
                  </a:cubicBezTo>
                  <a:cubicBezTo>
                    <a:pt x="39" y="56"/>
                    <a:pt x="31" y="70"/>
                    <a:pt x="23" y="82"/>
                  </a:cubicBezTo>
                  <a:cubicBezTo>
                    <a:pt x="16" y="92"/>
                    <a:pt x="19" y="103"/>
                    <a:pt x="28" y="111"/>
                  </a:cubicBezTo>
                  <a:cubicBezTo>
                    <a:pt x="29" y="113"/>
                    <a:pt x="30" y="115"/>
                    <a:pt x="31" y="117"/>
                  </a:cubicBezTo>
                  <a:cubicBezTo>
                    <a:pt x="36" y="151"/>
                    <a:pt x="64" y="167"/>
                    <a:pt x="94"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2" name="Freeform 26">
              <a:extLst>
                <a:ext uri="{FF2B5EF4-FFF2-40B4-BE49-F238E27FC236}">
                  <a16:creationId xmlns:a16="http://schemas.microsoft.com/office/drawing/2014/main" id="{A962569B-C721-4E79-AB79-EEA16B13088C}"/>
                </a:ext>
              </a:extLst>
            </p:cNvPr>
            <p:cNvSpPr>
              <a:spLocks/>
            </p:cNvSpPr>
            <p:nvPr/>
          </p:nvSpPr>
          <p:spPr bwMode="auto">
            <a:xfrm>
              <a:off x="1320" y="1438"/>
              <a:ext cx="250" cy="194"/>
            </a:xfrm>
            <a:custGeom>
              <a:avLst/>
              <a:gdLst>
                <a:gd name="T0" fmla="*/ 156 w 170"/>
                <a:gd name="T1" fmla="*/ 17 h 132"/>
                <a:gd name="T2" fmla="*/ 14 w 170"/>
                <a:gd name="T3" fmla="*/ 17 h 132"/>
                <a:gd name="T4" fmla="*/ 14 w 170"/>
                <a:gd name="T5" fmla="*/ 44 h 132"/>
                <a:gd name="T6" fmla="*/ 0 w 170"/>
                <a:gd name="T7" fmla="*/ 25 h 132"/>
                <a:gd name="T8" fmla="*/ 24 w 170"/>
                <a:gd name="T9" fmla="*/ 2 h 132"/>
                <a:gd name="T10" fmla="*/ 156 w 170"/>
                <a:gd name="T11" fmla="*/ 2 h 132"/>
                <a:gd name="T12" fmla="*/ 170 w 170"/>
                <a:gd name="T13" fmla="*/ 16 h 132"/>
                <a:gd name="T14" fmla="*/ 170 w 170"/>
                <a:gd name="T15" fmla="*/ 118 h 132"/>
                <a:gd name="T16" fmla="*/ 156 w 170"/>
                <a:gd name="T17" fmla="*/ 132 h 132"/>
                <a:gd name="T18" fmla="*/ 15 w 170"/>
                <a:gd name="T19" fmla="*/ 132 h 132"/>
                <a:gd name="T20" fmla="*/ 1 w 170"/>
                <a:gd name="T21" fmla="*/ 126 h 132"/>
                <a:gd name="T22" fmla="*/ 15 w 170"/>
                <a:gd name="T23" fmla="*/ 107 h 132"/>
                <a:gd name="T24" fmla="*/ 156 w 170"/>
                <a:gd name="T25" fmla="*/ 107 h 132"/>
                <a:gd name="T26" fmla="*/ 156 w 170"/>
                <a:gd name="T27" fmla="*/ 1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 h="132">
                  <a:moveTo>
                    <a:pt x="156" y="17"/>
                  </a:moveTo>
                  <a:cubicBezTo>
                    <a:pt x="109" y="17"/>
                    <a:pt x="62" y="17"/>
                    <a:pt x="14" y="17"/>
                  </a:cubicBezTo>
                  <a:cubicBezTo>
                    <a:pt x="14" y="26"/>
                    <a:pt x="14" y="34"/>
                    <a:pt x="14" y="44"/>
                  </a:cubicBezTo>
                  <a:cubicBezTo>
                    <a:pt x="5" y="40"/>
                    <a:pt x="0" y="36"/>
                    <a:pt x="0" y="25"/>
                  </a:cubicBezTo>
                  <a:cubicBezTo>
                    <a:pt x="1" y="0"/>
                    <a:pt x="1" y="2"/>
                    <a:pt x="24" y="2"/>
                  </a:cubicBezTo>
                  <a:cubicBezTo>
                    <a:pt x="68" y="2"/>
                    <a:pt x="112" y="2"/>
                    <a:pt x="156" y="2"/>
                  </a:cubicBezTo>
                  <a:cubicBezTo>
                    <a:pt x="169" y="2"/>
                    <a:pt x="170" y="4"/>
                    <a:pt x="170" y="16"/>
                  </a:cubicBezTo>
                  <a:cubicBezTo>
                    <a:pt x="170" y="50"/>
                    <a:pt x="170" y="84"/>
                    <a:pt x="170" y="118"/>
                  </a:cubicBezTo>
                  <a:cubicBezTo>
                    <a:pt x="170" y="129"/>
                    <a:pt x="168" y="132"/>
                    <a:pt x="156" y="132"/>
                  </a:cubicBezTo>
                  <a:cubicBezTo>
                    <a:pt x="109" y="132"/>
                    <a:pt x="62" y="132"/>
                    <a:pt x="15" y="132"/>
                  </a:cubicBezTo>
                  <a:cubicBezTo>
                    <a:pt x="10" y="132"/>
                    <a:pt x="6" y="129"/>
                    <a:pt x="1" y="126"/>
                  </a:cubicBezTo>
                  <a:cubicBezTo>
                    <a:pt x="13" y="125"/>
                    <a:pt x="19" y="120"/>
                    <a:pt x="15" y="107"/>
                  </a:cubicBezTo>
                  <a:cubicBezTo>
                    <a:pt x="62" y="107"/>
                    <a:pt x="109" y="107"/>
                    <a:pt x="156" y="107"/>
                  </a:cubicBezTo>
                  <a:cubicBezTo>
                    <a:pt x="156" y="77"/>
                    <a:pt x="156" y="47"/>
                    <a:pt x="15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3" name="Freeform 27">
              <a:extLst>
                <a:ext uri="{FF2B5EF4-FFF2-40B4-BE49-F238E27FC236}">
                  <a16:creationId xmlns:a16="http://schemas.microsoft.com/office/drawing/2014/main" id="{AE30C251-4700-4BE4-BDA3-C6096AA1E8D9}"/>
                </a:ext>
              </a:extLst>
            </p:cNvPr>
            <p:cNvSpPr>
              <a:spLocks noEditPoints="1"/>
            </p:cNvSpPr>
            <p:nvPr/>
          </p:nvSpPr>
          <p:spPr bwMode="auto">
            <a:xfrm>
              <a:off x="2068" y="2281"/>
              <a:ext cx="191" cy="190"/>
            </a:xfrm>
            <a:custGeom>
              <a:avLst/>
              <a:gdLst>
                <a:gd name="T0" fmla="*/ 129 w 130"/>
                <a:gd name="T1" fmla="*/ 63 h 129"/>
                <a:gd name="T2" fmla="*/ 66 w 130"/>
                <a:gd name="T3" fmla="*/ 128 h 129"/>
                <a:gd name="T4" fmla="*/ 1 w 130"/>
                <a:gd name="T5" fmla="*/ 65 h 129"/>
                <a:gd name="T6" fmla="*/ 64 w 130"/>
                <a:gd name="T7" fmla="*/ 0 h 129"/>
                <a:gd name="T8" fmla="*/ 129 w 130"/>
                <a:gd name="T9" fmla="*/ 63 h 129"/>
                <a:gd name="T10" fmla="*/ 25 w 130"/>
                <a:gd name="T11" fmla="*/ 63 h 129"/>
                <a:gd name="T12" fmla="*/ 64 w 130"/>
                <a:gd name="T13" fmla="*/ 105 h 129"/>
                <a:gd name="T14" fmla="*/ 106 w 130"/>
                <a:gd name="T15" fmla="*/ 65 h 129"/>
                <a:gd name="T16" fmla="*/ 66 w 130"/>
                <a:gd name="T17" fmla="*/ 24 h 129"/>
                <a:gd name="T18" fmla="*/ 25 w 130"/>
                <a:gd name="T19" fmla="*/ 6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0" h="129">
                  <a:moveTo>
                    <a:pt x="129" y="63"/>
                  </a:moveTo>
                  <a:cubicBezTo>
                    <a:pt x="130" y="99"/>
                    <a:pt x="101" y="128"/>
                    <a:pt x="66" y="128"/>
                  </a:cubicBezTo>
                  <a:cubicBezTo>
                    <a:pt x="31" y="129"/>
                    <a:pt x="2" y="100"/>
                    <a:pt x="1" y="65"/>
                  </a:cubicBezTo>
                  <a:cubicBezTo>
                    <a:pt x="0" y="30"/>
                    <a:pt x="29" y="1"/>
                    <a:pt x="64" y="0"/>
                  </a:cubicBezTo>
                  <a:cubicBezTo>
                    <a:pt x="100" y="0"/>
                    <a:pt x="128" y="27"/>
                    <a:pt x="129" y="63"/>
                  </a:cubicBezTo>
                  <a:close/>
                  <a:moveTo>
                    <a:pt x="25" y="63"/>
                  </a:moveTo>
                  <a:cubicBezTo>
                    <a:pt x="24" y="86"/>
                    <a:pt x="42" y="104"/>
                    <a:pt x="64" y="105"/>
                  </a:cubicBezTo>
                  <a:cubicBezTo>
                    <a:pt x="87" y="105"/>
                    <a:pt x="105" y="88"/>
                    <a:pt x="106" y="65"/>
                  </a:cubicBezTo>
                  <a:cubicBezTo>
                    <a:pt x="106" y="43"/>
                    <a:pt x="89" y="24"/>
                    <a:pt x="66" y="24"/>
                  </a:cubicBezTo>
                  <a:cubicBezTo>
                    <a:pt x="44" y="23"/>
                    <a:pt x="25" y="41"/>
                    <a:pt x="25"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4" name="Freeform 28">
              <a:extLst>
                <a:ext uri="{FF2B5EF4-FFF2-40B4-BE49-F238E27FC236}">
                  <a16:creationId xmlns:a16="http://schemas.microsoft.com/office/drawing/2014/main" id="{755C4725-3DF4-4700-98B0-6F640615433E}"/>
                </a:ext>
              </a:extLst>
            </p:cNvPr>
            <p:cNvSpPr>
              <a:spLocks/>
            </p:cNvSpPr>
            <p:nvPr/>
          </p:nvSpPr>
          <p:spPr bwMode="auto">
            <a:xfrm>
              <a:off x="297" y="2967"/>
              <a:ext cx="149" cy="141"/>
            </a:xfrm>
            <a:custGeom>
              <a:avLst/>
              <a:gdLst>
                <a:gd name="T0" fmla="*/ 101 w 101"/>
                <a:gd name="T1" fmla="*/ 96 h 96"/>
                <a:gd name="T2" fmla="*/ 12 w 101"/>
                <a:gd name="T3" fmla="*/ 76 h 96"/>
                <a:gd name="T4" fmla="*/ 1 w 101"/>
                <a:gd name="T5" fmla="*/ 57 h 96"/>
                <a:gd name="T6" fmla="*/ 1 w 101"/>
                <a:gd name="T7" fmla="*/ 0 h 96"/>
                <a:gd name="T8" fmla="*/ 101 w 101"/>
                <a:gd name="T9" fmla="*/ 25 h 96"/>
                <a:gd name="T10" fmla="*/ 101 w 101"/>
                <a:gd name="T11" fmla="*/ 96 h 96"/>
              </a:gdLst>
              <a:ahLst/>
              <a:cxnLst>
                <a:cxn ang="0">
                  <a:pos x="T0" y="T1"/>
                </a:cxn>
                <a:cxn ang="0">
                  <a:pos x="T2" y="T3"/>
                </a:cxn>
                <a:cxn ang="0">
                  <a:pos x="T4" y="T5"/>
                </a:cxn>
                <a:cxn ang="0">
                  <a:pos x="T6" y="T7"/>
                </a:cxn>
                <a:cxn ang="0">
                  <a:pos x="T8" y="T9"/>
                </a:cxn>
                <a:cxn ang="0">
                  <a:pos x="T10" y="T11"/>
                </a:cxn>
              </a:cxnLst>
              <a:rect l="0" t="0" r="r" b="b"/>
              <a:pathLst>
                <a:path w="101" h="96">
                  <a:moveTo>
                    <a:pt x="101" y="96"/>
                  </a:moveTo>
                  <a:cubicBezTo>
                    <a:pt x="70" y="94"/>
                    <a:pt x="39" y="91"/>
                    <a:pt x="12" y="76"/>
                  </a:cubicBezTo>
                  <a:cubicBezTo>
                    <a:pt x="4" y="72"/>
                    <a:pt x="0" y="67"/>
                    <a:pt x="1" y="57"/>
                  </a:cubicBezTo>
                  <a:cubicBezTo>
                    <a:pt x="1" y="39"/>
                    <a:pt x="1" y="20"/>
                    <a:pt x="1" y="0"/>
                  </a:cubicBezTo>
                  <a:cubicBezTo>
                    <a:pt x="33" y="17"/>
                    <a:pt x="67" y="21"/>
                    <a:pt x="101" y="25"/>
                  </a:cubicBezTo>
                  <a:cubicBezTo>
                    <a:pt x="101" y="48"/>
                    <a:pt x="101" y="71"/>
                    <a:pt x="101"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5" name="Freeform 29">
              <a:extLst>
                <a:ext uri="{FF2B5EF4-FFF2-40B4-BE49-F238E27FC236}">
                  <a16:creationId xmlns:a16="http://schemas.microsoft.com/office/drawing/2014/main" id="{6A21EBC5-3A2F-486A-B849-64CF95923A86}"/>
                </a:ext>
              </a:extLst>
            </p:cNvPr>
            <p:cNvSpPr>
              <a:spLocks noEditPoints="1"/>
            </p:cNvSpPr>
            <p:nvPr/>
          </p:nvSpPr>
          <p:spPr bwMode="auto">
            <a:xfrm>
              <a:off x="1732" y="639"/>
              <a:ext cx="434" cy="356"/>
            </a:xfrm>
            <a:custGeom>
              <a:avLst/>
              <a:gdLst>
                <a:gd name="T0" fmla="*/ 295 w 295"/>
                <a:gd name="T1" fmla="*/ 242 h 242"/>
                <a:gd name="T2" fmla="*/ 0 w 295"/>
                <a:gd name="T3" fmla="*/ 242 h 242"/>
                <a:gd name="T4" fmla="*/ 0 w 295"/>
                <a:gd name="T5" fmla="*/ 0 h 242"/>
                <a:gd name="T6" fmla="*/ 295 w 295"/>
                <a:gd name="T7" fmla="*/ 0 h 242"/>
                <a:gd name="T8" fmla="*/ 295 w 295"/>
                <a:gd name="T9" fmla="*/ 242 h 242"/>
                <a:gd name="T10" fmla="*/ 5 w 295"/>
                <a:gd name="T11" fmla="*/ 235 h 242"/>
                <a:gd name="T12" fmla="*/ 289 w 295"/>
                <a:gd name="T13" fmla="*/ 235 h 242"/>
                <a:gd name="T14" fmla="*/ 289 w 295"/>
                <a:gd name="T15" fmla="*/ 7 h 242"/>
                <a:gd name="T16" fmla="*/ 5 w 295"/>
                <a:gd name="T17" fmla="*/ 7 h 242"/>
                <a:gd name="T18" fmla="*/ 5 w 295"/>
                <a:gd name="T19" fmla="*/ 23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42">
                  <a:moveTo>
                    <a:pt x="295" y="242"/>
                  </a:moveTo>
                  <a:cubicBezTo>
                    <a:pt x="196" y="242"/>
                    <a:pt x="98" y="242"/>
                    <a:pt x="0" y="242"/>
                  </a:cubicBezTo>
                  <a:cubicBezTo>
                    <a:pt x="0" y="162"/>
                    <a:pt x="0" y="81"/>
                    <a:pt x="0" y="0"/>
                  </a:cubicBezTo>
                  <a:cubicBezTo>
                    <a:pt x="98" y="0"/>
                    <a:pt x="196" y="0"/>
                    <a:pt x="295" y="0"/>
                  </a:cubicBezTo>
                  <a:cubicBezTo>
                    <a:pt x="295" y="80"/>
                    <a:pt x="295" y="161"/>
                    <a:pt x="295" y="242"/>
                  </a:cubicBezTo>
                  <a:close/>
                  <a:moveTo>
                    <a:pt x="5" y="235"/>
                  </a:moveTo>
                  <a:cubicBezTo>
                    <a:pt x="100" y="235"/>
                    <a:pt x="194" y="235"/>
                    <a:pt x="289" y="235"/>
                  </a:cubicBezTo>
                  <a:cubicBezTo>
                    <a:pt x="289" y="159"/>
                    <a:pt x="289" y="83"/>
                    <a:pt x="289" y="7"/>
                  </a:cubicBezTo>
                  <a:cubicBezTo>
                    <a:pt x="194" y="7"/>
                    <a:pt x="100" y="7"/>
                    <a:pt x="5" y="7"/>
                  </a:cubicBezTo>
                  <a:cubicBezTo>
                    <a:pt x="5" y="83"/>
                    <a:pt x="5" y="159"/>
                    <a:pt x="5" y="2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6" name="Freeform 30">
              <a:extLst>
                <a:ext uri="{FF2B5EF4-FFF2-40B4-BE49-F238E27FC236}">
                  <a16:creationId xmlns:a16="http://schemas.microsoft.com/office/drawing/2014/main" id="{5BAD388A-5347-4333-81CA-E8F7C89633E5}"/>
                </a:ext>
              </a:extLst>
            </p:cNvPr>
            <p:cNvSpPr>
              <a:spLocks noEditPoints="1"/>
            </p:cNvSpPr>
            <p:nvPr/>
          </p:nvSpPr>
          <p:spPr bwMode="auto">
            <a:xfrm>
              <a:off x="2556" y="2910"/>
              <a:ext cx="243" cy="237"/>
            </a:xfrm>
            <a:custGeom>
              <a:avLst/>
              <a:gdLst>
                <a:gd name="T0" fmla="*/ 0 w 165"/>
                <a:gd name="T1" fmla="*/ 60 h 161"/>
                <a:gd name="T2" fmla="*/ 14 w 165"/>
                <a:gd name="T3" fmla="*/ 60 h 161"/>
                <a:gd name="T4" fmla="*/ 14 w 165"/>
                <a:gd name="T5" fmla="*/ 81 h 161"/>
                <a:gd name="T6" fmla="*/ 14 w 165"/>
                <a:gd name="T7" fmla="*/ 123 h 161"/>
                <a:gd name="T8" fmla="*/ 26 w 165"/>
                <a:gd name="T9" fmla="*/ 135 h 161"/>
                <a:gd name="T10" fmla="*/ 138 w 165"/>
                <a:gd name="T11" fmla="*/ 135 h 161"/>
                <a:gd name="T12" fmla="*/ 151 w 165"/>
                <a:gd name="T13" fmla="*/ 123 h 161"/>
                <a:gd name="T14" fmla="*/ 151 w 165"/>
                <a:gd name="T15" fmla="*/ 112 h 161"/>
                <a:gd name="T16" fmla="*/ 151 w 165"/>
                <a:gd name="T17" fmla="*/ 11 h 161"/>
                <a:gd name="T18" fmla="*/ 151 w 165"/>
                <a:gd name="T19" fmla="*/ 0 h 161"/>
                <a:gd name="T20" fmla="*/ 165 w 165"/>
                <a:gd name="T21" fmla="*/ 0 h 161"/>
                <a:gd name="T22" fmla="*/ 165 w 165"/>
                <a:gd name="T23" fmla="*/ 9 h 161"/>
                <a:gd name="T24" fmla="*/ 165 w 165"/>
                <a:gd name="T25" fmla="*/ 138 h 161"/>
                <a:gd name="T26" fmla="*/ 143 w 165"/>
                <a:gd name="T27" fmla="*/ 161 h 161"/>
                <a:gd name="T28" fmla="*/ 21 w 165"/>
                <a:gd name="T29" fmla="*/ 161 h 161"/>
                <a:gd name="T30" fmla="*/ 0 w 165"/>
                <a:gd name="T31" fmla="*/ 140 h 161"/>
                <a:gd name="T32" fmla="*/ 0 w 165"/>
                <a:gd name="T33" fmla="*/ 60 h 161"/>
                <a:gd name="T34" fmla="*/ 83 w 165"/>
                <a:gd name="T35" fmla="*/ 142 h 161"/>
                <a:gd name="T36" fmla="*/ 71 w 165"/>
                <a:gd name="T37" fmla="*/ 143 h 161"/>
                <a:gd name="T38" fmla="*/ 66 w 165"/>
                <a:gd name="T39" fmla="*/ 148 h 161"/>
                <a:gd name="T40" fmla="*/ 70 w 165"/>
                <a:gd name="T41" fmla="*/ 152 h 161"/>
                <a:gd name="T42" fmla="*/ 95 w 165"/>
                <a:gd name="T43" fmla="*/ 152 h 161"/>
                <a:gd name="T44" fmla="*/ 99 w 165"/>
                <a:gd name="T45" fmla="*/ 148 h 161"/>
                <a:gd name="T46" fmla="*/ 95 w 165"/>
                <a:gd name="T47" fmla="*/ 143 h 161"/>
                <a:gd name="T48" fmla="*/ 83 w 165"/>
                <a:gd name="T49" fmla="*/ 14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5" h="161">
                  <a:moveTo>
                    <a:pt x="0" y="60"/>
                  </a:moveTo>
                  <a:cubicBezTo>
                    <a:pt x="5" y="60"/>
                    <a:pt x="9" y="60"/>
                    <a:pt x="14" y="60"/>
                  </a:cubicBezTo>
                  <a:cubicBezTo>
                    <a:pt x="14" y="67"/>
                    <a:pt x="14" y="74"/>
                    <a:pt x="14" y="81"/>
                  </a:cubicBezTo>
                  <a:cubicBezTo>
                    <a:pt x="14" y="95"/>
                    <a:pt x="14" y="109"/>
                    <a:pt x="14" y="123"/>
                  </a:cubicBezTo>
                  <a:cubicBezTo>
                    <a:pt x="14" y="131"/>
                    <a:pt x="18" y="135"/>
                    <a:pt x="26" y="135"/>
                  </a:cubicBezTo>
                  <a:cubicBezTo>
                    <a:pt x="64" y="135"/>
                    <a:pt x="101" y="134"/>
                    <a:pt x="138" y="135"/>
                  </a:cubicBezTo>
                  <a:cubicBezTo>
                    <a:pt x="147" y="135"/>
                    <a:pt x="151" y="131"/>
                    <a:pt x="151" y="123"/>
                  </a:cubicBezTo>
                  <a:cubicBezTo>
                    <a:pt x="151" y="119"/>
                    <a:pt x="151" y="116"/>
                    <a:pt x="151" y="112"/>
                  </a:cubicBezTo>
                  <a:cubicBezTo>
                    <a:pt x="151" y="78"/>
                    <a:pt x="151" y="45"/>
                    <a:pt x="151" y="11"/>
                  </a:cubicBezTo>
                  <a:cubicBezTo>
                    <a:pt x="151" y="7"/>
                    <a:pt x="151" y="4"/>
                    <a:pt x="151" y="0"/>
                  </a:cubicBezTo>
                  <a:cubicBezTo>
                    <a:pt x="156" y="0"/>
                    <a:pt x="160" y="0"/>
                    <a:pt x="165" y="0"/>
                  </a:cubicBezTo>
                  <a:cubicBezTo>
                    <a:pt x="165" y="3"/>
                    <a:pt x="165" y="6"/>
                    <a:pt x="165" y="9"/>
                  </a:cubicBezTo>
                  <a:cubicBezTo>
                    <a:pt x="165" y="52"/>
                    <a:pt x="165" y="95"/>
                    <a:pt x="165" y="138"/>
                  </a:cubicBezTo>
                  <a:cubicBezTo>
                    <a:pt x="165" y="155"/>
                    <a:pt x="160" y="161"/>
                    <a:pt x="143" y="161"/>
                  </a:cubicBezTo>
                  <a:cubicBezTo>
                    <a:pt x="102" y="161"/>
                    <a:pt x="62" y="161"/>
                    <a:pt x="21" y="161"/>
                  </a:cubicBezTo>
                  <a:cubicBezTo>
                    <a:pt x="6" y="161"/>
                    <a:pt x="0" y="155"/>
                    <a:pt x="0" y="140"/>
                  </a:cubicBezTo>
                  <a:cubicBezTo>
                    <a:pt x="0" y="114"/>
                    <a:pt x="0" y="87"/>
                    <a:pt x="0" y="60"/>
                  </a:cubicBezTo>
                  <a:close/>
                  <a:moveTo>
                    <a:pt x="83" y="142"/>
                  </a:moveTo>
                  <a:cubicBezTo>
                    <a:pt x="79" y="142"/>
                    <a:pt x="74" y="142"/>
                    <a:pt x="71" y="143"/>
                  </a:cubicBezTo>
                  <a:cubicBezTo>
                    <a:pt x="69" y="143"/>
                    <a:pt x="67" y="146"/>
                    <a:pt x="66" y="148"/>
                  </a:cubicBezTo>
                  <a:cubicBezTo>
                    <a:pt x="66" y="149"/>
                    <a:pt x="69" y="152"/>
                    <a:pt x="70" y="152"/>
                  </a:cubicBezTo>
                  <a:cubicBezTo>
                    <a:pt x="78" y="152"/>
                    <a:pt x="87" y="152"/>
                    <a:pt x="95" y="152"/>
                  </a:cubicBezTo>
                  <a:cubicBezTo>
                    <a:pt x="96" y="152"/>
                    <a:pt x="99" y="149"/>
                    <a:pt x="99" y="148"/>
                  </a:cubicBezTo>
                  <a:cubicBezTo>
                    <a:pt x="98" y="146"/>
                    <a:pt x="96" y="143"/>
                    <a:pt x="95" y="143"/>
                  </a:cubicBezTo>
                  <a:cubicBezTo>
                    <a:pt x="91" y="142"/>
                    <a:pt x="87" y="142"/>
                    <a:pt x="83" y="1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7" name="Freeform 31">
              <a:extLst>
                <a:ext uri="{FF2B5EF4-FFF2-40B4-BE49-F238E27FC236}">
                  <a16:creationId xmlns:a16="http://schemas.microsoft.com/office/drawing/2014/main" id="{2A125515-5EE9-4AE6-9AC4-61612A6F0524}"/>
                </a:ext>
              </a:extLst>
            </p:cNvPr>
            <p:cNvSpPr>
              <a:spLocks/>
            </p:cNvSpPr>
            <p:nvPr/>
          </p:nvSpPr>
          <p:spPr bwMode="auto">
            <a:xfrm>
              <a:off x="1797" y="1701"/>
              <a:ext cx="303" cy="58"/>
            </a:xfrm>
            <a:custGeom>
              <a:avLst/>
              <a:gdLst>
                <a:gd name="T0" fmla="*/ 43 w 206"/>
                <a:gd name="T1" fmla="*/ 15 h 39"/>
                <a:gd name="T2" fmla="*/ 43 w 206"/>
                <a:gd name="T3" fmla="*/ 0 h 39"/>
                <a:gd name="T4" fmla="*/ 162 w 206"/>
                <a:gd name="T5" fmla="*/ 0 h 39"/>
                <a:gd name="T6" fmla="*/ 164 w 206"/>
                <a:gd name="T7" fmla="*/ 15 h 39"/>
                <a:gd name="T8" fmla="*/ 191 w 206"/>
                <a:gd name="T9" fmla="*/ 15 h 39"/>
                <a:gd name="T10" fmla="*/ 206 w 206"/>
                <a:gd name="T11" fmla="*/ 27 h 39"/>
                <a:gd name="T12" fmla="*/ 191 w 206"/>
                <a:gd name="T13" fmla="*/ 39 h 39"/>
                <a:gd name="T14" fmla="*/ 16 w 206"/>
                <a:gd name="T15" fmla="*/ 39 h 39"/>
                <a:gd name="T16" fmla="*/ 0 w 206"/>
                <a:gd name="T17" fmla="*/ 27 h 39"/>
                <a:gd name="T18" fmla="*/ 16 w 206"/>
                <a:gd name="T19" fmla="*/ 15 h 39"/>
                <a:gd name="T20" fmla="*/ 43 w 206"/>
                <a:gd name="T21"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 h="39">
                  <a:moveTo>
                    <a:pt x="43" y="15"/>
                  </a:moveTo>
                  <a:cubicBezTo>
                    <a:pt x="43" y="10"/>
                    <a:pt x="43" y="5"/>
                    <a:pt x="43" y="0"/>
                  </a:cubicBezTo>
                  <a:cubicBezTo>
                    <a:pt x="83" y="0"/>
                    <a:pt x="122" y="0"/>
                    <a:pt x="162" y="0"/>
                  </a:cubicBezTo>
                  <a:cubicBezTo>
                    <a:pt x="163" y="5"/>
                    <a:pt x="163" y="9"/>
                    <a:pt x="164" y="15"/>
                  </a:cubicBezTo>
                  <a:cubicBezTo>
                    <a:pt x="173" y="15"/>
                    <a:pt x="182" y="15"/>
                    <a:pt x="191" y="15"/>
                  </a:cubicBezTo>
                  <a:cubicBezTo>
                    <a:pt x="200" y="15"/>
                    <a:pt x="206" y="20"/>
                    <a:pt x="206" y="27"/>
                  </a:cubicBezTo>
                  <a:cubicBezTo>
                    <a:pt x="206" y="35"/>
                    <a:pt x="201" y="39"/>
                    <a:pt x="191" y="39"/>
                  </a:cubicBezTo>
                  <a:cubicBezTo>
                    <a:pt x="133" y="39"/>
                    <a:pt x="74" y="39"/>
                    <a:pt x="16" y="39"/>
                  </a:cubicBezTo>
                  <a:cubicBezTo>
                    <a:pt x="6" y="39"/>
                    <a:pt x="0" y="35"/>
                    <a:pt x="0" y="27"/>
                  </a:cubicBezTo>
                  <a:cubicBezTo>
                    <a:pt x="0" y="20"/>
                    <a:pt x="6" y="15"/>
                    <a:pt x="16" y="15"/>
                  </a:cubicBezTo>
                  <a:cubicBezTo>
                    <a:pt x="24" y="15"/>
                    <a:pt x="33" y="15"/>
                    <a:pt x="43"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8" name="Freeform 32">
              <a:extLst>
                <a:ext uri="{FF2B5EF4-FFF2-40B4-BE49-F238E27FC236}">
                  <a16:creationId xmlns:a16="http://schemas.microsoft.com/office/drawing/2014/main" id="{B9B13F25-D9E0-4215-B06C-9B6D3561FB55}"/>
                </a:ext>
              </a:extLst>
            </p:cNvPr>
            <p:cNvSpPr>
              <a:spLocks/>
            </p:cNvSpPr>
            <p:nvPr/>
          </p:nvSpPr>
          <p:spPr bwMode="auto">
            <a:xfrm>
              <a:off x="2494" y="1701"/>
              <a:ext cx="305" cy="58"/>
            </a:xfrm>
            <a:custGeom>
              <a:avLst/>
              <a:gdLst>
                <a:gd name="T0" fmla="*/ 44 w 207"/>
                <a:gd name="T1" fmla="*/ 15 h 39"/>
                <a:gd name="T2" fmla="*/ 44 w 207"/>
                <a:gd name="T3" fmla="*/ 0 h 39"/>
                <a:gd name="T4" fmla="*/ 163 w 207"/>
                <a:gd name="T5" fmla="*/ 0 h 39"/>
                <a:gd name="T6" fmla="*/ 164 w 207"/>
                <a:gd name="T7" fmla="*/ 15 h 39"/>
                <a:gd name="T8" fmla="*/ 191 w 207"/>
                <a:gd name="T9" fmla="*/ 15 h 39"/>
                <a:gd name="T10" fmla="*/ 207 w 207"/>
                <a:gd name="T11" fmla="*/ 27 h 39"/>
                <a:gd name="T12" fmla="*/ 191 w 207"/>
                <a:gd name="T13" fmla="*/ 39 h 39"/>
                <a:gd name="T14" fmla="*/ 15 w 207"/>
                <a:gd name="T15" fmla="*/ 39 h 39"/>
                <a:gd name="T16" fmla="*/ 0 w 207"/>
                <a:gd name="T17" fmla="*/ 27 h 39"/>
                <a:gd name="T18" fmla="*/ 15 w 207"/>
                <a:gd name="T19" fmla="*/ 15 h 39"/>
                <a:gd name="T20" fmla="*/ 44 w 207"/>
                <a:gd name="T21"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39">
                  <a:moveTo>
                    <a:pt x="44" y="15"/>
                  </a:moveTo>
                  <a:cubicBezTo>
                    <a:pt x="44" y="10"/>
                    <a:pt x="44" y="5"/>
                    <a:pt x="44" y="0"/>
                  </a:cubicBezTo>
                  <a:cubicBezTo>
                    <a:pt x="83" y="0"/>
                    <a:pt x="123" y="0"/>
                    <a:pt x="163" y="0"/>
                  </a:cubicBezTo>
                  <a:cubicBezTo>
                    <a:pt x="163" y="5"/>
                    <a:pt x="164" y="9"/>
                    <a:pt x="164" y="15"/>
                  </a:cubicBezTo>
                  <a:cubicBezTo>
                    <a:pt x="173" y="15"/>
                    <a:pt x="182" y="15"/>
                    <a:pt x="191" y="15"/>
                  </a:cubicBezTo>
                  <a:cubicBezTo>
                    <a:pt x="201" y="15"/>
                    <a:pt x="207" y="20"/>
                    <a:pt x="207" y="27"/>
                  </a:cubicBezTo>
                  <a:cubicBezTo>
                    <a:pt x="207" y="34"/>
                    <a:pt x="201" y="39"/>
                    <a:pt x="191" y="39"/>
                  </a:cubicBezTo>
                  <a:cubicBezTo>
                    <a:pt x="133" y="39"/>
                    <a:pt x="74" y="39"/>
                    <a:pt x="15" y="39"/>
                  </a:cubicBezTo>
                  <a:cubicBezTo>
                    <a:pt x="6" y="39"/>
                    <a:pt x="0" y="35"/>
                    <a:pt x="0" y="27"/>
                  </a:cubicBezTo>
                  <a:cubicBezTo>
                    <a:pt x="0" y="20"/>
                    <a:pt x="6" y="15"/>
                    <a:pt x="15" y="15"/>
                  </a:cubicBezTo>
                  <a:cubicBezTo>
                    <a:pt x="24" y="15"/>
                    <a:pt x="33" y="15"/>
                    <a:pt x="4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9" name="Freeform 33">
              <a:extLst>
                <a:ext uri="{FF2B5EF4-FFF2-40B4-BE49-F238E27FC236}">
                  <a16:creationId xmlns:a16="http://schemas.microsoft.com/office/drawing/2014/main" id="{A749460B-FCCF-4CA6-8FD6-EA3C6BAAD881}"/>
                </a:ext>
              </a:extLst>
            </p:cNvPr>
            <p:cNvSpPr>
              <a:spLocks/>
            </p:cNvSpPr>
            <p:nvPr/>
          </p:nvSpPr>
          <p:spPr bwMode="auto">
            <a:xfrm>
              <a:off x="1068" y="3098"/>
              <a:ext cx="305" cy="58"/>
            </a:xfrm>
            <a:custGeom>
              <a:avLst/>
              <a:gdLst>
                <a:gd name="T0" fmla="*/ 164 w 207"/>
                <a:gd name="T1" fmla="*/ 16 h 39"/>
                <a:gd name="T2" fmla="*/ 193 w 207"/>
                <a:gd name="T3" fmla="*/ 16 h 39"/>
                <a:gd name="T4" fmla="*/ 207 w 207"/>
                <a:gd name="T5" fmla="*/ 28 h 39"/>
                <a:gd name="T6" fmla="*/ 193 w 207"/>
                <a:gd name="T7" fmla="*/ 39 h 39"/>
                <a:gd name="T8" fmla="*/ 14 w 207"/>
                <a:gd name="T9" fmla="*/ 39 h 39"/>
                <a:gd name="T10" fmla="*/ 1 w 207"/>
                <a:gd name="T11" fmla="*/ 28 h 39"/>
                <a:gd name="T12" fmla="*/ 14 w 207"/>
                <a:gd name="T13" fmla="*/ 16 h 39"/>
                <a:gd name="T14" fmla="*/ 44 w 207"/>
                <a:gd name="T15" fmla="*/ 16 h 39"/>
                <a:gd name="T16" fmla="*/ 44 w 207"/>
                <a:gd name="T17" fmla="*/ 0 h 39"/>
                <a:gd name="T18" fmla="*/ 163 w 207"/>
                <a:gd name="T19" fmla="*/ 0 h 39"/>
                <a:gd name="T20" fmla="*/ 164 w 207"/>
                <a:gd name="T21"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7" h="39">
                  <a:moveTo>
                    <a:pt x="164" y="16"/>
                  </a:moveTo>
                  <a:cubicBezTo>
                    <a:pt x="174" y="16"/>
                    <a:pt x="184" y="15"/>
                    <a:pt x="193" y="16"/>
                  </a:cubicBezTo>
                  <a:cubicBezTo>
                    <a:pt x="202" y="16"/>
                    <a:pt x="207" y="21"/>
                    <a:pt x="207" y="28"/>
                  </a:cubicBezTo>
                  <a:cubicBezTo>
                    <a:pt x="206" y="35"/>
                    <a:pt x="201" y="39"/>
                    <a:pt x="193" y="39"/>
                  </a:cubicBezTo>
                  <a:cubicBezTo>
                    <a:pt x="134" y="39"/>
                    <a:pt x="74" y="39"/>
                    <a:pt x="14" y="39"/>
                  </a:cubicBezTo>
                  <a:cubicBezTo>
                    <a:pt x="6" y="39"/>
                    <a:pt x="1" y="36"/>
                    <a:pt x="1" y="28"/>
                  </a:cubicBezTo>
                  <a:cubicBezTo>
                    <a:pt x="0" y="21"/>
                    <a:pt x="5" y="16"/>
                    <a:pt x="14" y="16"/>
                  </a:cubicBezTo>
                  <a:cubicBezTo>
                    <a:pt x="24" y="15"/>
                    <a:pt x="33" y="16"/>
                    <a:pt x="44" y="16"/>
                  </a:cubicBezTo>
                  <a:cubicBezTo>
                    <a:pt x="44" y="10"/>
                    <a:pt x="44" y="5"/>
                    <a:pt x="44" y="0"/>
                  </a:cubicBezTo>
                  <a:cubicBezTo>
                    <a:pt x="84" y="0"/>
                    <a:pt x="123" y="0"/>
                    <a:pt x="163" y="0"/>
                  </a:cubicBezTo>
                  <a:cubicBezTo>
                    <a:pt x="163" y="5"/>
                    <a:pt x="164" y="9"/>
                    <a:pt x="16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0" name="Freeform 34">
              <a:extLst>
                <a:ext uri="{FF2B5EF4-FFF2-40B4-BE49-F238E27FC236}">
                  <a16:creationId xmlns:a16="http://schemas.microsoft.com/office/drawing/2014/main" id="{824613A0-D52D-4E5E-A5FC-EFC2ABABF215}"/>
                </a:ext>
              </a:extLst>
            </p:cNvPr>
            <p:cNvSpPr>
              <a:spLocks/>
            </p:cNvSpPr>
            <p:nvPr/>
          </p:nvSpPr>
          <p:spPr bwMode="auto">
            <a:xfrm>
              <a:off x="992" y="2069"/>
              <a:ext cx="435" cy="355"/>
            </a:xfrm>
            <a:custGeom>
              <a:avLst/>
              <a:gdLst>
                <a:gd name="T0" fmla="*/ 296 w 296"/>
                <a:gd name="T1" fmla="*/ 0 h 241"/>
                <a:gd name="T2" fmla="*/ 296 w 296"/>
                <a:gd name="T3" fmla="*/ 133 h 241"/>
                <a:gd name="T4" fmla="*/ 290 w 296"/>
                <a:gd name="T5" fmla="*/ 125 h 241"/>
                <a:gd name="T6" fmla="*/ 290 w 296"/>
                <a:gd name="T7" fmla="*/ 18 h 241"/>
                <a:gd name="T8" fmla="*/ 290 w 296"/>
                <a:gd name="T9" fmla="*/ 7 h 241"/>
                <a:gd name="T10" fmla="*/ 6 w 296"/>
                <a:gd name="T11" fmla="*/ 7 h 241"/>
                <a:gd name="T12" fmla="*/ 6 w 296"/>
                <a:gd name="T13" fmla="*/ 235 h 241"/>
                <a:gd name="T14" fmla="*/ 17 w 296"/>
                <a:gd name="T15" fmla="*/ 235 h 241"/>
                <a:gd name="T16" fmla="*/ 177 w 296"/>
                <a:gd name="T17" fmla="*/ 236 h 241"/>
                <a:gd name="T18" fmla="*/ 185 w 296"/>
                <a:gd name="T19" fmla="*/ 238 h 241"/>
                <a:gd name="T20" fmla="*/ 184 w 296"/>
                <a:gd name="T21" fmla="*/ 241 h 241"/>
                <a:gd name="T22" fmla="*/ 0 w 296"/>
                <a:gd name="T23" fmla="*/ 241 h 241"/>
                <a:gd name="T24" fmla="*/ 0 w 296"/>
                <a:gd name="T25" fmla="*/ 0 h 241"/>
                <a:gd name="T26" fmla="*/ 296 w 296"/>
                <a:gd name="T2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6" h="241">
                  <a:moveTo>
                    <a:pt x="296" y="0"/>
                  </a:moveTo>
                  <a:cubicBezTo>
                    <a:pt x="296" y="45"/>
                    <a:pt x="296" y="89"/>
                    <a:pt x="296" y="133"/>
                  </a:cubicBezTo>
                  <a:cubicBezTo>
                    <a:pt x="288" y="134"/>
                    <a:pt x="290" y="129"/>
                    <a:pt x="290" y="125"/>
                  </a:cubicBezTo>
                  <a:cubicBezTo>
                    <a:pt x="290" y="89"/>
                    <a:pt x="290" y="53"/>
                    <a:pt x="290" y="18"/>
                  </a:cubicBezTo>
                  <a:cubicBezTo>
                    <a:pt x="290" y="14"/>
                    <a:pt x="290" y="11"/>
                    <a:pt x="290" y="7"/>
                  </a:cubicBezTo>
                  <a:cubicBezTo>
                    <a:pt x="195" y="7"/>
                    <a:pt x="101" y="7"/>
                    <a:pt x="6" y="7"/>
                  </a:cubicBezTo>
                  <a:cubicBezTo>
                    <a:pt x="6" y="83"/>
                    <a:pt x="6" y="159"/>
                    <a:pt x="6" y="235"/>
                  </a:cubicBezTo>
                  <a:cubicBezTo>
                    <a:pt x="10" y="235"/>
                    <a:pt x="13" y="235"/>
                    <a:pt x="17" y="235"/>
                  </a:cubicBezTo>
                  <a:cubicBezTo>
                    <a:pt x="70" y="235"/>
                    <a:pt x="123" y="235"/>
                    <a:pt x="177" y="236"/>
                  </a:cubicBezTo>
                  <a:cubicBezTo>
                    <a:pt x="179" y="236"/>
                    <a:pt x="182" y="237"/>
                    <a:pt x="185" y="238"/>
                  </a:cubicBezTo>
                  <a:cubicBezTo>
                    <a:pt x="185" y="239"/>
                    <a:pt x="185" y="240"/>
                    <a:pt x="184" y="241"/>
                  </a:cubicBezTo>
                  <a:cubicBezTo>
                    <a:pt x="123" y="241"/>
                    <a:pt x="62" y="241"/>
                    <a:pt x="0" y="241"/>
                  </a:cubicBezTo>
                  <a:cubicBezTo>
                    <a:pt x="0" y="161"/>
                    <a:pt x="0" y="81"/>
                    <a:pt x="0" y="0"/>
                  </a:cubicBezTo>
                  <a:cubicBezTo>
                    <a:pt x="98" y="0"/>
                    <a:pt x="197" y="0"/>
                    <a:pt x="2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1" name="Freeform 35">
              <a:extLst>
                <a:ext uri="{FF2B5EF4-FFF2-40B4-BE49-F238E27FC236}">
                  <a16:creationId xmlns:a16="http://schemas.microsoft.com/office/drawing/2014/main" id="{D84B9902-26E4-41C7-B44B-D0D9EB1DEDB1}"/>
                </a:ext>
              </a:extLst>
            </p:cNvPr>
            <p:cNvSpPr>
              <a:spLocks/>
            </p:cNvSpPr>
            <p:nvPr/>
          </p:nvSpPr>
          <p:spPr bwMode="auto">
            <a:xfrm>
              <a:off x="328" y="946"/>
              <a:ext cx="274" cy="52"/>
            </a:xfrm>
            <a:custGeom>
              <a:avLst/>
              <a:gdLst>
                <a:gd name="T0" fmla="*/ 39 w 186"/>
                <a:gd name="T1" fmla="*/ 13 h 35"/>
                <a:gd name="T2" fmla="*/ 40 w 186"/>
                <a:gd name="T3" fmla="*/ 0 h 35"/>
                <a:gd name="T4" fmla="*/ 146 w 186"/>
                <a:gd name="T5" fmla="*/ 0 h 35"/>
                <a:gd name="T6" fmla="*/ 148 w 186"/>
                <a:gd name="T7" fmla="*/ 13 h 35"/>
                <a:gd name="T8" fmla="*/ 172 w 186"/>
                <a:gd name="T9" fmla="*/ 13 h 35"/>
                <a:gd name="T10" fmla="*/ 186 w 186"/>
                <a:gd name="T11" fmla="*/ 25 h 35"/>
                <a:gd name="T12" fmla="*/ 172 w 186"/>
                <a:gd name="T13" fmla="*/ 35 h 35"/>
                <a:gd name="T14" fmla="*/ 15 w 186"/>
                <a:gd name="T15" fmla="*/ 35 h 35"/>
                <a:gd name="T16" fmla="*/ 1 w 186"/>
                <a:gd name="T17" fmla="*/ 24 h 35"/>
                <a:gd name="T18" fmla="*/ 14 w 186"/>
                <a:gd name="T19" fmla="*/ 13 h 35"/>
                <a:gd name="T20" fmla="*/ 39 w 186"/>
                <a:gd name="T21"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6" h="35">
                  <a:moveTo>
                    <a:pt x="39" y="13"/>
                  </a:moveTo>
                  <a:cubicBezTo>
                    <a:pt x="39" y="8"/>
                    <a:pt x="39" y="4"/>
                    <a:pt x="40" y="0"/>
                  </a:cubicBezTo>
                  <a:cubicBezTo>
                    <a:pt x="75" y="0"/>
                    <a:pt x="111" y="0"/>
                    <a:pt x="146" y="0"/>
                  </a:cubicBezTo>
                  <a:cubicBezTo>
                    <a:pt x="147" y="4"/>
                    <a:pt x="147" y="8"/>
                    <a:pt x="148" y="13"/>
                  </a:cubicBezTo>
                  <a:cubicBezTo>
                    <a:pt x="156" y="13"/>
                    <a:pt x="164" y="13"/>
                    <a:pt x="172" y="13"/>
                  </a:cubicBezTo>
                  <a:cubicBezTo>
                    <a:pt x="181" y="13"/>
                    <a:pt x="186" y="17"/>
                    <a:pt x="186" y="25"/>
                  </a:cubicBezTo>
                  <a:cubicBezTo>
                    <a:pt x="185" y="33"/>
                    <a:pt x="179" y="35"/>
                    <a:pt x="172" y="35"/>
                  </a:cubicBezTo>
                  <a:cubicBezTo>
                    <a:pt x="119" y="35"/>
                    <a:pt x="67" y="35"/>
                    <a:pt x="15" y="35"/>
                  </a:cubicBezTo>
                  <a:cubicBezTo>
                    <a:pt x="5" y="35"/>
                    <a:pt x="0" y="31"/>
                    <a:pt x="1" y="24"/>
                  </a:cubicBezTo>
                  <a:cubicBezTo>
                    <a:pt x="1" y="15"/>
                    <a:pt x="7" y="13"/>
                    <a:pt x="14" y="13"/>
                  </a:cubicBezTo>
                  <a:cubicBezTo>
                    <a:pt x="22" y="13"/>
                    <a:pt x="30" y="13"/>
                    <a:pt x="3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2" name="Freeform 36">
              <a:extLst>
                <a:ext uri="{FF2B5EF4-FFF2-40B4-BE49-F238E27FC236}">
                  <a16:creationId xmlns:a16="http://schemas.microsoft.com/office/drawing/2014/main" id="{3A5CBB80-EB70-43FE-9B94-EB8C43C7D6F7}"/>
                </a:ext>
              </a:extLst>
            </p:cNvPr>
            <p:cNvSpPr>
              <a:spLocks/>
            </p:cNvSpPr>
            <p:nvPr/>
          </p:nvSpPr>
          <p:spPr bwMode="auto">
            <a:xfrm>
              <a:off x="2620" y="565"/>
              <a:ext cx="85" cy="498"/>
            </a:xfrm>
            <a:custGeom>
              <a:avLst/>
              <a:gdLst>
                <a:gd name="T0" fmla="*/ 21 w 58"/>
                <a:gd name="T1" fmla="*/ 234 h 338"/>
                <a:gd name="T2" fmla="*/ 21 w 58"/>
                <a:gd name="T3" fmla="*/ 190 h 338"/>
                <a:gd name="T4" fmla="*/ 9 w 58"/>
                <a:gd name="T5" fmla="*/ 176 h 338"/>
                <a:gd name="T6" fmla="*/ 0 w 58"/>
                <a:gd name="T7" fmla="*/ 170 h 338"/>
                <a:gd name="T8" fmla="*/ 9 w 58"/>
                <a:gd name="T9" fmla="*/ 163 h 338"/>
                <a:gd name="T10" fmla="*/ 21 w 58"/>
                <a:gd name="T11" fmla="*/ 149 h 338"/>
                <a:gd name="T12" fmla="*/ 21 w 58"/>
                <a:gd name="T13" fmla="*/ 58 h 338"/>
                <a:gd name="T14" fmla="*/ 17 w 58"/>
                <a:gd name="T15" fmla="*/ 48 h 338"/>
                <a:gd name="T16" fmla="*/ 16 w 58"/>
                <a:gd name="T17" fmla="*/ 31 h 338"/>
                <a:gd name="T18" fmla="*/ 21 w 58"/>
                <a:gd name="T19" fmla="*/ 14 h 338"/>
                <a:gd name="T20" fmla="*/ 21 w 58"/>
                <a:gd name="T21" fmla="*/ 7 h 338"/>
                <a:gd name="T22" fmla="*/ 27 w 58"/>
                <a:gd name="T23" fmla="*/ 0 h 338"/>
                <a:gd name="T24" fmla="*/ 32 w 58"/>
                <a:gd name="T25" fmla="*/ 7 h 338"/>
                <a:gd name="T26" fmla="*/ 33 w 58"/>
                <a:gd name="T27" fmla="*/ 19 h 338"/>
                <a:gd name="T28" fmla="*/ 46 w 58"/>
                <a:gd name="T29" fmla="*/ 32 h 338"/>
                <a:gd name="T30" fmla="*/ 50 w 58"/>
                <a:gd name="T31" fmla="*/ 32 h 338"/>
                <a:gd name="T32" fmla="*/ 58 w 58"/>
                <a:gd name="T33" fmla="*/ 39 h 338"/>
                <a:gd name="T34" fmla="*/ 51 w 58"/>
                <a:gd name="T35" fmla="*/ 44 h 338"/>
                <a:gd name="T36" fmla="*/ 44 w 58"/>
                <a:gd name="T37" fmla="*/ 45 h 338"/>
                <a:gd name="T38" fmla="*/ 33 w 58"/>
                <a:gd name="T39" fmla="*/ 56 h 338"/>
                <a:gd name="T40" fmla="*/ 33 w 58"/>
                <a:gd name="T41" fmla="*/ 151 h 338"/>
                <a:gd name="T42" fmla="*/ 44 w 58"/>
                <a:gd name="T43" fmla="*/ 162 h 338"/>
                <a:gd name="T44" fmla="*/ 51 w 58"/>
                <a:gd name="T45" fmla="*/ 163 h 338"/>
                <a:gd name="T46" fmla="*/ 57 w 58"/>
                <a:gd name="T47" fmla="*/ 169 h 338"/>
                <a:gd name="T48" fmla="*/ 50 w 58"/>
                <a:gd name="T49" fmla="*/ 176 h 338"/>
                <a:gd name="T50" fmla="*/ 44 w 58"/>
                <a:gd name="T51" fmla="*/ 176 h 338"/>
                <a:gd name="T52" fmla="*/ 33 w 58"/>
                <a:gd name="T53" fmla="*/ 187 h 338"/>
                <a:gd name="T54" fmla="*/ 33 w 58"/>
                <a:gd name="T55" fmla="*/ 282 h 338"/>
                <a:gd name="T56" fmla="*/ 44 w 58"/>
                <a:gd name="T57" fmla="*/ 294 h 338"/>
                <a:gd name="T58" fmla="*/ 52 w 58"/>
                <a:gd name="T59" fmla="*/ 294 h 338"/>
                <a:gd name="T60" fmla="*/ 58 w 58"/>
                <a:gd name="T61" fmla="*/ 300 h 338"/>
                <a:gd name="T62" fmla="*/ 52 w 58"/>
                <a:gd name="T63" fmla="*/ 306 h 338"/>
                <a:gd name="T64" fmla="*/ 44 w 58"/>
                <a:gd name="T65" fmla="*/ 307 h 338"/>
                <a:gd name="T66" fmla="*/ 33 w 58"/>
                <a:gd name="T67" fmla="*/ 319 h 338"/>
                <a:gd name="T68" fmla="*/ 32 w 58"/>
                <a:gd name="T69" fmla="*/ 334 h 338"/>
                <a:gd name="T70" fmla="*/ 27 w 58"/>
                <a:gd name="T71" fmla="*/ 338 h 338"/>
                <a:gd name="T72" fmla="*/ 22 w 58"/>
                <a:gd name="T73" fmla="*/ 334 h 338"/>
                <a:gd name="T74" fmla="*/ 21 w 58"/>
                <a:gd name="T75" fmla="*/ 327 h 338"/>
                <a:gd name="T76" fmla="*/ 16 w 58"/>
                <a:gd name="T77" fmla="*/ 307 h 338"/>
                <a:gd name="T78" fmla="*/ 17 w 58"/>
                <a:gd name="T79" fmla="*/ 291 h 338"/>
                <a:gd name="T80" fmla="*/ 21 w 58"/>
                <a:gd name="T81" fmla="*/ 279 h 338"/>
                <a:gd name="T82" fmla="*/ 21 w 58"/>
                <a:gd name="T83" fmla="*/ 234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338">
                  <a:moveTo>
                    <a:pt x="21" y="234"/>
                  </a:moveTo>
                  <a:cubicBezTo>
                    <a:pt x="21" y="219"/>
                    <a:pt x="21" y="204"/>
                    <a:pt x="21" y="190"/>
                  </a:cubicBezTo>
                  <a:cubicBezTo>
                    <a:pt x="21" y="181"/>
                    <a:pt x="18" y="177"/>
                    <a:pt x="9" y="176"/>
                  </a:cubicBezTo>
                  <a:cubicBezTo>
                    <a:pt x="6" y="175"/>
                    <a:pt x="3" y="172"/>
                    <a:pt x="0" y="170"/>
                  </a:cubicBezTo>
                  <a:cubicBezTo>
                    <a:pt x="3" y="167"/>
                    <a:pt x="6" y="163"/>
                    <a:pt x="9" y="163"/>
                  </a:cubicBezTo>
                  <a:cubicBezTo>
                    <a:pt x="18" y="162"/>
                    <a:pt x="21" y="158"/>
                    <a:pt x="21" y="149"/>
                  </a:cubicBezTo>
                  <a:cubicBezTo>
                    <a:pt x="21" y="119"/>
                    <a:pt x="21" y="89"/>
                    <a:pt x="21" y="58"/>
                  </a:cubicBezTo>
                  <a:cubicBezTo>
                    <a:pt x="21" y="55"/>
                    <a:pt x="19" y="51"/>
                    <a:pt x="17" y="48"/>
                  </a:cubicBezTo>
                  <a:cubicBezTo>
                    <a:pt x="13" y="42"/>
                    <a:pt x="11" y="36"/>
                    <a:pt x="16" y="31"/>
                  </a:cubicBezTo>
                  <a:cubicBezTo>
                    <a:pt x="21" y="26"/>
                    <a:pt x="21" y="20"/>
                    <a:pt x="21" y="14"/>
                  </a:cubicBezTo>
                  <a:cubicBezTo>
                    <a:pt x="21" y="12"/>
                    <a:pt x="21" y="9"/>
                    <a:pt x="21" y="7"/>
                  </a:cubicBezTo>
                  <a:cubicBezTo>
                    <a:pt x="23" y="4"/>
                    <a:pt x="25" y="2"/>
                    <a:pt x="27" y="0"/>
                  </a:cubicBezTo>
                  <a:cubicBezTo>
                    <a:pt x="29" y="3"/>
                    <a:pt x="32" y="4"/>
                    <a:pt x="32" y="7"/>
                  </a:cubicBezTo>
                  <a:cubicBezTo>
                    <a:pt x="33" y="11"/>
                    <a:pt x="32" y="15"/>
                    <a:pt x="33" y="19"/>
                  </a:cubicBezTo>
                  <a:cubicBezTo>
                    <a:pt x="33" y="28"/>
                    <a:pt x="37" y="32"/>
                    <a:pt x="46" y="32"/>
                  </a:cubicBezTo>
                  <a:cubicBezTo>
                    <a:pt x="47" y="32"/>
                    <a:pt x="49" y="32"/>
                    <a:pt x="50" y="32"/>
                  </a:cubicBezTo>
                  <a:cubicBezTo>
                    <a:pt x="53" y="34"/>
                    <a:pt x="56" y="37"/>
                    <a:pt x="58" y="39"/>
                  </a:cubicBezTo>
                  <a:cubicBezTo>
                    <a:pt x="56" y="41"/>
                    <a:pt x="54" y="43"/>
                    <a:pt x="51" y="44"/>
                  </a:cubicBezTo>
                  <a:cubicBezTo>
                    <a:pt x="49" y="45"/>
                    <a:pt x="47" y="45"/>
                    <a:pt x="44" y="45"/>
                  </a:cubicBezTo>
                  <a:cubicBezTo>
                    <a:pt x="37" y="45"/>
                    <a:pt x="33" y="49"/>
                    <a:pt x="33" y="56"/>
                  </a:cubicBezTo>
                  <a:cubicBezTo>
                    <a:pt x="33" y="88"/>
                    <a:pt x="33" y="120"/>
                    <a:pt x="33" y="151"/>
                  </a:cubicBezTo>
                  <a:cubicBezTo>
                    <a:pt x="33" y="158"/>
                    <a:pt x="37" y="162"/>
                    <a:pt x="44" y="162"/>
                  </a:cubicBezTo>
                  <a:cubicBezTo>
                    <a:pt x="46" y="163"/>
                    <a:pt x="49" y="162"/>
                    <a:pt x="51" y="163"/>
                  </a:cubicBezTo>
                  <a:cubicBezTo>
                    <a:pt x="53" y="164"/>
                    <a:pt x="57" y="168"/>
                    <a:pt x="57" y="169"/>
                  </a:cubicBezTo>
                  <a:cubicBezTo>
                    <a:pt x="56" y="172"/>
                    <a:pt x="53" y="174"/>
                    <a:pt x="50" y="176"/>
                  </a:cubicBezTo>
                  <a:cubicBezTo>
                    <a:pt x="49" y="177"/>
                    <a:pt x="46" y="176"/>
                    <a:pt x="44" y="176"/>
                  </a:cubicBezTo>
                  <a:cubicBezTo>
                    <a:pt x="37" y="177"/>
                    <a:pt x="33" y="180"/>
                    <a:pt x="33" y="187"/>
                  </a:cubicBezTo>
                  <a:cubicBezTo>
                    <a:pt x="33" y="219"/>
                    <a:pt x="33" y="250"/>
                    <a:pt x="33" y="282"/>
                  </a:cubicBezTo>
                  <a:cubicBezTo>
                    <a:pt x="33" y="290"/>
                    <a:pt x="37" y="293"/>
                    <a:pt x="44" y="294"/>
                  </a:cubicBezTo>
                  <a:cubicBezTo>
                    <a:pt x="47" y="294"/>
                    <a:pt x="49" y="293"/>
                    <a:pt x="52" y="294"/>
                  </a:cubicBezTo>
                  <a:cubicBezTo>
                    <a:pt x="54" y="295"/>
                    <a:pt x="58" y="298"/>
                    <a:pt x="58" y="300"/>
                  </a:cubicBezTo>
                  <a:cubicBezTo>
                    <a:pt x="58" y="302"/>
                    <a:pt x="55" y="305"/>
                    <a:pt x="52" y="306"/>
                  </a:cubicBezTo>
                  <a:cubicBezTo>
                    <a:pt x="50" y="307"/>
                    <a:pt x="47" y="307"/>
                    <a:pt x="44" y="307"/>
                  </a:cubicBezTo>
                  <a:cubicBezTo>
                    <a:pt x="37" y="307"/>
                    <a:pt x="33" y="311"/>
                    <a:pt x="33" y="319"/>
                  </a:cubicBezTo>
                  <a:cubicBezTo>
                    <a:pt x="33" y="324"/>
                    <a:pt x="33" y="329"/>
                    <a:pt x="32" y="334"/>
                  </a:cubicBezTo>
                  <a:cubicBezTo>
                    <a:pt x="32" y="335"/>
                    <a:pt x="29" y="338"/>
                    <a:pt x="27" y="338"/>
                  </a:cubicBezTo>
                  <a:cubicBezTo>
                    <a:pt x="26" y="338"/>
                    <a:pt x="23" y="336"/>
                    <a:pt x="22" y="334"/>
                  </a:cubicBezTo>
                  <a:cubicBezTo>
                    <a:pt x="21" y="332"/>
                    <a:pt x="21" y="329"/>
                    <a:pt x="21" y="327"/>
                  </a:cubicBezTo>
                  <a:cubicBezTo>
                    <a:pt x="21" y="320"/>
                    <a:pt x="21" y="313"/>
                    <a:pt x="16" y="307"/>
                  </a:cubicBezTo>
                  <a:cubicBezTo>
                    <a:pt x="13" y="304"/>
                    <a:pt x="16" y="297"/>
                    <a:pt x="17" y="291"/>
                  </a:cubicBezTo>
                  <a:cubicBezTo>
                    <a:pt x="18" y="287"/>
                    <a:pt x="21" y="283"/>
                    <a:pt x="21" y="279"/>
                  </a:cubicBezTo>
                  <a:cubicBezTo>
                    <a:pt x="21" y="264"/>
                    <a:pt x="21" y="249"/>
                    <a:pt x="21" y="2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3" name="Freeform 37">
              <a:extLst>
                <a:ext uri="{FF2B5EF4-FFF2-40B4-BE49-F238E27FC236}">
                  <a16:creationId xmlns:a16="http://schemas.microsoft.com/office/drawing/2014/main" id="{93007904-EF55-41B8-8939-DE0C4063EFB6}"/>
                </a:ext>
              </a:extLst>
            </p:cNvPr>
            <p:cNvSpPr>
              <a:spLocks/>
            </p:cNvSpPr>
            <p:nvPr/>
          </p:nvSpPr>
          <p:spPr bwMode="auto">
            <a:xfrm>
              <a:off x="272" y="2330"/>
              <a:ext cx="486" cy="65"/>
            </a:xfrm>
            <a:custGeom>
              <a:avLst/>
              <a:gdLst>
                <a:gd name="T0" fmla="*/ 63 w 330"/>
                <a:gd name="T1" fmla="*/ 33 h 44"/>
                <a:gd name="T2" fmla="*/ 55 w 330"/>
                <a:gd name="T3" fmla="*/ 44 h 44"/>
                <a:gd name="T4" fmla="*/ 48 w 330"/>
                <a:gd name="T5" fmla="*/ 33 h 44"/>
                <a:gd name="T6" fmla="*/ 50 w 330"/>
                <a:gd name="T7" fmla="*/ 29 h 44"/>
                <a:gd name="T8" fmla="*/ 16 w 330"/>
                <a:gd name="T9" fmla="*/ 28 h 44"/>
                <a:gd name="T10" fmla="*/ 8 w 330"/>
                <a:gd name="T11" fmla="*/ 28 h 44"/>
                <a:gd name="T12" fmla="*/ 0 w 330"/>
                <a:gd name="T13" fmla="*/ 22 h 44"/>
                <a:gd name="T14" fmla="*/ 8 w 330"/>
                <a:gd name="T15" fmla="*/ 16 h 44"/>
                <a:gd name="T16" fmla="*/ 61 w 330"/>
                <a:gd name="T17" fmla="*/ 13 h 44"/>
                <a:gd name="T18" fmla="*/ 145 w 330"/>
                <a:gd name="T19" fmla="*/ 15 h 44"/>
                <a:gd name="T20" fmla="*/ 159 w 330"/>
                <a:gd name="T21" fmla="*/ 6 h 44"/>
                <a:gd name="T22" fmla="*/ 165 w 330"/>
                <a:gd name="T23" fmla="*/ 1 h 44"/>
                <a:gd name="T24" fmla="*/ 171 w 330"/>
                <a:gd name="T25" fmla="*/ 6 h 44"/>
                <a:gd name="T26" fmla="*/ 183 w 330"/>
                <a:gd name="T27" fmla="*/ 15 h 44"/>
                <a:gd name="T28" fmla="*/ 255 w 330"/>
                <a:gd name="T29" fmla="*/ 15 h 44"/>
                <a:gd name="T30" fmla="*/ 320 w 330"/>
                <a:gd name="T31" fmla="*/ 16 h 44"/>
                <a:gd name="T32" fmla="*/ 330 w 330"/>
                <a:gd name="T33" fmla="*/ 22 h 44"/>
                <a:gd name="T34" fmla="*/ 319 w 330"/>
                <a:gd name="T35" fmla="*/ 28 h 44"/>
                <a:gd name="T36" fmla="*/ 280 w 330"/>
                <a:gd name="T37" fmla="*/ 29 h 44"/>
                <a:gd name="T38" fmla="*/ 282 w 330"/>
                <a:gd name="T39" fmla="*/ 33 h 44"/>
                <a:gd name="T40" fmla="*/ 274 w 330"/>
                <a:gd name="T41" fmla="*/ 44 h 44"/>
                <a:gd name="T42" fmla="*/ 267 w 330"/>
                <a:gd name="T43" fmla="*/ 33 h 44"/>
                <a:gd name="T44" fmla="*/ 269 w 330"/>
                <a:gd name="T45" fmla="*/ 31 h 44"/>
                <a:gd name="T46" fmla="*/ 253 w 330"/>
                <a:gd name="T47" fmla="*/ 28 h 44"/>
                <a:gd name="T48" fmla="*/ 187 w 330"/>
                <a:gd name="T49" fmla="*/ 28 h 44"/>
                <a:gd name="T50" fmla="*/ 171 w 330"/>
                <a:gd name="T51" fmla="*/ 39 h 44"/>
                <a:gd name="T52" fmla="*/ 165 w 330"/>
                <a:gd name="T53" fmla="*/ 43 h 44"/>
                <a:gd name="T54" fmla="*/ 159 w 330"/>
                <a:gd name="T55" fmla="*/ 39 h 44"/>
                <a:gd name="T56" fmla="*/ 144 w 330"/>
                <a:gd name="T57" fmla="*/ 28 h 44"/>
                <a:gd name="T58" fmla="*/ 79 w 330"/>
                <a:gd name="T59" fmla="*/ 28 h 44"/>
                <a:gd name="T60" fmla="*/ 62 w 330"/>
                <a:gd name="T61" fmla="*/ 30 h 44"/>
                <a:gd name="T62" fmla="*/ 63 w 330"/>
                <a:gd name="T63"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 h="44">
                  <a:moveTo>
                    <a:pt x="63" y="33"/>
                  </a:moveTo>
                  <a:cubicBezTo>
                    <a:pt x="61" y="36"/>
                    <a:pt x="58" y="40"/>
                    <a:pt x="55" y="44"/>
                  </a:cubicBezTo>
                  <a:cubicBezTo>
                    <a:pt x="53" y="40"/>
                    <a:pt x="51" y="36"/>
                    <a:pt x="48" y="33"/>
                  </a:cubicBezTo>
                  <a:cubicBezTo>
                    <a:pt x="49" y="32"/>
                    <a:pt x="49" y="31"/>
                    <a:pt x="50" y="29"/>
                  </a:cubicBezTo>
                  <a:cubicBezTo>
                    <a:pt x="39" y="29"/>
                    <a:pt x="27" y="29"/>
                    <a:pt x="16" y="28"/>
                  </a:cubicBezTo>
                  <a:cubicBezTo>
                    <a:pt x="13" y="28"/>
                    <a:pt x="10" y="29"/>
                    <a:pt x="8" y="28"/>
                  </a:cubicBezTo>
                  <a:cubicBezTo>
                    <a:pt x="5" y="26"/>
                    <a:pt x="3" y="24"/>
                    <a:pt x="0" y="22"/>
                  </a:cubicBezTo>
                  <a:cubicBezTo>
                    <a:pt x="3" y="20"/>
                    <a:pt x="5" y="16"/>
                    <a:pt x="8" y="16"/>
                  </a:cubicBezTo>
                  <a:cubicBezTo>
                    <a:pt x="26" y="14"/>
                    <a:pt x="44" y="13"/>
                    <a:pt x="61" y="13"/>
                  </a:cubicBezTo>
                  <a:cubicBezTo>
                    <a:pt x="89" y="13"/>
                    <a:pt x="117" y="15"/>
                    <a:pt x="145" y="15"/>
                  </a:cubicBezTo>
                  <a:cubicBezTo>
                    <a:pt x="152" y="16"/>
                    <a:pt x="158" y="15"/>
                    <a:pt x="159" y="6"/>
                  </a:cubicBezTo>
                  <a:cubicBezTo>
                    <a:pt x="159" y="4"/>
                    <a:pt x="163" y="0"/>
                    <a:pt x="165" y="1"/>
                  </a:cubicBezTo>
                  <a:cubicBezTo>
                    <a:pt x="167" y="1"/>
                    <a:pt x="171" y="4"/>
                    <a:pt x="171" y="6"/>
                  </a:cubicBezTo>
                  <a:cubicBezTo>
                    <a:pt x="171" y="14"/>
                    <a:pt x="177" y="15"/>
                    <a:pt x="183" y="15"/>
                  </a:cubicBezTo>
                  <a:cubicBezTo>
                    <a:pt x="207" y="15"/>
                    <a:pt x="231" y="15"/>
                    <a:pt x="255" y="15"/>
                  </a:cubicBezTo>
                  <a:cubicBezTo>
                    <a:pt x="277" y="15"/>
                    <a:pt x="298" y="15"/>
                    <a:pt x="320" y="16"/>
                  </a:cubicBezTo>
                  <a:cubicBezTo>
                    <a:pt x="323" y="16"/>
                    <a:pt x="327" y="20"/>
                    <a:pt x="330" y="22"/>
                  </a:cubicBezTo>
                  <a:cubicBezTo>
                    <a:pt x="327" y="24"/>
                    <a:pt x="323" y="28"/>
                    <a:pt x="319" y="28"/>
                  </a:cubicBezTo>
                  <a:cubicBezTo>
                    <a:pt x="306" y="29"/>
                    <a:pt x="293" y="29"/>
                    <a:pt x="280" y="29"/>
                  </a:cubicBezTo>
                  <a:cubicBezTo>
                    <a:pt x="281" y="30"/>
                    <a:pt x="282" y="31"/>
                    <a:pt x="282" y="33"/>
                  </a:cubicBezTo>
                  <a:cubicBezTo>
                    <a:pt x="279" y="36"/>
                    <a:pt x="277" y="40"/>
                    <a:pt x="274" y="44"/>
                  </a:cubicBezTo>
                  <a:cubicBezTo>
                    <a:pt x="272" y="40"/>
                    <a:pt x="269" y="37"/>
                    <a:pt x="267" y="33"/>
                  </a:cubicBezTo>
                  <a:cubicBezTo>
                    <a:pt x="267" y="32"/>
                    <a:pt x="268" y="31"/>
                    <a:pt x="269" y="31"/>
                  </a:cubicBezTo>
                  <a:cubicBezTo>
                    <a:pt x="264" y="30"/>
                    <a:pt x="258" y="28"/>
                    <a:pt x="253" y="28"/>
                  </a:cubicBezTo>
                  <a:cubicBezTo>
                    <a:pt x="231" y="28"/>
                    <a:pt x="209" y="28"/>
                    <a:pt x="187" y="28"/>
                  </a:cubicBezTo>
                  <a:cubicBezTo>
                    <a:pt x="179" y="28"/>
                    <a:pt x="171" y="28"/>
                    <a:pt x="171" y="39"/>
                  </a:cubicBezTo>
                  <a:cubicBezTo>
                    <a:pt x="171" y="41"/>
                    <a:pt x="167" y="43"/>
                    <a:pt x="165" y="43"/>
                  </a:cubicBezTo>
                  <a:cubicBezTo>
                    <a:pt x="163" y="43"/>
                    <a:pt x="159" y="40"/>
                    <a:pt x="159" y="39"/>
                  </a:cubicBezTo>
                  <a:cubicBezTo>
                    <a:pt x="158" y="28"/>
                    <a:pt x="151" y="28"/>
                    <a:pt x="144" y="28"/>
                  </a:cubicBezTo>
                  <a:cubicBezTo>
                    <a:pt x="122" y="28"/>
                    <a:pt x="101" y="28"/>
                    <a:pt x="79" y="28"/>
                  </a:cubicBezTo>
                  <a:cubicBezTo>
                    <a:pt x="73" y="28"/>
                    <a:pt x="67" y="30"/>
                    <a:pt x="62" y="30"/>
                  </a:cubicBezTo>
                  <a:cubicBezTo>
                    <a:pt x="62" y="31"/>
                    <a:pt x="63" y="32"/>
                    <a:pt x="63"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4" name="Freeform 38">
              <a:extLst>
                <a:ext uri="{FF2B5EF4-FFF2-40B4-BE49-F238E27FC236}">
                  <a16:creationId xmlns:a16="http://schemas.microsoft.com/office/drawing/2014/main" id="{4C91F29A-26B6-4742-A3F6-88C1D62CB519}"/>
                </a:ext>
              </a:extLst>
            </p:cNvPr>
            <p:cNvSpPr>
              <a:spLocks/>
            </p:cNvSpPr>
            <p:nvPr/>
          </p:nvSpPr>
          <p:spPr bwMode="auto">
            <a:xfrm>
              <a:off x="2556" y="2760"/>
              <a:ext cx="243" cy="200"/>
            </a:xfrm>
            <a:custGeom>
              <a:avLst/>
              <a:gdLst>
                <a:gd name="T0" fmla="*/ 165 w 165"/>
                <a:gd name="T1" fmla="*/ 76 h 136"/>
                <a:gd name="T2" fmla="*/ 151 w 165"/>
                <a:gd name="T3" fmla="*/ 76 h 136"/>
                <a:gd name="T4" fmla="*/ 151 w 165"/>
                <a:gd name="T5" fmla="*/ 42 h 136"/>
                <a:gd name="T6" fmla="*/ 125 w 165"/>
                <a:gd name="T7" fmla="*/ 16 h 136"/>
                <a:gd name="T8" fmla="*/ 33 w 165"/>
                <a:gd name="T9" fmla="*/ 16 h 136"/>
                <a:gd name="T10" fmla="*/ 14 w 165"/>
                <a:gd name="T11" fmla="*/ 34 h 136"/>
                <a:gd name="T12" fmla="*/ 14 w 165"/>
                <a:gd name="T13" fmla="*/ 125 h 136"/>
                <a:gd name="T14" fmla="*/ 14 w 165"/>
                <a:gd name="T15" fmla="*/ 136 h 136"/>
                <a:gd name="T16" fmla="*/ 0 w 165"/>
                <a:gd name="T17" fmla="*/ 136 h 136"/>
                <a:gd name="T18" fmla="*/ 0 w 165"/>
                <a:gd name="T19" fmla="*/ 128 h 136"/>
                <a:gd name="T20" fmla="*/ 0 w 165"/>
                <a:gd name="T21" fmla="*/ 22 h 136"/>
                <a:gd name="T22" fmla="*/ 22 w 165"/>
                <a:gd name="T23" fmla="*/ 0 h 136"/>
                <a:gd name="T24" fmla="*/ 144 w 165"/>
                <a:gd name="T25" fmla="*/ 0 h 136"/>
                <a:gd name="T26" fmla="*/ 165 w 165"/>
                <a:gd name="T27" fmla="*/ 21 h 136"/>
                <a:gd name="T28" fmla="*/ 165 w 165"/>
                <a:gd name="T29"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36">
                  <a:moveTo>
                    <a:pt x="165" y="76"/>
                  </a:moveTo>
                  <a:cubicBezTo>
                    <a:pt x="160" y="76"/>
                    <a:pt x="157" y="76"/>
                    <a:pt x="151" y="76"/>
                  </a:cubicBezTo>
                  <a:cubicBezTo>
                    <a:pt x="151" y="65"/>
                    <a:pt x="151" y="54"/>
                    <a:pt x="151" y="42"/>
                  </a:cubicBezTo>
                  <a:cubicBezTo>
                    <a:pt x="151" y="16"/>
                    <a:pt x="151" y="16"/>
                    <a:pt x="125" y="16"/>
                  </a:cubicBezTo>
                  <a:cubicBezTo>
                    <a:pt x="94" y="16"/>
                    <a:pt x="63" y="16"/>
                    <a:pt x="33" y="16"/>
                  </a:cubicBezTo>
                  <a:cubicBezTo>
                    <a:pt x="15" y="16"/>
                    <a:pt x="14" y="17"/>
                    <a:pt x="14" y="34"/>
                  </a:cubicBezTo>
                  <a:cubicBezTo>
                    <a:pt x="14" y="64"/>
                    <a:pt x="14" y="95"/>
                    <a:pt x="14" y="125"/>
                  </a:cubicBezTo>
                  <a:cubicBezTo>
                    <a:pt x="14" y="128"/>
                    <a:pt x="14" y="131"/>
                    <a:pt x="14" y="136"/>
                  </a:cubicBezTo>
                  <a:cubicBezTo>
                    <a:pt x="9" y="136"/>
                    <a:pt x="5" y="136"/>
                    <a:pt x="0" y="136"/>
                  </a:cubicBezTo>
                  <a:cubicBezTo>
                    <a:pt x="0" y="133"/>
                    <a:pt x="0" y="131"/>
                    <a:pt x="0" y="128"/>
                  </a:cubicBezTo>
                  <a:cubicBezTo>
                    <a:pt x="0" y="93"/>
                    <a:pt x="0" y="57"/>
                    <a:pt x="0" y="22"/>
                  </a:cubicBezTo>
                  <a:cubicBezTo>
                    <a:pt x="0" y="6"/>
                    <a:pt x="6" y="0"/>
                    <a:pt x="22" y="0"/>
                  </a:cubicBezTo>
                  <a:cubicBezTo>
                    <a:pt x="63" y="0"/>
                    <a:pt x="103" y="0"/>
                    <a:pt x="144" y="0"/>
                  </a:cubicBezTo>
                  <a:cubicBezTo>
                    <a:pt x="159" y="0"/>
                    <a:pt x="165" y="6"/>
                    <a:pt x="165" y="21"/>
                  </a:cubicBezTo>
                  <a:cubicBezTo>
                    <a:pt x="165" y="39"/>
                    <a:pt x="165" y="58"/>
                    <a:pt x="165"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5" name="Freeform 39">
              <a:extLst>
                <a:ext uri="{FF2B5EF4-FFF2-40B4-BE49-F238E27FC236}">
                  <a16:creationId xmlns:a16="http://schemas.microsoft.com/office/drawing/2014/main" id="{77237C35-5236-426E-90BD-FB56EF5E0816}"/>
                </a:ext>
              </a:extLst>
            </p:cNvPr>
            <p:cNvSpPr>
              <a:spLocks/>
            </p:cNvSpPr>
            <p:nvPr/>
          </p:nvSpPr>
          <p:spPr bwMode="auto">
            <a:xfrm>
              <a:off x="1008" y="1320"/>
              <a:ext cx="274" cy="62"/>
            </a:xfrm>
            <a:custGeom>
              <a:avLst/>
              <a:gdLst>
                <a:gd name="T0" fmla="*/ 0 w 186"/>
                <a:gd name="T1" fmla="*/ 20 h 42"/>
                <a:gd name="T2" fmla="*/ 19 w 186"/>
                <a:gd name="T3" fmla="*/ 11 h 42"/>
                <a:gd name="T4" fmla="*/ 165 w 186"/>
                <a:gd name="T5" fmla="*/ 11 h 42"/>
                <a:gd name="T6" fmla="*/ 186 w 186"/>
                <a:gd name="T7" fmla="*/ 20 h 42"/>
                <a:gd name="T8" fmla="*/ 153 w 186"/>
                <a:gd name="T9" fmla="*/ 34 h 42"/>
                <a:gd name="T10" fmla="*/ 25 w 186"/>
                <a:gd name="T11" fmla="*/ 33 h 42"/>
                <a:gd name="T12" fmla="*/ 0 w 186"/>
                <a:gd name="T13" fmla="*/ 24 h 42"/>
                <a:gd name="T14" fmla="*/ 0 w 186"/>
                <a:gd name="T15" fmla="*/ 2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6" h="42">
                  <a:moveTo>
                    <a:pt x="0" y="20"/>
                  </a:moveTo>
                  <a:cubicBezTo>
                    <a:pt x="6" y="17"/>
                    <a:pt x="12" y="13"/>
                    <a:pt x="19" y="11"/>
                  </a:cubicBezTo>
                  <a:cubicBezTo>
                    <a:pt x="68" y="0"/>
                    <a:pt x="117" y="0"/>
                    <a:pt x="165" y="11"/>
                  </a:cubicBezTo>
                  <a:cubicBezTo>
                    <a:pt x="172" y="13"/>
                    <a:pt x="178" y="17"/>
                    <a:pt x="186" y="20"/>
                  </a:cubicBezTo>
                  <a:cubicBezTo>
                    <a:pt x="176" y="31"/>
                    <a:pt x="164" y="33"/>
                    <a:pt x="153" y="34"/>
                  </a:cubicBezTo>
                  <a:cubicBezTo>
                    <a:pt x="110" y="42"/>
                    <a:pt x="68" y="42"/>
                    <a:pt x="25" y="33"/>
                  </a:cubicBezTo>
                  <a:cubicBezTo>
                    <a:pt x="16" y="31"/>
                    <a:pt x="8" y="27"/>
                    <a:pt x="0" y="24"/>
                  </a:cubicBezTo>
                  <a:cubicBezTo>
                    <a:pt x="0" y="23"/>
                    <a:pt x="0" y="21"/>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6" name="Freeform 40">
              <a:extLst>
                <a:ext uri="{FF2B5EF4-FFF2-40B4-BE49-F238E27FC236}">
                  <a16:creationId xmlns:a16="http://schemas.microsoft.com/office/drawing/2014/main" id="{FB6F51EF-F1F4-4131-82EA-8BF1AED3A798}"/>
                </a:ext>
              </a:extLst>
            </p:cNvPr>
            <p:cNvSpPr>
              <a:spLocks/>
            </p:cNvSpPr>
            <p:nvPr/>
          </p:nvSpPr>
          <p:spPr bwMode="auto">
            <a:xfrm>
              <a:off x="2459" y="2056"/>
              <a:ext cx="274" cy="65"/>
            </a:xfrm>
            <a:custGeom>
              <a:avLst/>
              <a:gdLst>
                <a:gd name="T0" fmla="*/ 186 w 186"/>
                <a:gd name="T1" fmla="*/ 18 h 44"/>
                <a:gd name="T2" fmla="*/ 0 w 186"/>
                <a:gd name="T3" fmla="*/ 19 h 44"/>
                <a:gd name="T4" fmla="*/ 15 w 186"/>
                <a:gd name="T5" fmla="*/ 12 h 44"/>
                <a:gd name="T6" fmla="*/ 69 w 186"/>
                <a:gd name="T7" fmla="*/ 3 h 44"/>
                <a:gd name="T8" fmla="*/ 163 w 186"/>
                <a:gd name="T9" fmla="*/ 9 h 44"/>
                <a:gd name="T10" fmla="*/ 186 w 186"/>
                <a:gd name="T11" fmla="*/ 18 h 44"/>
              </a:gdLst>
              <a:ahLst/>
              <a:cxnLst>
                <a:cxn ang="0">
                  <a:pos x="T0" y="T1"/>
                </a:cxn>
                <a:cxn ang="0">
                  <a:pos x="T2" y="T3"/>
                </a:cxn>
                <a:cxn ang="0">
                  <a:pos x="T4" y="T5"/>
                </a:cxn>
                <a:cxn ang="0">
                  <a:pos x="T6" y="T7"/>
                </a:cxn>
                <a:cxn ang="0">
                  <a:pos x="T8" y="T9"/>
                </a:cxn>
                <a:cxn ang="0">
                  <a:pos x="T10" y="T11"/>
                </a:cxn>
              </a:cxnLst>
              <a:rect l="0" t="0" r="r" b="b"/>
              <a:pathLst>
                <a:path w="186" h="44">
                  <a:moveTo>
                    <a:pt x="186" y="18"/>
                  </a:moveTo>
                  <a:cubicBezTo>
                    <a:pt x="165" y="44"/>
                    <a:pt x="16" y="43"/>
                    <a:pt x="0" y="19"/>
                  </a:cubicBezTo>
                  <a:cubicBezTo>
                    <a:pt x="5" y="16"/>
                    <a:pt x="10" y="13"/>
                    <a:pt x="15" y="12"/>
                  </a:cubicBezTo>
                  <a:cubicBezTo>
                    <a:pt x="33" y="8"/>
                    <a:pt x="51" y="5"/>
                    <a:pt x="69" y="3"/>
                  </a:cubicBezTo>
                  <a:cubicBezTo>
                    <a:pt x="101" y="0"/>
                    <a:pt x="132" y="2"/>
                    <a:pt x="163" y="9"/>
                  </a:cubicBezTo>
                  <a:cubicBezTo>
                    <a:pt x="171" y="11"/>
                    <a:pt x="178" y="15"/>
                    <a:pt x="186"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7" name="Freeform 41">
              <a:extLst>
                <a:ext uri="{FF2B5EF4-FFF2-40B4-BE49-F238E27FC236}">
                  <a16:creationId xmlns:a16="http://schemas.microsoft.com/office/drawing/2014/main" id="{17B84C58-F98D-4296-B905-C1B1E8322F3B}"/>
                </a:ext>
              </a:extLst>
            </p:cNvPr>
            <p:cNvSpPr>
              <a:spLocks/>
            </p:cNvSpPr>
            <p:nvPr/>
          </p:nvSpPr>
          <p:spPr bwMode="auto">
            <a:xfrm>
              <a:off x="2031" y="2841"/>
              <a:ext cx="228" cy="278"/>
            </a:xfrm>
            <a:custGeom>
              <a:avLst/>
              <a:gdLst>
                <a:gd name="T0" fmla="*/ 147 w 155"/>
                <a:gd name="T1" fmla="*/ 9 h 189"/>
                <a:gd name="T2" fmla="*/ 9 w 155"/>
                <a:gd name="T3" fmla="*/ 9 h 189"/>
                <a:gd name="T4" fmla="*/ 9 w 155"/>
                <a:gd name="T5" fmla="*/ 45 h 189"/>
                <a:gd name="T6" fmla="*/ 6 w 155"/>
                <a:gd name="T7" fmla="*/ 46 h 189"/>
                <a:gd name="T8" fmla="*/ 1 w 155"/>
                <a:gd name="T9" fmla="*/ 37 h 189"/>
                <a:gd name="T10" fmla="*/ 1 w 155"/>
                <a:gd name="T11" fmla="*/ 0 h 189"/>
                <a:gd name="T12" fmla="*/ 155 w 155"/>
                <a:gd name="T13" fmla="*/ 0 h 189"/>
                <a:gd name="T14" fmla="*/ 155 w 155"/>
                <a:gd name="T15" fmla="*/ 189 h 189"/>
                <a:gd name="T16" fmla="*/ 1 w 155"/>
                <a:gd name="T17" fmla="*/ 189 h 189"/>
                <a:gd name="T18" fmla="*/ 1 w 155"/>
                <a:gd name="T19" fmla="*/ 159 h 189"/>
                <a:gd name="T20" fmla="*/ 9 w 155"/>
                <a:gd name="T21" fmla="*/ 165 h 189"/>
                <a:gd name="T22" fmla="*/ 9 w 155"/>
                <a:gd name="T23" fmla="*/ 179 h 189"/>
                <a:gd name="T24" fmla="*/ 147 w 155"/>
                <a:gd name="T25" fmla="*/ 179 h 189"/>
                <a:gd name="T26" fmla="*/ 147 w 155"/>
                <a:gd name="T27" fmla="*/ 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189">
                  <a:moveTo>
                    <a:pt x="147" y="9"/>
                  </a:moveTo>
                  <a:cubicBezTo>
                    <a:pt x="101" y="9"/>
                    <a:pt x="55" y="9"/>
                    <a:pt x="9" y="9"/>
                  </a:cubicBezTo>
                  <a:cubicBezTo>
                    <a:pt x="9" y="22"/>
                    <a:pt x="9" y="33"/>
                    <a:pt x="9" y="45"/>
                  </a:cubicBezTo>
                  <a:cubicBezTo>
                    <a:pt x="8" y="45"/>
                    <a:pt x="7" y="46"/>
                    <a:pt x="6" y="46"/>
                  </a:cubicBezTo>
                  <a:cubicBezTo>
                    <a:pt x="4" y="43"/>
                    <a:pt x="1" y="40"/>
                    <a:pt x="1" y="37"/>
                  </a:cubicBezTo>
                  <a:cubicBezTo>
                    <a:pt x="0" y="25"/>
                    <a:pt x="1" y="13"/>
                    <a:pt x="1" y="0"/>
                  </a:cubicBezTo>
                  <a:cubicBezTo>
                    <a:pt x="53" y="0"/>
                    <a:pt x="104" y="0"/>
                    <a:pt x="155" y="0"/>
                  </a:cubicBezTo>
                  <a:cubicBezTo>
                    <a:pt x="155" y="63"/>
                    <a:pt x="155" y="125"/>
                    <a:pt x="155" y="189"/>
                  </a:cubicBezTo>
                  <a:cubicBezTo>
                    <a:pt x="104" y="189"/>
                    <a:pt x="53" y="189"/>
                    <a:pt x="1" y="189"/>
                  </a:cubicBezTo>
                  <a:cubicBezTo>
                    <a:pt x="1" y="179"/>
                    <a:pt x="1" y="169"/>
                    <a:pt x="1" y="159"/>
                  </a:cubicBezTo>
                  <a:cubicBezTo>
                    <a:pt x="8" y="157"/>
                    <a:pt x="8" y="157"/>
                    <a:pt x="9" y="165"/>
                  </a:cubicBezTo>
                  <a:cubicBezTo>
                    <a:pt x="9" y="169"/>
                    <a:pt x="9" y="174"/>
                    <a:pt x="9" y="179"/>
                  </a:cubicBezTo>
                  <a:cubicBezTo>
                    <a:pt x="55" y="179"/>
                    <a:pt x="101" y="179"/>
                    <a:pt x="147" y="179"/>
                  </a:cubicBezTo>
                  <a:cubicBezTo>
                    <a:pt x="147" y="123"/>
                    <a:pt x="147" y="66"/>
                    <a:pt x="14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8" name="Freeform 42">
              <a:extLst>
                <a:ext uri="{FF2B5EF4-FFF2-40B4-BE49-F238E27FC236}">
                  <a16:creationId xmlns:a16="http://schemas.microsoft.com/office/drawing/2014/main" id="{2386ACB1-B1B3-425D-A8C1-EBA08C96C226}"/>
                </a:ext>
              </a:extLst>
            </p:cNvPr>
            <p:cNvSpPr>
              <a:spLocks/>
            </p:cNvSpPr>
            <p:nvPr/>
          </p:nvSpPr>
          <p:spPr bwMode="auto">
            <a:xfrm>
              <a:off x="2751" y="2333"/>
              <a:ext cx="123" cy="104"/>
            </a:xfrm>
            <a:custGeom>
              <a:avLst/>
              <a:gdLst>
                <a:gd name="T0" fmla="*/ 0 w 84"/>
                <a:gd name="T1" fmla="*/ 69 h 71"/>
                <a:gd name="T2" fmla="*/ 0 w 84"/>
                <a:gd name="T3" fmla="*/ 20 h 71"/>
                <a:gd name="T4" fmla="*/ 84 w 84"/>
                <a:gd name="T5" fmla="*/ 0 h 71"/>
                <a:gd name="T6" fmla="*/ 83 w 84"/>
                <a:gd name="T7" fmla="*/ 49 h 71"/>
                <a:gd name="T8" fmla="*/ 73 w 84"/>
                <a:gd name="T9" fmla="*/ 60 h 71"/>
                <a:gd name="T10" fmla="*/ 31 w 84"/>
                <a:gd name="T11" fmla="*/ 69 h 71"/>
                <a:gd name="T12" fmla="*/ 0 w 84"/>
                <a:gd name="T13" fmla="*/ 69 h 71"/>
              </a:gdLst>
              <a:ahLst/>
              <a:cxnLst>
                <a:cxn ang="0">
                  <a:pos x="T0" y="T1"/>
                </a:cxn>
                <a:cxn ang="0">
                  <a:pos x="T2" y="T3"/>
                </a:cxn>
                <a:cxn ang="0">
                  <a:pos x="T4" y="T5"/>
                </a:cxn>
                <a:cxn ang="0">
                  <a:pos x="T6" y="T7"/>
                </a:cxn>
                <a:cxn ang="0">
                  <a:pos x="T8" y="T9"/>
                </a:cxn>
                <a:cxn ang="0">
                  <a:pos x="T10" y="T11"/>
                </a:cxn>
                <a:cxn ang="0">
                  <a:pos x="T12" y="T13"/>
                </a:cxn>
              </a:cxnLst>
              <a:rect l="0" t="0" r="r" b="b"/>
              <a:pathLst>
                <a:path w="84" h="71">
                  <a:moveTo>
                    <a:pt x="0" y="69"/>
                  </a:moveTo>
                  <a:cubicBezTo>
                    <a:pt x="0" y="52"/>
                    <a:pt x="0" y="36"/>
                    <a:pt x="0" y="20"/>
                  </a:cubicBezTo>
                  <a:cubicBezTo>
                    <a:pt x="28" y="13"/>
                    <a:pt x="57" y="16"/>
                    <a:pt x="84" y="0"/>
                  </a:cubicBezTo>
                  <a:cubicBezTo>
                    <a:pt x="84" y="17"/>
                    <a:pt x="84" y="33"/>
                    <a:pt x="83" y="49"/>
                  </a:cubicBezTo>
                  <a:cubicBezTo>
                    <a:pt x="83" y="53"/>
                    <a:pt x="78" y="59"/>
                    <a:pt x="73" y="60"/>
                  </a:cubicBezTo>
                  <a:cubicBezTo>
                    <a:pt x="59" y="64"/>
                    <a:pt x="45" y="67"/>
                    <a:pt x="31" y="69"/>
                  </a:cubicBezTo>
                  <a:cubicBezTo>
                    <a:pt x="21" y="71"/>
                    <a:pt x="11" y="69"/>
                    <a:pt x="0"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9" name="Freeform 43">
              <a:extLst>
                <a:ext uri="{FF2B5EF4-FFF2-40B4-BE49-F238E27FC236}">
                  <a16:creationId xmlns:a16="http://schemas.microsoft.com/office/drawing/2014/main" id="{34B45C7D-A2A5-4999-B82A-24995C3B0F45}"/>
                </a:ext>
              </a:extLst>
            </p:cNvPr>
            <p:cNvSpPr>
              <a:spLocks/>
            </p:cNvSpPr>
            <p:nvPr/>
          </p:nvSpPr>
          <p:spPr bwMode="auto">
            <a:xfrm>
              <a:off x="615" y="1411"/>
              <a:ext cx="207" cy="256"/>
            </a:xfrm>
            <a:custGeom>
              <a:avLst/>
              <a:gdLst>
                <a:gd name="T0" fmla="*/ 4 w 141"/>
                <a:gd name="T1" fmla="*/ 174 h 174"/>
                <a:gd name="T2" fmla="*/ 4 w 141"/>
                <a:gd name="T3" fmla="*/ 150 h 174"/>
                <a:gd name="T4" fmla="*/ 12 w 141"/>
                <a:gd name="T5" fmla="*/ 165 h 174"/>
                <a:gd name="T6" fmla="*/ 134 w 141"/>
                <a:gd name="T7" fmla="*/ 165 h 174"/>
                <a:gd name="T8" fmla="*/ 134 w 141"/>
                <a:gd name="T9" fmla="*/ 9 h 174"/>
                <a:gd name="T10" fmla="*/ 10 w 141"/>
                <a:gd name="T11" fmla="*/ 9 h 174"/>
                <a:gd name="T12" fmla="*/ 10 w 141"/>
                <a:gd name="T13" fmla="*/ 38 h 174"/>
                <a:gd name="T14" fmla="*/ 7 w 141"/>
                <a:gd name="T15" fmla="*/ 39 h 174"/>
                <a:gd name="T16" fmla="*/ 3 w 141"/>
                <a:gd name="T17" fmla="*/ 0 h 174"/>
                <a:gd name="T18" fmla="*/ 141 w 141"/>
                <a:gd name="T19" fmla="*/ 0 h 174"/>
                <a:gd name="T20" fmla="*/ 141 w 141"/>
                <a:gd name="T21" fmla="*/ 174 h 174"/>
                <a:gd name="T22" fmla="*/ 4 w 141"/>
                <a:gd name="T23"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174">
                  <a:moveTo>
                    <a:pt x="4" y="174"/>
                  </a:moveTo>
                  <a:cubicBezTo>
                    <a:pt x="4" y="166"/>
                    <a:pt x="4" y="158"/>
                    <a:pt x="4" y="150"/>
                  </a:cubicBezTo>
                  <a:cubicBezTo>
                    <a:pt x="14" y="151"/>
                    <a:pt x="8" y="160"/>
                    <a:pt x="12" y="165"/>
                  </a:cubicBezTo>
                  <a:cubicBezTo>
                    <a:pt x="52" y="165"/>
                    <a:pt x="93" y="165"/>
                    <a:pt x="134" y="165"/>
                  </a:cubicBezTo>
                  <a:cubicBezTo>
                    <a:pt x="134" y="113"/>
                    <a:pt x="134" y="62"/>
                    <a:pt x="134" y="9"/>
                  </a:cubicBezTo>
                  <a:cubicBezTo>
                    <a:pt x="93" y="9"/>
                    <a:pt x="52" y="9"/>
                    <a:pt x="10" y="9"/>
                  </a:cubicBezTo>
                  <a:cubicBezTo>
                    <a:pt x="10" y="19"/>
                    <a:pt x="10" y="29"/>
                    <a:pt x="10" y="38"/>
                  </a:cubicBezTo>
                  <a:cubicBezTo>
                    <a:pt x="9" y="38"/>
                    <a:pt x="8" y="38"/>
                    <a:pt x="7" y="39"/>
                  </a:cubicBezTo>
                  <a:cubicBezTo>
                    <a:pt x="0" y="27"/>
                    <a:pt x="5" y="13"/>
                    <a:pt x="3" y="0"/>
                  </a:cubicBezTo>
                  <a:cubicBezTo>
                    <a:pt x="50" y="0"/>
                    <a:pt x="95" y="0"/>
                    <a:pt x="141" y="0"/>
                  </a:cubicBezTo>
                  <a:cubicBezTo>
                    <a:pt x="141" y="58"/>
                    <a:pt x="141" y="116"/>
                    <a:pt x="141" y="174"/>
                  </a:cubicBezTo>
                  <a:cubicBezTo>
                    <a:pt x="95" y="174"/>
                    <a:pt x="50" y="174"/>
                    <a:pt x="4" y="1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0" name="Freeform 44">
              <a:extLst>
                <a:ext uri="{FF2B5EF4-FFF2-40B4-BE49-F238E27FC236}">
                  <a16:creationId xmlns:a16="http://schemas.microsoft.com/office/drawing/2014/main" id="{EE869D25-D8B8-4404-A716-EF216385CABF}"/>
                </a:ext>
              </a:extLst>
            </p:cNvPr>
            <p:cNvSpPr>
              <a:spLocks/>
            </p:cNvSpPr>
            <p:nvPr/>
          </p:nvSpPr>
          <p:spPr bwMode="auto">
            <a:xfrm>
              <a:off x="2748" y="2133"/>
              <a:ext cx="126" cy="103"/>
            </a:xfrm>
            <a:custGeom>
              <a:avLst/>
              <a:gdLst>
                <a:gd name="T0" fmla="*/ 31 w 86"/>
                <a:gd name="T1" fmla="*/ 66 h 70"/>
                <a:gd name="T2" fmla="*/ 22 w 86"/>
                <a:gd name="T3" fmla="*/ 53 h 70"/>
                <a:gd name="T4" fmla="*/ 14 w 86"/>
                <a:gd name="T5" fmla="*/ 47 h 70"/>
                <a:gd name="T6" fmla="*/ 2 w 86"/>
                <a:gd name="T7" fmla="*/ 16 h 70"/>
                <a:gd name="T8" fmla="*/ 86 w 86"/>
                <a:gd name="T9" fmla="*/ 0 h 70"/>
                <a:gd name="T10" fmla="*/ 85 w 86"/>
                <a:gd name="T11" fmla="*/ 49 h 70"/>
                <a:gd name="T12" fmla="*/ 76 w 86"/>
                <a:gd name="T13" fmla="*/ 59 h 70"/>
                <a:gd name="T14" fmla="*/ 31 w 86"/>
                <a:gd name="T15" fmla="*/ 70 h 70"/>
                <a:gd name="T16" fmla="*/ 31 w 86"/>
                <a:gd name="T17" fmla="*/ 6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70">
                  <a:moveTo>
                    <a:pt x="31" y="66"/>
                  </a:moveTo>
                  <a:cubicBezTo>
                    <a:pt x="28" y="62"/>
                    <a:pt x="26" y="57"/>
                    <a:pt x="22" y="53"/>
                  </a:cubicBezTo>
                  <a:cubicBezTo>
                    <a:pt x="20" y="50"/>
                    <a:pt x="17" y="49"/>
                    <a:pt x="14" y="47"/>
                  </a:cubicBezTo>
                  <a:cubicBezTo>
                    <a:pt x="0" y="36"/>
                    <a:pt x="0" y="36"/>
                    <a:pt x="2" y="16"/>
                  </a:cubicBezTo>
                  <a:cubicBezTo>
                    <a:pt x="30" y="14"/>
                    <a:pt x="59" y="15"/>
                    <a:pt x="86" y="0"/>
                  </a:cubicBezTo>
                  <a:cubicBezTo>
                    <a:pt x="86" y="17"/>
                    <a:pt x="86" y="33"/>
                    <a:pt x="85" y="49"/>
                  </a:cubicBezTo>
                  <a:cubicBezTo>
                    <a:pt x="85" y="53"/>
                    <a:pt x="80" y="58"/>
                    <a:pt x="76" y="59"/>
                  </a:cubicBezTo>
                  <a:cubicBezTo>
                    <a:pt x="61" y="64"/>
                    <a:pt x="46" y="67"/>
                    <a:pt x="31" y="70"/>
                  </a:cubicBezTo>
                  <a:cubicBezTo>
                    <a:pt x="31" y="69"/>
                    <a:pt x="31" y="68"/>
                    <a:pt x="3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1" name="Freeform 45">
              <a:extLst>
                <a:ext uri="{FF2B5EF4-FFF2-40B4-BE49-F238E27FC236}">
                  <a16:creationId xmlns:a16="http://schemas.microsoft.com/office/drawing/2014/main" id="{5B99538E-F8AD-479D-A02D-CB5CDC955B57}"/>
                </a:ext>
              </a:extLst>
            </p:cNvPr>
            <p:cNvSpPr>
              <a:spLocks/>
            </p:cNvSpPr>
            <p:nvPr/>
          </p:nvSpPr>
          <p:spPr bwMode="auto">
            <a:xfrm>
              <a:off x="2749" y="2234"/>
              <a:ext cx="125" cy="105"/>
            </a:xfrm>
            <a:custGeom>
              <a:avLst/>
              <a:gdLst>
                <a:gd name="T0" fmla="*/ 0 w 85"/>
                <a:gd name="T1" fmla="*/ 39 h 71"/>
                <a:gd name="T2" fmla="*/ 0 w 85"/>
                <a:gd name="T3" fmla="*/ 27 h 71"/>
                <a:gd name="T4" fmla="*/ 13 w 85"/>
                <a:gd name="T5" fmla="*/ 14 h 71"/>
                <a:gd name="T6" fmla="*/ 59 w 85"/>
                <a:gd name="T7" fmla="*/ 9 h 71"/>
                <a:gd name="T8" fmla="*/ 85 w 85"/>
                <a:gd name="T9" fmla="*/ 0 h 71"/>
                <a:gd name="T10" fmla="*/ 84 w 85"/>
                <a:gd name="T11" fmla="*/ 49 h 71"/>
                <a:gd name="T12" fmla="*/ 73 w 85"/>
                <a:gd name="T13" fmla="*/ 59 h 71"/>
                <a:gd name="T14" fmla="*/ 23 w 85"/>
                <a:gd name="T15" fmla="*/ 71 h 71"/>
                <a:gd name="T16" fmla="*/ 23 w 85"/>
                <a:gd name="T17" fmla="*/ 53 h 71"/>
                <a:gd name="T18" fmla="*/ 9 w 85"/>
                <a:gd name="T19" fmla="*/ 39 h 71"/>
                <a:gd name="T20" fmla="*/ 0 w 85"/>
                <a:gd name="T21" fmla="*/ 3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71">
                  <a:moveTo>
                    <a:pt x="0" y="39"/>
                  </a:moveTo>
                  <a:cubicBezTo>
                    <a:pt x="0" y="34"/>
                    <a:pt x="0" y="31"/>
                    <a:pt x="0" y="27"/>
                  </a:cubicBezTo>
                  <a:cubicBezTo>
                    <a:pt x="0" y="18"/>
                    <a:pt x="3" y="15"/>
                    <a:pt x="13" y="14"/>
                  </a:cubicBezTo>
                  <a:cubicBezTo>
                    <a:pt x="28" y="13"/>
                    <a:pt x="44" y="12"/>
                    <a:pt x="59" y="9"/>
                  </a:cubicBezTo>
                  <a:cubicBezTo>
                    <a:pt x="67" y="8"/>
                    <a:pt x="75" y="3"/>
                    <a:pt x="85" y="0"/>
                  </a:cubicBezTo>
                  <a:cubicBezTo>
                    <a:pt x="85" y="16"/>
                    <a:pt x="85" y="33"/>
                    <a:pt x="84" y="49"/>
                  </a:cubicBezTo>
                  <a:cubicBezTo>
                    <a:pt x="84" y="53"/>
                    <a:pt x="78" y="58"/>
                    <a:pt x="73" y="59"/>
                  </a:cubicBezTo>
                  <a:cubicBezTo>
                    <a:pt x="57" y="64"/>
                    <a:pt x="41" y="67"/>
                    <a:pt x="23" y="71"/>
                  </a:cubicBezTo>
                  <a:cubicBezTo>
                    <a:pt x="23" y="63"/>
                    <a:pt x="23" y="58"/>
                    <a:pt x="23" y="53"/>
                  </a:cubicBezTo>
                  <a:cubicBezTo>
                    <a:pt x="23" y="41"/>
                    <a:pt x="21" y="39"/>
                    <a:pt x="9" y="39"/>
                  </a:cubicBezTo>
                  <a:cubicBezTo>
                    <a:pt x="6" y="39"/>
                    <a:pt x="4" y="39"/>
                    <a:pt x="0"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2" name="Freeform 46">
              <a:extLst>
                <a:ext uri="{FF2B5EF4-FFF2-40B4-BE49-F238E27FC236}">
                  <a16:creationId xmlns:a16="http://schemas.microsoft.com/office/drawing/2014/main" id="{852D6629-857D-435A-9F83-876D6DC1102D}"/>
                </a:ext>
              </a:extLst>
            </p:cNvPr>
            <p:cNvSpPr>
              <a:spLocks/>
            </p:cNvSpPr>
            <p:nvPr/>
          </p:nvSpPr>
          <p:spPr bwMode="auto">
            <a:xfrm>
              <a:off x="694" y="703"/>
              <a:ext cx="211" cy="258"/>
            </a:xfrm>
            <a:custGeom>
              <a:avLst/>
              <a:gdLst>
                <a:gd name="T0" fmla="*/ 3 w 143"/>
                <a:gd name="T1" fmla="*/ 0 h 175"/>
                <a:gd name="T2" fmla="*/ 143 w 143"/>
                <a:gd name="T3" fmla="*/ 0 h 175"/>
                <a:gd name="T4" fmla="*/ 143 w 143"/>
                <a:gd name="T5" fmla="*/ 175 h 175"/>
                <a:gd name="T6" fmla="*/ 4 w 143"/>
                <a:gd name="T7" fmla="*/ 175 h 175"/>
                <a:gd name="T8" fmla="*/ 4 w 143"/>
                <a:gd name="T9" fmla="*/ 131 h 175"/>
                <a:gd name="T10" fmla="*/ 7 w 143"/>
                <a:gd name="T11" fmla="*/ 127 h 175"/>
                <a:gd name="T12" fmla="*/ 10 w 143"/>
                <a:gd name="T13" fmla="*/ 132 h 175"/>
                <a:gd name="T14" fmla="*/ 11 w 143"/>
                <a:gd name="T15" fmla="*/ 167 h 175"/>
                <a:gd name="T16" fmla="*/ 137 w 143"/>
                <a:gd name="T17" fmla="*/ 167 h 175"/>
                <a:gd name="T18" fmla="*/ 137 w 143"/>
                <a:gd name="T19" fmla="*/ 9 h 175"/>
                <a:gd name="T20" fmla="*/ 11 w 143"/>
                <a:gd name="T21" fmla="*/ 9 h 175"/>
                <a:gd name="T22" fmla="*/ 10 w 143"/>
                <a:gd name="T23" fmla="*/ 31 h 175"/>
                <a:gd name="T24" fmla="*/ 3 w 143"/>
                <a:gd name="T2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75">
                  <a:moveTo>
                    <a:pt x="3" y="0"/>
                  </a:moveTo>
                  <a:cubicBezTo>
                    <a:pt x="51" y="0"/>
                    <a:pt x="97" y="0"/>
                    <a:pt x="143" y="0"/>
                  </a:cubicBezTo>
                  <a:cubicBezTo>
                    <a:pt x="143" y="58"/>
                    <a:pt x="143" y="117"/>
                    <a:pt x="143" y="175"/>
                  </a:cubicBezTo>
                  <a:cubicBezTo>
                    <a:pt x="97" y="175"/>
                    <a:pt x="51" y="175"/>
                    <a:pt x="4" y="175"/>
                  </a:cubicBezTo>
                  <a:cubicBezTo>
                    <a:pt x="4" y="161"/>
                    <a:pt x="4" y="146"/>
                    <a:pt x="4" y="131"/>
                  </a:cubicBezTo>
                  <a:cubicBezTo>
                    <a:pt x="4" y="130"/>
                    <a:pt x="6" y="128"/>
                    <a:pt x="7" y="127"/>
                  </a:cubicBezTo>
                  <a:cubicBezTo>
                    <a:pt x="8" y="128"/>
                    <a:pt x="10" y="130"/>
                    <a:pt x="10" y="132"/>
                  </a:cubicBezTo>
                  <a:cubicBezTo>
                    <a:pt x="11" y="143"/>
                    <a:pt x="11" y="155"/>
                    <a:pt x="11" y="167"/>
                  </a:cubicBezTo>
                  <a:cubicBezTo>
                    <a:pt x="53" y="167"/>
                    <a:pt x="94" y="167"/>
                    <a:pt x="137" y="167"/>
                  </a:cubicBezTo>
                  <a:cubicBezTo>
                    <a:pt x="137" y="114"/>
                    <a:pt x="137" y="62"/>
                    <a:pt x="137" y="9"/>
                  </a:cubicBezTo>
                  <a:cubicBezTo>
                    <a:pt x="95" y="9"/>
                    <a:pt x="54" y="9"/>
                    <a:pt x="11" y="9"/>
                  </a:cubicBezTo>
                  <a:cubicBezTo>
                    <a:pt x="11" y="15"/>
                    <a:pt x="11" y="22"/>
                    <a:pt x="10" y="31"/>
                  </a:cubicBezTo>
                  <a:cubicBezTo>
                    <a:pt x="0" y="21"/>
                    <a:pt x="6" y="1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3" name="Freeform 47">
              <a:extLst>
                <a:ext uri="{FF2B5EF4-FFF2-40B4-BE49-F238E27FC236}">
                  <a16:creationId xmlns:a16="http://schemas.microsoft.com/office/drawing/2014/main" id="{BB1D7D6B-6449-4826-BFD2-F43499413418}"/>
                </a:ext>
              </a:extLst>
            </p:cNvPr>
            <p:cNvSpPr>
              <a:spLocks noEditPoints="1"/>
            </p:cNvSpPr>
            <p:nvPr/>
          </p:nvSpPr>
          <p:spPr bwMode="auto">
            <a:xfrm>
              <a:off x="603" y="2402"/>
              <a:ext cx="150" cy="115"/>
            </a:xfrm>
            <a:custGeom>
              <a:avLst/>
              <a:gdLst>
                <a:gd name="T0" fmla="*/ 51 w 102"/>
                <a:gd name="T1" fmla="*/ 77 h 78"/>
                <a:gd name="T2" fmla="*/ 10 w 102"/>
                <a:gd name="T3" fmla="*/ 77 h 78"/>
                <a:gd name="T4" fmla="*/ 0 w 102"/>
                <a:gd name="T5" fmla="*/ 68 h 78"/>
                <a:gd name="T6" fmla="*/ 0 w 102"/>
                <a:gd name="T7" fmla="*/ 10 h 78"/>
                <a:gd name="T8" fmla="*/ 10 w 102"/>
                <a:gd name="T9" fmla="*/ 0 h 78"/>
                <a:gd name="T10" fmla="*/ 93 w 102"/>
                <a:gd name="T11" fmla="*/ 0 h 78"/>
                <a:gd name="T12" fmla="*/ 102 w 102"/>
                <a:gd name="T13" fmla="*/ 8 h 78"/>
                <a:gd name="T14" fmla="*/ 102 w 102"/>
                <a:gd name="T15" fmla="*/ 69 h 78"/>
                <a:gd name="T16" fmla="*/ 93 w 102"/>
                <a:gd name="T17" fmla="*/ 77 h 78"/>
                <a:gd name="T18" fmla="*/ 51 w 102"/>
                <a:gd name="T19" fmla="*/ 77 h 78"/>
                <a:gd name="T20" fmla="*/ 9 w 102"/>
                <a:gd name="T21" fmla="*/ 10 h 78"/>
                <a:gd name="T22" fmla="*/ 9 w 102"/>
                <a:gd name="T23" fmla="*/ 62 h 78"/>
                <a:gd name="T24" fmla="*/ 93 w 102"/>
                <a:gd name="T25" fmla="*/ 62 h 78"/>
                <a:gd name="T26" fmla="*/ 93 w 102"/>
                <a:gd name="T27" fmla="*/ 10 h 78"/>
                <a:gd name="T28" fmla="*/ 9 w 102"/>
                <a:gd name="T29" fmla="*/ 1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78">
                  <a:moveTo>
                    <a:pt x="51" y="77"/>
                  </a:moveTo>
                  <a:cubicBezTo>
                    <a:pt x="37" y="77"/>
                    <a:pt x="24" y="77"/>
                    <a:pt x="10" y="77"/>
                  </a:cubicBezTo>
                  <a:cubicBezTo>
                    <a:pt x="3" y="78"/>
                    <a:pt x="0" y="75"/>
                    <a:pt x="0" y="68"/>
                  </a:cubicBezTo>
                  <a:cubicBezTo>
                    <a:pt x="1" y="48"/>
                    <a:pt x="1" y="29"/>
                    <a:pt x="0" y="10"/>
                  </a:cubicBezTo>
                  <a:cubicBezTo>
                    <a:pt x="0" y="3"/>
                    <a:pt x="3" y="0"/>
                    <a:pt x="10" y="0"/>
                  </a:cubicBezTo>
                  <a:cubicBezTo>
                    <a:pt x="38" y="0"/>
                    <a:pt x="65" y="0"/>
                    <a:pt x="93" y="0"/>
                  </a:cubicBezTo>
                  <a:cubicBezTo>
                    <a:pt x="99" y="0"/>
                    <a:pt x="102" y="2"/>
                    <a:pt x="102" y="8"/>
                  </a:cubicBezTo>
                  <a:cubicBezTo>
                    <a:pt x="102" y="29"/>
                    <a:pt x="102" y="49"/>
                    <a:pt x="102" y="69"/>
                  </a:cubicBezTo>
                  <a:cubicBezTo>
                    <a:pt x="102" y="76"/>
                    <a:pt x="99" y="78"/>
                    <a:pt x="93" y="77"/>
                  </a:cubicBezTo>
                  <a:cubicBezTo>
                    <a:pt x="79" y="77"/>
                    <a:pt x="65" y="77"/>
                    <a:pt x="51" y="77"/>
                  </a:cubicBezTo>
                  <a:close/>
                  <a:moveTo>
                    <a:pt x="9" y="10"/>
                  </a:moveTo>
                  <a:cubicBezTo>
                    <a:pt x="9" y="27"/>
                    <a:pt x="9" y="45"/>
                    <a:pt x="9" y="62"/>
                  </a:cubicBezTo>
                  <a:cubicBezTo>
                    <a:pt x="38" y="62"/>
                    <a:pt x="65" y="62"/>
                    <a:pt x="93" y="62"/>
                  </a:cubicBezTo>
                  <a:cubicBezTo>
                    <a:pt x="93" y="44"/>
                    <a:pt x="93" y="27"/>
                    <a:pt x="93" y="10"/>
                  </a:cubicBezTo>
                  <a:cubicBezTo>
                    <a:pt x="65" y="10"/>
                    <a:pt x="37" y="10"/>
                    <a:pt x="9"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4" name="Freeform 48">
              <a:extLst>
                <a:ext uri="{FF2B5EF4-FFF2-40B4-BE49-F238E27FC236}">
                  <a16:creationId xmlns:a16="http://schemas.microsoft.com/office/drawing/2014/main" id="{F485D1ED-C85C-4336-B250-D4BEE972E4F5}"/>
                </a:ext>
              </a:extLst>
            </p:cNvPr>
            <p:cNvSpPr>
              <a:spLocks noEditPoints="1"/>
            </p:cNvSpPr>
            <p:nvPr/>
          </p:nvSpPr>
          <p:spPr bwMode="auto">
            <a:xfrm>
              <a:off x="276" y="2402"/>
              <a:ext cx="151" cy="115"/>
            </a:xfrm>
            <a:custGeom>
              <a:avLst/>
              <a:gdLst>
                <a:gd name="T0" fmla="*/ 51 w 102"/>
                <a:gd name="T1" fmla="*/ 0 h 78"/>
                <a:gd name="T2" fmla="*/ 92 w 102"/>
                <a:gd name="T3" fmla="*/ 0 h 78"/>
                <a:gd name="T4" fmla="*/ 102 w 102"/>
                <a:gd name="T5" fmla="*/ 10 h 78"/>
                <a:gd name="T6" fmla="*/ 102 w 102"/>
                <a:gd name="T7" fmla="*/ 68 h 78"/>
                <a:gd name="T8" fmla="*/ 92 w 102"/>
                <a:gd name="T9" fmla="*/ 77 h 78"/>
                <a:gd name="T10" fmla="*/ 10 w 102"/>
                <a:gd name="T11" fmla="*/ 77 h 78"/>
                <a:gd name="T12" fmla="*/ 0 w 102"/>
                <a:gd name="T13" fmla="*/ 68 h 78"/>
                <a:gd name="T14" fmla="*/ 0 w 102"/>
                <a:gd name="T15" fmla="*/ 9 h 78"/>
                <a:gd name="T16" fmla="*/ 10 w 102"/>
                <a:gd name="T17" fmla="*/ 0 h 78"/>
                <a:gd name="T18" fmla="*/ 51 w 102"/>
                <a:gd name="T19" fmla="*/ 0 h 78"/>
                <a:gd name="T20" fmla="*/ 9 w 102"/>
                <a:gd name="T21" fmla="*/ 62 h 78"/>
                <a:gd name="T22" fmla="*/ 93 w 102"/>
                <a:gd name="T23" fmla="*/ 62 h 78"/>
                <a:gd name="T24" fmla="*/ 93 w 102"/>
                <a:gd name="T25" fmla="*/ 10 h 78"/>
                <a:gd name="T26" fmla="*/ 9 w 102"/>
                <a:gd name="T27" fmla="*/ 10 h 78"/>
                <a:gd name="T28" fmla="*/ 9 w 102"/>
                <a:gd name="T29"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78">
                  <a:moveTo>
                    <a:pt x="51" y="0"/>
                  </a:moveTo>
                  <a:cubicBezTo>
                    <a:pt x="65" y="0"/>
                    <a:pt x="78" y="0"/>
                    <a:pt x="92" y="0"/>
                  </a:cubicBezTo>
                  <a:cubicBezTo>
                    <a:pt x="99" y="0"/>
                    <a:pt x="102" y="2"/>
                    <a:pt x="102" y="10"/>
                  </a:cubicBezTo>
                  <a:cubicBezTo>
                    <a:pt x="102" y="29"/>
                    <a:pt x="102" y="49"/>
                    <a:pt x="102" y="68"/>
                  </a:cubicBezTo>
                  <a:cubicBezTo>
                    <a:pt x="102" y="75"/>
                    <a:pt x="100" y="78"/>
                    <a:pt x="92" y="77"/>
                  </a:cubicBezTo>
                  <a:cubicBezTo>
                    <a:pt x="65" y="77"/>
                    <a:pt x="37" y="77"/>
                    <a:pt x="10" y="77"/>
                  </a:cubicBezTo>
                  <a:cubicBezTo>
                    <a:pt x="3" y="78"/>
                    <a:pt x="0" y="76"/>
                    <a:pt x="0" y="68"/>
                  </a:cubicBezTo>
                  <a:cubicBezTo>
                    <a:pt x="0" y="49"/>
                    <a:pt x="0" y="29"/>
                    <a:pt x="0" y="9"/>
                  </a:cubicBezTo>
                  <a:cubicBezTo>
                    <a:pt x="0" y="2"/>
                    <a:pt x="3" y="0"/>
                    <a:pt x="10" y="0"/>
                  </a:cubicBezTo>
                  <a:cubicBezTo>
                    <a:pt x="24" y="0"/>
                    <a:pt x="37" y="0"/>
                    <a:pt x="51" y="0"/>
                  </a:cubicBezTo>
                  <a:close/>
                  <a:moveTo>
                    <a:pt x="9" y="62"/>
                  </a:moveTo>
                  <a:cubicBezTo>
                    <a:pt x="37" y="62"/>
                    <a:pt x="65" y="62"/>
                    <a:pt x="93" y="62"/>
                  </a:cubicBezTo>
                  <a:cubicBezTo>
                    <a:pt x="93" y="44"/>
                    <a:pt x="93" y="27"/>
                    <a:pt x="93" y="10"/>
                  </a:cubicBezTo>
                  <a:cubicBezTo>
                    <a:pt x="65" y="10"/>
                    <a:pt x="37" y="10"/>
                    <a:pt x="9" y="10"/>
                  </a:cubicBezTo>
                  <a:cubicBezTo>
                    <a:pt x="9" y="27"/>
                    <a:pt x="9" y="44"/>
                    <a:pt x="9"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5" name="Freeform 49">
              <a:extLst>
                <a:ext uri="{FF2B5EF4-FFF2-40B4-BE49-F238E27FC236}">
                  <a16:creationId xmlns:a16="http://schemas.microsoft.com/office/drawing/2014/main" id="{45B82DA0-06F9-45E5-B82F-BF9C5ED3B24A}"/>
                </a:ext>
              </a:extLst>
            </p:cNvPr>
            <p:cNvSpPr>
              <a:spLocks noEditPoints="1"/>
            </p:cNvSpPr>
            <p:nvPr/>
          </p:nvSpPr>
          <p:spPr bwMode="auto">
            <a:xfrm>
              <a:off x="440" y="2402"/>
              <a:ext cx="150" cy="115"/>
            </a:xfrm>
            <a:custGeom>
              <a:avLst/>
              <a:gdLst>
                <a:gd name="T0" fmla="*/ 50 w 102"/>
                <a:gd name="T1" fmla="*/ 77 h 78"/>
                <a:gd name="T2" fmla="*/ 9 w 102"/>
                <a:gd name="T3" fmla="*/ 77 h 78"/>
                <a:gd name="T4" fmla="*/ 0 w 102"/>
                <a:gd name="T5" fmla="*/ 69 h 78"/>
                <a:gd name="T6" fmla="*/ 0 w 102"/>
                <a:gd name="T7" fmla="*/ 8 h 78"/>
                <a:gd name="T8" fmla="*/ 9 w 102"/>
                <a:gd name="T9" fmla="*/ 0 h 78"/>
                <a:gd name="T10" fmla="*/ 93 w 102"/>
                <a:gd name="T11" fmla="*/ 0 h 78"/>
                <a:gd name="T12" fmla="*/ 102 w 102"/>
                <a:gd name="T13" fmla="*/ 9 h 78"/>
                <a:gd name="T14" fmla="*/ 102 w 102"/>
                <a:gd name="T15" fmla="*/ 68 h 78"/>
                <a:gd name="T16" fmla="*/ 92 w 102"/>
                <a:gd name="T17" fmla="*/ 77 h 78"/>
                <a:gd name="T18" fmla="*/ 50 w 102"/>
                <a:gd name="T19" fmla="*/ 77 h 78"/>
                <a:gd name="T20" fmla="*/ 93 w 102"/>
                <a:gd name="T21" fmla="*/ 10 h 78"/>
                <a:gd name="T22" fmla="*/ 9 w 102"/>
                <a:gd name="T23" fmla="*/ 10 h 78"/>
                <a:gd name="T24" fmla="*/ 9 w 102"/>
                <a:gd name="T25" fmla="*/ 62 h 78"/>
                <a:gd name="T26" fmla="*/ 93 w 102"/>
                <a:gd name="T27" fmla="*/ 62 h 78"/>
                <a:gd name="T28" fmla="*/ 93 w 102"/>
                <a:gd name="T29" fmla="*/ 1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78">
                  <a:moveTo>
                    <a:pt x="50" y="77"/>
                  </a:moveTo>
                  <a:cubicBezTo>
                    <a:pt x="36" y="77"/>
                    <a:pt x="23" y="77"/>
                    <a:pt x="9" y="77"/>
                  </a:cubicBezTo>
                  <a:cubicBezTo>
                    <a:pt x="3" y="78"/>
                    <a:pt x="0" y="75"/>
                    <a:pt x="0" y="69"/>
                  </a:cubicBezTo>
                  <a:cubicBezTo>
                    <a:pt x="0" y="49"/>
                    <a:pt x="0" y="28"/>
                    <a:pt x="0" y="8"/>
                  </a:cubicBezTo>
                  <a:cubicBezTo>
                    <a:pt x="0" y="2"/>
                    <a:pt x="3" y="0"/>
                    <a:pt x="9" y="0"/>
                  </a:cubicBezTo>
                  <a:cubicBezTo>
                    <a:pt x="37" y="0"/>
                    <a:pt x="65" y="0"/>
                    <a:pt x="93" y="0"/>
                  </a:cubicBezTo>
                  <a:cubicBezTo>
                    <a:pt x="99" y="0"/>
                    <a:pt x="102" y="3"/>
                    <a:pt x="102" y="9"/>
                  </a:cubicBezTo>
                  <a:cubicBezTo>
                    <a:pt x="102" y="29"/>
                    <a:pt x="102" y="48"/>
                    <a:pt x="102" y="68"/>
                  </a:cubicBezTo>
                  <a:cubicBezTo>
                    <a:pt x="102" y="75"/>
                    <a:pt x="99" y="78"/>
                    <a:pt x="92" y="77"/>
                  </a:cubicBezTo>
                  <a:cubicBezTo>
                    <a:pt x="78" y="77"/>
                    <a:pt x="64" y="77"/>
                    <a:pt x="50" y="77"/>
                  </a:cubicBezTo>
                  <a:close/>
                  <a:moveTo>
                    <a:pt x="93" y="10"/>
                  </a:moveTo>
                  <a:cubicBezTo>
                    <a:pt x="65" y="10"/>
                    <a:pt x="37" y="10"/>
                    <a:pt x="9" y="10"/>
                  </a:cubicBezTo>
                  <a:cubicBezTo>
                    <a:pt x="9" y="27"/>
                    <a:pt x="9" y="44"/>
                    <a:pt x="9" y="62"/>
                  </a:cubicBezTo>
                  <a:cubicBezTo>
                    <a:pt x="37" y="62"/>
                    <a:pt x="65" y="62"/>
                    <a:pt x="93" y="62"/>
                  </a:cubicBezTo>
                  <a:cubicBezTo>
                    <a:pt x="93" y="44"/>
                    <a:pt x="93" y="27"/>
                    <a:pt x="9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6" name="Freeform 50">
              <a:extLst>
                <a:ext uri="{FF2B5EF4-FFF2-40B4-BE49-F238E27FC236}">
                  <a16:creationId xmlns:a16="http://schemas.microsoft.com/office/drawing/2014/main" id="{8CFC877C-5CF6-4C20-B103-715642AC8D88}"/>
                </a:ext>
              </a:extLst>
            </p:cNvPr>
            <p:cNvSpPr>
              <a:spLocks noEditPoints="1"/>
            </p:cNvSpPr>
            <p:nvPr/>
          </p:nvSpPr>
          <p:spPr bwMode="auto">
            <a:xfrm>
              <a:off x="2739" y="568"/>
              <a:ext cx="143" cy="103"/>
            </a:xfrm>
            <a:custGeom>
              <a:avLst/>
              <a:gdLst>
                <a:gd name="T0" fmla="*/ 49 w 97"/>
                <a:gd name="T1" fmla="*/ 0 h 70"/>
                <a:gd name="T2" fmla="*/ 88 w 97"/>
                <a:gd name="T3" fmla="*/ 0 h 70"/>
                <a:gd name="T4" fmla="*/ 97 w 97"/>
                <a:gd name="T5" fmla="*/ 9 h 70"/>
                <a:gd name="T6" fmla="*/ 97 w 97"/>
                <a:gd name="T7" fmla="*/ 62 h 70"/>
                <a:gd name="T8" fmla="*/ 89 w 97"/>
                <a:gd name="T9" fmla="*/ 70 h 70"/>
                <a:gd name="T10" fmla="*/ 8 w 97"/>
                <a:gd name="T11" fmla="*/ 70 h 70"/>
                <a:gd name="T12" fmla="*/ 0 w 97"/>
                <a:gd name="T13" fmla="*/ 62 h 70"/>
                <a:gd name="T14" fmla="*/ 0 w 97"/>
                <a:gd name="T15" fmla="*/ 9 h 70"/>
                <a:gd name="T16" fmla="*/ 9 w 97"/>
                <a:gd name="T17" fmla="*/ 0 h 70"/>
                <a:gd name="T18" fmla="*/ 49 w 97"/>
                <a:gd name="T19" fmla="*/ 0 h 70"/>
                <a:gd name="T20" fmla="*/ 8 w 97"/>
                <a:gd name="T21" fmla="*/ 60 h 70"/>
                <a:gd name="T22" fmla="*/ 89 w 97"/>
                <a:gd name="T23" fmla="*/ 60 h 70"/>
                <a:gd name="T24" fmla="*/ 89 w 97"/>
                <a:gd name="T25" fmla="*/ 9 h 70"/>
                <a:gd name="T26" fmla="*/ 8 w 97"/>
                <a:gd name="T27" fmla="*/ 9 h 70"/>
                <a:gd name="T28" fmla="*/ 8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0"/>
                  </a:moveTo>
                  <a:cubicBezTo>
                    <a:pt x="62" y="0"/>
                    <a:pt x="75" y="1"/>
                    <a:pt x="88" y="0"/>
                  </a:cubicBezTo>
                  <a:cubicBezTo>
                    <a:pt x="95" y="0"/>
                    <a:pt x="97" y="3"/>
                    <a:pt x="97" y="9"/>
                  </a:cubicBezTo>
                  <a:cubicBezTo>
                    <a:pt x="97" y="27"/>
                    <a:pt x="97" y="44"/>
                    <a:pt x="97" y="62"/>
                  </a:cubicBezTo>
                  <a:cubicBezTo>
                    <a:pt x="97" y="67"/>
                    <a:pt x="95" y="70"/>
                    <a:pt x="89" y="70"/>
                  </a:cubicBezTo>
                  <a:cubicBezTo>
                    <a:pt x="62" y="70"/>
                    <a:pt x="35" y="70"/>
                    <a:pt x="8" y="70"/>
                  </a:cubicBezTo>
                  <a:cubicBezTo>
                    <a:pt x="2" y="70"/>
                    <a:pt x="0" y="68"/>
                    <a:pt x="0" y="62"/>
                  </a:cubicBezTo>
                  <a:cubicBezTo>
                    <a:pt x="0" y="44"/>
                    <a:pt x="0" y="27"/>
                    <a:pt x="0" y="9"/>
                  </a:cubicBezTo>
                  <a:cubicBezTo>
                    <a:pt x="0" y="3"/>
                    <a:pt x="2" y="0"/>
                    <a:pt x="9" y="0"/>
                  </a:cubicBezTo>
                  <a:cubicBezTo>
                    <a:pt x="22" y="0"/>
                    <a:pt x="36" y="0"/>
                    <a:pt x="49" y="0"/>
                  </a:cubicBezTo>
                  <a:close/>
                  <a:moveTo>
                    <a:pt x="8" y="60"/>
                  </a:moveTo>
                  <a:cubicBezTo>
                    <a:pt x="36" y="60"/>
                    <a:pt x="62" y="60"/>
                    <a:pt x="89" y="60"/>
                  </a:cubicBezTo>
                  <a:cubicBezTo>
                    <a:pt x="89" y="43"/>
                    <a:pt x="89" y="26"/>
                    <a:pt x="89" y="9"/>
                  </a:cubicBezTo>
                  <a:cubicBezTo>
                    <a:pt x="62" y="9"/>
                    <a:pt x="35" y="9"/>
                    <a:pt x="8" y="9"/>
                  </a:cubicBezTo>
                  <a:cubicBezTo>
                    <a:pt x="8" y="26"/>
                    <a:pt x="8" y="43"/>
                    <a:pt x="8"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7" name="Freeform 51">
              <a:extLst>
                <a:ext uri="{FF2B5EF4-FFF2-40B4-BE49-F238E27FC236}">
                  <a16:creationId xmlns:a16="http://schemas.microsoft.com/office/drawing/2014/main" id="{BDF354EC-9090-4555-A309-ED6EE1296AC8}"/>
                </a:ext>
              </a:extLst>
            </p:cNvPr>
            <p:cNvSpPr>
              <a:spLocks noEditPoints="1"/>
            </p:cNvSpPr>
            <p:nvPr/>
          </p:nvSpPr>
          <p:spPr bwMode="auto">
            <a:xfrm>
              <a:off x="2739" y="756"/>
              <a:ext cx="143" cy="103"/>
            </a:xfrm>
            <a:custGeom>
              <a:avLst/>
              <a:gdLst>
                <a:gd name="T0" fmla="*/ 49 w 97"/>
                <a:gd name="T1" fmla="*/ 70 h 70"/>
                <a:gd name="T2" fmla="*/ 9 w 97"/>
                <a:gd name="T3" fmla="*/ 70 h 70"/>
                <a:gd name="T4" fmla="*/ 0 w 97"/>
                <a:gd name="T5" fmla="*/ 61 h 70"/>
                <a:gd name="T6" fmla="*/ 0 w 97"/>
                <a:gd name="T7" fmla="*/ 9 h 70"/>
                <a:gd name="T8" fmla="*/ 9 w 97"/>
                <a:gd name="T9" fmla="*/ 0 h 70"/>
                <a:gd name="T10" fmla="*/ 88 w 97"/>
                <a:gd name="T11" fmla="*/ 0 h 70"/>
                <a:gd name="T12" fmla="*/ 97 w 97"/>
                <a:gd name="T13" fmla="*/ 10 h 70"/>
                <a:gd name="T14" fmla="*/ 97 w 97"/>
                <a:gd name="T15" fmla="*/ 60 h 70"/>
                <a:gd name="T16" fmla="*/ 87 w 97"/>
                <a:gd name="T17" fmla="*/ 70 h 70"/>
                <a:gd name="T18" fmla="*/ 49 w 97"/>
                <a:gd name="T19" fmla="*/ 70 h 70"/>
                <a:gd name="T20" fmla="*/ 8 w 97"/>
                <a:gd name="T21" fmla="*/ 60 h 70"/>
                <a:gd name="T22" fmla="*/ 89 w 97"/>
                <a:gd name="T23" fmla="*/ 60 h 70"/>
                <a:gd name="T24" fmla="*/ 89 w 97"/>
                <a:gd name="T25" fmla="*/ 9 h 70"/>
                <a:gd name="T26" fmla="*/ 8 w 97"/>
                <a:gd name="T27" fmla="*/ 9 h 70"/>
                <a:gd name="T28" fmla="*/ 8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70"/>
                  </a:moveTo>
                  <a:cubicBezTo>
                    <a:pt x="36" y="70"/>
                    <a:pt x="22" y="70"/>
                    <a:pt x="9" y="70"/>
                  </a:cubicBezTo>
                  <a:cubicBezTo>
                    <a:pt x="3" y="70"/>
                    <a:pt x="0" y="68"/>
                    <a:pt x="0" y="61"/>
                  </a:cubicBezTo>
                  <a:cubicBezTo>
                    <a:pt x="0" y="44"/>
                    <a:pt x="0" y="26"/>
                    <a:pt x="0" y="9"/>
                  </a:cubicBezTo>
                  <a:cubicBezTo>
                    <a:pt x="0" y="2"/>
                    <a:pt x="3" y="0"/>
                    <a:pt x="9" y="0"/>
                  </a:cubicBezTo>
                  <a:cubicBezTo>
                    <a:pt x="36" y="0"/>
                    <a:pt x="62" y="0"/>
                    <a:pt x="88" y="0"/>
                  </a:cubicBezTo>
                  <a:cubicBezTo>
                    <a:pt x="95" y="0"/>
                    <a:pt x="97" y="3"/>
                    <a:pt x="97" y="10"/>
                  </a:cubicBezTo>
                  <a:cubicBezTo>
                    <a:pt x="97" y="27"/>
                    <a:pt x="97" y="43"/>
                    <a:pt x="97" y="60"/>
                  </a:cubicBezTo>
                  <a:cubicBezTo>
                    <a:pt x="97" y="68"/>
                    <a:pt x="94" y="70"/>
                    <a:pt x="87" y="70"/>
                  </a:cubicBezTo>
                  <a:cubicBezTo>
                    <a:pt x="74" y="70"/>
                    <a:pt x="62" y="70"/>
                    <a:pt x="49" y="70"/>
                  </a:cubicBezTo>
                  <a:close/>
                  <a:moveTo>
                    <a:pt x="8" y="60"/>
                  </a:moveTo>
                  <a:cubicBezTo>
                    <a:pt x="35" y="60"/>
                    <a:pt x="62" y="60"/>
                    <a:pt x="89" y="60"/>
                  </a:cubicBezTo>
                  <a:cubicBezTo>
                    <a:pt x="89" y="42"/>
                    <a:pt x="89" y="26"/>
                    <a:pt x="89" y="9"/>
                  </a:cubicBezTo>
                  <a:cubicBezTo>
                    <a:pt x="62" y="9"/>
                    <a:pt x="35" y="9"/>
                    <a:pt x="8" y="9"/>
                  </a:cubicBezTo>
                  <a:cubicBezTo>
                    <a:pt x="8" y="26"/>
                    <a:pt x="8" y="42"/>
                    <a:pt x="8"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8" name="Freeform 52">
              <a:extLst>
                <a:ext uri="{FF2B5EF4-FFF2-40B4-BE49-F238E27FC236}">
                  <a16:creationId xmlns:a16="http://schemas.microsoft.com/office/drawing/2014/main" id="{8C20C2E5-BDBA-4BC1-BF9C-E7B09E604171}"/>
                </a:ext>
              </a:extLst>
            </p:cNvPr>
            <p:cNvSpPr>
              <a:spLocks noEditPoints="1"/>
            </p:cNvSpPr>
            <p:nvPr/>
          </p:nvSpPr>
          <p:spPr bwMode="auto">
            <a:xfrm>
              <a:off x="2739" y="945"/>
              <a:ext cx="143" cy="103"/>
            </a:xfrm>
            <a:custGeom>
              <a:avLst/>
              <a:gdLst>
                <a:gd name="T0" fmla="*/ 49 w 97"/>
                <a:gd name="T1" fmla="*/ 0 h 70"/>
                <a:gd name="T2" fmla="*/ 88 w 97"/>
                <a:gd name="T3" fmla="*/ 0 h 70"/>
                <a:gd name="T4" fmla="*/ 97 w 97"/>
                <a:gd name="T5" fmla="*/ 9 h 70"/>
                <a:gd name="T6" fmla="*/ 97 w 97"/>
                <a:gd name="T7" fmla="*/ 60 h 70"/>
                <a:gd name="T8" fmla="*/ 88 w 97"/>
                <a:gd name="T9" fmla="*/ 70 h 70"/>
                <a:gd name="T10" fmla="*/ 9 w 97"/>
                <a:gd name="T11" fmla="*/ 70 h 70"/>
                <a:gd name="T12" fmla="*/ 0 w 97"/>
                <a:gd name="T13" fmla="*/ 60 h 70"/>
                <a:gd name="T14" fmla="*/ 0 w 97"/>
                <a:gd name="T15" fmla="*/ 10 h 70"/>
                <a:gd name="T16" fmla="*/ 9 w 97"/>
                <a:gd name="T17" fmla="*/ 0 h 70"/>
                <a:gd name="T18" fmla="*/ 49 w 97"/>
                <a:gd name="T19" fmla="*/ 0 h 70"/>
                <a:gd name="T20" fmla="*/ 89 w 97"/>
                <a:gd name="T21" fmla="*/ 60 h 70"/>
                <a:gd name="T22" fmla="*/ 89 w 97"/>
                <a:gd name="T23" fmla="*/ 9 h 70"/>
                <a:gd name="T24" fmla="*/ 8 w 97"/>
                <a:gd name="T25" fmla="*/ 9 h 70"/>
                <a:gd name="T26" fmla="*/ 8 w 97"/>
                <a:gd name="T27" fmla="*/ 60 h 70"/>
                <a:gd name="T28" fmla="*/ 89 w 97"/>
                <a:gd name="T2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0">
                  <a:moveTo>
                    <a:pt x="49" y="0"/>
                  </a:moveTo>
                  <a:cubicBezTo>
                    <a:pt x="62" y="0"/>
                    <a:pt x="75" y="0"/>
                    <a:pt x="88" y="0"/>
                  </a:cubicBezTo>
                  <a:cubicBezTo>
                    <a:pt x="95" y="0"/>
                    <a:pt x="97" y="2"/>
                    <a:pt x="97" y="9"/>
                  </a:cubicBezTo>
                  <a:cubicBezTo>
                    <a:pt x="97" y="26"/>
                    <a:pt x="97" y="43"/>
                    <a:pt x="97" y="60"/>
                  </a:cubicBezTo>
                  <a:cubicBezTo>
                    <a:pt x="97" y="67"/>
                    <a:pt x="95" y="70"/>
                    <a:pt x="88" y="70"/>
                  </a:cubicBezTo>
                  <a:cubicBezTo>
                    <a:pt x="62" y="70"/>
                    <a:pt x="35" y="70"/>
                    <a:pt x="9" y="70"/>
                  </a:cubicBezTo>
                  <a:cubicBezTo>
                    <a:pt x="2" y="70"/>
                    <a:pt x="0" y="67"/>
                    <a:pt x="0" y="60"/>
                  </a:cubicBezTo>
                  <a:cubicBezTo>
                    <a:pt x="0" y="44"/>
                    <a:pt x="0" y="27"/>
                    <a:pt x="0" y="10"/>
                  </a:cubicBezTo>
                  <a:cubicBezTo>
                    <a:pt x="0" y="3"/>
                    <a:pt x="2" y="0"/>
                    <a:pt x="9" y="0"/>
                  </a:cubicBezTo>
                  <a:cubicBezTo>
                    <a:pt x="23" y="0"/>
                    <a:pt x="36" y="0"/>
                    <a:pt x="49" y="0"/>
                  </a:cubicBezTo>
                  <a:close/>
                  <a:moveTo>
                    <a:pt x="89" y="60"/>
                  </a:moveTo>
                  <a:cubicBezTo>
                    <a:pt x="89" y="42"/>
                    <a:pt x="89" y="25"/>
                    <a:pt x="89" y="9"/>
                  </a:cubicBezTo>
                  <a:cubicBezTo>
                    <a:pt x="62" y="9"/>
                    <a:pt x="35" y="9"/>
                    <a:pt x="8" y="9"/>
                  </a:cubicBezTo>
                  <a:cubicBezTo>
                    <a:pt x="8" y="26"/>
                    <a:pt x="8" y="43"/>
                    <a:pt x="8" y="60"/>
                  </a:cubicBezTo>
                  <a:cubicBezTo>
                    <a:pt x="35" y="60"/>
                    <a:pt x="62" y="60"/>
                    <a:pt x="89"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9" name="Freeform 53">
              <a:extLst>
                <a:ext uri="{FF2B5EF4-FFF2-40B4-BE49-F238E27FC236}">
                  <a16:creationId xmlns:a16="http://schemas.microsoft.com/office/drawing/2014/main" id="{311BDCED-6697-4232-8378-8D064115E07D}"/>
                </a:ext>
              </a:extLst>
            </p:cNvPr>
            <p:cNvSpPr>
              <a:spLocks/>
            </p:cNvSpPr>
            <p:nvPr/>
          </p:nvSpPr>
          <p:spPr bwMode="auto">
            <a:xfrm>
              <a:off x="752" y="1489"/>
              <a:ext cx="35" cy="140"/>
            </a:xfrm>
            <a:custGeom>
              <a:avLst/>
              <a:gdLst>
                <a:gd name="T0" fmla="*/ 0 w 24"/>
                <a:gd name="T1" fmla="*/ 95 h 95"/>
                <a:gd name="T2" fmla="*/ 0 w 24"/>
                <a:gd name="T3" fmla="*/ 1 h 95"/>
                <a:gd name="T4" fmla="*/ 12 w 24"/>
                <a:gd name="T5" fmla="*/ 1 h 95"/>
                <a:gd name="T6" fmla="*/ 24 w 24"/>
                <a:gd name="T7" fmla="*/ 11 h 95"/>
                <a:gd name="T8" fmla="*/ 24 w 24"/>
                <a:gd name="T9" fmla="*/ 88 h 95"/>
                <a:gd name="T10" fmla="*/ 16 w 24"/>
                <a:gd name="T11" fmla="*/ 95 h 95"/>
                <a:gd name="T12" fmla="*/ 0 w 24"/>
                <a:gd name="T13" fmla="*/ 95 h 95"/>
              </a:gdLst>
              <a:ahLst/>
              <a:cxnLst>
                <a:cxn ang="0">
                  <a:pos x="T0" y="T1"/>
                </a:cxn>
                <a:cxn ang="0">
                  <a:pos x="T2" y="T3"/>
                </a:cxn>
                <a:cxn ang="0">
                  <a:pos x="T4" y="T5"/>
                </a:cxn>
                <a:cxn ang="0">
                  <a:pos x="T6" y="T7"/>
                </a:cxn>
                <a:cxn ang="0">
                  <a:pos x="T8" y="T9"/>
                </a:cxn>
                <a:cxn ang="0">
                  <a:pos x="T10" y="T11"/>
                </a:cxn>
                <a:cxn ang="0">
                  <a:pos x="T12" y="T13"/>
                </a:cxn>
              </a:cxnLst>
              <a:rect l="0" t="0" r="r" b="b"/>
              <a:pathLst>
                <a:path w="24" h="95">
                  <a:moveTo>
                    <a:pt x="0" y="95"/>
                  </a:moveTo>
                  <a:cubicBezTo>
                    <a:pt x="0" y="63"/>
                    <a:pt x="0" y="32"/>
                    <a:pt x="0" y="1"/>
                  </a:cubicBezTo>
                  <a:cubicBezTo>
                    <a:pt x="4" y="1"/>
                    <a:pt x="8" y="1"/>
                    <a:pt x="12" y="1"/>
                  </a:cubicBezTo>
                  <a:cubicBezTo>
                    <a:pt x="20" y="0"/>
                    <a:pt x="24" y="5"/>
                    <a:pt x="24" y="11"/>
                  </a:cubicBezTo>
                  <a:cubicBezTo>
                    <a:pt x="24" y="37"/>
                    <a:pt x="24" y="62"/>
                    <a:pt x="24" y="88"/>
                  </a:cubicBezTo>
                  <a:cubicBezTo>
                    <a:pt x="24" y="93"/>
                    <a:pt x="21" y="95"/>
                    <a:pt x="16" y="95"/>
                  </a:cubicBezTo>
                  <a:cubicBezTo>
                    <a:pt x="11" y="95"/>
                    <a:pt x="6" y="95"/>
                    <a:pt x="0"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0" name="Freeform 54">
              <a:extLst>
                <a:ext uri="{FF2B5EF4-FFF2-40B4-BE49-F238E27FC236}">
                  <a16:creationId xmlns:a16="http://schemas.microsoft.com/office/drawing/2014/main" id="{63110EFA-E7CF-4155-B49A-59560D7AB474}"/>
                </a:ext>
              </a:extLst>
            </p:cNvPr>
            <p:cNvSpPr>
              <a:spLocks/>
            </p:cNvSpPr>
            <p:nvPr/>
          </p:nvSpPr>
          <p:spPr bwMode="auto">
            <a:xfrm>
              <a:off x="2748" y="2087"/>
              <a:ext cx="113" cy="53"/>
            </a:xfrm>
            <a:custGeom>
              <a:avLst/>
              <a:gdLst>
                <a:gd name="T0" fmla="*/ 0 w 77"/>
                <a:gd name="T1" fmla="*/ 36 h 36"/>
                <a:gd name="T2" fmla="*/ 0 w 77"/>
                <a:gd name="T3" fmla="*/ 0 h 36"/>
                <a:gd name="T4" fmla="*/ 70 w 77"/>
                <a:gd name="T5" fmla="*/ 10 h 36"/>
                <a:gd name="T6" fmla="*/ 76 w 77"/>
                <a:gd name="T7" fmla="*/ 18 h 36"/>
                <a:gd name="T8" fmla="*/ 69 w 77"/>
                <a:gd name="T9" fmla="*/ 26 h 36"/>
                <a:gd name="T10" fmla="*/ 0 w 77"/>
                <a:gd name="T11" fmla="*/ 36 h 36"/>
              </a:gdLst>
              <a:ahLst/>
              <a:cxnLst>
                <a:cxn ang="0">
                  <a:pos x="T0" y="T1"/>
                </a:cxn>
                <a:cxn ang="0">
                  <a:pos x="T2" y="T3"/>
                </a:cxn>
                <a:cxn ang="0">
                  <a:pos x="T4" y="T5"/>
                </a:cxn>
                <a:cxn ang="0">
                  <a:pos x="T6" y="T7"/>
                </a:cxn>
                <a:cxn ang="0">
                  <a:pos x="T8" y="T9"/>
                </a:cxn>
                <a:cxn ang="0">
                  <a:pos x="T10" y="T11"/>
                </a:cxn>
              </a:cxnLst>
              <a:rect l="0" t="0" r="r" b="b"/>
              <a:pathLst>
                <a:path w="77" h="36">
                  <a:moveTo>
                    <a:pt x="0" y="36"/>
                  </a:moveTo>
                  <a:cubicBezTo>
                    <a:pt x="0" y="24"/>
                    <a:pt x="0" y="13"/>
                    <a:pt x="0" y="0"/>
                  </a:cubicBezTo>
                  <a:cubicBezTo>
                    <a:pt x="23" y="1"/>
                    <a:pt x="47" y="0"/>
                    <a:pt x="70" y="10"/>
                  </a:cubicBezTo>
                  <a:cubicBezTo>
                    <a:pt x="73" y="12"/>
                    <a:pt x="77" y="16"/>
                    <a:pt x="76" y="18"/>
                  </a:cubicBezTo>
                  <a:cubicBezTo>
                    <a:pt x="76" y="21"/>
                    <a:pt x="72" y="25"/>
                    <a:pt x="69" y="26"/>
                  </a:cubicBezTo>
                  <a:cubicBezTo>
                    <a:pt x="48" y="35"/>
                    <a:pt x="25" y="36"/>
                    <a:pt x="0"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1" name="Freeform 55">
              <a:extLst>
                <a:ext uri="{FF2B5EF4-FFF2-40B4-BE49-F238E27FC236}">
                  <a16:creationId xmlns:a16="http://schemas.microsoft.com/office/drawing/2014/main" id="{6ED0EB0D-8FF0-468F-A92E-3245ADC2B682}"/>
                </a:ext>
              </a:extLst>
            </p:cNvPr>
            <p:cNvSpPr>
              <a:spLocks/>
            </p:cNvSpPr>
            <p:nvPr/>
          </p:nvSpPr>
          <p:spPr bwMode="auto">
            <a:xfrm>
              <a:off x="1084" y="893"/>
              <a:ext cx="168" cy="33"/>
            </a:xfrm>
            <a:custGeom>
              <a:avLst/>
              <a:gdLst>
                <a:gd name="T0" fmla="*/ 23 w 114"/>
                <a:gd name="T1" fmla="*/ 9 h 22"/>
                <a:gd name="T2" fmla="*/ 24 w 114"/>
                <a:gd name="T3" fmla="*/ 0 h 22"/>
                <a:gd name="T4" fmla="*/ 89 w 114"/>
                <a:gd name="T5" fmla="*/ 0 h 22"/>
                <a:gd name="T6" fmla="*/ 92 w 114"/>
                <a:gd name="T7" fmla="*/ 9 h 22"/>
                <a:gd name="T8" fmla="*/ 106 w 114"/>
                <a:gd name="T9" fmla="*/ 9 h 22"/>
                <a:gd name="T10" fmla="*/ 114 w 114"/>
                <a:gd name="T11" fmla="*/ 15 h 22"/>
                <a:gd name="T12" fmla="*/ 106 w 114"/>
                <a:gd name="T13" fmla="*/ 22 h 22"/>
                <a:gd name="T14" fmla="*/ 62 w 114"/>
                <a:gd name="T15" fmla="*/ 22 h 22"/>
                <a:gd name="T16" fmla="*/ 10 w 114"/>
                <a:gd name="T17" fmla="*/ 22 h 22"/>
                <a:gd name="T18" fmla="*/ 0 w 114"/>
                <a:gd name="T19" fmla="*/ 15 h 22"/>
                <a:gd name="T20" fmla="*/ 10 w 114"/>
                <a:gd name="T21" fmla="*/ 9 h 22"/>
                <a:gd name="T22" fmla="*/ 23 w 114"/>
                <a:gd name="T23"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4" h="22">
                  <a:moveTo>
                    <a:pt x="23" y="9"/>
                  </a:moveTo>
                  <a:cubicBezTo>
                    <a:pt x="23" y="5"/>
                    <a:pt x="24" y="3"/>
                    <a:pt x="24" y="0"/>
                  </a:cubicBezTo>
                  <a:cubicBezTo>
                    <a:pt x="46" y="0"/>
                    <a:pt x="67" y="0"/>
                    <a:pt x="89" y="0"/>
                  </a:cubicBezTo>
                  <a:cubicBezTo>
                    <a:pt x="90" y="2"/>
                    <a:pt x="91" y="5"/>
                    <a:pt x="92" y="9"/>
                  </a:cubicBezTo>
                  <a:cubicBezTo>
                    <a:pt x="96" y="9"/>
                    <a:pt x="101" y="8"/>
                    <a:pt x="106" y="9"/>
                  </a:cubicBezTo>
                  <a:cubicBezTo>
                    <a:pt x="109" y="10"/>
                    <a:pt x="111" y="13"/>
                    <a:pt x="114" y="15"/>
                  </a:cubicBezTo>
                  <a:cubicBezTo>
                    <a:pt x="111" y="17"/>
                    <a:pt x="109" y="22"/>
                    <a:pt x="106" y="22"/>
                  </a:cubicBezTo>
                  <a:cubicBezTo>
                    <a:pt x="91" y="22"/>
                    <a:pt x="77" y="22"/>
                    <a:pt x="62" y="22"/>
                  </a:cubicBezTo>
                  <a:cubicBezTo>
                    <a:pt x="45" y="22"/>
                    <a:pt x="27" y="22"/>
                    <a:pt x="10" y="22"/>
                  </a:cubicBezTo>
                  <a:cubicBezTo>
                    <a:pt x="5" y="22"/>
                    <a:pt x="0" y="22"/>
                    <a:pt x="0" y="15"/>
                  </a:cubicBezTo>
                  <a:cubicBezTo>
                    <a:pt x="0" y="9"/>
                    <a:pt x="5" y="9"/>
                    <a:pt x="10" y="9"/>
                  </a:cubicBezTo>
                  <a:cubicBezTo>
                    <a:pt x="14" y="9"/>
                    <a:pt x="18" y="9"/>
                    <a:pt x="2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2" name="Freeform 56">
              <a:extLst>
                <a:ext uri="{FF2B5EF4-FFF2-40B4-BE49-F238E27FC236}">
                  <a16:creationId xmlns:a16="http://schemas.microsoft.com/office/drawing/2014/main" id="{9EB03AEC-A45C-4B2C-9068-EA2612D14451}"/>
                </a:ext>
              </a:extLst>
            </p:cNvPr>
            <p:cNvSpPr>
              <a:spLocks/>
            </p:cNvSpPr>
            <p:nvPr/>
          </p:nvSpPr>
          <p:spPr bwMode="auto">
            <a:xfrm>
              <a:off x="1364" y="1638"/>
              <a:ext cx="169" cy="32"/>
            </a:xfrm>
            <a:custGeom>
              <a:avLst/>
              <a:gdLst>
                <a:gd name="T0" fmla="*/ 23 w 115"/>
                <a:gd name="T1" fmla="*/ 8 h 22"/>
                <a:gd name="T2" fmla="*/ 24 w 115"/>
                <a:gd name="T3" fmla="*/ 0 h 22"/>
                <a:gd name="T4" fmla="*/ 89 w 115"/>
                <a:gd name="T5" fmla="*/ 0 h 22"/>
                <a:gd name="T6" fmla="*/ 91 w 115"/>
                <a:gd name="T7" fmla="*/ 8 h 22"/>
                <a:gd name="T8" fmla="*/ 103 w 115"/>
                <a:gd name="T9" fmla="*/ 8 h 22"/>
                <a:gd name="T10" fmla="*/ 113 w 115"/>
                <a:gd name="T11" fmla="*/ 15 h 22"/>
                <a:gd name="T12" fmla="*/ 103 w 115"/>
                <a:gd name="T13" fmla="*/ 22 h 22"/>
                <a:gd name="T14" fmla="*/ 10 w 115"/>
                <a:gd name="T15" fmla="*/ 22 h 22"/>
                <a:gd name="T16" fmla="*/ 0 w 115"/>
                <a:gd name="T17" fmla="*/ 15 h 22"/>
                <a:gd name="T18" fmla="*/ 10 w 115"/>
                <a:gd name="T19" fmla="*/ 8 h 22"/>
                <a:gd name="T20" fmla="*/ 23 w 115"/>
                <a:gd name="T21"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22">
                  <a:moveTo>
                    <a:pt x="23" y="8"/>
                  </a:moveTo>
                  <a:cubicBezTo>
                    <a:pt x="23" y="5"/>
                    <a:pt x="24" y="3"/>
                    <a:pt x="24" y="0"/>
                  </a:cubicBezTo>
                  <a:cubicBezTo>
                    <a:pt x="46" y="0"/>
                    <a:pt x="67" y="0"/>
                    <a:pt x="89" y="0"/>
                  </a:cubicBezTo>
                  <a:cubicBezTo>
                    <a:pt x="90" y="2"/>
                    <a:pt x="90" y="5"/>
                    <a:pt x="91" y="8"/>
                  </a:cubicBezTo>
                  <a:cubicBezTo>
                    <a:pt x="95" y="8"/>
                    <a:pt x="99" y="8"/>
                    <a:pt x="103" y="8"/>
                  </a:cubicBezTo>
                  <a:cubicBezTo>
                    <a:pt x="108" y="8"/>
                    <a:pt x="115" y="8"/>
                    <a:pt x="113" y="15"/>
                  </a:cubicBezTo>
                  <a:cubicBezTo>
                    <a:pt x="113" y="18"/>
                    <a:pt x="107" y="21"/>
                    <a:pt x="103" y="22"/>
                  </a:cubicBezTo>
                  <a:cubicBezTo>
                    <a:pt x="72" y="22"/>
                    <a:pt x="41" y="22"/>
                    <a:pt x="10" y="22"/>
                  </a:cubicBezTo>
                  <a:cubicBezTo>
                    <a:pt x="5" y="22"/>
                    <a:pt x="0" y="21"/>
                    <a:pt x="0" y="15"/>
                  </a:cubicBezTo>
                  <a:cubicBezTo>
                    <a:pt x="0" y="8"/>
                    <a:pt x="5" y="8"/>
                    <a:pt x="10" y="8"/>
                  </a:cubicBezTo>
                  <a:cubicBezTo>
                    <a:pt x="14" y="8"/>
                    <a:pt x="18" y="8"/>
                    <a:pt x="2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3" name="Freeform 57">
              <a:extLst>
                <a:ext uri="{FF2B5EF4-FFF2-40B4-BE49-F238E27FC236}">
                  <a16:creationId xmlns:a16="http://schemas.microsoft.com/office/drawing/2014/main" id="{90398EA4-007E-44D3-9CB3-CAA44F738FB1}"/>
                </a:ext>
              </a:extLst>
            </p:cNvPr>
            <p:cNvSpPr>
              <a:spLocks/>
            </p:cNvSpPr>
            <p:nvPr/>
          </p:nvSpPr>
          <p:spPr bwMode="auto">
            <a:xfrm>
              <a:off x="1374" y="943"/>
              <a:ext cx="168" cy="33"/>
            </a:xfrm>
            <a:custGeom>
              <a:avLst/>
              <a:gdLst>
                <a:gd name="T0" fmla="*/ 23 w 114"/>
                <a:gd name="T1" fmla="*/ 9 h 22"/>
                <a:gd name="T2" fmla="*/ 24 w 114"/>
                <a:gd name="T3" fmla="*/ 0 h 22"/>
                <a:gd name="T4" fmla="*/ 89 w 114"/>
                <a:gd name="T5" fmla="*/ 0 h 22"/>
                <a:gd name="T6" fmla="*/ 91 w 114"/>
                <a:gd name="T7" fmla="*/ 9 h 22"/>
                <a:gd name="T8" fmla="*/ 103 w 114"/>
                <a:gd name="T9" fmla="*/ 9 h 22"/>
                <a:gd name="T10" fmla="*/ 114 w 114"/>
                <a:gd name="T11" fmla="*/ 15 h 22"/>
                <a:gd name="T12" fmla="*/ 104 w 114"/>
                <a:gd name="T13" fmla="*/ 22 h 22"/>
                <a:gd name="T14" fmla="*/ 10 w 114"/>
                <a:gd name="T15" fmla="*/ 22 h 22"/>
                <a:gd name="T16" fmla="*/ 0 w 114"/>
                <a:gd name="T17" fmla="*/ 15 h 22"/>
                <a:gd name="T18" fmla="*/ 10 w 114"/>
                <a:gd name="T19" fmla="*/ 9 h 22"/>
                <a:gd name="T20" fmla="*/ 23 w 114"/>
                <a:gd name="T21"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22">
                  <a:moveTo>
                    <a:pt x="23" y="9"/>
                  </a:moveTo>
                  <a:cubicBezTo>
                    <a:pt x="23" y="5"/>
                    <a:pt x="24" y="3"/>
                    <a:pt x="24" y="0"/>
                  </a:cubicBezTo>
                  <a:cubicBezTo>
                    <a:pt x="46" y="0"/>
                    <a:pt x="67" y="0"/>
                    <a:pt x="89" y="0"/>
                  </a:cubicBezTo>
                  <a:cubicBezTo>
                    <a:pt x="89" y="2"/>
                    <a:pt x="90" y="5"/>
                    <a:pt x="91" y="9"/>
                  </a:cubicBezTo>
                  <a:cubicBezTo>
                    <a:pt x="95" y="9"/>
                    <a:pt x="99" y="9"/>
                    <a:pt x="103" y="9"/>
                  </a:cubicBezTo>
                  <a:cubicBezTo>
                    <a:pt x="108" y="8"/>
                    <a:pt x="114" y="8"/>
                    <a:pt x="114" y="15"/>
                  </a:cubicBezTo>
                  <a:cubicBezTo>
                    <a:pt x="114" y="21"/>
                    <a:pt x="109" y="22"/>
                    <a:pt x="104" y="22"/>
                  </a:cubicBezTo>
                  <a:cubicBezTo>
                    <a:pt x="72" y="22"/>
                    <a:pt x="41" y="22"/>
                    <a:pt x="10" y="22"/>
                  </a:cubicBezTo>
                  <a:cubicBezTo>
                    <a:pt x="5" y="22"/>
                    <a:pt x="0" y="21"/>
                    <a:pt x="0" y="15"/>
                  </a:cubicBezTo>
                  <a:cubicBezTo>
                    <a:pt x="0" y="8"/>
                    <a:pt x="5" y="9"/>
                    <a:pt x="10" y="9"/>
                  </a:cubicBezTo>
                  <a:cubicBezTo>
                    <a:pt x="14" y="9"/>
                    <a:pt x="18" y="9"/>
                    <a:pt x="2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4" name="Freeform 58">
              <a:extLst>
                <a:ext uri="{FF2B5EF4-FFF2-40B4-BE49-F238E27FC236}">
                  <a16:creationId xmlns:a16="http://schemas.microsoft.com/office/drawing/2014/main" id="{40638FA1-A070-4810-9C3F-7C4119AA0152}"/>
                </a:ext>
              </a:extLst>
            </p:cNvPr>
            <p:cNvSpPr>
              <a:spLocks/>
            </p:cNvSpPr>
            <p:nvPr/>
          </p:nvSpPr>
          <p:spPr bwMode="auto">
            <a:xfrm>
              <a:off x="703" y="1520"/>
              <a:ext cx="36" cy="109"/>
            </a:xfrm>
            <a:custGeom>
              <a:avLst/>
              <a:gdLst>
                <a:gd name="T0" fmla="*/ 0 w 24"/>
                <a:gd name="T1" fmla="*/ 74 h 74"/>
                <a:gd name="T2" fmla="*/ 0 w 24"/>
                <a:gd name="T3" fmla="*/ 1 h 74"/>
                <a:gd name="T4" fmla="*/ 11 w 24"/>
                <a:gd name="T5" fmla="*/ 1 h 74"/>
                <a:gd name="T6" fmla="*/ 24 w 24"/>
                <a:gd name="T7" fmla="*/ 13 h 74"/>
                <a:gd name="T8" fmla="*/ 24 w 24"/>
                <a:gd name="T9" fmla="*/ 66 h 74"/>
                <a:gd name="T10" fmla="*/ 16 w 24"/>
                <a:gd name="T11" fmla="*/ 74 h 74"/>
                <a:gd name="T12" fmla="*/ 0 w 24"/>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24" h="74">
                  <a:moveTo>
                    <a:pt x="0" y="74"/>
                  </a:moveTo>
                  <a:cubicBezTo>
                    <a:pt x="0" y="49"/>
                    <a:pt x="0" y="25"/>
                    <a:pt x="0" y="1"/>
                  </a:cubicBezTo>
                  <a:cubicBezTo>
                    <a:pt x="4" y="1"/>
                    <a:pt x="7" y="1"/>
                    <a:pt x="11" y="1"/>
                  </a:cubicBezTo>
                  <a:cubicBezTo>
                    <a:pt x="20" y="0"/>
                    <a:pt x="24" y="5"/>
                    <a:pt x="24" y="13"/>
                  </a:cubicBezTo>
                  <a:cubicBezTo>
                    <a:pt x="24" y="31"/>
                    <a:pt x="24" y="48"/>
                    <a:pt x="24" y="66"/>
                  </a:cubicBezTo>
                  <a:cubicBezTo>
                    <a:pt x="24" y="71"/>
                    <a:pt x="21" y="74"/>
                    <a:pt x="16" y="74"/>
                  </a:cubicBezTo>
                  <a:cubicBezTo>
                    <a:pt x="11" y="74"/>
                    <a:pt x="5" y="74"/>
                    <a:pt x="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5" name="Freeform 59">
              <a:extLst>
                <a:ext uri="{FF2B5EF4-FFF2-40B4-BE49-F238E27FC236}">
                  <a16:creationId xmlns:a16="http://schemas.microsoft.com/office/drawing/2014/main" id="{10F856F7-A5EF-4D6F-8BCC-5F28900C43F7}"/>
                </a:ext>
              </a:extLst>
            </p:cNvPr>
            <p:cNvSpPr>
              <a:spLocks/>
            </p:cNvSpPr>
            <p:nvPr/>
          </p:nvSpPr>
          <p:spPr bwMode="auto">
            <a:xfrm>
              <a:off x="312" y="2939"/>
              <a:ext cx="168" cy="35"/>
            </a:xfrm>
            <a:custGeom>
              <a:avLst/>
              <a:gdLst>
                <a:gd name="T0" fmla="*/ 114 w 114"/>
                <a:gd name="T1" fmla="*/ 0 h 24"/>
                <a:gd name="T2" fmla="*/ 99 w 114"/>
                <a:gd name="T3" fmla="*/ 21 h 24"/>
                <a:gd name="T4" fmla="*/ 93 w 114"/>
                <a:gd name="T5" fmla="*/ 24 h 24"/>
                <a:gd name="T6" fmla="*/ 9 w 114"/>
                <a:gd name="T7" fmla="*/ 6 h 24"/>
                <a:gd name="T8" fmla="*/ 0 w 114"/>
                <a:gd name="T9" fmla="*/ 0 h 24"/>
                <a:gd name="T10" fmla="*/ 114 w 114"/>
                <a:gd name="T11" fmla="*/ 0 h 24"/>
              </a:gdLst>
              <a:ahLst/>
              <a:cxnLst>
                <a:cxn ang="0">
                  <a:pos x="T0" y="T1"/>
                </a:cxn>
                <a:cxn ang="0">
                  <a:pos x="T2" y="T3"/>
                </a:cxn>
                <a:cxn ang="0">
                  <a:pos x="T4" y="T5"/>
                </a:cxn>
                <a:cxn ang="0">
                  <a:pos x="T6" y="T7"/>
                </a:cxn>
                <a:cxn ang="0">
                  <a:pos x="T8" y="T9"/>
                </a:cxn>
                <a:cxn ang="0">
                  <a:pos x="T10" y="T11"/>
                </a:cxn>
              </a:cxnLst>
              <a:rect l="0" t="0" r="r" b="b"/>
              <a:pathLst>
                <a:path w="114" h="24">
                  <a:moveTo>
                    <a:pt x="114" y="0"/>
                  </a:moveTo>
                  <a:cubicBezTo>
                    <a:pt x="109" y="8"/>
                    <a:pt x="104" y="15"/>
                    <a:pt x="99" y="21"/>
                  </a:cubicBezTo>
                  <a:cubicBezTo>
                    <a:pt x="98" y="23"/>
                    <a:pt x="95" y="24"/>
                    <a:pt x="93" y="24"/>
                  </a:cubicBezTo>
                  <a:cubicBezTo>
                    <a:pt x="64" y="22"/>
                    <a:pt x="36" y="19"/>
                    <a:pt x="9" y="6"/>
                  </a:cubicBezTo>
                  <a:cubicBezTo>
                    <a:pt x="6" y="5"/>
                    <a:pt x="4" y="3"/>
                    <a:pt x="0" y="0"/>
                  </a:cubicBezTo>
                  <a:cubicBezTo>
                    <a:pt x="39" y="0"/>
                    <a:pt x="76" y="0"/>
                    <a:pt x="1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6" name="Freeform 60">
              <a:extLst>
                <a:ext uri="{FF2B5EF4-FFF2-40B4-BE49-F238E27FC236}">
                  <a16:creationId xmlns:a16="http://schemas.microsoft.com/office/drawing/2014/main" id="{8F57093B-B636-4D79-A2BA-00FA458E2116}"/>
                </a:ext>
              </a:extLst>
            </p:cNvPr>
            <p:cNvSpPr>
              <a:spLocks/>
            </p:cNvSpPr>
            <p:nvPr/>
          </p:nvSpPr>
          <p:spPr bwMode="auto">
            <a:xfrm>
              <a:off x="1486" y="2468"/>
              <a:ext cx="83" cy="78"/>
            </a:xfrm>
            <a:custGeom>
              <a:avLst/>
              <a:gdLst>
                <a:gd name="T0" fmla="*/ 0 w 56"/>
                <a:gd name="T1" fmla="*/ 26 h 53"/>
                <a:gd name="T2" fmla="*/ 22 w 56"/>
                <a:gd name="T3" fmla="*/ 0 h 53"/>
                <a:gd name="T4" fmla="*/ 50 w 56"/>
                <a:gd name="T5" fmla="*/ 24 h 53"/>
                <a:gd name="T6" fmla="*/ 49 w 56"/>
                <a:gd name="T7" fmla="*/ 46 h 53"/>
                <a:gd name="T8" fmla="*/ 27 w 56"/>
                <a:gd name="T9" fmla="*/ 48 h 53"/>
                <a:gd name="T10" fmla="*/ 0 w 56"/>
                <a:gd name="T11" fmla="*/ 26 h 53"/>
              </a:gdLst>
              <a:ahLst/>
              <a:cxnLst>
                <a:cxn ang="0">
                  <a:pos x="T0" y="T1"/>
                </a:cxn>
                <a:cxn ang="0">
                  <a:pos x="T2" y="T3"/>
                </a:cxn>
                <a:cxn ang="0">
                  <a:pos x="T4" y="T5"/>
                </a:cxn>
                <a:cxn ang="0">
                  <a:pos x="T6" y="T7"/>
                </a:cxn>
                <a:cxn ang="0">
                  <a:pos x="T8" y="T9"/>
                </a:cxn>
                <a:cxn ang="0">
                  <a:pos x="T10" y="T11"/>
                </a:cxn>
              </a:cxnLst>
              <a:rect l="0" t="0" r="r" b="b"/>
              <a:pathLst>
                <a:path w="56" h="53">
                  <a:moveTo>
                    <a:pt x="0" y="26"/>
                  </a:moveTo>
                  <a:cubicBezTo>
                    <a:pt x="7" y="17"/>
                    <a:pt x="14" y="9"/>
                    <a:pt x="22" y="0"/>
                  </a:cubicBezTo>
                  <a:cubicBezTo>
                    <a:pt x="31" y="8"/>
                    <a:pt x="41" y="15"/>
                    <a:pt x="50" y="24"/>
                  </a:cubicBezTo>
                  <a:cubicBezTo>
                    <a:pt x="56" y="30"/>
                    <a:pt x="55" y="41"/>
                    <a:pt x="49" y="46"/>
                  </a:cubicBezTo>
                  <a:cubicBezTo>
                    <a:pt x="43" y="52"/>
                    <a:pt x="34" y="53"/>
                    <a:pt x="27" y="48"/>
                  </a:cubicBezTo>
                  <a:cubicBezTo>
                    <a:pt x="18" y="41"/>
                    <a:pt x="9" y="34"/>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7" name="Freeform 61">
              <a:extLst>
                <a:ext uri="{FF2B5EF4-FFF2-40B4-BE49-F238E27FC236}">
                  <a16:creationId xmlns:a16="http://schemas.microsoft.com/office/drawing/2014/main" id="{447D1A42-5A72-4F81-972E-4277AA8B856E}"/>
                </a:ext>
              </a:extLst>
            </p:cNvPr>
            <p:cNvSpPr>
              <a:spLocks/>
            </p:cNvSpPr>
            <p:nvPr/>
          </p:nvSpPr>
          <p:spPr bwMode="auto">
            <a:xfrm>
              <a:off x="2512" y="2948"/>
              <a:ext cx="131" cy="62"/>
            </a:xfrm>
            <a:custGeom>
              <a:avLst/>
              <a:gdLst>
                <a:gd name="T0" fmla="*/ 60 w 89"/>
                <a:gd name="T1" fmla="*/ 42 h 42"/>
                <a:gd name="T2" fmla="*/ 59 w 89"/>
                <a:gd name="T3" fmla="*/ 28 h 42"/>
                <a:gd name="T4" fmla="*/ 0 w 89"/>
                <a:gd name="T5" fmla="*/ 28 h 42"/>
                <a:gd name="T6" fmla="*/ 0 w 89"/>
                <a:gd name="T7" fmla="*/ 14 h 42"/>
                <a:gd name="T8" fmla="*/ 59 w 89"/>
                <a:gd name="T9" fmla="*/ 14 h 42"/>
                <a:gd name="T10" fmla="*/ 60 w 89"/>
                <a:gd name="T11" fmla="*/ 0 h 42"/>
                <a:gd name="T12" fmla="*/ 89 w 89"/>
                <a:gd name="T13" fmla="*/ 21 h 42"/>
                <a:gd name="T14" fmla="*/ 60 w 89"/>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42">
                  <a:moveTo>
                    <a:pt x="60" y="42"/>
                  </a:moveTo>
                  <a:cubicBezTo>
                    <a:pt x="60" y="37"/>
                    <a:pt x="59" y="33"/>
                    <a:pt x="59" y="28"/>
                  </a:cubicBezTo>
                  <a:cubicBezTo>
                    <a:pt x="39" y="28"/>
                    <a:pt x="20" y="28"/>
                    <a:pt x="0" y="28"/>
                  </a:cubicBezTo>
                  <a:cubicBezTo>
                    <a:pt x="0" y="23"/>
                    <a:pt x="0" y="19"/>
                    <a:pt x="0" y="14"/>
                  </a:cubicBezTo>
                  <a:cubicBezTo>
                    <a:pt x="19" y="14"/>
                    <a:pt x="39" y="14"/>
                    <a:pt x="59" y="14"/>
                  </a:cubicBezTo>
                  <a:cubicBezTo>
                    <a:pt x="59" y="9"/>
                    <a:pt x="60" y="6"/>
                    <a:pt x="60" y="0"/>
                  </a:cubicBezTo>
                  <a:cubicBezTo>
                    <a:pt x="70" y="7"/>
                    <a:pt x="79" y="14"/>
                    <a:pt x="89" y="21"/>
                  </a:cubicBezTo>
                  <a:cubicBezTo>
                    <a:pt x="79" y="28"/>
                    <a:pt x="70" y="34"/>
                    <a:pt x="6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9" name="Freeform 62">
              <a:extLst>
                <a:ext uri="{FF2B5EF4-FFF2-40B4-BE49-F238E27FC236}">
                  <a16:creationId xmlns:a16="http://schemas.microsoft.com/office/drawing/2014/main" id="{691BDD44-10B9-4E91-B7A5-994A8F84C94F}"/>
                </a:ext>
              </a:extLst>
            </p:cNvPr>
            <p:cNvSpPr>
              <a:spLocks/>
            </p:cNvSpPr>
            <p:nvPr/>
          </p:nvSpPr>
          <p:spPr bwMode="auto">
            <a:xfrm>
              <a:off x="2739" y="2861"/>
              <a:ext cx="131" cy="60"/>
            </a:xfrm>
            <a:custGeom>
              <a:avLst/>
              <a:gdLst>
                <a:gd name="T0" fmla="*/ 59 w 89"/>
                <a:gd name="T1" fmla="*/ 14 h 41"/>
                <a:gd name="T2" fmla="*/ 60 w 89"/>
                <a:gd name="T3" fmla="*/ 0 h 41"/>
                <a:gd name="T4" fmla="*/ 89 w 89"/>
                <a:gd name="T5" fmla="*/ 20 h 41"/>
                <a:gd name="T6" fmla="*/ 60 w 89"/>
                <a:gd name="T7" fmla="*/ 41 h 41"/>
                <a:gd name="T8" fmla="*/ 59 w 89"/>
                <a:gd name="T9" fmla="*/ 28 h 41"/>
                <a:gd name="T10" fmla="*/ 0 w 89"/>
                <a:gd name="T11" fmla="*/ 28 h 41"/>
                <a:gd name="T12" fmla="*/ 0 w 89"/>
                <a:gd name="T13" fmla="*/ 14 h 41"/>
                <a:gd name="T14" fmla="*/ 59 w 89"/>
                <a:gd name="T15" fmla="*/ 14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41">
                  <a:moveTo>
                    <a:pt x="59" y="14"/>
                  </a:moveTo>
                  <a:cubicBezTo>
                    <a:pt x="59" y="8"/>
                    <a:pt x="60" y="5"/>
                    <a:pt x="60" y="0"/>
                  </a:cubicBezTo>
                  <a:cubicBezTo>
                    <a:pt x="70" y="7"/>
                    <a:pt x="79" y="13"/>
                    <a:pt x="89" y="20"/>
                  </a:cubicBezTo>
                  <a:cubicBezTo>
                    <a:pt x="79" y="27"/>
                    <a:pt x="70" y="34"/>
                    <a:pt x="60" y="41"/>
                  </a:cubicBezTo>
                  <a:cubicBezTo>
                    <a:pt x="60" y="36"/>
                    <a:pt x="59" y="33"/>
                    <a:pt x="59" y="28"/>
                  </a:cubicBezTo>
                  <a:cubicBezTo>
                    <a:pt x="40" y="28"/>
                    <a:pt x="20" y="28"/>
                    <a:pt x="0" y="28"/>
                  </a:cubicBezTo>
                  <a:cubicBezTo>
                    <a:pt x="0" y="23"/>
                    <a:pt x="0" y="19"/>
                    <a:pt x="0" y="14"/>
                  </a:cubicBezTo>
                  <a:cubicBezTo>
                    <a:pt x="19" y="14"/>
                    <a:pt x="39" y="14"/>
                    <a:pt x="5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0" name="Freeform 63">
              <a:extLst>
                <a:ext uri="{FF2B5EF4-FFF2-40B4-BE49-F238E27FC236}">
                  <a16:creationId xmlns:a16="http://schemas.microsoft.com/office/drawing/2014/main" id="{E2FC2060-FC56-435D-84F6-0FF3CDD47E2C}"/>
                </a:ext>
              </a:extLst>
            </p:cNvPr>
            <p:cNvSpPr>
              <a:spLocks/>
            </p:cNvSpPr>
            <p:nvPr/>
          </p:nvSpPr>
          <p:spPr bwMode="auto">
            <a:xfrm>
              <a:off x="558" y="1464"/>
              <a:ext cx="85" cy="68"/>
            </a:xfrm>
            <a:custGeom>
              <a:avLst/>
              <a:gdLst>
                <a:gd name="T0" fmla="*/ 28 w 58"/>
                <a:gd name="T1" fmla="*/ 46 h 46"/>
                <a:gd name="T2" fmla="*/ 26 w 58"/>
                <a:gd name="T3" fmla="*/ 37 h 46"/>
                <a:gd name="T4" fmla="*/ 0 w 58"/>
                <a:gd name="T5" fmla="*/ 37 h 46"/>
                <a:gd name="T6" fmla="*/ 0 w 58"/>
                <a:gd name="T7" fmla="*/ 10 h 46"/>
                <a:gd name="T8" fmla="*/ 25 w 58"/>
                <a:gd name="T9" fmla="*/ 10 h 46"/>
                <a:gd name="T10" fmla="*/ 28 w 58"/>
                <a:gd name="T11" fmla="*/ 0 h 46"/>
                <a:gd name="T12" fmla="*/ 58 w 58"/>
                <a:gd name="T13" fmla="*/ 23 h 46"/>
                <a:gd name="T14" fmla="*/ 28 w 58"/>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6">
                  <a:moveTo>
                    <a:pt x="28" y="46"/>
                  </a:moveTo>
                  <a:cubicBezTo>
                    <a:pt x="27" y="42"/>
                    <a:pt x="26" y="40"/>
                    <a:pt x="26" y="37"/>
                  </a:cubicBezTo>
                  <a:cubicBezTo>
                    <a:pt x="17" y="37"/>
                    <a:pt x="9" y="37"/>
                    <a:pt x="0" y="37"/>
                  </a:cubicBezTo>
                  <a:cubicBezTo>
                    <a:pt x="0" y="27"/>
                    <a:pt x="0" y="19"/>
                    <a:pt x="0" y="10"/>
                  </a:cubicBezTo>
                  <a:cubicBezTo>
                    <a:pt x="8" y="10"/>
                    <a:pt x="16" y="10"/>
                    <a:pt x="25" y="10"/>
                  </a:cubicBezTo>
                  <a:cubicBezTo>
                    <a:pt x="26" y="7"/>
                    <a:pt x="27" y="4"/>
                    <a:pt x="28" y="0"/>
                  </a:cubicBezTo>
                  <a:cubicBezTo>
                    <a:pt x="38" y="8"/>
                    <a:pt x="47" y="15"/>
                    <a:pt x="58" y="23"/>
                  </a:cubicBezTo>
                  <a:cubicBezTo>
                    <a:pt x="48" y="30"/>
                    <a:pt x="38" y="37"/>
                    <a:pt x="28"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1" name="Freeform 64">
              <a:extLst>
                <a:ext uri="{FF2B5EF4-FFF2-40B4-BE49-F238E27FC236}">
                  <a16:creationId xmlns:a16="http://schemas.microsoft.com/office/drawing/2014/main" id="{482D4F8A-E3C8-4168-9128-90C45C209B0F}"/>
                </a:ext>
              </a:extLst>
            </p:cNvPr>
            <p:cNvSpPr>
              <a:spLocks/>
            </p:cNvSpPr>
            <p:nvPr/>
          </p:nvSpPr>
          <p:spPr bwMode="auto">
            <a:xfrm>
              <a:off x="2681" y="2293"/>
              <a:ext cx="87" cy="65"/>
            </a:xfrm>
            <a:custGeom>
              <a:avLst/>
              <a:gdLst>
                <a:gd name="T0" fmla="*/ 0 w 59"/>
                <a:gd name="T1" fmla="*/ 22 h 44"/>
                <a:gd name="T2" fmla="*/ 30 w 59"/>
                <a:gd name="T3" fmla="*/ 0 h 44"/>
                <a:gd name="T4" fmla="*/ 59 w 59"/>
                <a:gd name="T5" fmla="*/ 11 h 44"/>
                <a:gd name="T6" fmla="*/ 59 w 59"/>
                <a:gd name="T7" fmla="*/ 34 h 44"/>
                <a:gd name="T8" fmla="*/ 30 w 59"/>
                <a:gd name="T9" fmla="*/ 44 h 44"/>
                <a:gd name="T10" fmla="*/ 0 w 59"/>
                <a:gd name="T11" fmla="*/ 22 h 44"/>
              </a:gdLst>
              <a:ahLst/>
              <a:cxnLst>
                <a:cxn ang="0">
                  <a:pos x="T0" y="T1"/>
                </a:cxn>
                <a:cxn ang="0">
                  <a:pos x="T2" y="T3"/>
                </a:cxn>
                <a:cxn ang="0">
                  <a:pos x="T4" y="T5"/>
                </a:cxn>
                <a:cxn ang="0">
                  <a:pos x="T6" y="T7"/>
                </a:cxn>
                <a:cxn ang="0">
                  <a:pos x="T8" y="T9"/>
                </a:cxn>
                <a:cxn ang="0">
                  <a:pos x="T10" y="T11"/>
                </a:cxn>
              </a:cxnLst>
              <a:rect l="0" t="0" r="r" b="b"/>
              <a:pathLst>
                <a:path w="59" h="44">
                  <a:moveTo>
                    <a:pt x="0" y="22"/>
                  </a:moveTo>
                  <a:cubicBezTo>
                    <a:pt x="11" y="14"/>
                    <a:pt x="20" y="7"/>
                    <a:pt x="30" y="0"/>
                  </a:cubicBezTo>
                  <a:cubicBezTo>
                    <a:pt x="36" y="17"/>
                    <a:pt x="49" y="4"/>
                    <a:pt x="59" y="11"/>
                  </a:cubicBezTo>
                  <a:cubicBezTo>
                    <a:pt x="59" y="18"/>
                    <a:pt x="59" y="26"/>
                    <a:pt x="59" y="34"/>
                  </a:cubicBezTo>
                  <a:cubicBezTo>
                    <a:pt x="50" y="41"/>
                    <a:pt x="36" y="28"/>
                    <a:pt x="30" y="44"/>
                  </a:cubicBezTo>
                  <a:cubicBezTo>
                    <a:pt x="20" y="37"/>
                    <a:pt x="11" y="30"/>
                    <a:pt x="0"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2" name="Freeform 65">
              <a:extLst>
                <a:ext uri="{FF2B5EF4-FFF2-40B4-BE49-F238E27FC236}">
                  <a16:creationId xmlns:a16="http://schemas.microsoft.com/office/drawing/2014/main" id="{3A646CDE-AEE0-4D03-8048-942001C163E9}"/>
                </a:ext>
              </a:extLst>
            </p:cNvPr>
            <p:cNvSpPr>
              <a:spLocks/>
            </p:cNvSpPr>
            <p:nvPr/>
          </p:nvSpPr>
          <p:spPr bwMode="auto">
            <a:xfrm>
              <a:off x="1972" y="2904"/>
              <a:ext cx="85" cy="66"/>
            </a:xfrm>
            <a:custGeom>
              <a:avLst/>
              <a:gdLst>
                <a:gd name="T0" fmla="*/ 0 w 58"/>
                <a:gd name="T1" fmla="*/ 9 h 45"/>
                <a:gd name="T2" fmla="*/ 25 w 58"/>
                <a:gd name="T3" fmla="*/ 9 h 45"/>
                <a:gd name="T4" fmla="*/ 27 w 58"/>
                <a:gd name="T5" fmla="*/ 0 h 45"/>
                <a:gd name="T6" fmla="*/ 58 w 58"/>
                <a:gd name="T7" fmla="*/ 23 h 45"/>
                <a:gd name="T8" fmla="*/ 28 w 58"/>
                <a:gd name="T9" fmla="*/ 45 h 45"/>
                <a:gd name="T10" fmla="*/ 25 w 58"/>
                <a:gd name="T11" fmla="*/ 36 h 45"/>
                <a:gd name="T12" fmla="*/ 0 w 58"/>
                <a:gd name="T13" fmla="*/ 36 h 45"/>
                <a:gd name="T14" fmla="*/ 0 w 58"/>
                <a:gd name="T15" fmla="*/ 9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5">
                  <a:moveTo>
                    <a:pt x="0" y="9"/>
                  </a:moveTo>
                  <a:cubicBezTo>
                    <a:pt x="9" y="9"/>
                    <a:pt x="17" y="9"/>
                    <a:pt x="25" y="9"/>
                  </a:cubicBezTo>
                  <a:cubicBezTo>
                    <a:pt x="26" y="6"/>
                    <a:pt x="26" y="4"/>
                    <a:pt x="27" y="0"/>
                  </a:cubicBezTo>
                  <a:cubicBezTo>
                    <a:pt x="37" y="8"/>
                    <a:pt x="47" y="15"/>
                    <a:pt x="58" y="23"/>
                  </a:cubicBezTo>
                  <a:cubicBezTo>
                    <a:pt x="47" y="31"/>
                    <a:pt x="38" y="38"/>
                    <a:pt x="28" y="45"/>
                  </a:cubicBezTo>
                  <a:cubicBezTo>
                    <a:pt x="27" y="42"/>
                    <a:pt x="26" y="40"/>
                    <a:pt x="25" y="36"/>
                  </a:cubicBezTo>
                  <a:cubicBezTo>
                    <a:pt x="17" y="36"/>
                    <a:pt x="9" y="36"/>
                    <a:pt x="0" y="36"/>
                  </a:cubicBezTo>
                  <a:cubicBezTo>
                    <a:pt x="0" y="27"/>
                    <a:pt x="0" y="19"/>
                    <a:pt x="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3" name="Freeform 66">
              <a:extLst>
                <a:ext uri="{FF2B5EF4-FFF2-40B4-BE49-F238E27FC236}">
                  <a16:creationId xmlns:a16="http://schemas.microsoft.com/office/drawing/2014/main" id="{F2BED66C-3D86-44E5-8F5F-59DE68553E78}"/>
                </a:ext>
              </a:extLst>
            </p:cNvPr>
            <p:cNvSpPr>
              <a:spLocks/>
            </p:cNvSpPr>
            <p:nvPr/>
          </p:nvSpPr>
          <p:spPr bwMode="auto">
            <a:xfrm>
              <a:off x="549" y="1564"/>
              <a:ext cx="84" cy="68"/>
            </a:xfrm>
            <a:custGeom>
              <a:avLst/>
              <a:gdLst>
                <a:gd name="T0" fmla="*/ 30 w 57"/>
                <a:gd name="T1" fmla="*/ 0 h 46"/>
                <a:gd name="T2" fmla="*/ 32 w 57"/>
                <a:gd name="T3" fmla="*/ 10 h 46"/>
                <a:gd name="T4" fmla="*/ 57 w 57"/>
                <a:gd name="T5" fmla="*/ 10 h 46"/>
                <a:gd name="T6" fmla="*/ 57 w 57"/>
                <a:gd name="T7" fmla="*/ 36 h 46"/>
                <a:gd name="T8" fmla="*/ 32 w 57"/>
                <a:gd name="T9" fmla="*/ 36 h 46"/>
                <a:gd name="T10" fmla="*/ 30 w 57"/>
                <a:gd name="T11" fmla="*/ 46 h 46"/>
                <a:gd name="T12" fmla="*/ 0 w 57"/>
                <a:gd name="T13" fmla="*/ 23 h 46"/>
                <a:gd name="T14" fmla="*/ 30 w 57"/>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6">
                  <a:moveTo>
                    <a:pt x="30" y="0"/>
                  </a:moveTo>
                  <a:cubicBezTo>
                    <a:pt x="31" y="4"/>
                    <a:pt x="31" y="7"/>
                    <a:pt x="32" y="10"/>
                  </a:cubicBezTo>
                  <a:cubicBezTo>
                    <a:pt x="40" y="10"/>
                    <a:pt x="48" y="10"/>
                    <a:pt x="57" y="10"/>
                  </a:cubicBezTo>
                  <a:cubicBezTo>
                    <a:pt x="57" y="18"/>
                    <a:pt x="57" y="27"/>
                    <a:pt x="57" y="36"/>
                  </a:cubicBezTo>
                  <a:cubicBezTo>
                    <a:pt x="49" y="36"/>
                    <a:pt x="41" y="36"/>
                    <a:pt x="32" y="36"/>
                  </a:cubicBezTo>
                  <a:cubicBezTo>
                    <a:pt x="31" y="40"/>
                    <a:pt x="31" y="42"/>
                    <a:pt x="30" y="46"/>
                  </a:cubicBezTo>
                  <a:cubicBezTo>
                    <a:pt x="20" y="38"/>
                    <a:pt x="10" y="31"/>
                    <a:pt x="0" y="23"/>
                  </a:cubicBezTo>
                  <a:cubicBezTo>
                    <a:pt x="10" y="16"/>
                    <a:pt x="19" y="8"/>
                    <a:pt x="3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4" name="Freeform 67">
              <a:extLst>
                <a:ext uri="{FF2B5EF4-FFF2-40B4-BE49-F238E27FC236}">
                  <a16:creationId xmlns:a16="http://schemas.microsoft.com/office/drawing/2014/main" id="{D9F11C65-FEA6-4EF7-B77B-F005AC6135AF}"/>
                </a:ext>
              </a:extLst>
            </p:cNvPr>
            <p:cNvSpPr>
              <a:spLocks/>
            </p:cNvSpPr>
            <p:nvPr/>
          </p:nvSpPr>
          <p:spPr bwMode="auto">
            <a:xfrm>
              <a:off x="1962" y="3005"/>
              <a:ext cx="85" cy="67"/>
            </a:xfrm>
            <a:custGeom>
              <a:avLst/>
              <a:gdLst>
                <a:gd name="T0" fmla="*/ 0 w 58"/>
                <a:gd name="T1" fmla="*/ 22 h 45"/>
                <a:gd name="T2" fmla="*/ 30 w 58"/>
                <a:gd name="T3" fmla="*/ 0 h 45"/>
                <a:gd name="T4" fmla="*/ 58 w 58"/>
                <a:gd name="T5" fmla="*/ 11 h 45"/>
                <a:gd name="T6" fmla="*/ 58 w 58"/>
                <a:gd name="T7" fmla="*/ 35 h 45"/>
                <a:gd name="T8" fmla="*/ 33 w 58"/>
                <a:gd name="T9" fmla="*/ 35 h 45"/>
                <a:gd name="T10" fmla="*/ 31 w 58"/>
                <a:gd name="T11" fmla="*/ 45 h 45"/>
                <a:gd name="T12" fmla="*/ 0 w 58"/>
                <a:gd name="T13" fmla="*/ 22 h 45"/>
              </a:gdLst>
              <a:ahLst/>
              <a:cxnLst>
                <a:cxn ang="0">
                  <a:pos x="T0" y="T1"/>
                </a:cxn>
                <a:cxn ang="0">
                  <a:pos x="T2" y="T3"/>
                </a:cxn>
                <a:cxn ang="0">
                  <a:pos x="T4" y="T5"/>
                </a:cxn>
                <a:cxn ang="0">
                  <a:pos x="T6" y="T7"/>
                </a:cxn>
                <a:cxn ang="0">
                  <a:pos x="T8" y="T9"/>
                </a:cxn>
                <a:cxn ang="0">
                  <a:pos x="T10" y="T11"/>
                </a:cxn>
                <a:cxn ang="0">
                  <a:pos x="T12" y="T13"/>
                </a:cxn>
              </a:cxnLst>
              <a:rect l="0" t="0" r="r" b="b"/>
              <a:pathLst>
                <a:path w="58" h="45">
                  <a:moveTo>
                    <a:pt x="0" y="22"/>
                  </a:moveTo>
                  <a:cubicBezTo>
                    <a:pt x="11" y="14"/>
                    <a:pt x="20" y="7"/>
                    <a:pt x="30" y="0"/>
                  </a:cubicBezTo>
                  <a:cubicBezTo>
                    <a:pt x="35" y="17"/>
                    <a:pt x="49" y="4"/>
                    <a:pt x="58" y="11"/>
                  </a:cubicBezTo>
                  <a:cubicBezTo>
                    <a:pt x="58" y="18"/>
                    <a:pt x="58" y="26"/>
                    <a:pt x="58" y="35"/>
                  </a:cubicBezTo>
                  <a:cubicBezTo>
                    <a:pt x="50" y="35"/>
                    <a:pt x="42" y="35"/>
                    <a:pt x="33" y="35"/>
                  </a:cubicBezTo>
                  <a:cubicBezTo>
                    <a:pt x="32" y="38"/>
                    <a:pt x="31" y="41"/>
                    <a:pt x="31" y="45"/>
                  </a:cubicBezTo>
                  <a:cubicBezTo>
                    <a:pt x="20" y="37"/>
                    <a:pt x="11" y="30"/>
                    <a:pt x="0"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5" name="Freeform 68">
              <a:extLst>
                <a:ext uri="{FF2B5EF4-FFF2-40B4-BE49-F238E27FC236}">
                  <a16:creationId xmlns:a16="http://schemas.microsoft.com/office/drawing/2014/main" id="{AFEAA462-C520-4136-9690-C5623ABCFB74}"/>
                </a:ext>
              </a:extLst>
            </p:cNvPr>
            <p:cNvSpPr>
              <a:spLocks/>
            </p:cNvSpPr>
            <p:nvPr/>
          </p:nvSpPr>
          <p:spPr bwMode="auto">
            <a:xfrm>
              <a:off x="2692" y="2191"/>
              <a:ext cx="85" cy="68"/>
            </a:xfrm>
            <a:custGeom>
              <a:avLst/>
              <a:gdLst>
                <a:gd name="T0" fmla="*/ 58 w 58"/>
                <a:gd name="T1" fmla="*/ 23 h 46"/>
                <a:gd name="T2" fmla="*/ 27 w 58"/>
                <a:gd name="T3" fmla="*/ 46 h 46"/>
                <a:gd name="T4" fmla="*/ 26 w 58"/>
                <a:gd name="T5" fmla="*/ 36 h 46"/>
                <a:gd name="T6" fmla="*/ 0 w 58"/>
                <a:gd name="T7" fmla="*/ 36 h 46"/>
                <a:gd name="T8" fmla="*/ 0 w 58"/>
                <a:gd name="T9" fmla="*/ 10 h 46"/>
                <a:gd name="T10" fmla="*/ 26 w 58"/>
                <a:gd name="T11" fmla="*/ 10 h 46"/>
                <a:gd name="T12" fmla="*/ 27 w 58"/>
                <a:gd name="T13" fmla="*/ 0 h 46"/>
                <a:gd name="T14" fmla="*/ 58 w 58"/>
                <a:gd name="T15" fmla="*/ 23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6">
                  <a:moveTo>
                    <a:pt x="58" y="23"/>
                  </a:moveTo>
                  <a:cubicBezTo>
                    <a:pt x="47" y="31"/>
                    <a:pt x="38" y="38"/>
                    <a:pt x="27" y="46"/>
                  </a:cubicBezTo>
                  <a:cubicBezTo>
                    <a:pt x="27" y="42"/>
                    <a:pt x="26" y="40"/>
                    <a:pt x="26" y="36"/>
                  </a:cubicBezTo>
                  <a:cubicBezTo>
                    <a:pt x="17" y="36"/>
                    <a:pt x="9" y="36"/>
                    <a:pt x="0" y="36"/>
                  </a:cubicBezTo>
                  <a:cubicBezTo>
                    <a:pt x="0" y="27"/>
                    <a:pt x="0" y="19"/>
                    <a:pt x="0" y="10"/>
                  </a:cubicBezTo>
                  <a:cubicBezTo>
                    <a:pt x="9" y="10"/>
                    <a:pt x="17" y="10"/>
                    <a:pt x="26" y="10"/>
                  </a:cubicBezTo>
                  <a:cubicBezTo>
                    <a:pt x="26" y="7"/>
                    <a:pt x="26" y="4"/>
                    <a:pt x="27" y="0"/>
                  </a:cubicBezTo>
                  <a:cubicBezTo>
                    <a:pt x="37" y="8"/>
                    <a:pt x="47" y="15"/>
                    <a:pt x="5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6" name="Freeform 69">
              <a:extLst>
                <a:ext uri="{FF2B5EF4-FFF2-40B4-BE49-F238E27FC236}">
                  <a16:creationId xmlns:a16="http://schemas.microsoft.com/office/drawing/2014/main" id="{BB92B086-28DB-437F-9C67-B9D51EC3B7D3}"/>
                </a:ext>
              </a:extLst>
            </p:cNvPr>
            <p:cNvSpPr>
              <a:spLocks/>
            </p:cNvSpPr>
            <p:nvPr/>
          </p:nvSpPr>
          <p:spPr bwMode="auto">
            <a:xfrm>
              <a:off x="641" y="2802"/>
              <a:ext cx="145" cy="89"/>
            </a:xfrm>
            <a:custGeom>
              <a:avLst/>
              <a:gdLst>
                <a:gd name="T0" fmla="*/ 70 w 98"/>
                <a:gd name="T1" fmla="*/ 1 h 60"/>
                <a:gd name="T2" fmla="*/ 89 w 98"/>
                <a:gd name="T3" fmla="*/ 1 h 60"/>
                <a:gd name="T4" fmla="*/ 98 w 98"/>
                <a:gd name="T5" fmla="*/ 7 h 60"/>
                <a:gd name="T6" fmla="*/ 89 w 98"/>
                <a:gd name="T7" fmla="*/ 12 h 60"/>
                <a:gd name="T8" fmla="*/ 58 w 98"/>
                <a:gd name="T9" fmla="*/ 13 h 60"/>
                <a:gd name="T10" fmla="*/ 45 w 98"/>
                <a:gd name="T11" fmla="*/ 19 h 60"/>
                <a:gd name="T12" fmla="*/ 12 w 98"/>
                <a:gd name="T13" fmla="*/ 53 h 60"/>
                <a:gd name="T14" fmla="*/ 1 w 98"/>
                <a:gd name="T15" fmla="*/ 55 h 60"/>
                <a:gd name="T16" fmla="*/ 3 w 98"/>
                <a:gd name="T17" fmla="*/ 45 h 60"/>
                <a:gd name="T18" fmla="*/ 40 w 98"/>
                <a:gd name="T19" fmla="*/ 6 h 60"/>
                <a:gd name="T20" fmla="*/ 51 w 98"/>
                <a:gd name="T21" fmla="*/ 1 h 60"/>
                <a:gd name="T22" fmla="*/ 70 w 98"/>
                <a:gd name="T23"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60">
                  <a:moveTo>
                    <a:pt x="70" y="1"/>
                  </a:moveTo>
                  <a:cubicBezTo>
                    <a:pt x="76" y="1"/>
                    <a:pt x="83" y="0"/>
                    <a:pt x="89" y="1"/>
                  </a:cubicBezTo>
                  <a:cubicBezTo>
                    <a:pt x="93" y="2"/>
                    <a:pt x="95" y="5"/>
                    <a:pt x="98" y="7"/>
                  </a:cubicBezTo>
                  <a:cubicBezTo>
                    <a:pt x="95" y="9"/>
                    <a:pt x="92" y="12"/>
                    <a:pt x="89" y="12"/>
                  </a:cubicBezTo>
                  <a:cubicBezTo>
                    <a:pt x="79" y="13"/>
                    <a:pt x="68" y="12"/>
                    <a:pt x="58" y="13"/>
                  </a:cubicBezTo>
                  <a:cubicBezTo>
                    <a:pt x="53" y="13"/>
                    <a:pt x="48" y="15"/>
                    <a:pt x="45" y="19"/>
                  </a:cubicBezTo>
                  <a:cubicBezTo>
                    <a:pt x="33" y="30"/>
                    <a:pt x="22" y="42"/>
                    <a:pt x="12" y="53"/>
                  </a:cubicBezTo>
                  <a:cubicBezTo>
                    <a:pt x="8" y="57"/>
                    <a:pt x="5" y="60"/>
                    <a:pt x="1" y="55"/>
                  </a:cubicBezTo>
                  <a:cubicBezTo>
                    <a:pt x="0" y="54"/>
                    <a:pt x="1" y="48"/>
                    <a:pt x="3" y="45"/>
                  </a:cubicBezTo>
                  <a:cubicBezTo>
                    <a:pt x="15" y="32"/>
                    <a:pt x="28" y="19"/>
                    <a:pt x="40" y="6"/>
                  </a:cubicBezTo>
                  <a:cubicBezTo>
                    <a:pt x="43" y="3"/>
                    <a:pt x="47" y="2"/>
                    <a:pt x="51" y="1"/>
                  </a:cubicBezTo>
                  <a:cubicBezTo>
                    <a:pt x="57" y="1"/>
                    <a:pt x="63" y="1"/>
                    <a:pt x="7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7" name="Freeform 70">
              <a:extLst>
                <a:ext uri="{FF2B5EF4-FFF2-40B4-BE49-F238E27FC236}">
                  <a16:creationId xmlns:a16="http://schemas.microsoft.com/office/drawing/2014/main" id="{97E6A161-B37E-40F6-8326-6B7490BC2D2A}"/>
                </a:ext>
              </a:extLst>
            </p:cNvPr>
            <p:cNvSpPr>
              <a:spLocks/>
            </p:cNvSpPr>
            <p:nvPr/>
          </p:nvSpPr>
          <p:spPr bwMode="auto">
            <a:xfrm>
              <a:off x="653" y="1554"/>
              <a:ext cx="37" cy="77"/>
            </a:xfrm>
            <a:custGeom>
              <a:avLst/>
              <a:gdLst>
                <a:gd name="T0" fmla="*/ 0 w 25"/>
                <a:gd name="T1" fmla="*/ 51 h 52"/>
                <a:gd name="T2" fmla="*/ 0 w 25"/>
                <a:gd name="T3" fmla="*/ 0 h 52"/>
                <a:gd name="T4" fmla="*/ 13 w 25"/>
                <a:gd name="T5" fmla="*/ 0 h 52"/>
                <a:gd name="T6" fmla="*/ 24 w 25"/>
                <a:gd name="T7" fmla="*/ 11 h 52"/>
                <a:gd name="T8" fmla="*/ 24 w 25"/>
                <a:gd name="T9" fmla="*/ 43 h 52"/>
                <a:gd name="T10" fmla="*/ 17 w 25"/>
                <a:gd name="T11" fmla="*/ 51 h 52"/>
                <a:gd name="T12" fmla="*/ 0 w 25"/>
                <a:gd name="T13" fmla="*/ 51 h 52"/>
              </a:gdLst>
              <a:ahLst/>
              <a:cxnLst>
                <a:cxn ang="0">
                  <a:pos x="T0" y="T1"/>
                </a:cxn>
                <a:cxn ang="0">
                  <a:pos x="T2" y="T3"/>
                </a:cxn>
                <a:cxn ang="0">
                  <a:pos x="T4" y="T5"/>
                </a:cxn>
                <a:cxn ang="0">
                  <a:pos x="T6" y="T7"/>
                </a:cxn>
                <a:cxn ang="0">
                  <a:pos x="T8" y="T9"/>
                </a:cxn>
                <a:cxn ang="0">
                  <a:pos x="T10" y="T11"/>
                </a:cxn>
                <a:cxn ang="0">
                  <a:pos x="T12" y="T13"/>
                </a:cxn>
              </a:cxnLst>
              <a:rect l="0" t="0" r="r" b="b"/>
              <a:pathLst>
                <a:path w="25" h="52">
                  <a:moveTo>
                    <a:pt x="0" y="51"/>
                  </a:moveTo>
                  <a:cubicBezTo>
                    <a:pt x="0" y="33"/>
                    <a:pt x="0" y="17"/>
                    <a:pt x="0" y="0"/>
                  </a:cubicBezTo>
                  <a:cubicBezTo>
                    <a:pt x="5" y="0"/>
                    <a:pt x="9" y="0"/>
                    <a:pt x="13" y="0"/>
                  </a:cubicBezTo>
                  <a:cubicBezTo>
                    <a:pt x="21" y="0"/>
                    <a:pt x="24" y="5"/>
                    <a:pt x="24" y="11"/>
                  </a:cubicBezTo>
                  <a:cubicBezTo>
                    <a:pt x="25" y="22"/>
                    <a:pt x="25" y="33"/>
                    <a:pt x="24" y="43"/>
                  </a:cubicBezTo>
                  <a:cubicBezTo>
                    <a:pt x="24" y="46"/>
                    <a:pt x="20" y="50"/>
                    <a:pt x="17" y="51"/>
                  </a:cubicBezTo>
                  <a:cubicBezTo>
                    <a:pt x="12" y="52"/>
                    <a:pt x="6" y="51"/>
                    <a:pt x="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8" name="Freeform 71">
              <a:extLst>
                <a:ext uri="{FF2B5EF4-FFF2-40B4-BE49-F238E27FC236}">
                  <a16:creationId xmlns:a16="http://schemas.microsoft.com/office/drawing/2014/main" id="{C6E195F9-67CB-477C-90CC-A41282D47FC7}"/>
                </a:ext>
              </a:extLst>
            </p:cNvPr>
            <p:cNvSpPr>
              <a:spLocks/>
            </p:cNvSpPr>
            <p:nvPr/>
          </p:nvSpPr>
          <p:spPr bwMode="auto">
            <a:xfrm>
              <a:off x="631" y="830"/>
              <a:ext cx="77" cy="62"/>
            </a:xfrm>
            <a:custGeom>
              <a:avLst/>
              <a:gdLst>
                <a:gd name="T0" fmla="*/ 0 w 52"/>
                <a:gd name="T1" fmla="*/ 20 h 42"/>
                <a:gd name="T2" fmla="*/ 27 w 52"/>
                <a:gd name="T3" fmla="*/ 0 h 42"/>
                <a:gd name="T4" fmla="*/ 29 w 52"/>
                <a:gd name="T5" fmla="*/ 8 h 42"/>
                <a:gd name="T6" fmla="*/ 52 w 52"/>
                <a:gd name="T7" fmla="*/ 8 h 42"/>
                <a:gd name="T8" fmla="*/ 52 w 52"/>
                <a:gd name="T9" fmla="*/ 33 h 42"/>
                <a:gd name="T10" fmla="*/ 37 w 52"/>
                <a:gd name="T11" fmla="*/ 33 h 42"/>
                <a:gd name="T12" fmla="*/ 29 w 52"/>
                <a:gd name="T13" fmla="*/ 42 h 42"/>
                <a:gd name="T14" fmla="*/ 0 w 52"/>
                <a:gd name="T15" fmla="*/ 2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2">
                  <a:moveTo>
                    <a:pt x="0" y="20"/>
                  </a:moveTo>
                  <a:cubicBezTo>
                    <a:pt x="10" y="13"/>
                    <a:pt x="18" y="7"/>
                    <a:pt x="27" y="0"/>
                  </a:cubicBezTo>
                  <a:cubicBezTo>
                    <a:pt x="28" y="3"/>
                    <a:pt x="29" y="5"/>
                    <a:pt x="29" y="8"/>
                  </a:cubicBezTo>
                  <a:cubicBezTo>
                    <a:pt x="37" y="8"/>
                    <a:pt x="44" y="8"/>
                    <a:pt x="52" y="8"/>
                  </a:cubicBezTo>
                  <a:cubicBezTo>
                    <a:pt x="52" y="17"/>
                    <a:pt x="52" y="24"/>
                    <a:pt x="52" y="33"/>
                  </a:cubicBezTo>
                  <a:cubicBezTo>
                    <a:pt x="47" y="33"/>
                    <a:pt x="42" y="32"/>
                    <a:pt x="37" y="33"/>
                  </a:cubicBezTo>
                  <a:cubicBezTo>
                    <a:pt x="32" y="33"/>
                    <a:pt x="26" y="31"/>
                    <a:pt x="29" y="42"/>
                  </a:cubicBezTo>
                  <a:cubicBezTo>
                    <a:pt x="18" y="34"/>
                    <a:pt x="10" y="28"/>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9" name="Freeform 72">
              <a:extLst>
                <a:ext uri="{FF2B5EF4-FFF2-40B4-BE49-F238E27FC236}">
                  <a16:creationId xmlns:a16="http://schemas.microsoft.com/office/drawing/2014/main" id="{E219A311-F023-4CC3-974D-122A5CD68E34}"/>
                </a:ext>
              </a:extLst>
            </p:cNvPr>
            <p:cNvSpPr>
              <a:spLocks/>
            </p:cNvSpPr>
            <p:nvPr/>
          </p:nvSpPr>
          <p:spPr bwMode="auto">
            <a:xfrm>
              <a:off x="640" y="740"/>
              <a:ext cx="76" cy="59"/>
            </a:xfrm>
            <a:custGeom>
              <a:avLst/>
              <a:gdLst>
                <a:gd name="T0" fmla="*/ 25 w 52"/>
                <a:gd name="T1" fmla="*/ 40 h 40"/>
                <a:gd name="T2" fmla="*/ 23 w 52"/>
                <a:gd name="T3" fmla="*/ 32 h 40"/>
                <a:gd name="T4" fmla="*/ 0 w 52"/>
                <a:gd name="T5" fmla="*/ 32 h 40"/>
                <a:gd name="T6" fmla="*/ 0 w 52"/>
                <a:gd name="T7" fmla="*/ 8 h 40"/>
                <a:gd name="T8" fmla="*/ 23 w 52"/>
                <a:gd name="T9" fmla="*/ 8 h 40"/>
                <a:gd name="T10" fmla="*/ 25 w 52"/>
                <a:gd name="T11" fmla="*/ 0 h 40"/>
                <a:gd name="T12" fmla="*/ 52 w 52"/>
                <a:gd name="T13" fmla="*/ 20 h 40"/>
                <a:gd name="T14" fmla="*/ 25 w 52"/>
                <a:gd name="T15" fmla="*/ 4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0">
                  <a:moveTo>
                    <a:pt x="25" y="40"/>
                  </a:moveTo>
                  <a:cubicBezTo>
                    <a:pt x="24" y="37"/>
                    <a:pt x="24" y="35"/>
                    <a:pt x="23" y="32"/>
                  </a:cubicBezTo>
                  <a:cubicBezTo>
                    <a:pt x="16" y="32"/>
                    <a:pt x="8" y="32"/>
                    <a:pt x="0" y="32"/>
                  </a:cubicBezTo>
                  <a:cubicBezTo>
                    <a:pt x="0" y="24"/>
                    <a:pt x="0" y="16"/>
                    <a:pt x="0" y="8"/>
                  </a:cubicBezTo>
                  <a:cubicBezTo>
                    <a:pt x="8" y="8"/>
                    <a:pt x="15" y="8"/>
                    <a:pt x="23" y="8"/>
                  </a:cubicBezTo>
                  <a:cubicBezTo>
                    <a:pt x="24" y="5"/>
                    <a:pt x="24" y="3"/>
                    <a:pt x="25" y="0"/>
                  </a:cubicBezTo>
                  <a:cubicBezTo>
                    <a:pt x="34" y="6"/>
                    <a:pt x="42" y="13"/>
                    <a:pt x="52" y="20"/>
                  </a:cubicBezTo>
                  <a:cubicBezTo>
                    <a:pt x="43" y="27"/>
                    <a:pt x="34" y="33"/>
                    <a:pt x="2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0" name="Freeform 73">
              <a:extLst>
                <a:ext uri="{FF2B5EF4-FFF2-40B4-BE49-F238E27FC236}">
                  <a16:creationId xmlns:a16="http://schemas.microsoft.com/office/drawing/2014/main" id="{622EE52A-65DA-4EE1-B92D-615883244CF0}"/>
                </a:ext>
              </a:extLst>
            </p:cNvPr>
            <p:cNvSpPr>
              <a:spLocks/>
            </p:cNvSpPr>
            <p:nvPr/>
          </p:nvSpPr>
          <p:spPr bwMode="auto">
            <a:xfrm>
              <a:off x="1254" y="1485"/>
              <a:ext cx="76" cy="51"/>
            </a:xfrm>
            <a:custGeom>
              <a:avLst/>
              <a:gdLst>
                <a:gd name="T0" fmla="*/ 25 w 52"/>
                <a:gd name="T1" fmla="*/ 35 h 35"/>
                <a:gd name="T2" fmla="*/ 0 w 52"/>
                <a:gd name="T3" fmla="*/ 27 h 35"/>
                <a:gd name="T4" fmla="*/ 0 w 52"/>
                <a:gd name="T5" fmla="*/ 9 h 35"/>
                <a:gd name="T6" fmla="*/ 25 w 52"/>
                <a:gd name="T7" fmla="*/ 0 h 35"/>
                <a:gd name="T8" fmla="*/ 52 w 52"/>
                <a:gd name="T9" fmla="*/ 17 h 35"/>
                <a:gd name="T10" fmla="*/ 25 w 52"/>
                <a:gd name="T11" fmla="*/ 35 h 35"/>
              </a:gdLst>
              <a:ahLst/>
              <a:cxnLst>
                <a:cxn ang="0">
                  <a:pos x="T0" y="T1"/>
                </a:cxn>
                <a:cxn ang="0">
                  <a:pos x="T2" y="T3"/>
                </a:cxn>
                <a:cxn ang="0">
                  <a:pos x="T4" y="T5"/>
                </a:cxn>
                <a:cxn ang="0">
                  <a:pos x="T6" y="T7"/>
                </a:cxn>
                <a:cxn ang="0">
                  <a:pos x="T8" y="T9"/>
                </a:cxn>
                <a:cxn ang="0">
                  <a:pos x="T10" y="T11"/>
                </a:cxn>
              </a:cxnLst>
              <a:rect l="0" t="0" r="r" b="b"/>
              <a:pathLst>
                <a:path w="52" h="35">
                  <a:moveTo>
                    <a:pt x="25" y="35"/>
                  </a:moveTo>
                  <a:cubicBezTo>
                    <a:pt x="20" y="22"/>
                    <a:pt x="8" y="32"/>
                    <a:pt x="0" y="27"/>
                  </a:cubicBezTo>
                  <a:cubicBezTo>
                    <a:pt x="0" y="21"/>
                    <a:pt x="0" y="15"/>
                    <a:pt x="0" y="9"/>
                  </a:cubicBezTo>
                  <a:cubicBezTo>
                    <a:pt x="7" y="3"/>
                    <a:pt x="20" y="14"/>
                    <a:pt x="25" y="0"/>
                  </a:cubicBezTo>
                  <a:cubicBezTo>
                    <a:pt x="34" y="6"/>
                    <a:pt x="43" y="11"/>
                    <a:pt x="52" y="17"/>
                  </a:cubicBezTo>
                  <a:cubicBezTo>
                    <a:pt x="43" y="24"/>
                    <a:pt x="34" y="29"/>
                    <a:pt x="25"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1" name="Freeform 74">
              <a:extLst>
                <a:ext uri="{FF2B5EF4-FFF2-40B4-BE49-F238E27FC236}">
                  <a16:creationId xmlns:a16="http://schemas.microsoft.com/office/drawing/2014/main" id="{78BDF7E2-210E-4149-AAC1-12D8ECD92E41}"/>
                </a:ext>
              </a:extLst>
            </p:cNvPr>
            <p:cNvSpPr>
              <a:spLocks/>
            </p:cNvSpPr>
            <p:nvPr/>
          </p:nvSpPr>
          <p:spPr bwMode="auto">
            <a:xfrm>
              <a:off x="1254" y="1567"/>
              <a:ext cx="78" cy="52"/>
            </a:xfrm>
            <a:custGeom>
              <a:avLst/>
              <a:gdLst>
                <a:gd name="T0" fmla="*/ 0 w 53"/>
                <a:gd name="T1" fmla="*/ 18 h 35"/>
                <a:gd name="T2" fmla="*/ 27 w 53"/>
                <a:gd name="T3" fmla="*/ 0 h 35"/>
                <a:gd name="T4" fmla="*/ 53 w 53"/>
                <a:gd name="T5" fmla="*/ 9 h 35"/>
                <a:gd name="T6" fmla="*/ 53 w 53"/>
                <a:gd name="T7" fmla="*/ 27 h 35"/>
                <a:gd name="T8" fmla="*/ 26 w 53"/>
                <a:gd name="T9" fmla="*/ 35 h 35"/>
                <a:gd name="T10" fmla="*/ 0 w 53"/>
                <a:gd name="T11" fmla="*/ 18 h 35"/>
              </a:gdLst>
              <a:ahLst/>
              <a:cxnLst>
                <a:cxn ang="0">
                  <a:pos x="T0" y="T1"/>
                </a:cxn>
                <a:cxn ang="0">
                  <a:pos x="T2" y="T3"/>
                </a:cxn>
                <a:cxn ang="0">
                  <a:pos x="T4" y="T5"/>
                </a:cxn>
                <a:cxn ang="0">
                  <a:pos x="T6" y="T7"/>
                </a:cxn>
                <a:cxn ang="0">
                  <a:pos x="T8" y="T9"/>
                </a:cxn>
                <a:cxn ang="0">
                  <a:pos x="T10" y="T11"/>
                </a:cxn>
              </a:cxnLst>
              <a:rect l="0" t="0" r="r" b="b"/>
              <a:pathLst>
                <a:path w="53" h="35">
                  <a:moveTo>
                    <a:pt x="0" y="18"/>
                  </a:moveTo>
                  <a:cubicBezTo>
                    <a:pt x="10" y="12"/>
                    <a:pt x="18" y="6"/>
                    <a:pt x="27" y="0"/>
                  </a:cubicBezTo>
                  <a:cubicBezTo>
                    <a:pt x="32" y="14"/>
                    <a:pt x="44" y="4"/>
                    <a:pt x="53" y="9"/>
                  </a:cubicBezTo>
                  <a:cubicBezTo>
                    <a:pt x="53" y="15"/>
                    <a:pt x="53" y="21"/>
                    <a:pt x="53" y="27"/>
                  </a:cubicBezTo>
                  <a:cubicBezTo>
                    <a:pt x="44" y="32"/>
                    <a:pt x="33" y="24"/>
                    <a:pt x="26" y="35"/>
                  </a:cubicBezTo>
                  <a:cubicBezTo>
                    <a:pt x="18" y="30"/>
                    <a:pt x="10" y="24"/>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2" name="Freeform 75">
              <a:extLst>
                <a:ext uri="{FF2B5EF4-FFF2-40B4-BE49-F238E27FC236}">
                  <a16:creationId xmlns:a16="http://schemas.microsoft.com/office/drawing/2014/main" id="{62F1121C-6DEB-43C9-B186-847FF0C478A8}"/>
                </a:ext>
              </a:extLst>
            </p:cNvPr>
            <p:cNvSpPr>
              <a:spLocks/>
            </p:cNvSpPr>
            <p:nvPr/>
          </p:nvSpPr>
          <p:spPr bwMode="auto">
            <a:xfrm>
              <a:off x="2234" y="2430"/>
              <a:ext cx="66" cy="63"/>
            </a:xfrm>
            <a:custGeom>
              <a:avLst/>
              <a:gdLst>
                <a:gd name="T0" fmla="*/ 0 w 45"/>
                <a:gd name="T1" fmla="*/ 21 h 43"/>
                <a:gd name="T2" fmla="*/ 18 w 45"/>
                <a:gd name="T3" fmla="*/ 0 h 43"/>
                <a:gd name="T4" fmla="*/ 39 w 45"/>
                <a:gd name="T5" fmla="*/ 19 h 43"/>
                <a:gd name="T6" fmla="*/ 40 w 45"/>
                <a:gd name="T7" fmla="*/ 37 h 43"/>
                <a:gd name="T8" fmla="*/ 22 w 45"/>
                <a:gd name="T9" fmla="*/ 39 h 43"/>
                <a:gd name="T10" fmla="*/ 0 w 45"/>
                <a:gd name="T11" fmla="*/ 21 h 43"/>
              </a:gdLst>
              <a:ahLst/>
              <a:cxnLst>
                <a:cxn ang="0">
                  <a:pos x="T0" y="T1"/>
                </a:cxn>
                <a:cxn ang="0">
                  <a:pos x="T2" y="T3"/>
                </a:cxn>
                <a:cxn ang="0">
                  <a:pos x="T4" y="T5"/>
                </a:cxn>
                <a:cxn ang="0">
                  <a:pos x="T6" y="T7"/>
                </a:cxn>
                <a:cxn ang="0">
                  <a:pos x="T8" y="T9"/>
                </a:cxn>
                <a:cxn ang="0">
                  <a:pos x="T10" y="T11"/>
                </a:cxn>
              </a:cxnLst>
              <a:rect l="0" t="0" r="r" b="b"/>
              <a:pathLst>
                <a:path w="45" h="43">
                  <a:moveTo>
                    <a:pt x="0" y="21"/>
                  </a:moveTo>
                  <a:cubicBezTo>
                    <a:pt x="6" y="14"/>
                    <a:pt x="12" y="7"/>
                    <a:pt x="18" y="0"/>
                  </a:cubicBezTo>
                  <a:cubicBezTo>
                    <a:pt x="25" y="6"/>
                    <a:pt x="32" y="12"/>
                    <a:pt x="39" y="19"/>
                  </a:cubicBezTo>
                  <a:cubicBezTo>
                    <a:pt x="45" y="24"/>
                    <a:pt x="45" y="31"/>
                    <a:pt x="40" y="37"/>
                  </a:cubicBezTo>
                  <a:cubicBezTo>
                    <a:pt x="34" y="43"/>
                    <a:pt x="28" y="43"/>
                    <a:pt x="22" y="39"/>
                  </a:cubicBezTo>
                  <a:cubicBezTo>
                    <a:pt x="14" y="34"/>
                    <a:pt x="7" y="27"/>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3" name="Freeform 76">
              <a:extLst>
                <a:ext uri="{FF2B5EF4-FFF2-40B4-BE49-F238E27FC236}">
                  <a16:creationId xmlns:a16="http://schemas.microsoft.com/office/drawing/2014/main" id="{2256D02C-4C86-44A2-B6BC-1C0B022555E3}"/>
                </a:ext>
              </a:extLst>
            </p:cNvPr>
            <p:cNvSpPr>
              <a:spLocks/>
            </p:cNvSpPr>
            <p:nvPr/>
          </p:nvSpPr>
          <p:spPr bwMode="auto">
            <a:xfrm>
              <a:off x="525" y="2252"/>
              <a:ext cx="52" cy="73"/>
            </a:xfrm>
            <a:custGeom>
              <a:avLst/>
              <a:gdLst>
                <a:gd name="T0" fmla="*/ 17 w 35"/>
                <a:gd name="T1" fmla="*/ 50 h 50"/>
                <a:gd name="T2" fmla="*/ 0 w 35"/>
                <a:gd name="T3" fmla="*/ 24 h 50"/>
                <a:gd name="T4" fmla="*/ 8 w 35"/>
                <a:gd name="T5" fmla="*/ 0 h 50"/>
                <a:gd name="T6" fmla="*/ 26 w 35"/>
                <a:gd name="T7" fmla="*/ 0 h 50"/>
                <a:gd name="T8" fmla="*/ 35 w 35"/>
                <a:gd name="T9" fmla="*/ 23 h 50"/>
                <a:gd name="T10" fmla="*/ 17 w 35"/>
                <a:gd name="T11" fmla="*/ 50 h 50"/>
              </a:gdLst>
              <a:ahLst/>
              <a:cxnLst>
                <a:cxn ang="0">
                  <a:pos x="T0" y="T1"/>
                </a:cxn>
                <a:cxn ang="0">
                  <a:pos x="T2" y="T3"/>
                </a:cxn>
                <a:cxn ang="0">
                  <a:pos x="T4" y="T5"/>
                </a:cxn>
                <a:cxn ang="0">
                  <a:pos x="T6" y="T7"/>
                </a:cxn>
                <a:cxn ang="0">
                  <a:pos x="T8" y="T9"/>
                </a:cxn>
                <a:cxn ang="0">
                  <a:pos x="T10" y="T11"/>
                </a:cxn>
              </a:cxnLst>
              <a:rect l="0" t="0" r="r" b="b"/>
              <a:pathLst>
                <a:path w="35" h="50">
                  <a:moveTo>
                    <a:pt x="17" y="50"/>
                  </a:moveTo>
                  <a:cubicBezTo>
                    <a:pt x="11" y="40"/>
                    <a:pt x="6" y="32"/>
                    <a:pt x="0" y="24"/>
                  </a:cubicBezTo>
                  <a:cubicBezTo>
                    <a:pt x="12" y="18"/>
                    <a:pt x="4" y="8"/>
                    <a:pt x="8" y="0"/>
                  </a:cubicBezTo>
                  <a:cubicBezTo>
                    <a:pt x="14" y="0"/>
                    <a:pt x="20" y="0"/>
                    <a:pt x="26" y="0"/>
                  </a:cubicBezTo>
                  <a:cubicBezTo>
                    <a:pt x="32" y="6"/>
                    <a:pt x="20" y="19"/>
                    <a:pt x="35" y="23"/>
                  </a:cubicBezTo>
                  <a:cubicBezTo>
                    <a:pt x="29" y="31"/>
                    <a:pt x="24" y="40"/>
                    <a:pt x="17"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4" name="Freeform 77">
              <a:extLst>
                <a:ext uri="{FF2B5EF4-FFF2-40B4-BE49-F238E27FC236}">
                  <a16:creationId xmlns:a16="http://schemas.microsoft.com/office/drawing/2014/main" id="{4AAED6F6-8C51-407A-AECE-87DA0D1007B2}"/>
                </a:ext>
              </a:extLst>
            </p:cNvPr>
            <p:cNvSpPr>
              <a:spLocks/>
            </p:cNvSpPr>
            <p:nvPr/>
          </p:nvSpPr>
          <p:spPr bwMode="auto">
            <a:xfrm>
              <a:off x="452" y="2247"/>
              <a:ext cx="51" cy="74"/>
            </a:xfrm>
            <a:custGeom>
              <a:avLst/>
              <a:gdLst>
                <a:gd name="T0" fmla="*/ 35 w 35"/>
                <a:gd name="T1" fmla="*/ 26 h 50"/>
                <a:gd name="T2" fmla="*/ 26 w 35"/>
                <a:gd name="T3" fmla="*/ 50 h 50"/>
                <a:gd name="T4" fmla="*/ 8 w 35"/>
                <a:gd name="T5" fmla="*/ 50 h 50"/>
                <a:gd name="T6" fmla="*/ 8 w 35"/>
                <a:gd name="T7" fmla="*/ 29 h 50"/>
                <a:gd name="T8" fmla="*/ 0 w 35"/>
                <a:gd name="T9" fmla="*/ 27 h 50"/>
                <a:gd name="T10" fmla="*/ 18 w 35"/>
                <a:gd name="T11" fmla="*/ 0 h 50"/>
                <a:gd name="T12" fmla="*/ 35 w 35"/>
                <a:gd name="T13" fmla="*/ 26 h 50"/>
              </a:gdLst>
              <a:ahLst/>
              <a:cxnLst>
                <a:cxn ang="0">
                  <a:pos x="T0" y="T1"/>
                </a:cxn>
                <a:cxn ang="0">
                  <a:pos x="T2" y="T3"/>
                </a:cxn>
                <a:cxn ang="0">
                  <a:pos x="T4" y="T5"/>
                </a:cxn>
                <a:cxn ang="0">
                  <a:pos x="T6" y="T7"/>
                </a:cxn>
                <a:cxn ang="0">
                  <a:pos x="T8" y="T9"/>
                </a:cxn>
                <a:cxn ang="0">
                  <a:pos x="T10" y="T11"/>
                </a:cxn>
                <a:cxn ang="0">
                  <a:pos x="T12" y="T13"/>
                </a:cxn>
              </a:cxnLst>
              <a:rect l="0" t="0" r="r" b="b"/>
              <a:pathLst>
                <a:path w="35" h="50">
                  <a:moveTo>
                    <a:pt x="35" y="26"/>
                  </a:moveTo>
                  <a:cubicBezTo>
                    <a:pt x="21" y="31"/>
                    <a:pt x="32" y="43"/>
                    <a:pt x="26" y="50"/>
                  </a:cubicBezTo>
                  <a:cubicBezTo>
                    <a:pt x="21" y="50"/>
                    <a:pt x="15" y="50"/>
                    <a:pt x="8" y="50"/>
                  </a:cubicBezTo>
                  <a:cubicBezTo>
                    <a:pt x="8" y="43"/>
                    <a:pt x="8" y="36"/>
                    <a:pt x="8" y="29"/>
                  </a:cubicBezTo>
                  <a:cubicBezTo>
                    <a:pt x="5" y="28"/>
                    <a:pt x="3" y="28"/>
                    <a:pt x="0" y="27"/>
                  </a:cubicBezTo>
                  <a:cubicBezTo>
                    <a:pt x="6" y="18"/>
                    <a:pt x="11" y="9"/>
                    <a:pt x="18" y="0"/>
                  </a:cubicBezTo>
                  <a:cubicBezTo>
                    <a:pt x="24" y="9"/>
                    <a:pt x="29" y="17"/>
                    <a:pt x="35"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5" name="Freeform 78">
              <a:extLst>
                <a:ext uri="{FF2B5EF4-FFF2-40B4-BE49-F238E27FC236}">
                  <a16:creationId xmlns:a16="http://schemas.microsoft.com/office/drawing/2014/main" id="{1EB3F9ED-3500-47E9-8D07-B01BF43DBCEC}"/>
                </a:ext>
              </a:extLst>
            </p:cNvPr>
            <p:cNvSpPr>
              <a:spLocks/>
            </p:cNvSpPr>
            <p:nvPr/>
          </p:nvSpPr>
          <p:spPr bwMode="auto">
            <a:xfrm>
              <a:off x="243" y="2817"/>
              <a:ext cx="95" cy="72"/>
            </a:xfrm>
            <a:custGeom>
              <a:avLst/>
              <a:gdLst>
                <a:gd name="T0" fmla="*/ 25 w 65"/>
                <a:gd name="T1" fmla="*/ 4 h 49"/>
                <a:gd name="T2" fmla="*/ 51 w 65"/>
                <a:gd name="T3" fmla="*/ 19 h 49"/>
                <a:gd name="T4" fmla="*/ 64 w 65"/>
                <a:gd name="T5" fmla="*/ 39 h 49"/>
                <a:gd name="T6" fmla="*/ 64 w 65"/>
                <a:gd name="T7" fmla="*/ 49 h 49"/>
                <a:gd name="T8" fmla="*/ 54 w 65"/>
                <a:gd name="T9" fmla="*/ 45 h 49"/>
                <a:gd name="T10" fmla="*/ 39 w 65"/>
                <a:gd name="T11" fmla="*/ 21 h 49"/>
                <a:gd name="T12" fmla="*/ 27 w 65"/>
                <a:gd name="T13" fmla="*/ 15 h 49"/>
                <a:gd name="T14" fmla="*/ 11 w 65"/>
                <a:gd name="T15" fmla="*/ 15 h 49"/>
                <a:gd name="T16" fmla="*/ 1 w 65"/>
                <a:gd name="T17" fmla="*/ 10 h 49"/>
                <a:gd name="T18" fmla="*/ 11 w 65"/>
                <a:gd name="T19" fmla="*/ 4 h 49"/>
                <a:gd name="T20" fmla="*/ 25 w 65"/>
                <a:gd name="T21"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49">
                  <a:moveTo>
                    <a:pt x="25" y="4"/>
                  </a:moveTo>
                  <a:cubicBezTo>
                    <a:pt x="38" y="0"/>
                    <a:pt x="45" y="8"/>
                    <a:pt x="51" y="19"/>
                  </a:cubicBezTo>
                  <a:cubicBezTo>
                    <a:pt x="55" y="26"/>
                    <a:pt x="60" y="32"/>
                    <a:pt x="64" y="39"/>
                  </a:cubicBezTo>
                  <a:cubicBezTo>
                    <a:pt x="65" y="42"/>
                    <a:pt x="64" y="46"/>
                    <a:pt x="64" y="49"/>
                  </a:cubicBezTo>
                  <a:cubicBezTo>
                    <a:pt x="61" y="48"/>
                    <a:pt x="56" y="47"/>
                    <a:pt x="54" y="45"/>
                  </a:cubicBezTo>
                  <a:cubicBezTo>
                    <a:pt x="48" y="37"/>
                    <a:pt x="43" y="29"/>
                    <a:pt x="39" y="21"/>
                  </a:cubicBezTo>
                  <a:cubicBezTo>
                    <a:pt x="36" y="17"/>
                    <a:pt x="33" y="15"/>
                    <a:pt x="27" y="15"/>
                  </a:cubicBezTo>
                  <a:cubicBezTo>
                    <a:pt x="22" y="16"/>
                    <a:pt x="16" y="15"/>
                    <a:pt x="11" y="15"/>
                  </a:cubicBezTo>
                  <a:cubicBezTo>
                    <a:pt x="6" y="15"/>
                    <a:pt x="0" y="16"/>
                    <a:pt x="1" y="10"/>
                  </a:cubicBezTo>
                  <a:cubicBezTo>
                    <a:pt x="2" y="7"/>
                    <a:pt x="7" y="5"/>
                    <a:pt x="11" y="4"/>
                  </a:cubicBezTo>
                  <a:cubicBezTo>
                    <a:pt x="15" y="3"/>
                    <a:pt x="19" y="4"/>
                    <a:pt x="2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6" name="Freeform 79">
              <a:extLst>
                <a:ext uri="{FF2B5EF4-FFF2-40B4-BE49-F238E27FC236}">
                  <a16:creationId xmlns:a16="http://schemas.microsoft.com/office/drawing/2014/main" id="{7630E5D2-D747-4C80-90FA-83DEEA531C04}"/>
                </a:ext>
              </a:extLst>
            </p:cNvPr>
            <p:cNvSpPr>
              <a:spLocks/>
            </p:cNvSpPr>
            <p:nvPr/>
          </p:nvSpPr>
          <p:spPr bwMode="auto">
            <a:xfrm>
              <a:off x="724" y="743"/>
              <a:ext cx="162" cy="72"/>
            </a:xfrm>
            <a:custGeom>
              <a:avLst/>
              <a:gdLst>
                <a:gd name="T0" fmla="*/ 110 w 110"/>
                <a:gd name="T1" fmla="*/ 36 h 49"/>
                <a:gd name="T2" fmla="*/ 105 w 110"/>
                <a:gd name="T3" fmla="*/ 40 h 49"/>
                <a:gd name="T4" fmla="*/ 99 w 110"/>
                <a:gd name="T5" fmla="*/ 37 h 49"/>
                <a:gd name="T6" fmla="*/ 97 w 110"/>
                <a:gd name="T7" fmla="*/ 30 h 49"/>
                <a:gd name="T8" fmla="*/ 85 w 110"/>
                <a:gd name="T9" fmla="*/ 28 h 49"/>
                <a:gd name="T10" fmla="*/ 68 w 110"/>
                <a:gd name="T11" fmla="*/ 46 h 49"/>
                <a:gd name="T12" fmla="*/ 64 w 110"/>
                <a:gd name="T13" fmla="*/ 48 h 49"/>
                <a:gd name="T14" fmla="*/ 59 w 110"/>
                <a:gd name="T15" fmla="*/ 44 h 49"/>
                <a:gd name="T16" fmla="*/ 36 w 110"/>
                <a:gd name="T17" fmla="*/ 12 h 49"/>
                <a:gd name="T18" fmla="*/ 28 w 110"/>
                <a:gd name="T19" fmla="*/ 14 h 49"/>
                <a:gd name="T20" fmla="*/ 9 w 110"/>
                <a:gd name="T21" fmla="*/ 43 h 49"/>
                <a:gd name="T22" fmla="*/ 4 w 110"/>
                <a:gd name="T23" fmla="*/ 46 h 49"/>
                <a:gd name="T24" fmla="*/ 0 w 110"/>
                <a:gd name="T25" fmla="*/ 43 h 49"/>
                <a:gd name="T26" fmla="*/ 2 w 110"/>
                <a:gd name="T27" fmla="*/ 38 h 49"/>
                <a:gd name="T28" fmla="*/ 28 w 110"/>
                <a:gd name="T29" fmla="*/ 3 h 49"/>
                <a:gd name="T30" fmla="*/ 33 w 110"/>
                <a:gd name="T31" fmla="*/ 0 h 49"/>
                <a:gd name="T32" fmla="*/ 37 w 110"/>
                <a:gd name="T33" fmla="*/ 4 h 49"/>
                <a:gd name="T34" fmla="*/ 60 w 110"/>
                <a:gd name="T35" fmla="*/ 36 h 49"/>
                <a:gd name="T36" fmla="*/ 67 w 110"/>
                <a:gd name="T37" fmla="*/ 37 h 49"/>
                <a:gd name="T38" fmla="*/ 86 w 110"/>
                <a:gd name="T39" fmla="*/ 20 h 49"/>
                <a:gd name="T40" fmla="*/ 91 w 110"/>
                <a:gd name="T41" fmla="*/ 15 h 49"/>
                <a:gd name="T42" fmla="*/ 96 w 110"/>
                <a:gd name="T43" fmla="*/ 19 h 49"/>
                <a:gd name="T44" fmla="*/ 106 w 110"/>
                <a:gd name="T45" fmla="*/ 31 h 49"/>
                <a:gd name="T46" fmla="*/ 110 w 110"/>
                <a:gd name="T47"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 h="49">
                  <a:moveTo>
                    <a:pt x="110" y="36"/>
                  </a:moveTo>
                  <a:cubicBezTo>
                    <a:pt x="108" y="37"/>
                    <a:pt x="107" y="40"/>
                    <a:pt x="105" y="40"/>
                  </a:cubicBezTo>
                  <a:cubicBezTo>
                    <a:pt x="103" y="40"/>
                    <a:pt x="101" y="38"/>
                    <a:pt x="99" y="37"/>
                  </a:cubicBezTo>
                  <a:cubicBezTo>
                    <a:pt x="98" y="35"/>
                    <a:pt x="98" y="32"/>
                    <a:pt x="97" y="30"/>
                  </a:cubicBezTo>
                  <a:cubicBezTo>
                    <a:pt x="94" y="25"/>
                    <a:pt x="90" y="23"/>
                    <a:pt x="85" y="28"/>
                  </a:cubicBezTo>
                  <a:cubicBezTo>
                    <a:pt x="79" y="34"/>
                    <a:pt x="74" y="40"/>
                    <a:pt x="68" y="46"/>
                  </a:cubicBezTo>
                  <a:cubicBezTo>
                    <a:pt x="67" y="47"/>
                    <a:pt x="65" y="49"/>
                    <a:pt x="64" y="48"/>
                  </a:cubicBezTo>
                  <a:cubicBezTo>
                    <a:pt x="62" y="48"/>
                    <a:pt x="61" y="46"/>
                    <a:pt x="59" y="44"/>
                  </a:cubicBezTo>
                  <a:cubicBezTo>
                    <a:pt x="52" y="33"/>
                    <a:pt x="44" y="23"/>
                    <a:pt x="36" y="12"/>
                  </a:cubicBezTo>
                  <a:cubicBezTo>
                    <a:pt x="35" y="11"/>
                    <a:pt x="29" y="12"/>
                    <a:pt x="28" y="14"/>
                  </a:cubicBezTo>
                  <a:cubicBezTo>
                    <a:pt x="22" y="23"/>
                    <a:pt x="16" y="33"/>
                    <a:pt x="9" y="43"/>
                  </a:cubicBezTo>
                  <a:cubicBezTo>
                    <a:pt x="8" y="45"/>
                    <a:pt x="6" y="46"/>
                    <a:pt x="4" y="46"/>
                  </a:cubicBezTo>
                  <a:cubicBezTo>
                    <a:pt x="3" y="47"/>
                    <a:pt x="1" y="45"/>
                    <a:pt x="0" y="43"/>
                  </a:cubicBezTo>
                  <a:cubicBezTo>
                    <a:pt x="0" y="42"/>
                    <a:pt x="1" y="39"/>
                    <a:pt x="2" y="38"/>
                  </a:cubicBezTo>
                  <a:cubicBezTo>
                    <a:pt x="10" y="26"/>
                    <a:pt x="19" y="14"/>
                    <a:pt x="28" y="3"/>
                  </a:cubicBezTo>
                  <a:cubicBezTo>
                    <a:pt x="29" y="1"/>
                    <a:pt x="31" y="0"/>
                    <a:pt x="33" y="0"/>
                  </a:cubicBezTo>
                  <a:cubicBezTo>
                    <a:pt x="34" y="1"/>
                    <a:pt x="36" y="2"/>
                    <a:pt x="37" y="4"/>
                  </a:cubicBezTo>
                  <a:cubicBezTo>
                    <a:pt x="45" y="15"/>
                    <a:pt x="52" y="25"/>
                    <a:pt x="60" y="36"/>
                  </a:cubicBezTo>
                  <a:cubicBezTo>
                    <a:pt x="61" y="37"/>
                    <a:pt x="66" y="38"/>
                    <a:pt x="67" y="37"/>
                  </a:cubicBezTo>
                  <a:cubicBezTo>
                    <a:pt x="74" y="32"/>
                    <a:pt x="80" y="26"/>
                    <a:pt x="86" y="20"/>
                  </a:cubicBezTo>
                  <a:cubicBezTo>
                    <a:pt x="88" y="18"/>
                    <a:pt x="89" y="16"/>
                    <a:pt x="91" y="15"/>
                  </a:cubicBezTo>
                  <a:cubicBezTo>
                    <a:pt x="92" y="15"/>
                    <a:pt x="96" y="17"/>
                    <a:pt x="96" y="19"/>
                  </a:cubicBezTo>
                  <a:cubicBezTo>
                    <a:pt x="97" y="25"/>
                    <a:pt x="99" y="30"/>
                    <a:pt x="106" y="31"/>
                  </a:cubicBezTo>
                  <a:cubicBezTo>
                    <a:pt x="108" y="31"/>
                    <a:pt x="108" y="34"/>
                    <a:pt x="110"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7" name="Freeform 80">
              <a:extLst>
                <a:ext uri="{FF2B5EF4-FFF2-40B4-BE49-F238E27FC236}">
                  <a16:creationId xmlns:a16="http://schemas.microsoft.com/office/drawing/2014/main" id="{40DF57AB-5D8C-4573-8413-F5C57B771AA3}"/>
                </a:ext>
              </a:extLst>
            </p:cNvPr>
            <p:cNvSpPr>
              <a:spLocks/>
            </p:cNvSpPr>
            <p:nvPr/>
          </p:nvSpPr>
          <p:spPr bwMode="auto">
            <a:xfrm>
              <a:off x="466" y="2517"/>
              <a:ext cx="100" cy="22"/>
            </a:xfrm>
            <a:custGeom>
              <a:avLst/>
              <a:gdLst>
                <a:gd name="T0" fmla="*/ 34 w 68"/>
                <a:gd name="T1" fmla="*/ 15 h 15"/>
                <a:gd name="T2" fmla="*/ 5 w 68"/>
                <a:gd name="T3" fmla="*/ 15 h 15"/>
                <a:gd name="T4" fmla="*/ 0 w 68"/>
                <a:gd name="T5" fmla="*/ 11 h 15"/>
                <a:gd name="T6" fmla="*/ 4 w 68"/>
                <a:gd name="T7" fmla="*/ 7 h 15"/>
                <a:gd name="T8" fmla="*/ 23 w 68"/>
                <a:gd name="T9" fmla="*/ 1 h 15"/>
                <a:gd name="T10" fmla="*/ 46 w 68"/>
                <a:gd name="T11" fmla="*/ 2 h 15"/>
                <a:gd name="T12" fmla="*/ 66 w 68"/>
                <a:gd name="T13" fmla="*/ 8 h 15"/>
                <a:gd name="T14" fmla="*/ 68 w 68"/>
                <a:gd name="T15" fmla="*/ 12 h 15"/>
                <a:gd name="T16" fmla="*/ 63 w 68"/>
                <a:gd name="T17" fmla="*/ 15 h 15"/>
                <a:gd name="T18" fmla="*/ 34 w 68"/>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15">
                  <a:moveTo>
                    <a:pt x="34" y="15"/>
                  </a:moveTo>
                  <a:cubicBezTo>
                    <a:pt x="24" y="15"/>
                    <a:pt x="15" y="15"/>
                    <a:pt x="5" y="15"/>
                  </a:cubicBezTo>
                  <a:cubicBezTo>
                    <a:pt x="4" y="15"/>
                    <a:pt x="2" y="12"/>
                    <a:pt x="0" y="11"/>
                  </a:cubicBezTo>
                  <a:cubicBezTo>
                    <a:pt x="1" y="10"/>
                    <a:pt x="2" y="8"/>
                    <a:pt x="4" y="7"/>
                  </a:cubicBezTo>
                  <a:cubicBezTo>
                    <a:pt x="10" y="5"/>
                    <a:pt x="16" y="2"/>
                    <a:pt x="23" y="1"/>
                  </a:cubicBezTo>
                  <a:cubicBezTo>
                    <a:pt x="31" y="1"/>
                    <a:pt x="38" y="0"/>
                    <a:pt x="46" y="2"/>
                  </a:cubicBezTo>
                  <a:cubicBezTo>
                    <a:pt x="53" y="3"/>
                    <a:pt x="59" y="5"/>
                    <a:pt x="66" y="8"/>
                  </a:cubicBezTo>
                  <a:cubicBezTo>
                    <a:pt x="67" y="8"/>
                    <a:pt x="68" y="11"/>
                    <a:pt x="68" y="12"/>
                  </a:cubicBezTo>
                  <a:cubicBezTo>
                    <a:pt x="66" y="13"/>
                    <a:pt x="64" y="15"/>
                    <a:pt x="63" y="15"/>
                  </a:cubicBezTo>
                  <a:cubicBezTo>
                    <a:pt x="53" y="15"/>
                    <a:pt x="43" y="15"/>
                    <a:pt x="3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8" name="Freeform 81">
              <a:extLst>
                <a:ext uri="{FF2B5EF4-FFF2-40B4-BE49-F238E27FC236}">
                  <a16:creationId xmlns:a16="http://schemas.microsoft.com/office/drawing/2014/main" id="{15DB929C-6FDE-4ED3-B992-40800620C9B5}"/>
                </a:ext>
              </a:extLst>
            </p:cNvPr>
            <p:cNvSpPr>
              <a:spLocks/>
            </p:cNvSpPr>
            <p:nvPr/>
          </p:nvSpPr>
          <p:spPr bwMode="auto">
            <a:xfrm>
              <a:off x="630" y="2517"/>
              <a:ext cx="100" cy="22"/>
            </a:xfrm>
            <a:custGeom>
              <a:avLst/>
              <a:gdLst>
                <a:gd name="T0" fmla="*/ 34 w 68"/>
                <a:gd name="T1" fmla="*/ 15 h 15"/>
                <a:gd name="T2" fmla="*/ 6 w 68"/>
                <a:gd name="T3" fmla="*/ 15 h 15"/>
                <a:gd name="T4" fmla="*/ 0 w 68"/>
                <a:gd name="T5" fmla="*/ 11 h 15"/>
                <a:gd name="T6" fmla="*/ 4 w 68"/>
                <a:gd name="T7" fmla="*/ 7 h 15"/>
                <a:gd name="T8" fmla="*/ 23 w 68"/>
                <a:gd name="T9" fmla="*/ 1 h 15"/>
                <a:gd name="T10" fmla="*/ 43 w 68"/>
                <a:gd name="T11" fmla="*/ 1 h 15"/>
                <a:gd name="T12" fmla="*/ 66 w 68"/>
                <a:gd name="T13" fmla="*/ 8 h 15"/>
                <a:gd name="T14" fmla="*/ 68 w 68"/>
                <a:gd name="T15" fmla="*/ 11 h 15"/>
                <a:gd name="T16" fmla="*/ 62 w 68"/>
                <a:gd name="T17" fmla="*/ 15 h 15"/>
                <a:gd name="T18" fmla="*/ 34 w 68"/>
                <a:gd name="T19" fmla="*/ 15 h 15"/>
                <a:gd name="T20" fmla="*/ 34 w 68"/>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15">
                  <a:moveTo>
                    <a:pt x="34" y="15"/>
                  </a:moveTo>
                  <a:cubicBezTo>
                    <a:pt x="25" y="15"/>
                    <a:pt x="15" y="15"/>
                    <a:pt x="6" y="15"/>
                  </a:cubicBezTo>
                  <a:cubicBezTo>
                    <a:pt x="4" y="15"/>
                    <a:pt x="2" y="13"/>
                    <a:pt x="0" y="11"/>
                  </a:cubicBezTo>
                  <a:cubicBezTo>
                    <a:pt x="1" y="10"/>
                    <a:pt x="3" y="8"/>
                    <a:pt x="4" y="7"/>
                  </a:cubicBezTo>
                  <a:cubicBezTo>
                    <a:pt x="10" y="5"/>
                    <a:pt x="17" y="2"/>
                    <a:pt x="23" y="1"/>
                  </a:cubicBezTo>
                  <a:cubicBezTo>
                    <a:pt x="30" y="1"/>
                    <a:pt x="37" y="0"/>
                    <a:pt x="43" y="1"/>
                  </a:cubicBezTo>
                  <a:cubicBezTo>
                    <a:pt x="51" y="3"/>
                    <a:pt x="58" y="5"/>
                    <a:pt x="66" y="8"/>
                  </a:cubicBezTo>
                  <a:cubicBezTo>
                    <a:pt x="67" y="8"/>
                    <a:pt x="68" y="11"/>
                    <a:pt x="68" y="11"/>
                  </a:cubicBezTo>
                  <a:cubicBezTo>
                    <a:pt x="66" y="13"/>
                    <a:pt x="64" y="15"/>
                    <a:pt x="62" y="15"/>
                  </a:cubicBezTo>
                  <a:cubicBezTo>
                    <a:pt x="53" y="15"/>
                    <a:pt x="43" y="15"/>
                    <a:pt x="34" y="15"/>
                  </a:cubicBezTo>
                  <a:cubicBezTo>
                    <a:pt x="34" y="15"/>
                    <a:pt x="34" y="15"/>
                    <a:pt x="34"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89" name="Freeform 82">
              <a:extLst>
                <a:ext uri="{FF2B5EF4-FFF2-40B4-BE49-F238E27FC236}">
                  <a16:creationId xmlns:a16="http://schemas.microsoft.com/office/drawing/2014/main" id="{0378942C-3003-41D1-8EF6-BBEF91D78CC8}"/>
                </a:ext>
              </a:extLst>
            </p:cNvPr>
            <p:cNvSpPr>
              <a:spLocks/>
            </p:cNvSpPr>
            <p:nvPr/>
          </p:nvSpPr>
          <p:spPr bwMode="auto">
            <a:xfrm>
              <a:off x="376" y="1610"/>
              <a:ext cx="145" cy="10"/>
            </a:xfrm>
            <a:custGeom>
              <a:avLst/>
              <a:gdLst>
                <a:gd name="T0" fmla="*/ 49 w 98"/>
                <a:gd name="T1" fmla="*/ 1 h 7"/>
                <a:gd name="T2" fmla="*/ 91 w 98"/>
                <a:gd name="T3" fmla="*/ 1 h 7"/>
                <a:gd name="T4" fmla="*/ 98 w 98"/>
                <a:gd name="T5" fmla="*/ 4 h 7"/>
                <a:gd name="T6" fmla="*/ 91 w 98"/>
                <a:gd name="T7" fmla="*/ 7 h 7"/>
                <a:gd name="T8" fmla="*/ 7 w 98"/>
                <a:gd name="T9" fmla="*/ 7 h 7"/>
                <a:gd name="T10" fmla="*/ 0 w 98"/>
                <a:gd name="T11" fmla="*/ 4 h 7"/>
                <a:gd name="T12" fmla="*/ 7 w 98"/>
                <a:gd name="T13" fmla="*/ 1 h 7"/>
                <a:gd name="T14" fmla="*/ 49 w 98"/>
                <a:gd name="T15" fmla="*/ 1 h 7"/>
                <a:gd name="T16" fmla="*/ 49 w 9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7">
                  <a:moveTo>
                    <a:pt x="49" y="1"/>
                  </a:moveTo>
                  <a:cubicBezTo>
                    <a:pt x="63" y="1"/>
                    <a:pt x="77" y="0"/>
                    <a:pt x="91" y="1"/>
                  </a:cubicBezTo>
                  <a:cubicBezTo>
                    <a:pt x="94" y="1"/>
                    <a:pt x="96" y="3"/>
                    <a:pt x="98" y="4"/>
                  </a:cubicBezTo>
                  <a:cubicBezTo>
                    <a:pt x="96" y="5"/>
                    <a:pt x="93" y="7"/>
                    <a:pt x="91" y="7"/>
                  </a:cubicBezTo>
                  <a:cubicBezTo>
                    <a:pt x="63" y="7"/>
                    <a:pt x="35" y="7"/>
                    <a:pt x="7" y="7"/>
                  </a:cubicBezTo>
                  <a:cubicBezTo>
                    <a:pt x="5" y="7"/>
                    <a:pt x="2" y="5"/>
                    <a:pt x="0" y="4"/>
                  </a:cubicBezTo>
                  <a:cubicBezTo>
                    <a:pt x="3" y="3"/>
                    <a:pt x="5" y="1"/>
                    <a:pt x="7" y="1"/>
                  </a:cubicBezTo>
                  <a:cubicBezTo>
                    <a:pt x="21" y="0"/>
                    <a:pt x="35" y="1"/>
                    <a:pt x="49" y="1"/>
                  </a:cubicBezTo>
                  <a:cubicBezTo>
                    <a:pt x="49" y="1"/>
                    <a:pt x="49" y="1"/>
                    <a:pt x="4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0" name="Freeform 83">
              <a:extLst>
                <a:ext uri="{FF2B5EF4-FFF2-40B4-BE49-F238E27FC236}">
                  <a16:creationId xmlns:a16="http://schemas.microsoft.com/office/drawing/2014/main" id="{6FFE5263-78DE-49C5-A131-5850375BA78F}"/>
                </a:ext>
              </a:extLst>
            </p:cNvPr>
            <p:cNvSpPr>
              <a:spLocks/>
            </p:cNvSpPr>
            <p:nvPr/>
          </p:nvSpPr>
          <p:spPr bwMode="auto">
            <a:xfrm>
              <a:off x="376" y="1560"/>
              <a:ext cx="145" cy="10"/>
            </a:xfrm>
            <a:custGeom>
              <a:avLst/>
              <a:gdLst>
                <a:gd name="T0" fmla="*/ 49 w 98"/>
                <a:gd name="T1" fmla="*/ 0 h 7"/>
                <a:gd name="T2" fmla="*/ 92 w 98"/>
                <a:gd name="T3" fmla="*/ 1 h 7"/>
                <a:gd name="T4" fmla="*/ 98 w 98"/>
                <a:gd name="T5" fmla="*/ 3 h 7"/>
                <a:gd name="T6" fmla="*/ 92 w 98"/>
                <a:gd name="T7" fmla="*/ 7 h 7"/>
                <a:gd name="T8" fmla="*/ 6 w 98"/>
                <a:gd name="T9" fmla="*/ 7 h 7"/>
                <a:gd name="T10" fmla="*/ 0 w 98"/>
                <a:gd name="T11" fmla="*/ 4 h 7"/>
                <a:gd name="T12" fmla="*/ 6 w 98"/>
                <a:gd name="T13" fmla="*/ 1 h 7"/>
                <a:gd name="T14" fmla="*/ 49 w 98"/>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7">
                  <a:moveTo>
                    <a:pt x="49" y="0"/>
                  </a:moveTo>
                  <a:cubicBezTo>
                    <a:pt x="63" y="0"/>
                    <a:pt x="78" y="0"/>
                    <a:pt x="92" y="1"/>
                  </a:cubicBezTo>
                  <a:cubicBezTo>
                    <a:pt x="94" y="1"/>
                    <a:pt x="96" y="2"/>
                    <a:pt x="98" y="3"/>
                  </a:cubicBezTo>
                  <a:cubicBezTo>
                    <a:pt x="96" y="4"/>
                    <a:pt x="94" y="7"/>
                    <a:pt x="92" y="7"/>
                  </a:cubicBezTo>
                  <a:cubicBezTo>
                    <a:pt x="63" y="7"/>
                    <a:pt x="34" y="7"/>
                    <a:pt x="6" y="7"/>
                  </a:cubicBezTo>
                  <a:cubicBezTo>
                    <a:pt x="4" y="7"/>
                    <a:pt x="2" y="5"/>
                    <a:pt x="0" y="4"/>
                  </a:cubicBezTo>
                  <a:cubicBezTo>
                    <a:pt x="2" y="3"/>
                    <a:pt x="4" y="1"/>
                    <a:pt x="6" y="1"/>
                  </a:cubicBezTo>
                  <a:cubicBezTo>
                    <a:pt x="20" y="0"/>
                    <a:pt x="35" y="0"/>
                    <a:pt x="4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1" name="Freeform 84">
              <a:extLst>
                <a:ext uri="{FF2B5EF4-FFF2-40B4-BE49-F238E27FC236}">
                  <a16:creationId xmlns:a16="http://schemas.microsoft.com/office/drawing/2014/main" id="{8D97BCDF-C6C0-4085-8851-2366055D07EF}"/>
                </a:ext>
              </a:extLst>
            </p:cNvPr>
            <p:cNvSpPr>
              <a:spLocks/>
            </p:cNvSpPr>
            <p:nvPr/>
          </p:nvSpPr>
          <p:spPr bwMode="auto">
            <a:xfrm>
              <a:off x="303" y="2517"/>
              <a:ext cx="100" cy="22"/>
            </a:xfrm>
            <a:custGeom>
              <a:avLst/>
              <a:gdLst>
                <a:gd name="T0" fmla="*/ 35 w 68"/>
                <a:gd name="T1" fmla="*/ 15 h 15"/>
                <a:gd name="T2" fmla="*/ 7 w 68"/>
                <a:gd name="T3" fmla="*/ 15 h 15"/>
                <a:gd name="T4" fmla="*/ 0 w 68"/>
                <a:gd name="T5" fmla="*/ 11 h 15"/>
                <a:gd name="T6" fmla="*/ 7 w 68"/>
                <a:gd name="T7" fmla="*/ 7 h 15"/>
                <a:gd name="T8" fmla="*/ 43 w 68"/>
                <a:gd name="T9" fmla="*/ 2 h 15"/>
                <a:gd name="T10" fmla="*/ 65 w 68"/>
                <a:gd name="T11" fmla="*/ 8 h 15"/>
                <a:gd name="T12" fmla="*/ 67 w 68"/>
                <a:gd name="T13" fmla="*/ 11 h 15"/>
                <a:gd name="T14" fmla="*/ 63 w 68"/>
                <a:gd name="T15" fmla="*/ 15 h 15"/>
                <a:gd name="T16" fmla="*/ 35 w 68"/>
                <a:gd name="T17" fmla="*/ 15 h 15"/>
                <a:gd name="T18" fmla="*/ 35 w 68"/>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15">
                  <a:moveTo>
                    <a:pt x="35" y="15"/>
                  </a:moveTo>
                  <a:cubicBezTo>
                    <a:pt x="26" y="15"/>
                    <a:pt x="16" y="15"/>
                    <a:pt x="7" y="15"/>
                  </a:cubicBezTo>
                  <a:cubicBezTo>
                    <a:pt x="5" y="15"/>
                    <a:pt x="2" y="13"/>
                    <a:pt x="0" y="11"/>
                  </a:cubicBezTo>
                  <a:cubicBezTo>
                    <a:pt x="2" y="10"/>
                    <a:pt x="4" y="8"/>
                    <a:pt x="7" y="7"/>
                  </a:cubicBezTo>
                  <a:cubicBezTo>
                    <a:pt x="18" y="0"/>
                    <a:pt x="31" y="0"/>
                    <a:pt x="43" y="2"/>
                  </a:cubicBezTo>
                  <a:cubicBezTo>
                    <a:pt x="51" y="2"/>
                    <a:pt x="58" y="5"/>
                    <a:pt x="65" y="8"/>
                  </a:cubicBezTo>
                  <a:cubicBezTo>
                    <a:pt x="66" y="8"/>
                    <a:pt x="68" y="11"/>
                    <a:pt x="67" y="11"/>
                  </a:cubicBezTo>
                  <a:cubicBezTo>
                    <a:pt x="66" y="13"/>
                    <a:pt x="64" y="15"/>
                    <a:pt x="63" y="15"/>
                  </a:cubicBezTo>
                  <a:cubicBezTo>
                    <a:pt x="53" y="15"/>
                    <a:pt x="44" y="15"/>
                    <a:pt x="35" y="15"/>
                  </a:cubicBezTo>
                  <a:cubicBezTo>
                    <a:pt x="35" y="15"/>
                    <a:pt x="35" y="15"/>
                    <a:pt x="3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2" name="Freeform 85">
              <a:extLst>
                <a:ext uri="{FF2B5EF4-FFF2-40B4-BE49-F238E27FC236}">
                  <a16:creationId xmlns:a16="http://schemas.microsoft.com/office/drawing/2014/main" id="{9FDC95CF-6838-4416-B8AC-412AC7C052FE}"/>
                </a:ext>
              </a:extLst>
            </p:cNvPr>
            <p:cNvSpPr>
              <a:spLocks/>
            </p:cNvSpPr>
            <p:nvPr/>
          </p:nvSpPr>
          <p:spPr bwMode="auto">
            <a:xfrm>
              <a:off x="2764" y="1048"/>
              <a:ext cx="95" cy="22"/>
            </a:xfrm>
            <a:custGeom>
              <a:avLst/>
              <a:gdLst>
                <a:gd name="T0" fmla="*/ 32 w 65"/>
                <a:gd name="T1" fmla="*/ 15 h 15"/>
                <a:gd name="T2" fmla="*/ 6 w 65"/>
                <a:gd name="T3" fmla="*/ 15 h 15"/>
                <a:gd name="T4" fmla="*/ 0 w 65"/>
                <a:gd name="T5" fmla="*/ 10 h 15"/>
                <a:gd name="T6" fmla="*/ 6 w 65"/>
                <a:gd name="T7" fmla="*/ 7 h 15"/>
                <a:gd name="T8" fmla="*/ 42 w 65"/>
                <a:gd name="T9" fmla="*/ 2 h 15"/>
                <a:gd name="T10" fmla="*/ 63 w 65"/>
                <a:gd name="T11" fmla="*/ 8 h 15"/>
                <a:gd name="T12" fmla="*/ 65 w 65"/>
                <a:gd name="T13" fmla="*/ 12 h 15"/>
                <a:gd name="T14" fmla="*/ 59 w 65"/>
                <a:gd name="T15" fmla="*/ 15 h 15"/>
                <a:gd name="T16" fmla="*/ 32 w 6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5">
                  <a:moveTo>
                    <a:pt x="32" y="15"/>
                  </a:moveTo>
                  <a:cubicBezTo>
                    <a:pt x="23" y="15"/>
                    <a:pt x="15" y="15"/>
                    <a:pt x="6" y="15"/>
                  </a:cubicBezTo>
                  <a:cubicBezTo>
                    <a:pt x="4" y="14"/>
                    <a:pt x="2" y="12"/>
                    <a:pt x="0" y="10"/>
                  </a:cubicBezTo>
                  <a:cubicBezTo>
                    <a:pt x="2" y="9"/>
                    <a:pt x="4" y="8"/>
                    <a:pt x="6" y="7"/>
                  </a:cubicBezTo>
                  <a:cubicBezTo>
                    <a:pt x="17" y="0"/>
                    <a:pt x="30" y="1"/>
                    <a:pt x="42" y="2"/>
                  </a:cubicBezTo>
                  <a:cubicBezTo>
                    <a:pt x="49" y="3"/>
                    <a:pt x="56" y="6"/>
                    <a:pt x="63" y="8"/>
                  </a:cubicBezTo>
                  <a:cubicBezTo>
                    <a:pt x="64" y="8"/>
                    <a:pt x="65" y="11"/>
                    <a:pt x="65" y="12"/>
                  </a:cubicBezTo>
                  <a:cubicBezTo>
                    <a:pt x="63" y="13"/>
                    <a:pt x="61" y="15"/>
                    <a:pt x="59" y="15"/>
                  </a:cubicBezTo>
                  <a:cubicBezTo>
                    <a:pt x="50" y="15"/>
                    <a:pt x="41" y="15"/>
                    <a:pt x="3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3" name="Freeform 86">
              <a:extLst>
                <a:ext uri="{FF2B5EF4-FFF2-40B4-BE49-F238E27FC236}">
                  <a16:creationId xmlns:a16="http://schemas.microsoft.com/office/drawing/2014/main" id="{0B941691-70A4-4074-99E6-EBF02A82AD3A}"/>
                </a:ext>
              </a:extLst>
            </p:cNvPr>
            <p:cNvSpPr>
              <a:spLocks/>
            </p:cNvSpPr>
            <p:nvPr/>
          </p:nvSpPr>
          <p:spPr bwMode="auto">
            <a:xfrm>
              <a:off x="2764" y="671"/>
              <a:ext cx="95" cy="22"/>
            </a:xfrm>
            <a:custGeom>
              <a:avLst/>
              <a:gdLst>
                <a:gd name="T0" fmla="*/ 32 w 65"/>
                <a:gd name="T1" fmla="*/ 15 h 15"/>
                <a:gd name="T2" fmla="*/ 7 w 65"/>
                <a:gd name="T3" fmla="*/ 15 h 15"/>
                <a:gd name="T4" fmla="*/ 0 w 65"/>
                <a:gd name="T5" fmla="*/ 11 h 15"/>
                <a:gd name="T6" fmla="*/ 6 w 65"/>
                <a:gd name="T7" fmla="*/ 7 h 15"/>
                <a:gd name="T8" fmla="*/ 43 w 65"/>
                <a:gd name="T9" fmla="*/ 2 h 15"/>
                <a:gd name="T10" fmla="*/ 63 w 65"/>
                <a:gd name="T11" fmla="*/ 8 h 15"/>
                <a:gd name="T12" fmla="*/ 65 w 65"/>
                <a:gd name="T13" fmla="*/ 12 h 15"/>
                <a:gd name="T14" fmla="*/ 59 w 65"/>
                <a:gd name="T15" fmla="*/ 15 h 15"/>
                <a:gd name="T16" fmla="*/ 32 w 6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5">
                  <a:moveTo>
                    <a:pt x="32" y="15"/>
                  </a:moveTo>
                  <a:cubicBezTo>
                    <a:pt x="24" y="15"/>
                    <a:pt x="15" y="15"/>
                    <a:pt x="7" y="15"/>
                  </a:cubicBezTo>
                  <a:cubicBezTo>
                    <a:pt x="4" y="15"/>
                    <a:pt x="2" y="13"/>
                    <a:pt x="0" y="11"/>
                  </a:cubicBezTo>
                  <a:cubicBezTo>
                    <a:pt x="2" y="10"/>
                    <a:pt x="4" y="9"/>
                    <a:pt x="6" y="7"/>
                  </a:cubicBezTo>
                  <a:cubicBezTo>
                    <a:pt x="18" y="0"/>
                    <a:pt x="31" y="2"/>
                    <a:pt x="43" y="2"/>
                  </a:cubicBezTo>
                  <a:cubicBezTo>
                    <a:pt x="50" y="3"/>
                    <a:pt x="57" y="6"/>
                    <a:pt x="63" y="8"/>
                  </a:cubicBezTo>
                  <a:cubicBezTo>
                    <a:pt x="64" y="9"/>
                    <a:pt x="65" y="12"/>
                    <a:pt x="65" y="12"/>
                  </a:cubicBezTo>
                  <a:cubicBezTo>
                    <a:pt x="63" y="13"/>
                    <a:pt x="61" y="15"/>
                    <a:pt x="59" y="15"/>
                  </a:cubicBezTo>
                  <a:cubicBezTo>
                    <a:pt x="50" y="15"/>
                    <a:pt x="41" y="15"/>
                    <a:pt x="3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4" name="Freeform 87">
              <a:extLst>
                <a:ext uri="{FF2B5EF4-FFF2-40B4-BE49-F238E27FC236}">
                  <a16:creationId xmlns:a16="http://schemas.microsoft.com/office/drawing/2014/main" id="{ABE8E688-6D82-4E64-BA11-113CF332D11B}"/>
                </a:ext>
              </a:extLst>
            </p:cNvPr>
            <p:cNvSpPr>
              <a:spLocks/>
            </p:cNvSpPr>
            <p:nvPr/>
          </p:nvSpPr>
          <p:spPr bwMode="auto">
            <a:xfrm>
              <a:off x="2764" y="859"/>
              <a:ext cx="97" cy="22"/>
            </a:xfrm>
            <a:custGeom>
              <a:avLst/>
              <a:gdLst>
                <a:gd name="T0" fmla="*/ 66 w 66"/>
                <a:gd name="T1" fmla="*/ 12 h 15"/>
                <a:gd name="T2" fmla="*/ 57 w 66"/>
                <a:gd name="T3" fmla="*/ 15 h 15"/>
                <a:gd name="T4" fmla="*/ 8 w 66"/>
                <a:gd name="T5" fmla="*/ 15 h 15"/>
                <a:gd name="T6" fmla="*/ 0 w 66"/>
                <a:gd name="T7" fmla="*/ 11 h 15"/>
                <a:gd name="T8" fmla="*/ 7 w 66"/>
                <a:gd name="T9" fmla="*/ 7 h 15"/>
                <a:gd name="T10" fmla="*/ 43 w 66"/>
                <a:gd name="T11" fmla="*/ 2 h 15"/>
                <a:gd name="T12" fmla="*/ 66 w 66"/>
                <a:gd name="T13" fmla="*/ 9 h 15"/>
                <a:gd name="T14" fmla="*/ 66 w 66"/>
                <a:gd name="T15" fmla="*/ 1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5">
                  <a:moveTo>
                    <a:pt x="66" y="12"/>
                  </a:moveTo>
                  <a:cubicBezTo>
                    <a:pt x="63" y="13"/>
                    <a:pt x="60" y="15"/>
                    <a:pt x="57" y="15"/>
                  </a:cubicBezTo>
                  <a:cubicBezTo>
                    <a:pt x="41" y="15"/>
                    <a:pt x="24" y="15"/>
                    <a:pt x="8" y="15"/>
                  </a:cubicBezTo>
                  <a:cubicBezTo>
                    <a:pt x="5" y="15"/>
                    <a:pt x="3" y="12"/>
                    <a:pt x="0" y="11"/>
                  </a:cubicBezTo>
                  <a:cubicBezTo>
                    <a:pt x="2" y="10"/>
                    <a:pt x="5" y="9"/>
                    <a:pt x="7" y="7"/>
                  </a:cubicBezTo>
                  <a:cubicBezTo>
                    <a:pt x="18" y="0"/>
                    <a:pt x="31" y="1"/>
                    <a:pt x="43" y="2"/>
                  </a:cubicBezTo>
                  <a:cubicBezTo>
                    <a:pt x="51" y="3"/>
                    <a:pt x="58" y="7"/>
                    <a:pt x="66" y="9"/>
                  </a:cubicBezTo>
                  <a:cubicBezTo>
                    <a:pt x="66" y="10"/>
                    <a:pt x="66" y="11"/>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5" name="Freeform 88">
              <a:extLst>
                <a:ext uri="{FF2B5EF4-FFF2-40B4-BE49-F238E27FC236}">
                  <a16:creationId xmlns:a16="http://schemas.microsoft.com/office/drawing/2014/main" id="{A921C3EA-FA10-4F19-B4A9-6AE713D0DAEE}"/>
                </a:ext>
              </a:extLst>
            </p:cNvPr>
            <p:cNvSpPr>
              <a:spLocks/>
            </p:cNvSpPr>
            <p:nvPr/>
          </p:nvSpPr>
          <p:spPr bwMode="auto">
            <a:xfrm>
              <a:off x="1279" y="842"/>
              <a:ext cx="59" cy="39"/>
            </a:xfrm>
            <a:custGeom>
              <a:avLst/>
              <a:gdLst>
                <a:gd name="T0" fmla="*/ 19 w 40"/>
                <a:gd name="T1" fmla="*/ 0 h 27"/>
                <a:gd name="T2" fmla="*/ 40 w 40"/>
                <a:gd name="T3" fmla="*/ 6 h 27"/>
                <a:gd name="T4" fmla="*/ 40 w 40"/>
                <a:gd name="T5" fmla="*/ 20 h 27"/>
                <a:gd name="T6" fmla="*/ 22 w 40"/>
                <a:gd name="T7" fmla="*/ 24 h 27"/>
                <a:gd name="T8" fmla="*/ 22 w 40"/>
                <a:gd name="T9" fmla="*/ 27 h 27"/>
                <a:gd name="T10" fmla="*/ 0 w 40"/>
                <a:gd name="T11" fmla="*/ 13 h 27"/>
                <a:gd name="T12" fmla="*/ 19 w 40"/>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40" h="27">
                  <a:moveTo>
                    <a:pt x="19" y="0"/>
                  </a:moveTo>
                  <a:cubicBezTo>
                    <a:pt x="27" y="2"/>
                    <a:pt x="33" y="4"/>
                    <a:pt x="40" y="6"/>
                  </a:cubicBezTo>
                  <a:cubicBezTo>
                    <a:pt x="40" y="10"/>
                    <a:pt x="40" y="15"/>
                    <a:pt x="40" y="20"/>
                  </a:cubicBezTo>
                  <a:cubicBezTo>
                    <a:pt x="34" y="21"/>
                    <a:pt x="28" y="23"/>
                    <a:pt x="22" y="24"/>
                  </a:cubicBezTo>
                  <a:cubicBezTo>
                    <a:pt x="22" y="25"/>
                    <a:pt x="22" y="26"/>
                    <a:pt x="22" y="27"/>
                  </a:cubicBezTo>
                  <a:cubicBezTo>
                    <a:pt x="15" y="23"/>
                    <a:pt x="8" y="18"/>
                    <a:pt x="0" y="13"/>
                  </a:cubicBezTo>
                  <a:cubicBezTo>
                    <a:pt x="8" y="8"/>
                    <a:pt x="15" y="3"/>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6" name="Freeform 89">
              <a:extLst>
                <a:ext uri="{FF2B5EF4-FFF2-40B4-BE49-F238E27FC236}">
                  <a16:creationId xmlns:a16="http://schemas.microsoft.com/office/drawing/2014/main" id="{1905C96B-41AC-4871-92CB-E40CF1FAD312}"/>
                </a:ext>
              </a:extLst>
            </p:cNvPr>
            <p:cNvSpPr>
              <a:spLocks/>
            </p:cNvSpPr>
            <p:nvPr/>
          </p:nvSpPr>
          <p:spPr bwMode="auto">
            <a:xfrm>
              <a:off x="1283" y="775"/>
              <a:ext cx="58" cy="43"/>
            </a:xfrm>
            <a:custGeom>
              <a:avLst/>
              <a:gdLst>
                <a:gd name="T0" fmla="*/ 39 w 39"/>
                <a:gd name="T1" fmla="*/ 15 h 29"/>
                <a:gd name="T2" fmla="*/ 18 w 39"/>
                <a:gd name="T3" fmla="*/ 29 h 29"/>
                <a:gd name="T4" fmla="*/ 18 w 39"/>
                <a:gd name="T5" fmla="*/ 26 h 29"/>
                <a:gd name="T6" fmla="*/ 0 w 39"/>
                <a:gd name="T7" fmla="*/ 22 h 29"/>
                <a:gd name="T8" fmla="*/ 0 w 39"/>
                <a:gd name="T9" fmla="*/ 7 h 29"/>
                <a:gd name="T10" fmla="*/ 18 w 39"/>
                <a:gd name="T11" fmla="*/ 3 h 29"/>
                <a:gd name="T12" fmla="*/ 18 w 39"/>
                <a:gd name="T13" fmla="*/ 0 h 29"/>
                <a:gd name="T14" fmla="*/ 39 w 39"/>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9">
                  <a:moveTo>
                    <a:pt x="39" y="15"/>
                  </a:moveTo>
                  <a:cubicBezTo>
                    <a:pt x="32" y="20"/>
                    <a:pt x="25" y="24"/>
                    <a:pt x="18" y="29"/>
                  </a:cubicBezTo>
                  <a:cubicBezTo>
                    <a:pt x="18" y="28"/>
                    <a:pt x="18" y="27"/>
                    <a:pt x="18" y="26"/>
                  </a:cubicBezTo>
                  <a:cubicBezTo>
                    <a:pt x="12" y="25"/>
                    <a:pt x="6" y="23"/>
                    <a:pt x="0" y="22"/>
                  </a:cubicBezTo>
                  <a:cubicBezTo>
                    <a:pt x="0" y="17"/>
                    <a:pt x="0" y="12"/>
                    <a:pt x="0" y="7"/>
                  </a:cubicBezTo>
                  <a:cubicBezTo>
                    <a:pt x="6" y="6"/>
                    <a:pt x="12" y="5"/>
                    <a:pt x="18" y="3"/>
                  </a:cubicBezTo>
                  <a:cubicBezTo>
                    <a:pt x="18" y="2"/>
                    <a:pt x="18" y="1"/>
                    <a:pt x="18" y="0"/>
                  </a:cubicBezTo>
                  <a:cubicBezTo>
                    <a:pt x="25" y="5"/>
                    <a:pt x="32" y="9"/>
                    <a:pt x="3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7" name="Freeform 90">
              <a:extLst>
                <a:ext uri="{FF2B5EF4-FFF2-40B4-BE49-F238E27FC236}">
                  <a16:creationId xmlns:a16="http://schemas.microsoft.com/office/drawing/2014/main" id="{2C154314-5312-42C6-9258-CD295A7B996A}"/>
                </a:ext>
              </a:extLst>
            </p:cNvPr>
            <p:cNvSpPr>
              <a:spLocks/>
            </p:cNvSpPr>
            <p:nvPr/>
          </p:nvSpPr>
          <p:spPr bwMode="auto">
            <a:xfrm>
              <a:off x="376" y="1460"/>
              <a:ext cx="145" cy="10"/>
            </a:xfrm>
            <a:custGeom>
              <a:avLst/>
              <a:gdLst>
                <a:gd name="T0" fmla="*/ 49 w 98"/>
                <a:gd name="T1" fmla="*/ 6 h 7"/>
                <a:gd name="T2" fmla="*/ 11 w 98"/>
                <a:gd name="T3" fmla="*/ 6 h 7"/>
                <a:gd name="T4" fmla="*/ 0 w 98"/>
                <a:gd name="T5" fmla="*/ 4 h 7"/>
                <a:gd name="T6" fmla="*/ 10 w 98"/>
                <a:gd name="T7" fmla="*/ 0 h 7"/>
                <a:gd name="T8" fmla="*/ 87 w 98"/>
                <a:gd name="T9" fmla="*/ 0 h 7"/>
                <a:gd name="T10" fmla="*/ 98 w 98"/>
                <a:gd name="T11" fmla="*/ 3 h 7"/>
                <a:gd name="T12" fmla="*/ 87 w 98"/>
                <a:gd name="T13" fmla="*/ 6 h 7"/>
                <a:gd name="T14" fmla="*/ 49 w 98"/>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7">
                  <a:moveTo>
                    <a:pt x="49" y="6"/>
                  </a:moveTo>
                  <a:cubicBezTo>
                    <a:pt x="37" y="6"/>
                    <a:pt x="24" y="6"/>
                    <a:pt x="11" y="6"/>
                  </a:cubicBezTo>
                  <a:cubicBezTo>
                    <a:pt x="7" y="6"/>
                    <a:pt x="4" y="4"/>
                    <a:pt x="0" y="4"/>
                  </a:cubicBezTo>
                  <a:cubicBezTo>
                    <a:pt x="4" y="2"/>
                    <a:pt x="7" y="1"/>
                    <a:pt x="10" y="0"/>
                  </a:cubicBezTo>
                  <a:cubicBezTo>
                    <a:pt x="36" y="0"/>
                    <a:pt x="62" y="0"/>
                    <a:pt x="87" y="0"/>
                  </a:cubicBezTo>
                  <a:cubicBezTo>
                    <a:pt x="91" y="1"/>
                    <a:pt x="94" y="2"/>
                    <a:pt x="98" y="3"/>
                  </a:cubicBezTo>
                  <a:cubicBezTo>
                    <a:pt x="94" y="4"/>
                    <a:pt x="91" y="6"/>
                    <a:pt x="87" y="6"/>
                  </a:cubicBezTo>
                  <a:cubicBezTo>
                    <a:pt x="74" y="7"/>
                    <a:pt x="62" y="6"/>
                    <a:pt x="49"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8" name="Freeform 91">
              <a:extLst>
                <a:ext uri="{FF2B5EF4-FFF2-40B4-BE49-F238E27FC236}">
                  <a16:creationId xmlns:a16="http://schemas.microsoft.com/office/drawing/2014/main" id="{56B572B0-6263-4375-AFFD-9F08AC6EB16D}"/>
                </a:ext>
              </a:extLst>
            </p:cNvPr>
            <p:cNvSpPr>
              <a:spLocks/>
            </p:cNvSpPr>
            <p:nvPr/>
          </p:nvSpPr>
          <p:spPr bwMode="auto">
            <a:xfrm>
              <a:off x="374" y="1510"/>
              <a:ext cx="147" cy="9"/>
            </a:xfrm>
            <a:custGeom>
              <a:avLst/>
              <a:gdLst>
                <a:gd name="T0" fmla="*/ 0 w 100"/>
                <a:gd name="T1" fmla="*/ 4 h 6"/>
                <a:gd name="T2" fmla="*/ 8 w 100"/>
                <a:gd name="T3" fmla="*/ 0 h 6"/>
                <a:gd name="T4" fmla="*/ 94 w 100"/>
                <a:gd name="T5" fmla="*/ 0 h 6"/>
                <a:gd name="T6" fmla="*/ 100 w 100"/>
                <a:gd name="T7" fmla="*/ 4 h 6"/>
                <a:gd name="T8" fmla="*/ 95 w 100"/>
                <a:gd name="T9" fmla="*/ 6 h 6"/>
                <a:gd name="T10" fmla="*/ 5 w 100"/>
                <a:gd name="T11" fmla="*/ 6 h 6"/>
                <a:gd name="T12" fmla="*/ 0 w 100"/>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0" y="4"/>
                  </a:moveTo>
                  <a:cubicBezTo>
                    <a:pt x="4" y="2"/>
                    <a:pt x="6" y="0"/>
                    <a:pt x="8" y="0"/>
                  </a:cubicBezTo>
                  <a:cubicBezTo>
                    <a:pt x="37" y="0"/>
                    <a:pt x="66" y="0"/>
                    <a:pt x="94" y="0"/>
                  </a:cubicBezTo>
                  <a:cubicBezTo>
                    <a:pt x="96" y="0"/>
                    <a:pt x="98" y="2"/>
                    <a:pt x="100" y="4"/>
                  </a:cubicBezTo>
                  <a:cubicBezTo>
                    <a:pt x="98" y="5"/>
                    <a:pt x="97" y="6"/>
                    <a:pt x="95" y="6"/>
                  </a:cubicBezTo>
                  <a:cubicBezTo>
                    <a:pt x="65" y="6"/>
                    <a:pt x="35" y="6"/>
                    <a:pt x="5" y="6"/>
                  </a:cubicBezTo>
                  <a:cubicBezTo>
                    <a:pt x="4" y="6"/>
                    <a:pt x="3" y="6"/>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99" name="Freeform 92">
              <a:extLst>
                <a:ext uri="{FF2B5EF4-FFF2-40B4-BE49-F238E27FC236}">
                  <a16:creationId xmlns:a16="http://schemas.microsoft.com/office/drawing/2014/main" id="{AE0AD985-C640-4275-97D7-B5C23A8D0C8A}"/>
                </a:ext>
              </a:extLst>
            </p:cNvPr>
            <p:cNvSpPr>
              <a:spLocks/>
            </p:cNvSpPr>
            <p:nvPr/>
          </p:nvSpPr>
          <p:spPr bwMode="auto">
            <a:xfrm>
              <a:off x="734" y="923"/>
              <a:ext cx="138" cy="7"/>
            </a:xfrm>
            <a:custGeom>
              <a:avLst/>
              <a:gdLst>
                <a:gd name="T0" fmla="*/ 0 w 94"/>
                <a:gd name="T1" fmla="*/ 0 h 5"/>
                <a:gd name="T2" fmla="*/ 94 w 94"/>
                <a:gd name="T3" fmla="*/ 0 h 5"/>
                <a:gd name="T4" fmla="*/ 0 w 94"/>
                <a:gd name="T5" fmla="*/ 0 h 5"/>
              </a:gdLst>
              <a:ahLst/>
              <a:cxnLst>
                <a:cxn ang="0">
                  <a:pos x="T0" y="T1"/>
                </a:cxn>
                <a:cxn ang="0">
                  <a:pos x="T2" y="T3"/>
                </a:cxn>
                <a:cxn ang="0">
                  <a:pos x="T4" y="T5"/>
                </a:cxn>
              </a:cxnLst>
              <a:rect l="0" t="0" r="r" b="b"/>
              <a:pathLst>
                <a:path w="94" h="5">
                  <a:moveTo>
                    <a:pt x="0" y="0"/>
                  </a:moveTo>
                  <a:cubicBezTo>
                    <a:pt x="32" y="0"/>
                    <a:pt x="62" y="0"/>
                    <a:pt x="94" y="0"/>
                  </a:cubicBezTo>
                  <a:cubicBezTo>
                    <a:pt x="86" y="5"/>
                    <a:pt x="7"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0" name="Freeform 93">
              <a:extLst>
                <a:ext uri="{FF2B5EF4-FFF2-40B4-BE49-F238E27FC236}">
                  <a16:creationId xmlns:a16="http://schemas.microsoft.com/office/drawing/2014/main" id="{0882934A-CAD9-4D4B-9EFC-36C40939A6F6}"/>
                </a:ext>
              </a:extLst>
            </p:cNvPr>
            <p:cNvSpPr>
              <a:spLocks/>
            </p:cNvSpPr>
            <p:nvPr/>
          </p:nvSpPr>
          <p:spPr bwMode="auto">
            <a:xfrm>
              <a:off x="734" y="890"/>
              <a:ext cx="138" cy="11"/>
            </a:xfrm>
            <a:custGeom>
              <a:avLst/>
              <a:gdLst>
                <a:gd name="T0" fmla="*/ 94 w 94"/>
                <a:gd name="T1" fmla="*/ 7 h 7"/>
                <a:gd name="T2" fmla="*/ 0 w 94"/>
                <a:gd name="T3" fmla="*/ 7 h 7"/>
                <a:gd name="T4" fmla="*/ 5 w 94"/>
                <a:gd name="T5" fmla="*/ 2 h 7"/>
                <a:gd name="T6" fmla="*/ 94 w 94"/>
                <a:gd name="T7" fmla="*/ 7 h 7"/>
              </a:gdLst>
              <a:ahLst/>
              <a:cxnLst>
                <a:cxn ang="0">
                  <a:pos x="T0" y="T1"/>
                </a:cxn>
                <a:cxn ang="0">
                  <a:pos x="T2" y="T3"/>
                </a:cxn>
                <a:cxn ang="0">
                  <a:pos x="T4" y="T5"/>
                </a:cxn>
                <a:cxn ang="0">
                  <a:pos x="T6" y="T7"/>
                </a:cxn>
              </a:cxnLst>
              <a:rect l="0" t="0" r="r" b="b"/>
              <a:pathLst>
                <a:path w="94" h="7">
                  <a:moveTo>
                    <a:pt x="94" y="7"/>
                  </a:moveTo>
                  <a:cubicBezTo>
                    <a:pt x="62" y="7"/>
                    <a:pt x="32" y="7"/>
                    <a:pt x="0" y="7"/>
                  </a:cubicBezTo>
                  <a:cubicBezTo>
                    <a:pt x="2" y="4"/>
                    <a:pt x="3" y="3"/>
                    <a:pt x="5" y="2"/>
                  </a:cubicBezTo>
                  <a:cubicBezTo>
                    <a:pt x="19" y="0"/>
                    <a:pt x="88" y="2"/>
                    <a:pt x="9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1" name="Freeform 94">
              <a:extLst>
                <a:ext uri="{FF2B5EF4-FFF2-40B4-BE49-F238E27FC236}">
                  <a16:creationId xmlns:a16="http://schemas.microsoft.com/office/drawing/2014/main" id="{69DC5DAA-2ABB-45A6-9AFB-D68F6EC456B8}"/>
                </a:ext>
              </a:extLst>
            </p:cNvPr>
            <p:cNvSpPr>
              <a:spLocks/>
            </p:cNvSpPr>
            <p:nvPr/>
          </p:nvSpPr>
          <p:spPr bwMode="auto">
            <a:xfrm>
              <a:off x="2085" y="2964"/>
              <a:ext cx="122" cy="8"/>
            </a:xfrm>
            <a:custGeom>
              <a:avLst/>
              <a:gdLst>
                <a:gd name="T0" fmla="*/ 0 w 83"/>
                <a:gd name="T1" fmla="*/ 0 h 5"/>
                <a:gd name="T2" fmla="*/ 83 w 83"/>
                <a:gd name="T3" fmla="*/ 0 h 5"/>
                <a:gd name="T4" fmla="*/ 80 w 83"/>
                <a:gd name="T5" fmla="*/ 5 h 5"/>
                <a:gd name="T6" fmla="*/ 3 w 83"/>
                <a:gd name="T7" fmla="*/ 5 h 5"/>
                <a:gd name="T8" fmla="*/ 0 w 83"/>
                <a:gd name="T9" fmla="*/ 0 h 5"/>
              </a:gdLst>
              <a:ahLst/>
              <a:cxnLst>
                <a:cxn ang="0">
                  <a:pos x="T0" y="T1"/>
                </a:cxn>
                <a:cxn ang="0">
                  <a:pos x="T2" y="T3"/>
                </a:cxn>
                <a:cxn ang="0">
                  <a:pos x="T4" y="T5"/>
                </a:cxn>
                <a:cxn ang="0">
                  <a:pos x="T6" y="T7"/>
                </a:cxn>
                <a:cxn ang="0">
                  <a:pos x="T8" y="T9"/>
                </a:cxn>
              </a:cxnLst>
              <a:rect l="0" t="0" r="r" b="b"/>
              <a:pathLst>
                <a:path w="83" h="5">
                  <a:moveTo>
                    <a:pt x="0" y="0"/>
                  </a:moveTo>
                  <a:cubicBezTo>
                    <a:pt x="28" y="0"/>
                    <a:pt x="55" y="0"/>
                    <a:pt x="83" y="0"/>
                  </a:cubicBezTo>
                  <a:cubicBezTo>
                    <a:pt x="81" y="3"/>
                    <a:pt x="81" y="5"/>
                    <a:pt x="80" y="5"/>
                  </a:cubicBezTo>
                  <a:cubicBezTo>
                    <a:pt x="54" y="5"/>
                    <a:pt x="29" y="5"/>
                    <a:pt x="3" y="5"/>
                  </a:cubicBezTo>
                  <a:cubicBezTo>
                    <a:pt x="2" y="5"/>
                    <a:pt x="1"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2" name="Freeform 95">
              <a:extLst>
                <a:ext uri="{FF2B5EF4-FFF2-40B4-BE49-F238E27FC236}">
                  <a16:creationId xmlns:a16="http://schemas.microsoft.com/office/drawing/2014/main" id="{300D3BE9-A43A-48B7-95BA-68365C25F0EF}"/>
                </a:ext>
              </a:extLst>
            </p:cNvPr>
            <p:cNvSpPr>
              <a:spLocks/>
            </p:cNvSpPr>
            <p:nvPr/>
          </p:nvSpPr>
          <p:spPr bwMode="auto">
            <a:xfrm>
              <a:off x="2085" y="3045"/>
              <a:ext cx="121" cy="7"/>
            </a:xfrm>
            <a:custGeom>
              <a:avLst/>
              <a:gdLst>
                <a:gd name="T0" fmla="*/ 1 w 82"/>
                <a:gd name="T1" fmla="*/ 0 h 5"/>
                <a:gd name="T2" fmla="*/ 81 w 82"/>
                <a:gd name="T3" fmla="*/ 0 h 5"/>
                <a:gd name="T4" fmla="*/ 82 w 82"/>
                <a:gd name="T5" fmla="*/ 2 h 5"/>
                <a:gd name="T6" fmla="*/ 77 w 82"/>
                <a:gd name="T7" fmla="*/ 5 h 5"/>
                <a:gd name="T8" fmla="*/ 6 w 82"/>
                <a:gd name="T9" fmla="*/ 5 h 5"/>
                <a:gd name="T10" fmla="*/ 0 w 82"/>
                <a:gd name="T11" fmla="*/ 2 h 5"/>
                <a:gd name="T12" fmla="*/ 1 w 8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2" h="5">
                  <a:moveTo>
                    <a:pt x="1" y="0"/>
                  </a:moveTo>
                  <a:cubicBezTo>
                    <a:pt x="28" y="0"/>
                    <a:pt x="55" y="0"/>
                    <a:pt x="81" y="0"/>
                  </a:cubicBezTo>
                  <a:cubicBezTo>
                    <a:pt x="82" y="1"/>
                    <a:pt x="82" y="1"/>
                    <a:pt x="82" y="2"/>
                  </a:cubicBezTo>
                  <a:cubicBezTo>
                    <a:pt x="80" y="3"/>
                    <a:pt x="79" y="5"/>
                    <a:pt x="77" y="5"/>
                  </a:cubicBezTo>
                  <a:cubicBezTo>
                    <a:pt x="53" y="5"/>
                    <a:pt x="29" y="5"/>
                    <a:pt x="6" y="5"/>
                  </a:cubicBezTo>
                  <a:cubicBezTo>
                    <a:pt x="4" y="5"/>
                    <a:pt x="2" y="3"/>
                    <a:pt x="0" y="2"/>
                  </a:cubicBezTo>
                  <a:cubicBezTo>
                    <a:pt x="1" y="2"/>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3" name="Freeform 96">
              <a:extLst>
                <a:ext uri="{FF2B5EF4-FFF2-40B4-BE49-F238E27FC236}">
                  <a16:creationId xmlns:a16="http://schemas.microsoft.com/office/drawing/2014/main" id="{C7CC5190-3354-424A-BBAC-2CE8F8EA7A2D}"/>
                </a:ext>
              </a:extLst>
            </p:cNvPr>
            <p:cNvSpPr>
              <a:spLocks/>
            </p:cNvSpPr>
            <p:nvPr/>
          </p:nvSpPr>
          <p:spPr bwMode="auto">
            <a:xfrm>
              <a:off x="2084" y="3004"/>
              <a:ext cx="122" cy="10"/>
            </a:xfrm>
            <a:custGeom>
              <a:avLst/>
              <a:gdLst>
                <a:gd name="T0" fmla="*/ 0 w 83"/>
                <a:gd name="T1" fmla="*/ 4 h 7"/>
                <a:gd name="T2" fmla="*/ 6 w 83"/>
                <a:gd name="T3" fmla="*/ 0 h 7"/>
                <a:gd name="T4" fmla="*/ 79 w 83"/>
                <a:gd name="T5" fmla="*/ 0 h 7"/>
                <a:gd name="T6" fmla="*/ 83 w 83"/>
                <a:gd name="T7" fmla="*/ 2 h 7"/>
                <a:gd name="T8" fmla="*/ 0 w 83"/>
                <a:gd name="T9" fmla="*/ 4 h 7"/>
              </a:gdLst>
              <a:ahLst/>
              <a:cxnLst>
                <a:cxn ang="0">
                  <a:pos x="T0" y="T1"/>
                </a:cxn>
                <a:cxn ang="0">
                  <a:pos x="T2" y="T3"/>
                </a:cxn>
                <a:cxn ang="0">
                  <a:pos x="T4" y="T5"/>
                </a:cxn>
                <a:cxn ang="0">
                  <a:pos x="T6" y="T7"/>
                </a:cxn>
                <a:cxn ang="0">
                  <a:pos x="T8" y="T9"/>
                </a:cxn>
              </a:cxnLst>
              <a:rect l="0" t="0" r="r" b="b"/>
              <a:pathLst>
                <a:path w="83" h="7">
                  <a:moveTo>
                    <a:pt x="0" y="4"/>
                  </a:moveTo>
                  <a:cubicBezTo>
                    <a:pt x="3" y="2"/>
                    <a:pt x="5" y="0"/>
                    <a:pt x="6" y="0"/>
                  </a:cubicBezTo>
                  <a:cubicBezTo>
                    <a:pt x="31" y="0"/>
                    <a:pt x="55" y="0"/>
                    <a:pt x="79" y="0"/>
                  </a:cubicBezTo>
                  <a:cubicBezTo>
                    <a:pt x="80" y="0"/>
                    <a:pt x="82" y="1"/>
                    <a:pt x="83" y="2"/>
                  </a:cubicBezTo>
                  <a:cubicBezTo>
                    <a:pt x="78" y="6"/>
                    <a:pt x="15" y="7"/>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4" name="Freeform 97">
              <a:extLst>
                <a:ext uri="{FF2B5EF4-FFF2-40B4-BE49-F238E27FC236}">
                  <a16:creationId xmlns:a16="http://schemas.microsoft.com/office/drawing/2014/main" id="{73E950F5-C245-464E-93A6-ED62883E47C4}"/>
                </a:ext>
              </a:extLst>
            </p:cNvPr>
            <p:cNvSpPr>
              <a:spLocks/>
            </p:cNvSpPr>
            <p:nvPr/>
          </p:nvSpPr>
          <p:spPr bwMode="auto">
            <a:xfrm>
              <a:off x="2087" y="2920"/>
              <a:ext cx="119" cy="10"/>
            </a:xfrm>
            <a:custGeom>
              <a:avLst/>
              <a:gdLst>
                <a:gd name="T0" fmla="*/ 81 w 81"/>
                <a:gd name="T1" fmla="*/ 7 h 7"/>
                <a:gd name="T2" fmla="*/ 0 w 81"/>
                <a:gd name="T3" fmla="*/ 7 h 7"/>
                <a:gd name="T4" fmla="*/ 0 w 81"/>
                <a:gd name="T5" fmla="*/ 5 h 7"/>
                <a:gd name="T6" fmla="*/ 6 w 81"/>
                <a:gd name="T7" fmla="*/ 2 h 7"/>
                <a:gd name="T8" fmla="*/ 81 w 81"/>
                <a:gd name="T9" fmla="*/ 7 h 7"/>
              </a:gdLst>
              <a:ahLst/>
              <a:cxnLst>
                <a:cxn ang="0">
                  <a:pos x="T0" y="T1"/>
                </a:cxn>
                <a:cxn ang="0">
                  <a:pos x="T2" y="T3"/>
                </a:cxn>
                <a:cxn ang="0">
                  <a:pos x="T4" y="T5"/>
                </a:cxn>
                <a:cxn ang="0">
                  <a:pos x="T6" y="T7"/>
                </a:cxn>
                <a:cxn ang="0">
                  <a:pos x="T8" y="T9"/>
                </a:cxn>
              </a:cxnLst>
              <a:rect l="0" t="0" r="r" b="b"/>
              <a:pathLst>
                <a:path w="81" h="7">
                  <a:moveTo>
                    <a:pt x="81" y="7"/>
                  </a:moveTo>
                  <a:cubicBezTo>
                    <a:pt x="54" y="7"/>
                    <a:pt x="27" y="7"/>
                    <a:pt x="0" y="7"/>
                  </a:cubicBezTo>
                  <a:cubicBezTo>
                    <a:pt x="0" y="6"/>
                    <a:pt x="0" y="5"/>
                    <a:pt x="0" y="5"/>
                  </a:cubicBezTo>
                  <a:cubicBezTo>
                    <a:pt x="2" y="4"/>
                    <a:pt x="3" y="2"/>
                    <a:pt x="6" y="2"/>
                  </a:cubicBezTo>
                  <a:cubicBezTo>
                    <a:pt x="37" y="0"/>
                    <a:pt x="78" y="2"/>
                    <a:pt x="8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5" name="Freeform 98">
              <a:extLst>
                <a:ext uri="{FF2B5EF4-FFF2-40B4-BE49-F238E27FC236}">
                  <a16:creationId xmlns:a16="http://schemas.microsoft.com/office/drawing/2014/main" id="{15FB8D42-FECA-4E14-B6F6-BD1BCC25A9C5}"/>
                </a:ext>
              </a:extLst>
            </p:cNvPr>
            <p:cNvSpPr>
              <a:spLocks/>
            </p:cNvSpPr>
            <p:nvPr/>
          </p:nvSpPr>
          <p:spPr bwMode="auto">
            <a:xfrm>
              <a:off x="1317" y="1520"/>
              <a:ext cx="22" cy="47"/>
            </a:xfrm>
            <a:custGeom>
              <a:avLst/>
              <a:gdLst>
                <a:gd name="T0" fmla="*/ 15 w 15"/>
                <a:gd name="T1" fmla="*/ 0 h 32"/>
                <a:gd name="T2" fmla="*/ 15 w 15"/>
                <a:gd name="T3" fmla="*/ 32 h 32"/>
                <a:gd name="T4" fmla="*/ 4 w 15"/>
                <a:gd name="T5" fmla="*/ 32 h 32"/>
                <a:gd name="T6" fmla="*/ 15 w 15"/>
                <a:gd name="T7" fmla="*/ 0 h 32"/>
              </a:gdLst>
              <a:ahLst/>
              <a:cxnLst>
                <a:cxn ang="0">
                  <a:pos x="T0" y="T1"/>
                </a:cxn>
                <a:cxn ang="0">
                  <a:pos x="T2" y="T3"/>
                </a:cxn>
                <a:cxn ang="0">
                  <a:pos x="T4" y="T5"/>
                </a:cxn>
                <a:cxn ang="0">
                  <a:pos x="T6" y="T7"/>
                </a:cxn>
              </a:cxnLst>
              <a:rect l="0" t="0" r="r" b="b"/>
              <a:pathLst>
                <a:path w="15" h="32">
                  <a:moveTo>
                    <a:pt x="15" y="0"/>
                  </a:moveTo>
                  <a:cubicBezTo>
                    <a:pt x="15" y="11"/>
                    <a:pt x="15" y="21"/>
                    <a:pt x="15" y="32"/>
                  </a:cubicBezTo>
                  <a:cubicBezTo>
                    <a:pt x="11" y="32"/>
                    <a:pt x="7" y="32"/>
                    <a:pt x="4" y="32"/>
                  </a:cubicBezTo>
                  <a:cubicBezTo>
                    <a:pt x="0" y="10"/>
                    <a:pt x="1" y="6"/>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6" name="Freeform 99">
              <a:extLst>
                <a:ext uri="{FF2B5EF4-FFF2-40B4-BE49-F238E27FC236}">
                  <a16:creationId xmlns:a16="http://schemas.microsoft.com/office/drawing/2014/main" id="{66239CE1-6221-47DD-B6A9-969BB4B93044}"/>
                </a:ext>
              </a:extLst>
            </p:cNvPr>
            <p:cNvSpPr>
              <a:spLocks/>
            </p:cNvSpPr>
            <p:nvPr/>
          </p:nvSpPr>
          <p:spPr bwMode="auto">
            <a:xfrm>
              <a:off x="637" y="801"/>
              <a:ext cx="28" cy="39"/>
            </a:xfrm>
            <a:custGeom>
              <a:avLst/>
              <a:gdLst>
                <a:gd name="T0" fmla="*/ 0 w 19"/>
                <a:gd name="T1" fmla="*/ 27 h 27"/>
                <a:gd name="T2" fmla="*/ 0 w 19"/>
                <a:gd name="T3" fmla="*/ 0 h 27"/>
                <a:gd name="T4" fmla="*/ 16 w 19"/>
                <a:gd name="T5" fmla="*/ 0 h 27"/>
                <a:gd name="T6" fmla="*/ 19 w 19"/>
                <a:gd name="T7" fmla="*/ 12 h 27"/>
                <a:gd name="T8" fmla="*/ 0 w 19"/>
                <a:gd name="T9" fmla="*/ 27 h 27"/>
              </a:gdLst>
              <a:ahLst/>
              <a:cxnLst>
                <a:cxn ang="0">
                  <a:pos x="T0" y="T1"/>
                </a:cxn>
                <a:cxn ang="0">
                  <a:pos x="T2" y="T3"/>
                </a:cxn>
                <a:cxn ang="0">
                  <a:pos x="T4" y="T5"/>
                </a:cxn>
                <a:cxn ang="0">
                  <a:pos x="T6" y="T7"/>
                </a:cxn>
                <a:cxn ang="0">
                  <a:pos x="T8" y="T9"/>
                </a:cxn>
              </a:cxnLst>
              <a:rect l="0" t="0" r="r" b="b"/>
              <a:pathLst>
                <a:path w="19" h="27">
                  <a:moveTo>
                    <a:pt x="0" y="27"/>
                  </a:moveTo>
                  <a:cubicBezTo>
                    <a:pt x="0" y="17"/>
                    <a:pt x="0" y="9"/>
                    <a:pt x="0" y="0"/>
                  </a:cubicBezTo>
                  <a:cubicBezTo>
                    <a:pt x="5" y="0"/>
                    <a:pt x="10" y="0"/>
                    <a:pt x="16" y="0"/>
                  </a:cubicBezTo>
                  <a:cubicBezTo>
                    <a:pt x="17" y="4"/>
                    <a:pt x="18" y="8"/>
                    <a:pt x="19" y="12"/>
                  </a:cubicBezTo>
                  <a:cubicBezTo>
                    <a:pt x="13" y="17"/>
                    <a:pt x="7" y="21"/>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7" name="Freeform 100">
              <a:extLst>
                <a:ext uri="{FF2B5EF4-FFF2-40B4-BE49-F238E27FC236}">
                  <a16:creationId xmlns:a16="http://schemas.microsoft.com/office/drawing/2014/main" id="{7E1422DE-C4CC-4C62-B397-FE95239B030E}"/>
                </a:ext>
              </a:extLst>
            </p:cNvPr>
            <p:cNvSpPr>
              <a:spLocks noEditPoints="1"/>
            </p:cNvSpPr>
            <p:nvPr/>
          </p:nvSpPr>
          <p:spPr bwMode="auto">
            <a:xfrm>
              <a:off x="1756" y="2986"/>
              <a:ext cx="30" cy="44"/>
            </a:xfrm>
            <a:custGeom>
              <a:avLst/>
              <a:gdLst>
                <a:gd name="T0" fmla="*/ 21 w 21"/>
                <a:gd name="T1" fmla="*/ 16 h 30"/>
                <a:gd name="T2" fmla="*/ 11 w 21"/>
                <a:gd name="T3" fmla="*/ 29 h 30"/>
                <a:gd name="T4" fmla="*/ 0 w 21"/>
                <a:gd name="T5" fmla="*/ 16 h 30"/>
                <a:gd name="T6" fmla="*/ 10 w 21"/>
                <a:gd name="T7" fmla="*/ 1 h 30"/>
                <a:gd name="T8" fmla="*/ 21 w 21"/>
                <a:gd name="T9" fmla="*/ 16 h 30"/>
                <a:gd name="T10" fmla="*/ 13 w 21"/>
                <a:gd name="T11" fmla="*/ 7 h 30"/>
                <a:gd name="T12" fmla="*/ 13 w 21"/>
                <a:gd name="T13" fmla="*/ 26 h 30"/>
                <a:gd name="T14" fmla="*/ 13 w 21"/>
                <a:gd name="T15" fmla="*/ 7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0">
                  <a:moveTo>
                    <a:pt x="21" y="16"/>
                  </a:moveTo>
                  <a:cubicBezTo>
                    <a:pt x="21" y="22"/>
                    <a:pt x="19" y="28"/>
                    <a:pt x="11" y="29"/>
                  </a:cubicBezTo>
                  <a:cubicBezTo>
                    <a:pt x="5" y="30"/>
                    <a:pt x="0" y="24"/>
                    <a:pt x="0" y="16"/>
                  </a:cubicBezTo>
                  <a:cubicBezTo>
                    <a:pt x="0" y="9"/>
                    <a:pt x="1" y="2"/>
                    <a:pt x="10" y="1"/>
                  </a:cubicBezTo>
                  <a:cubicBezTo>
                    <a:pt x="17" y="0"/>
                    <a:pt x="21" y="6"/>
                    <a:pt x="21" y="16"/>
                  </a:cubicBezTo>
                  <a:close/>
                  <a:moveTo>
                    <a:pt x="13" y="7"/>
                  </a:moveTo>
                  <a:cubicBezTo>
                    <a:pt x="5" y="14"/>
                    <a:pt x="6" y="18"/>
                    <a:pt x="13" y="26"/>
                  </a:cubicBezTo>
                  <a:cubicBezTo>
                    <a:pt x="13" y="18"/>
                    <a:pt x="13" y="12"/>
                    <a:pt x="1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8" name="Freeform 101">
              <a:extLst>
                <a:ext uri="{FF2B5EF4-FFF2-40B4-BE49-F238E27FC236}">
                  <a16:creationId xmlns:a16="http://schemas.microsoft.com/office/drawing/2014/main" id="{4636FD7E-AEA4-4E8B-93B9-2AFE71F77F7F}"/>
                </a:ext>
              </a:extLst>
            </p:cNvPr>
            <p:cNvSpPr>
              <a:spLocks noEditPoints="1"/>
            </p:cNvSpPr>
            <p:nvPr/>
          </p:nvSpPr>
          <p:spPr bwMode="auto">
            <a:xfrm>
              <a:off x="1756" y="2849"/>
              <a:ext cx="30" cy="43"/>
            </a:xfrm>
            <a:custGeom>
              <a:avLst/>
              <a:gdLst>
                <a:gd name="T0" fmla="*/ 21 w 21"/>
                <a:gd name="T1" fmla="*/ 16 h 29"/>
                <a:gd name="T2" fmla="*/ 11 w 21"/>
                <a:gd name="T3" fmla="*/ 29 h 29"/>
                <a:gd name="T4" fmla="*/ 0 w 21"/>
                <a:gd name="T5" fmla="*/ 15 h 29"/>
                <a:gd name="T6" fmla="*/ 10 w 21"/>
                <a:gd name="T7" fmla="*/ 1 h 29"/>
                <a:gd name="T8" fmla="*/ 21 w 21"/>
                <a:gd name="T9" fmla="*/ 16 h 29"/>
                <a:gd name="T10" fmla="*/ 9 w 21"/>
                <a:gd name="T11" fmla="*/ 23 h 29"/>
                <a:gd name="T12" fmla="*/ 12 w 21"/>
                <a:gd name="T13" fmla="*/ 23 h 29"/>
                <a:gd name="T14" fmla="*/ 11 w 21"/>
                <a:gd name="T15" fmla="*/ 6 h 29"/>
                <a:gd name="T16" fmla="*/ 9 w 21"/>
                <a:gd name="T17" fmla="*/ 6 h 29"/>
                <a:gd name="T18" fmla="*/ 9 w 2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21" y="16"/>
                  </a:moveTo>
                  <a:cubicBezTo>
                    <a:pt x="21" y="21"/>
                    <a:pt x="19" y="28"/>
                    <a:pt x="11" y="29"/>
                  </a:cubicBezTo>
                  <a:cubicBezTo>
                    <a:pt x="5" y="29"/>
                    <a:pt x="0" y="23"/>
                    <a:pt x="0" y="15"/>
                  </a:cubicBezTo>
                  <a:cubicBezTo>
                    <a:pt x="0" y="8"/>
                    <a:pt x="1" y="1"/>
                    <a:pt x="10" y="1"/>
                  </a:cubicBezTo>
                  <a:cubicBezTo>
                    <a:pt x="17" y="0"/>
                    <a:pt x="21" y="5"/>
                    <a:pt x="21" y="16"/>
                  </a:cubicBezTo>
                  <a:close/>
                  <a:moveTo>
                    <a:pt x="9" y="23"/>
                  </a:moveTo>
                  <a:cubicBezTo>
                    <a:pt x="10" y="23"/>
                    <a:pt x="11" y="23"/>
                    <a:pt x="12" y="23"/>
                  </a:cubicBezTo>
                  <a:cubicBezTo>
                    <a:pt x="15" y="17"/>
                    <a:pt x="15" y="11"/>
                    <a:pt x="11" y="6"/>
                  </a:cubicBezTo>
                  <a:cubicBezTo>
                    <a:pt x="10" y="6"/>
                    <a:pt x="10" y="6"/>
                    <a:pt x="9" y="6"/>
                  </a:cubicBezTo>
                  <a:cubicBezTo>
                    <a:pt x="9" y="12"/>
                    <a:pt x="9" y="17"/>
                    <a:pt x="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09" name="Freeform 102">
              <a:extLst>
                <a:ext uri="{FF2B5EF4-FFF2-40B4-BE49-F238E27FC236}">
                  <a16:creationId xmlns:a16="http://schemas.microsoft.com/office/drawing/2014/main" id="{1C307A16-0A5F-42CC-A73A-E0DFAA09CF6A}"/>
                </a:ext>
              </a:extLst>
            </p:cNvPr>
            <p:cNvSpPr>
              <a:spLocks noEditPoints="1"/>
            </p:cNvSpPr>
            <p:nvPr/>
          </p:nvSpPr>
          <p:spPr bwMode="auto">
            <a:xfrm>
              <a:off x="1756" y="2919"/>
              <a:ext cx="30" cy="42"/>
            </a:xfrm>
            <a:custGeom>
              <a:avLst/>
              <a:gdLst>
                <a:gd name="T0" fmla="*/ 0 w 21"/>
                <a:gd name="T1" fmla="*/ 14 h 29"/>
                <a:gd name="T2" fmla="*/ 11 w 21"/>
                <a:gd name="T3" fmla="*/ 0 h 29"/>
                <a:gd name="T4" fmla="*/ 21 w 21"/>
                <a:gd name="T5" fmla="*/ 15 h 29"/>
                <a:gd name="T6" fmla="*/ 10 w 21"/>
                <a:gd name="T7" fmla="*/ 28 h 29"/>
                <a:gd name="T8" fmla="*/ 0 w 21"/>
                <a:gd name="T9" fmla="*/ 14 h 29"/>
                <a:gd name="T10" fmla="*/ 13 w 21"/>
                <a:gd name="T11" fmla="*/ 6 h 29"/>
                <a:gd name="T12" fmla="*/ 10 w 21"/>
                <a:gd name="T13" fmla="*/ 6 h 29"/>
                <a:gd name="T14" fmla="*/ 13 w 21"/>
                <a:gd name="T15" fmla="*/ 24 h 29"/>
                <a:gd name="T16" fmla="*/ 13 w 21"/>
                <a:gd name="T17" fmla="*/ 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9">
                  <a:moveTo>
                    <a:pt x="0" y="14"/>
                  </a:moveTo>
                  <a:cubicBezTo>
                    <a:pt x="1" y="7"/>
                    <a:pt x="2" y="0"/>
                    <a:pt x="11" y="0"/>
                  </a:cubicBezTo>
                  <a:cubicBezTo>
                    <a:pt x="20" y="1"/>
                    <a:pt x="21" y="8"/>
                    <a:pt x="21" y="15"/>
                  </a:cubicBezTo>
                  <a:cubicBezTo>
                    <a:pt x="21" y="22"/>
                    <a:pt x="19" y="29"/>
                    <a:pt x="10" y="28"/>
                  </a:cubicBezTo>
                  <a:cubicBezTo>
                    <a:pt x="2" y="28"/>
                    <a:pt x="0" y="21"/>
                    <a:pt x="0" y="14"/>
                  </a:cubicBezTo>
                  <a:close/>
                  <a:moveTo>
                    <a:pt x="13" y="6"/>
                  </a:moveTo>
                  <a:cubicBezTo>
                    <a:pt x="12" y="6"/>
                    <a:pt x="11" y="6"/>
                    <a:pt x="10" y="6"/>
                  </a:cubicBezTo>
                  <a:cubicBezTo>
                    <a:pt x="5" y="14"/>
                    <a:pt x="6" y="18"/>
                    <a:pt x="13" y="24"/>
                  </a:cubicBezTo>
                  <a:cubicBezTo>
                    <a:pt x="13" y="17"/>
                    <a:pt x="13" y="11"/>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0" name="Freeform 103">
              <a:extLst>
                <a:ext uri="{FF2B5EF4-FFF2-40B4-BE49-F238E27FC236}">
                  <a16:creationId xmlns:a16="http://schemas.microsoft.com/office/drawing/2014/main" id="{ED4696EA-BC32-4DD7-8EC6-4B5E7AB7D311}"/>
                </a:ext>
              </a:extLst>
            </p:cNvPr>
            <p:cNvSpPr>
              <a:spLocks noEditPoints="1"/>
            </p:cNvSpPr>
            <p:nvPr/>
          </p:nvSpPr>
          <p:spPr bwMode="auto">
            <a:xfrm>
              <a:off x="1825" y="2919"/>
              <a:ext cx="31" cy="42"/>
            </a:xfrm>
            <a:custGeom>
              <a:avLst/>
              <a:gdLst>
                <a:gd name="T0" fmla="*/ 0 w 21"/>
                <a:gd name="T1" fmla="*/ 13 h 29"/>
                <a:gd name="T2" fmla="*/ 10 w 21"/>
                <a:gd name="T3" fmla="*/ 0 h 29"/>
                <a:gd name="T4" fmla="*/ 21 w 21"/>
                <a:gd name="T5" fmla="*/ 14 h 29"/>
                <a:gd name="T6" fmla="*/ 10 w 21"/>
                <a:gd name="T7" fmla="*/ 28 h 29"/>
                <a:gd name="T8" fmla="*/ 0 w 21"/>
                <a:gd name="T9" fmla="*/ 13 h 29"/>
                <a:gd name="T10" fmla="*/ 8 w 21"/>
                <a:gd name="T11" fmla="*/ 25 h 29"/>
                <a:gd name="T12" fmla="*/ 8 w 21"/>
                <a:gd name="T13" fmla="*/ 4 h 29"/>
                <a:gd name="T14" fmla="*/ 8 w 21"/>
                <a:gd name="T15" fmla="*/ 2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9">
                  <a:moveTo>
                    <a:pt x="0" y="13"/>
                  </a:moveTo>
                  <a:cubicBezTo>
                    <a:pt x="0" y="8"/>
                    <a:pt x="1" y="1"/>
                    <a:pt x="10" y="0"/>
                  </a:cubicBezTo>
                  <a:cubicBezTo>
                    <a:pt x="16" y="0"/>
                    <a:pt x="21" y="5"/>
                    <a:pt x="21" y="14"/>
                  </a:cubicBezTo>
                  <a:cubicBezTo>
                    <a:pt x="20" y="21"/>
                    <a:pt x="19" y="27"/>
                    <a:pt x="10" y="28"/>
                  </a:cubicBezTo>
                  <a:cubicBezTo>
                    <a:pt x="4" y="29"/>
                    <a:pt x="0" y="23"/>
                    <a:pt x="0" y="13"/>
                  </a:cubicBezTo>
                  <a:close/>
                  <a:moveTo>
                    <a:pt x="8" y="25"/>
                  </a:moveTo>
                  <a:cubicBezTo>
                    <a:pt x="15" y="17"/>
                    <a:pt x="15" y="11"/>
                    <a:pt x="8" y="4"/>
                  </a:cubicBezTo>
                  <a:cubicBezTo>
                    <a:pt x="8" y="11"/>
                    <a:pt x="8" y="17"/>
                    <a:pt x="8"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1" name="Freeform 104">
              <a:extLst>
                <a:ext uri="{FF2B5EF4-FFF2-40B4-BE49-F238E27FC236}">
                  <a16:creationId xmlns:a16="http://schemas.microsoft.com/office/drawing/2014/main" id="{509B9269-C8A2-4478-BD3D-C065731A9157}"/>
                </a:ext>
              </a:extLst>
            </p:cNvPr>
            <p:cNvSpPr>
              <a:spLocks noEditPoints="1"/>
            </p:cNvSpPr>
            <p:nvPr/>
          </p:nvSpPr>
          <p:spPr bwMode="auto">
            <a:xfrm>
              <a:off x="1825" y="3057"/>
              <a:ext cx="31" cy="43"/>
            </a:xfrm>
            <a:custGeom>
              <a:avLst/>
              <a:gdLst>
                <a:gd name="T0" fmla="*/ 0 w 21"/>
                <a:gd name="T1" fmla="*/ 14 h 29"/>
                <a:gd name="T2" fmla="*/ 10 w 21"/>
                <a:gd name="T3" fmla="*/ 0 h 29"/>
                <a:gd name="T4" fmla="*/ 21 w 21"/>
                <a:gd name="T5" fmla="*/ 14 h 29"/>
                <a:gd name="T6" fmla="*/ 10 w 21"/>
                <a:gd name="T7" fmla="*/ 28 h 29"/>
                <a:gd name="T8" fmla="*/ 0 w 21"/>
                <a:gd name="T9" fmla="*/ 14 h 29"/>
                <a:gd name="T10" fmla="*/ 12 w 21"/>
                <a:gd name="T11" fmla="*/ 5 h 29"/>
                <a:gd name="T12" fmla="*/ 8 w 21"/>
                <a:gd name="T13" fmla="*/ 5 h 29"/>
                <a:gd name="T14" fmla="*/ 8 w 21"/>
                <a:gd name="T15" fmla="*/ 23 h 29"/>
                <a:gd name="T16" fmla="*/ 12 w 21"/>
                <a:gd name="T17" fmla="*/ 23 h 29"/>
                <a:gd name="T18" fmla="*/ 12 w 21"/>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0" y="14"/>
                  </a:moveTo>
                  <a:cubicBezTo>
                    <a:pt x="0" y="7"/>
                    <a:pt x="2" y="0"/>
                    <a:pt x="10" y="0"/>
                  </a:cubicBezTo>
                  <a:cubicBezTo>
                    <a:pt x="19" y="0"/>
                    <a:pt x="20" y="7"/>
                    <a:pt x="21" y="14"/>
                  </a:cubicBezTo>
                  <a:cubicBezTo>
                    <a:pt x="21" y="23"/>
                    <a:pt x="16" y="29"/>
                    <a:pt x="10" y="28"/>
                  </a:cubicBezTo>
                  <a:cubicBezTo>
                    <a:pt x="1" y="27"/>
                    <a:pt x="0" y="21"/>
                    <a:pt x="0" y="14"/>
                  </a:cubicBezTo>
                  <a:close/>
                  <a:moveTo>
                    <a:pt x="12" y="5"/>
                  </a:moveTo>
                  <a:cubicBezTo>
                    <a:pt x="11" y="5"/>
                    <a:pt x="9" y="5"/>
                    <a:pt x="8" y="5"/>
                  </a:cubicBezTo>
                  <a:cubicBezTo>
                    <a:pt x="8" y="11"/>
                    <a:pt x="8" y="17"/>
                    <a:pt x="8" y="23"/>
                  </a:cubicBezTo>
                  <a:cubicBezTo>
                    <a:pt x="9" y="23"/>
                    <a:pt x="11" y="23"/>
                    <a:pt x="12" y="23"/>
                  </a:cubicBezTo>
                  <a:cubicBezTo>
                    <a:pt x="12" y="17"/>
                    <a:pt x="12" y="11"/>
                    <a:pt x="1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2" name="Freeform 105">
              <a:extLst>
                <a:ext uri="{FF2B5EF4-FFF2-40B4-BE49-F238E27FC236}">
                  <a16:creationId xmlns:a16="http://schemas.microsoft.com/office/drawing/2014/main" id="{FEE8B199-12FB-437E-9D03-2EC980AAEAF2}"/>
                </a:ext>
              </a:extLst>
            </p:cNvPr>
            <p:cNvSpPr>
              <a:spLocks noEditPoints="1"/>
            </p:cNvSpPr>
            <p:nvPr/>
          </p:nvSpPr>
          <p:spPr bwMode="auto">
            <a:xfrm>
              <a:off x="1756" y="3055"/>
              <a:ext cx="30" cy="45"/>
            </a:xfrm>
            <a:custGeom>
              <a:avLst/>
              <a:gdLst>
                <a:gd name="T0" fmla="*/ 0 w 21"/>
                <a:gd name="T1" fmla="*/ 14 h 30"/>
                <a:gd name="T2" fmla="*/ 10 w 21"/>
                <a:gd name="T3" fmla="*/ 1 h 30"/>
                <a:gd name="T4" fmla="*/ 21 w 21"/>
                <a:gd name="T5" fmla="*/ 15 h 30"/>
                <a:gd name="T6" fmla="*/ 11 w 21"/>
                <a:gd name="T7" fmla="*/ 29 h 30"/>
                <a:gd name="T8" fmla="*/ 0 w 21"/>
                <a:gd name="T9" fmla="*/ 14 h 30"/>
                <a:gd name="T10" fmla="*/ 8 w 21"/>
                <a:gd name="T11" fmla="*/ 24 h 30"/>
                <a:gd name="T12" fmla="*/ 12 w 21"/>
                <a:gd name="T13" fmla="*/ 24 h 30"/>
                <a:gd name="T14" fmla="*/ 12 w 21"/>
                <a:gd name="T15" fmla="*/ 6 h 30"/>
                <a:gd name="T16" fmla="*/ 8 w 21"/>
                <a:gd name="T17" fmla="*/ 6 h 30"/>
                <a:gd name="T18" fmla="*/ 8 w 21"/>
                <a:gd name="T19"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4"/>
                  </a:moveTo>
                  <a:cubicBezTo>
                    <a:pt x="0" y="8"/>
                    <a:pt x="2" y="2"/>
                    <a:pt x="10" y="1"/>
                  </a:cubicBezTo>
                  <a:cubicBezTo>
                    <a:pt x="17" y="0"/>
                    <a:pt x="21" y="6"/>
                    <a:pt x="21" y="15"/>
                  </a:cubicBezTo>
                  <a:cubicBezTo>
                    <a:pt x="21" y="22"/>
                    <a:pt x="19" y="28"/>
                    <a:pt x="11" y="29"/>
                  </a:cubicBezTo>
                  <a:cubicBezTo>
                    <a:pt x="4" y="30"/>
                    <a:pt x="0" y="24"/>
                    <a:pt x="0" y="14"/>
                  </a:cubicBezTo>
                  <a:close/>
                  <a:moveTo>
                    <a:pt x="8" y="24"/>
                  </a:moveTo>
                  <a:cubicBezTo>
                    <a:pt x="10" y="24"/>
                    <a:pt x="11" y="24"/>
                    <a:pt x="12" y="24"/>
                  </a:cubicBezTo>
                  <a:cubicBezTo>
                    <a:pt x="15" y="18"/>
                    <a:pt x="15" y="12"/>
                    <a:pt x="12" y="6"/>
                  </a:cubicBezTo>
                  <a:cubicBezTo>
                    <a:pt x="10" y="6"/>
                    <a:pt x="9" y="6"/>
                    <a:pt x="8" y="6"/>
                  </a:cubicBezTo>
                  <a:cubicBezTo>
                    <a:pt x="8" y="12"/>
                    <a:pt x="8" y="18"/>
                    <a:pt x="8"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3" name="Freeform 106">
              <a:extLst>
                <a:ext uri="{FF2B5EF4-FFF2-40B4-BE49-F238E27FC236}">
                  <a16:creationId xmlns:a16="http://schemas.microsoft.com/office/drawing/2014/main" id="{3EBCB4EA-17CA-43AD-AF65-27DF73762353}"/>
                </a:ext>
              </a:extLst>
            </p:cNvPr>
            <p:cNvSpPr>
              <a:spLocks noEditPoints="1"/>
            </p:cNvSpPr>
            <p:nvPr/>
          </p:nvSpPr>
          <p:spPr bwMode="auto">
            <a:xfrm>
              <a:off x="1894" y="2988"/>
              <a:ext cx="31" cy="42"/>
            </a:xfrm>
            <a:custGeom>
              <a:avLst/>
              <a:gdLst>
                <a:gd name="T0" fmla="*/ 0 w 21"/>
                <a:gd name="T1" fmla="*/ 12 h 29"/>
                <a:gd name="T2" fmla="*/ 10 w 21"/>
                <a:gd name="T3" fmla="*/ 0 h 29"/>
                <a:gd name="T4" fmla="*/ 20 w 21"/>
                <a:gd name="T5" fmla="*/ 14 h 29"/>
                <a:gd name="T6" fmla="*/ 10 w 21"/>
                <a:gd name="T7" fmla="*/ 28 h 29"/>
                <a:gd name="T8" fmla="*/ 0 w 21"/>
                <a:gd name="T9" fmla="*/ 12 h 29"/>
                <a:gd name="T10" fmla="*/ 8 w 21"/>
                <a:gd name="T11" fmla="*/ 23 h 29"/>
                <a:gd name="T12" fmla="*/ 12 w 21"/>
                <a:gd name="T13" fmla="*/ 23 h 29"/>
                <a:gd name="T14" fmla="*/ 12 w 21"/>
                <a:gd name="T15" fmla="*/ 5 h 29"/>
                <a:gd name="T16" fmla="*/ 8 w 21"/>
                <a:gd name="T17" fmla="*/ 5 h 29"/>
                <a:gd name="T18" fmla="*/ 8 w 2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0" y="12"/>
                  </a:moveTo>
                  <a:cubicBezTo>
                    <a:pt x="0" y="7"/>
                    <a:pt x="1" y="1"/>
                    <a:pt x="10" y="0"/>
                  </a:cubicBezTo>
                  <a:cubicBezTo>
                    <a:pt x="16" y="0"/>
                    <a:pt x="21" y="5"/>
                    <a:pt x="20" y="14"/>
                  </a:cubicBezTo>
                  <a:cubicBezTo>
                    <a:pt x="20" y="21"/>
                    <a:pt x="19" y="27"/>
                    <a:pt x="10" y="28"/>
                  </a:cubicBezTo>
                  <a:cubicBezTo>
                    <a:pt x="4" y="29"/>
                    <a:pt x="0" y="23"/>
                    <a:pt x="0" y="12"/>
                  </a:cubicBezTo>
                  <a:close/>
                  <a:moveTo>
                    <a:pt x="8" y="23"/>
                  </a:moveTo>
                  <a:cubicBezTo>
                    <a:pt x="9" y="23"/>
                    <a:pt x="11" y="23"/>
                    <a:pt x="12" y="23"/>
                  </a:cubicBezTo>
                  <a:cubicBezTo>
                    <a:pt x="12" y="17"/>
                    <a:pt x="12" y="11"/>
                    <a:pt x="12" y="5"/>
                  </a:cubicBezTo>
                  <a:cubicBezTo>
                    <a:pt x="11" y="5"/>
                    <a:pt x="9" y="5"/>
                    <a:pt x="8" y="5"/>
                  </a:cubicBezTo>
                  <a:cubicBezTo>
                    <a:pt x="8" y="11"/>
                    <a:pt x="8" y="17"/>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4" name="Freeform 107">
              <a:extLst>
                <a:ext uri="{FF2B5EF4-FFF2-40B4-BE49-F238E27FC236}">
                  <a16:creationId xmlns:a16="http://schemas.microsoft.com/office/drawing/2014/main" id="{032D2F7B-CEA2-455C-9F7C-C812162B13DA}"/>
                </a:ext>
              </a:extLst>
            </p:cNvPr>
            <p:cNvSpPr>
              <a:spLocks noEditPoints="1"/>
            </p:cNvSpPr>
            <p:nvPr/>
          </p:nvSpPr>
          <p:spPr bwMode="auto">
            <a:xfrm>
              <a:off x="1825" y="2849"/>
              <a:ext cx="31" cy="43"/>
            </a:xfrm>
            <a:custGeom>
              <a:avLst/>
              <a:gdLst>
                <a:gd name="T0" fmla="*/ 0 w 21"/>
                <a:gd name="T1" fmla="*/ 14 h 29"/>
                <a:gd name="T2" fmla="*/ 10 w 21"/>
                <a:gd name="T3" fmla="*/ 0 h 29"/>
                <a:gd name="T4" fmla="*/ 20 w 21"/>
                <a:gd name="T5" fmla="*/ 14 h 29"/>
                <a:gd name="T6" fmla="*/ 10 w 21"/>
                <a:gd name="T7" fmla="*/ 28 h 29"/>
                <a:gd name="T8" fmla="*/ 0 w 21"/>
                <a:gd name="T9" fmla="*/ 14 h 29"/>
                <a:gd name="T10" fmla="*/ 9 w 21"/>
                <a:gd name="T11" fmla="*/ 23 h 29"/>
                <a:gd name="T12" fmla="*/ 12 w 21"/>
                <a:gd name="T13" fmla="*/ 23 h 29"/>
                <a:gd name="T14" fmla="*/ 12 w 21"/>
                <a:gd name="T15" fmla="*/ 6 h 29"/>
                <a:gd name="T16" fmla="*/ 9 w 21"/>
                <a:gd name="T1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9">
                  <a:moveTo>
                    <a:pt x="0" y="14"/>
                  </a:moveTo>
                  <a:cubicBezTo>
                    <a:pt x="0" y="8"/>
                    <a:pt x="1" y="1"/>
                    <a:pt x="10" y="0"/>
                  </a:cubicBezTo>
                  <a:cubicBezTo>
                    <a:pt x="16" y="0"/>
                    <a:pt x="21" y="6"/>
                    <a:pt x="20" y="14"/>
                  </a:cubicBezTo>
                  <a:cubicBezTo>
                    <a:pt x="20" y="21"/>
                    <a:pt x="19" y="28"/>
                    <a:pt x="10" y="28"/>
                  </a:cubicBezTo>
                  <a:cubicBezTo>
                    <a:pt x="2" y="29"/>
                    <a:pt x="0" y="22"/>
                    <a:pt x="0" y="14"/>
                  </a:cubicBezTo>
                  <a:close/>
                  <a:moveTo>
                    <a:pt x="9" y="23"/>
                  </a:moveTo>
                  <a:cubicBezTo>
                    <a:pt x="10" y="23"/>
                    <a:pt x="11" y="23"/>
                    <a:pt x="12" y="23"/>
                  </a:cubicBezTo>
                  <a:cubicBezTo>
                    <a:pt x="12" y="17"/>
                    <a:pt x="12" y="11"/>
                    <a:pt x="12" y="6"/>
                  </a:cubicBezTo>
                  <a:cubicBezTo>
                    <a:pt x="5" y="11"/>
                    <a:pt x="5" y="17"/>
                    <a:pt x="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5" name="Freeform 108">
              <a:extLst>
                <a:ext uri="{FF2B5EF4-FFF2-40B4-BE49-F238E27FC236}">
                  <a16:creationId xmlns:a16="http://schemas.microsoft.com/office/drawing/2014/main" id="{C81A30A6-C2AD-4DEB-8094-72DA5B6053DA}"/>
                </a:ext>
              </a:extLst>
            </p:cNvPr>
            <p:cNvSpPr>
              <a:spLocks noEditPoints="1"/>
            </p:cNvSpPr>
            <p:nvPr/>
          </p:nvSpPr>
          <p:spPr bwMode="auto">
            <a:xfrm>
              <a:off x="432" y="768"/>
              <a:ext cx="30" cy="43"/>
            </a:xfrm>
            <a:custGeom>
              <a:avLst/>
              <a:gdLst>
                <a:gd name="T0" fmla="*/ 20 w 20"/>
                <a:gd name="T1" fmla="*/ 13 h 29"/>
                <a:gd name="T2" fmla="*/ 10 w 20"/>
                <a:gd name="T3" fmla="*/ 28 h 29"/>
                <a:gd name="T4" fmla="*/ 0 w 20"/>
                <a:gd name="T5" fmla="*/ 14 h 29"/>
                <a:gd name="T6" fmla="*/ 11 w 20"/>
                <a:gd name="T7" fmla="*/ 0 h 29"/>
                <a:gd name="T8" fmla="*/ 20 w 20"/>
                <a:gd name="T9" fmla="*/ 13 h 29"/>
                <a:gd name="T10" fmla="*/ 8 w 20"/>
                <a:gd name="T11" fmla="*/ 22 h 29"/>
                <a:gd name="T12" fmla="*/ 12 w 20"/>
                <a:gd name="T13" fmla="*/ 22 h 29"/>
                <a:gd name="T14" fmla="*/ 11 w 20"/>
                <a:gd name="T15" fmla="*/ 6 h 29"/>
                <a:gd name="T16" fmla="*/ 8 w 20"/>
                <a:gd name="T17" fmla="*/ 6 h 29"/>
                <a:gd name="T18" fmla="*/ 8 w 20"/>
                <a:gd name="T19"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9">
                  <a:moveTo>
                    <a:pt x="20" y="13"/>
                  </a:moveTo>
                  <a:cubicBezTo>
                    <a:pt x="20" y="23"/>
                    <a:pt x="16" y="29"/>
                    <a:pt x="10" y="28"/>
                  </a:cubicBezTo>
                  <a:cubicBezTo>
                    <a:pt x="2" y="27"/>
                    <a:pt x="1" y="21"/>
                    <a:pt x="0" y="14"/>
                  </a:cubicBezTo>
                  <a:cubicBezTo>
                    <a:pt x="0" y="6"/>
                    <a:pt x="4" y="0"/>
                    <a:pt x="11" y="0"/>
                  </a:cubicBezTo>
                  <a:cubicBezTo>
                    <a:pt x="19" y="1"/>
                    <a:pt x="20" y="7"/>
                    <a:pt x="20" y="13"/>
                  </a:cubicBezTo>
                  <a:close/>
                  <a:moveTo>
                    <a:pt x="8" y="22"/>
                  </a:moveTo>
                  <a:cubicBezTo>
                    <a:pt x="9" y="22"/>
                    <a:pt x="11" y="22"/>
                    <a:pt x="12" y="22"/>
                  </a:cubicBezTo>
                  <a:cubicBezTo>
                    <a:pt x="16" y="16"/>
                    <a:pt x="16" y="11"/>
                    <a:pt x="11" y="6"/>
                  </a:cubicBezTo>
                  <a:cubicBezTo>
                    <a:pt x="10" y="6"/>
                    <a:pt x="9" y="6"/>
                    <a:pt x="8" y="6"/>
                  </a:cubicBezTo>
                  <a:cubicBezTo>
                    <a:pt x="8" y="11"/>
                    <a:pt x="8" y="17"/>
                    <a:pt x="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6" name="Freeform 109">
              <a:extLst>
                <a:ext uri="{FF2B5EF4-FFF2-40B4-BE49-F238E27FC236}">
                  <a16:creationId xmlns:a16="http://schemas.microsoft.com/office/drawing/2014/main" id="{FD39E501-3AFA-4128-895E-48CAA324307F}"/>
                </a:ext>
              </a:extLst>
            </p:cNvPr>
            <p:cNvSpPr>
              <a:spLocks noEditPoints="1"/>
            </p:cNvSpPr>
            <p:nvPr/>
          </p:nvSpPr>
          <p:spPr bwMode="auto">
            <a:xfrm>
              <a:off x="1894" y="2849"/>
              <a:ext cx="31" cy="43"/>
            </a:xfrm>
            <a:custGeom>
              <a:avLst/>
              <a:gdLst>
                <a:gd name="T0" fmla="*/ 0 w 21"/>
                <a:gd name="T1" fmla="*/ 13 h 29"/>
                <a:gd name="T2" fmla="*/ 10 w 21"/>
                <a:gd name="T3" fmla="*/ 1 h 29"/>
                <a:gd name="T4" fmla="*/ 20 w 21"/>
                <a:gd name="T5" fmla="*/ 14 h 29"/>
                <a:gd name="T6" fmla="*/ 10 w 21"/>
                <a:gd name="T7" fmla="*/ 29 h 29"/>
                <a:gd name="T8" fmla="*/ 0 w 21"/>
                <a:gd name="T9" fmla="*/ 13 h 29"/>
                <a:gd name="T10" fmla="*/ 12 w 21"/>
                <a:gd name="T11" fmla="*/ 6 h 29"/>
                <a:gd name="T12" fmla="*/ 9 w 21"/>
                <a:gd name="T13" fmla="*/ 6 h 29"/>
                <a:gd name="T14" fmla="*/ 12 w 21"/>
                <a:gd name="T15" fmla="*/ 23 h 29"/>
                <a:gd name="T16" fmla="*/ 12 w 21"/>
                <a:gd name="T17" fmla="*/ 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9">
                  <a:moveTo>
                    <a:pt x="0" y="13"/>
                  </a:moveTo>
                  <a:cubicBezTo>
                    <a:pt x="0" y="8"/>
                    <a:pt x="1" y="1"/>
                    <a:pt x="10" y="1"/>
                  </a:cubicBezTo>
                  <a:cubicBezTo>
                    <a:pt x="16" y="0"/>
                    <a:pt x="21" y="6"/>
                    <a:pt x="20" y="14"/>
                  </a:cubicBezTo>
                  <a:cubicBezTo>
                    <a:pt x="20" y="21"/>
                    <a:pt x="19" y="28"/>
                    <a:pt x="10" y="29"/>
                  </a:cubicBezTo>
                  <a:cubicBezTo>
                    <a:pt x="4" y="29"/>
                    <a:pt x="0" y="23"/>
                    <a:pt x="0" y="13"/>
                  </a:cubicBezTo>
                  <a:close/>
                  <a:moveTo>
                    <a:pt x="12" y="6"/>
                  </a:moveTo>
                  <a:cubicBezTo>
                    <a:pt x="11" y="6"/>
                    <a:pt x="10" y="6"/>
                    <a:pt x="9" y="6"/>
                  </a:cubicBezTo>
                  <a:cubicBezTo>
                    <a:pt x="5" y="12"/>
                    <a:pt x="5" y="18"/>
                    <a:pt x="12" y="23"/>
                  </a:cubicBezTo>
                  <a:cubicBezTo>
                    <a:pt x="12" y="17"/>
                    <a:pt x="12" y="11"/>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7" name="Freeform 110">
              <a:extLst>
                <a:ext uri="{FF2B5EF4-FFF2-40B4-BE49-F238E27FC236}">
                  <a16:creationId xmlns:a16="http://schemas.microsoft.com/office/drawing/2014/main" id="{3D1BE3A5-A6C3-485F-B5E0-294480F261F2}"/>
                </a:ext>
              </a:extLst>
            </p:cNvPr>
            <p:cNvSpPr>
              <a:spLocks noEditPoints="1"/>
            </p:cNvSpPr>
            <p:nvPr/>
          </p:nvSpPr>
          <p:spPr bwMode="auto">
            <a:xfrm>
              <a:off x="1894" y="2919"/>
              <a:ext cx="31" cy="41"/>
            </a:xfrm>
            <a:custGeom>
              <a:avLst/>
              <a:gdLst>
                <a:gd name="T0" fmla="*/ 0 w 21"/>
                <a:gd name="T1" fmla="*/ 14 h 28"/>
                <a:gd name="T2" fmla="*/ 10 w 21"/>
                <a:gd name="T3" fmla="*/ 0 h 28"/>
                <a:gd name="T4" fmla="*/ 20 w 21"/>
                <a:gd name="T5" fmla="*/ 14 h 28"/>
                <a:gd name="T6" fmla="*/ 10 w 21"/>
                <a:gd name="T7" fmla="*/ 28 h 28"/>
                <a:gd name="T8" fmla="*/ 0 w 21"/>
                <a:gd name="T9" fmla="*/ 14 h 28"/>
                <a:gd name="T10" fmla="*/ 12 w 21"/>
                <a:gd name="T11" fmla="*/ 6 h 28"/>
                <a:gd name="T12" fmla="*/ 12 w 21"/>
                <a:gd name="T13" fmla="*/ 23 h 28"/>
                <a:gd name="T14" fmla="*/ 12 w 21"/>
                <a:gd name="T15" fmla="*/ 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0" y="14"/>
                  </a:moveTo>
                  <a:cubicBezTo>
                    <a:pt x="0" y="8"/>
                    <a:pt x="1" y="1"/>
                    <a:pt x="10" y="0"/>
                  </a:cubicBezTo>
                  <a:cubicBezTo>
                    <a:pt x="16" y="0"/>
                    <a:pt x="21" y="6"/>
                    <a:pt x="20" y="14"/>
                  </a:cubicBezTo>
                  <a:cubicBezTo>
                    <a:pt x="20" y="21"/>
                    <a:pt x="19" y="28"/>
                    <a:pt x="10" y="28"/>
                  </a:cubicBezTo>
                  <a:cubicBezTo>
                    <a:pt x="2" y="28"/>
                    <a:pt x="0" y="22"/>
                    <a:pt x="0" y="14"/>
                  </a:cubicBezTo>
                  <a:close/>
                  <a:moveTo>
                    <a:pt x="12" y="6"/>
                  </a:moveTo>
                  <a:cubicBezTo>
                    <a:pt x="5" y="11"/>
                    <a:pt x="5" y="17"/>
                    <a:pt x="12" y="23"/>
                  </a:cubicBezTo>
                  <a:cubicBezTo>
                    <a:pt x="12" y="17"/>
                    <a:pt x="12" y="11"/>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8" name="Freeform 111">
              <a:extLst>
                <a:ext uri="{FF2B5EF4-FFF2-40B4-BE49-F238E27FC236}">
                  <a16:creationId xmlns:a16="http://schemas.microsoft.com/office/drawing/2014/main" id="{75633FBA-E551-4CD4-9F7C-3D1DD3D5E0F5}"/>
                </a:ext>
              </a:extLst>
            </p:cNvPr>
            <p:cNvSpPr>
              <a:spLocks noEditPoints="1"/>
            </p:cNvSpPr>
            <p:nvPr/>
          </p:nvSpPr>
          <p:spPr bwMode="auto">
            <a:xfrm>
              <a:off x="365" y="706"/>
              <a:ext cx="31" cy="43"/>
            </a:xfrm>
            <a:custGeom>
              <a:avLst/>
              <a:gdLst>
                <a:gd name="T0" fmla="*/ 0 w 21"/>
                <a:gd name="T1" fmla="*/ 15 h 29"/>
                <a:gd name="T2" fmla="*/ 11 w 21"/>
                <a:gd name="T3" fmla="*/ 1 h 29"/>
                <a:gd name="T4" fmla="*/ 21 w 21"/>
                <a:gd name="T5" fmla="*/ 15 h 29"/>
                <a:gd name="T6" fmla="*/ 11 w 21"/>
                <a:gd name="T7" fmla="*/ 29 h 29"/>
                <a:gd name="T8" fmla="*/ 0 w 21"/>
                <a:gd name="T9" fmla="*/ 15 h 29"/>
                <a:gd name="T10" fmla="*/ 13 w 21"/>
                <a:gd name="T11" fmla="*/ 7 h 29"/>
                <a:gd name="T12" fmla="*/ 10 w 21"/>
                <a:gd name="T13" fmla="*/ 7 h 29"/>
                <a:gd name="T14" fmla="*/ 10 w 21"/>
                <a:gd name="T15" fmla="*/ 23 h 29"/>
                <a:gd name="T16" fmla="*/ 13 w 21"/>
                <a:gd name="T17" fmla="*/ 23 h 29"/>
                <a:gd name="T18" fmla="*/ 13 w 21"/>
                <a:gd name="T19"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0" y="15"/>
                  </a:moveTo>
                  <a:cubicBezTo>
                    <a:pt x="1" y="6"/>
                    <a:pt x="5" y="0"/>
                    <a:pt x="11" y="1"/>
                  </a:cubicBezTo>
                  <a:cubicBezTo>
                    <a:pt x="19" y="2"/>
                    <a:pt x="21" y="8"/>
                    <a:pt x="21" y="15"/>
                  </a:cubicBezTo>
                  <a:cubicBezTo>
                    <a:pt x="21" y="21"/>
                    <a:pt x="19" y="28"/>
                    <a:pt x="11" y="29"/>
                  </a:cubicBezTo>
                  <a:cubicBezTo>
                    <a:pt x="4" y="29"/>
                    <a:pt x="0" y="23"/>
                    <a:pt x="0" y="15"/>
                  </a:cubicBezTo>
                  <a:close/>
                  <a:moveTo>
                    <a:pt x="13" y="7"/>
                  </a:moveTo>
                  <a:cubicBezTo>
                    <a:pt x="12" y="7"/>
                    <a:pt x="11" y="7"/>
                    <a:pt x="10" y="7"/>
                  </a:cubicBezTo>
                  <a:cubicBezTo>
                    <a:pt x="6" y="12"/>
                    <a:pt x="6" y="18"/>
                    <a:pt x="10" y="23"/>
                  </a:cubicBezTo>
                  <a:cubicBezTo>
                    <a:pt x="11" y="23"/>
                    <a:pt x="12" y="23"/>
                    <a:pt x="13" y="23"/>
                  </a:cubicBezTo>
                  <a:cubicBezTo>
                    <a:pt x="13" y="18"/>
                    <a:pt x="13" y="12"/>
                    <a:pt x="1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19" name="Freeform 112">
              <a:extLst>
                <a:ext uri="{FF2B5EF4-FFF2-40B4-BE49-F238E27FC236}">
                  <a16:creationId xmlns:a16="http://schemas.microsoft.com/office/drawing/2014/main" id="{5B4D2310-509D-4C6E-A072-5C5671FD5A55}"/>
                </a:ext>
              </a:extLst>
            </p:cNvPr>
            <p:cNvSpPr>
              <a:spLocks noEditPoints="1"/>
            </p:cNvSpPr>
            <p:nvPr/>
          </p:nvSpPr>
          <p:spPr bwMode="auto">
            <a:xfrm>
              <a:off x="502" y="828"/>
              <a:ext cx="29" cy="42"/>
            </a:xfrm>
            <a:custGeom>
              <a:avLst/>
              <a:gdLst>
                <a:gd name="T0" fmla="*/ 0 w 20"/>
                <a:gd name="T1" fmla="*/ 14 h 28"/>
                <a:gd name="T2" fmla="*/ 10 w 20"/>
                <a:gd name="T3" fmla="*/ 0 h 28"/>
                <a:gd name="T4" fmla="*/ 20 w 20"/>
                <a:gd name="T5" fmla="*/ 14 h 28"/>
                <a:gd name="T6" fmla="*/ 10 w 20"/>
                <a:gd name="T7" fmla="*/ 28 h 28"/>
                <a:gd name="T8" fmla="*/ 0 w 20"/>
                <a:gd name="T9" fmla="*/ 14 h 28"/>
                <a:gd name="T10" fmla="*/ 12 w 20"/>
                <a:gd name="T11" fmla="*/ 6 h 28"/>
                <a:gd name="T12" fmla="*/ 9 w 20"/>
                <a:gd name="T13" fmla="*/ 6 h 28"/>
                <a:gd name="T14" fmla="*/ 9 w 20"/>
                <a:gd name="T15" fmla="*/ 23 h 28"/>
                <a:gd name="T16" fmla="*/ 12 w 20"/>
                <a:gd name="T17" fmla="*/ 23 h 28"/>
                <a:gd name="T18" fmla="*/ 12 w 20"/>
                <a:gd name="T1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0" y="14"/>
                  </a:moveTo>
                  <a:cubicBezTo>
                    <a:pt x="0" y="5"/>
                    <a:pt x="4" y="0"/>
                    <a:pt x="10" y="0"/>
                  </a:cubicBezTo>
                  <a:cubicBezTo>
                    <a:pt x="19" y="1"/>
                    <a:pt x="20" y="8"/>
                    <a:pt x="20" y="14"/>
                  </a:cubicBezTo>
                  <a:cubicBezTo>
                    <a:pt x="20" y="22"/>
                    <a:pt x="16" y="28"/>
                    <a:pt x="10" y="28"/>
                  </a:cubicBezTo>
                  <a:cubicBezTo>
                    <a:pt x="3" y="28"/>
                    <a:pt x="0" y="23"/>
                    <a:pt x="0" y="14"/>
                  </a:cubicBezTo>
                  <a:close/>
                  <a:moveTo>
                    <a:pt x="12" y="6"/>
                  </a:moveTo>
                  <a:cubicBezTo>
                    <a:pt x="11" y="6"/>
                    <a:pt x="10" y="6"/>
                    <a:pt x="9" y="6"/>
                  </a:cubicBezTo>
                  <a:cubicBezTo>
                    <a:pt x="4" y="12"/>
                    <a:pt x="5" y="17"/>
                    <a:pt x="9" y="23"/>
                  </a:cubicBezTo>
                  <a:cubicBezTo>
                    <a:pt x="10" y="23"/>
                    <a:pt x="11" y="23"/>
                    <a:pt x="12" y="23"/>
                  </a:cubicBezTo>
                  <a:cubicBezTo>
                    <a:pt x="12" y="17"/>
                    <a:pt x="12" y="11"/>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0" name="Freeform 113">
              <a:extLst>
                <a:ext uri="{FF2B5EF4-FFF2-40B4-BE49-F238E27FC236}">
                  <a16:creationId xmlns:a16="http://schemas.microsoft.com/office/drawing/2014/main" id="{349D25B5-B2BC-43B1-BB1D-F7F324C7E792}"/>
                </a:ext>
              </a:extLst>
            </p:cNvPr>
            <p:cNvSpPr>
              <a:spLocks noEditPoints="1"/>
            </p:cNvSpPr>
            <p:nvPr/>
          </p:nvSpPr>
          <p:spPr bwMode="auto">
            <a:xfrm>
              <a:off x="365" y="767"/>
              <a:ext cx="31" cy="44"/>
            </a:xfrm>
            <a:custGeom>
              <a:avLst/>
              <a:gdLst>
                <a:gd name="T0" fmla="*/ 0 w 21"/>
                <a:gd name="T1" fmla="*/ 16 h 30"/>
                <a:gd name="T2" fmla="*/ 11 w 21"/>
                <a:gd name="T3" fmla="*/ 1 h 30"/>
                <a:gd name="T4" fmla="*/ 21 w 21"/>
                <a:gd name="T5" fmla="*/ 15 h 30"/>
                <a:gd name="T6" fmla="*/ 10 w 21"/>
                <a:gd name="T7" fmla="*/ 29 h 30"/>
                <a:gd name="T8" fmla="*/ 0 w 21"/>
                <a:gd name="T9" fmla="*/ 16 h 30"/>
                <a:gd name="T10" fmla="*/ 12 w 21"/>
                <a:gd name="T11" fmla="*/ 7 h 30"/>
                <a:gd name="T12" fmla="*/ 9 w 21"/>
                <a:gd name="T13" fmla="*/ 7 h 30"/>
                <a:gd name="T14" fmla="*/ 9 w 21"/>
                <a:gd name="T15" fmla="*/ 23 h 30"/>
                <a:gd name="T16" fmla="*/ 12 w 21"/>
                <a:gd name="T17" fmla="*/ 23 h 30"/>
                <a:gd name="T18" fmla="*/ 12 w 21"/>
                <a:gd name="T19"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6"/>
                  </a:moveTo>
                  <a:cubicBezTo>
                    <a:pt x="1" y="6"/>
                    <a:pt x="5" y="0"/>
                    <a:pt x="11" y="1"/>
                  </a:cubicBezTo>
                  <a:cubicBezTo>
                    <a:pt x="19" y="2"/>
                    <a:pt x="21" y="9"/>
                    <a:pt x="21" y="15"/>
                  </a:cubicBezTo>
                  <a:cubicBezTo>
                    <a:pt x="21" y="23"/>
                    <a:pt x="17" y="30"/>
                    <a:pt x="10" y="29"/>
                  </a:cubicBezTo>
                  <a:cubicBezTo>
                    <a:pt x="2" y="28"/>
                    <a:pt x="1" y="22"/>
                    <a:pt x="0" y="16"/>
                  </a:cubicBezTo>
                  <a:close/>
                  <a:moveTo>
                    <a:pt x="12" y="7"/>
                  </a:moveTo>
                  <a:cubicBezTo>
                    <a:pt x="11" y="7"/>
                    <a:pt x="10" y="7"/>
                    <a:pt x="9" y="7"/>
                  </a:cubicBezTo>
                  <a:cubicBezTo>
                    <a:pt x="9" y="12"/>
                    <a:pt x="9" y="18"/>
                    <a:pt x="9" y="23"/>
                  </a:cubicBezTo>
                  <a:cubicBezTo>
                    <a:pt x="10" y="23"/>
                    <a:pt x="11" y="23"/>
                    <a:pt x="12" y="23"/>
                  </a:cubicBezTo>
                  <a:cubicBezTo>
                    <a:pt x="12" y="18"/>
                    <a:pt x="12" y="12"/>
                    <a:pt x="1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1" name="Freeform 114">
              <a:extLst>
                <a:ext uri="{FF2B5EF4-FFF2-40B4-BE49-F238E27FC236}">
                  <a16:creationId xmlns:a16="http://schemas.microsoft.com/office/drawing/2014/main" id="{B9BEA685-2828-4E19-8BB5-ACC7D1B4195C}"/>
                </a:ext>
              </a:extLst>
            </p:cNvPr>
            <p:cNvSpPr>
              <a:spLocks noEditPoints="1"/>
            </p:cNvSpPr>
            <p:nvPr/>
          </p:nvSpPr>
          <p:spPr bwMode="auto">
            <a:xfrm>
              <a:off x="365" y="828"/>
              <a:ext cx="31" cy="43"/>
            </a:xfrm>
            <a:custGeom>
              <a:avLst/>
              <a:gdLst>
                <a:gd name="T0" fmla="*/ 21 w 21"/>
                <a:gd name="T1" fmla="*/ 14 h 29"/>
                <a:gd name="T2" fmla="*/ 10 w 21"/>
                <a:gd name="T3" fmla="*/ 28 h 29"/>
                <a:gd name="T4" fmla="*/ 1 w 21"/>
                <a:gd name="T5" fmla="*/ 14 h 29"/>
                <a:gd name="T6" fmla="*/ 10 w 21"/>
                <a:gd name="T7" fmla="*/ 0 h 29"/>
                <a:gd name="T8" fmla="*/ 21 w 21"/>
                <a:gd name="T9" fmla="*/ 14 h 29"/>
                <a:gd name="T10" fmla="*/ 13 w 21"/>
                <a:gd name="T11" fmla="*/ 6 h 29"/>
                <a:gd name="T12" fmla="*/ 9 w 21"/>
                <a:gd name="T13" fmla="*/ 6 h 29"/>
                <a:gd name="T14" fmla="*/ 10 w 21"/>
                <a:gd name="T15" fmla="*/ 23 h 29"/>
                <a:gd name="T16" fmla="*/ 13 w 21"/>
                <a:gd name="T17" fmla="*/ 23 h 29"/>
                <a:gd name="T18" fmla="*/ 13 w 21"/>
                <a:gd name="T19" fmla="*/ 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21" y="14"/>
                  </a:moveTo>
                  <a:cubicBezTo>
                    <a:pt x="21" y="22"/>
                    <a:pt x="16" y="29"/>
                    <a:pt x="10" y="28"/>
                  </a:cubicBezTo>
                  <a:cubicBezTo>
                    <a:pt x="2" y="27"/>
                    <a:pt x="0" y="21"/>
                    <a:pt x="1" y="14"/>
                  </a:cubicBezTo>
                  <a:cubicBezTo>
                    <a:pt x="1" y="7"/>
                    <a:pt x="2" y="1"/>
                    <a:pt x="10" y="0"/>
                  </a:cubicBezTo>
                  <a:cubicBezTo>
                    <a:pt x="17" y="0"/>
                    <a:pt x="21" y="6"/>
                    <a:pt x="21" y="14"/>
                  </a:cubicBezTo>
                  <a:close/>
                  <a:moveTo>
                    <a:pt x="13" y="6"/>
                  </a:moveTo>
                  <a:cubicBezTo>
                    <a:pt x="12" y="6"/>
                    <a:pt x="11" y="6"/>
                    <a:pt x="9" y="6"/>
                  </a:cubicBezTo>
                  <a:cubicBezTo>
                    <a:pt x="5" y="12"/>
                    <a:pt x="6" y="17"/>
                    <a:pt x="10" y="23"/>
                  </a:cubicBezTo>
                  <a:cubicBezTo>
                    <a:pt x="11" y="23"/>
                    <a:pt x="12" y="23"/>
                    <a:pt x="13" y="23"/>
                  </a:cubicBezTo>
                  <a:cubicBezTo>
                    <a:pt x="13" y="17"/>
                    <a:pt x="13" y="11"/>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2" name="Freeform 115">
              <a:extLst>
                <a:ext uri="{FF2B5EF4-FFF2-40B4-BE49-F238E27FC236}">
                  <a16:creationId xmlns:a16="http://schemas.microsoft.com/office/drawing/2014/main" id="{5D625B31-7321-417B-9C52-AA9F8B7FFEEA}"/>
                </a:ext>
              </a:extLst>
            </p:cNvPr>
            <p:cNvSpPr>
              <a:spLocks noEditPoints="1"/>
            </p:cNvSpPr>
            <p:nvPr/>
          </p:nvSpPr>
          <p:spPr bwMode="auto">
            <a:xfrm>
              <a:off x="502" y="706"/>
              <a:ext cx="29" cy="43"/>
            </a:xfrm>
            <a:custGeom>
              <a:avLst/>
              <a:gdLst>
                <a:gd name="T0" fmla="*/ 0 w 20"/>
                <a:gd name="T1" fmla="*/ 16 h 29"/>
                <a:gd name="T2" fmla="*/ 9 w 20"/>
                <a:gd name="T3" fmla="*/ 1 h 29"/>
                <a:gd name="T4" fmla="*/ 20 w 20"/>
                <a:gd name="T5" fmla="*/ 15 h 29"/>
                <a:gd name="T6" fmla="*/ 10 w 20"/>
                <a:gd name="T7" fmla="*/ 29 h 29"/>
                <a:gd name="T8" fmla="*/ 0 w 20"/>
                <a:gd name="T9" fmla="*/ 16 h 29"/>
                <a:gd name="T10" fmla="*/ 8 w 20"/>
                <a:gd name="T11" fmla="*/ 23 h 29"/>
                <a:gd name="T12" fmla="*/ 11 w 20"/>
                <a:gd name="T13" fmla="*/ 23 h 29"/>
                <a:gd name="T14" fmla="*/ 10 w 20"/>
                <a:gd name="T15" fmla="*/ 6 h 29"/>
                <a:gd name="T16" fmla="*/ 8 w 20"/>
                <a:gd name="T17" fmla="*/ 7 h 29"/>
                <a:gd name="T18" fmla="*/ 8 w 20"/>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9">
                  <a:moveTo>
                    <a:pt x="0" y="16"/>
                  </a:moveTo>
                  <a:cubicBezTo>
                    <a:pt x="0" y="8"/>
                    <a:pt x="1" y="2"/>
                    <a:pt x="9" y="1"/>
                  </a:cubicBezTo>
                  <a:cubicBezTo>
                    <a:pt x="15" y="0"/>
                    <a:pt x="20" y="7"/>
                    <a:pt x="20" y="15"/>
                  </a:cubicBezTo>
                  <a:cubicBezTo>
                    <a:pt x="20" y="22"/>
                    <a:pt x="18" y="29"/>
                    <a:pt x="10" y="29"/>
                  </a:cubicBezTo>
                  <a:cubicBezTo>
                    <a:pt x="1" y="29"/>
                    <a:pt x="0" y="22"/>
                    <a:pt x="0" y="16"/>
                  </a:cubicBezTo>
                  <a:close/>
                  <a:moveTo>
                    <a:pt x="8" y="23"/>
                  </a:moveTo>
                  <a:cubicBezTo>
                    <a:pt x="9" y="23"/>
                    <a:pt x="10" y="23"/>
                    <a:pt x="11" y="23"/>
                  </a:cubicBezTo>
                  <a:cubicBezTo>
                    <a:pt x="14" y="17"/>
                    <a:pt x="15" y="12"/>
                    <a:pt x="10" y="6"/>
                  </a:cubicBezTo>
                  <a:cubicBezTo>
                    <a:pt x="9" y="7"/>
                    <a:pt x="9" y="7"/>
                    <a:pt x="8" y="7"/>
                  </a:cubicBezTo>
                  <a:cubicBezTo>
                    <a:pt x="8" y="12"/>
                    <a:pt x="8" y="18"/>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3" name="Freeform 116">
              <a:extLst>
                <a:ext uri="{FF2B5EF4-FFF2-40B4-BE49-F238E27FC236}">
                  <a16:creationId xmlns:a16="http://schemas.microsoft.com/office/drawing/2014/main" id="{FBFB35C8-F9D7-4CE4-BF61-25DF16B11D07}"/>
                </a:ext>
              </a:extLst>
            </p:cNvPr>
            <p:cNvSpPr>
              <a:spLocks noEditPoints="1"/>
            </p:cNvSpPr>
            <p:nvPr/>
          </p:nvSpPr>
          <p:spPr bwMode="auto">
            <a:xfrm>
              <a:off x="432" y="706"/>
              <a:ext cx="31" cy="43"/>
            </a:xfrm>
            <a:custGeom>
              <a:avLst/>
              <a:gdLst>
                <a:gd name="T0" fmla="*/ 21 w 21"/>
                <a:gd name="T1" fmla="*/ 16 h 29"/>
                <a:gd name="T2" fmla="*/ 10 w 21"/>
                <a:gd name="T3" fmla="*/ 29 h 29"/>
                <a:gd name="T4" fmla="*/ 0 w 21"/>
                <a:gd name="T5" fmla="*/ 15 h 29"/>
                <a:gd name="T6" fmla="*/ 10 w 21"/>
                <a:gd name="T7" fmla="*/ 1 h 29"/>
                <a:gd name="T8" fmla="*/ 21 w 21"/>
                <a:gd name="T9" fmla="*/ 16 h 29"/>
                <a:gd name="T10" fmla="*/ 8 w 21"/>
                <a:gd name="T11" fmla="*/ 23 h 29"/>
                <a:gd name="T12" fmla="*/ 12 w 21"/>
                <a:gd name="T13" fmla="*/ 23 h 29"/>
                <a:gd name="T14" fmla="*/ 11 w 21"/>
                <a:gd name="T15" fmla="*/ 6 h 29"/>
                <a:gd name="T16" fmla="*/ 8 w 21"/>
                <a:gd name="T17" fmla="*/ 7 h 29"/>
                <a:gd name="T18" fmla="*/ 8 w 2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21" y="16"/>
                  </a:moveTo>
                  <a:cubicBezTo>
                    <a:pt x="20" y="22"/>
                    <a:pt x="19" y="28"/>
                    <a:pt x="10" y="29"/>
                  </a:cubicBezTo>
                  <a:cubicBezTo>
                    <a:pt x="4" y="29"/>
                    <a:pt x="0" y="23"/>
                    <a:pt x="0" y="15"/>
                  </a:cubicBezTo>
                  <a:cubicBezTo>
                    <a:pt x="1" y="8"/>
                    <a:pt x="2" y="2"/>
                    <a:pt x="10" y="1"/>
                  </a:cubicBezTo>
                  <a:cubicBezTo>
                    <a:pt x="16" y="0"/>
                    <a:pt x="21" y="6"/>
                    <a:pt x="21" y="16"/>
                  </a:cubicBezTo>
                  <a:close/>
                  <a:moveTo>
                    <a:pt x="8" y="23"/>
                  </a:moveTo>
                  <a:cubicBezTo>
                    <a:pt x="9" y="23"/>
                    <a:pt x="10" y="23"/>
                    <a:pt x="12" y="23"/>
                  </a:cubicBezTo>
                  <a:cubicBezTo>
                    <a:pt x="16" y="17"/>
                    <a:pt x="15" y="12"/>
                    <a:pt x="11" y="6"/>
                  </a:cubicBezTo>
                  <a:cubicBezTo>
                    <a:pt x="10" y="6"/>
                    <a:pt x="9" y="6"/>
                    <a:pt x="8" y="7"/>
                  </a:cubicBezTo>
                  <a:cubicBezTo>
                    <a:pt x="8" y="12"/>
                    <a:pt x="8" y="18"/>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4" name="Freeform 117">
              <a:extLst>
                <a:ext uri="{FF2B5EF4-FFF2-40B4-BE49-F238E27FC236}">
                  <a16:creationId xmlns:a16="http://schemas.microsoft.com/office/drawing/2014/main" id="{9D0E0F2E-59CE-4433-A740-D5E0D1399642}"/>
                </a:ext>
              </a:extLst>
            </p:cNvPr>
            <p:cNvSpPr>
              <a:spLocks noEditPoints="1"/>
            </p:cNvSpPr>
            <p:nvPr/>
          </p:nvSpPr>
          <p:spPr bwMode="auto">
            <a:xfrm>
              <a:off x="1894" y="3055"/>
              <a:ext cx="31" cy="43"/>
            </a:xfrm>
            <a:custGeom>
              <a:avLst/>
              <a:gdLst>
                <a:gd name="T0" fmla="*/ 0 w 21"/>
                <a:gd name="T1" fmla="*/ 16 h 29"/>
                <a:gd name="T2" fmla="*/ 10 w 21"/>
                <a:gd name="T3" fmla="*/ 1 h 29"/>
                <a:gd name="T4" fmla="*/ 20 w 21"/>
                <a:gd name="T5" fmla="*/ 15 h 29"/>
                <a:gd name="T6" fmla="*/ 10 w 21"/>
                <a:gd name="T7" fmla="*/ 29 h 29"/>
                <a:gd name="T8" fmla="*/ 0 w 21"/>
                <a:gd name="T9" fmla="*/ 16 h 29"/>
                <a:gd name="T10" fmla="*/ 12 w 21"/>
                <a:gd name="T11" fmla="*/ 5 h 29"/>
                <a:gd name="T12" fmla="*/ 12 w 21"/>
                <a:gd name="T13" fmla="*/ 25 h 29"/>
                <a:gd name="T14" fmla="*/ 12 w 21"/>
                <a:gd name="T15" fmla="*/ 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9">
                  <a:moveTo>
                    <a:pt x="0" y="16"/>
                  </a:moveTo>
                  <a:cubicBezTo>
                    <a:pt x="0" y="8"/>
                    <a:pt x="1" y="2"/>
                    <a:pt x="10" y="1"/>
                  </a:cubicBezTo>
                  <a:cubicBezTo>
                    <a:pt x="16" y="0"/>
                    <a:pt x="21" y="6"/>
                    <a:pt x="20" y="15"/>
                  </a:cubicBezTo>
                  <a:cubicBezTo>
                    <a:pt x="20" y="22"/>
                    <a:pt x="19" y="29"/>
                    <a:pt x="10" y="29"/>
                  </a:cubicBezTo>
                  <a:cubicBezTo>
                    <a:pt x="1" y="29"/>
                    <a:pt x="0" y="22"/>
                    <a:pt x="0" y="16"/>
                  </a:cubicBezTo>
                  <a:close/>
                  <a:moveTo>
                    <a:pt x="12" y="5"/>
                  </a:moveTo>
                  <a:cubicBezTo>
                    <a:pt x="4" y="13"/>
                    <a:pt x="4" y="18"/>
                    <a:pt x="12" y="25"/>
                  </a:cubicBezTo>
                  <a:cubicBezTo>
                    <a:pt x="12" y="18"/>
                    <a:pt x="12" y="12"/>
                    <a:pt x="1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5" name="Freeform 118">
              <a:extLst>
                <a:ext uri="{FF2B5EF4-FFF2-40B4-BE49-F238E27FC236}">
                  <a16:creationId xmlns:a16="http://schemas.microsoft.com/office/drawing/2014/main" id="{FC944520-5164-48F0-ADB3-9FEA0C40D842}"/>
                </a:ext>
              </a:extLst>
            </p:cNvPr>
            <p:cNvSpPr>
              <a:spLocks noEditPoints="1"/>
            </p:cNvSpPr>
            <p:nvPr/>
          </p:nvSpPr>
          <p:spPr bwMode="auto">
            <a:xfrm>
              <a:off x="568" y="768"/>
              <a:ext cx="31" cy="41"/>
            </a:xfrm>
            <a:custGeom>
              <a:avLst/>
              <a:gdLst>
                <a:gd name="T0" fmla="*/ 21 w 21"/>
                <a:gd name="T1" fmla="*/ 15 h 28"/>
                <a:gd name="T2" fmla="*/ 10 w 21"/>
                <a:gd name="T3" fmla="*/ 28 h 28"/>
                <a:gd name="T4" fmla="*/ 0 w 21"/>
                <a:gd name="T5" fmla="*/ 14 h 28"/>
                <a:gd name="T6" fmla="*/ 10 w 21"/>
                <a:gd name="T7" fmla="*/ 0 h 28"/>
                <a:gd name="T8" fmla="*/ 21 w 21"/>
                <a:gd name="T9" fmla="*/ 15 h 28"/>
                <a:gd name="T10" fmla="*/ 9 w 21"/>
                <a:gd name="T11" fmla="*/ 22 h 28"/>
                <a:gd name="T12" fmla="*/ 12 w 21"/>
                <a:gd name="T13" fmla="*/ 22 h 28"/>
                <a:gd name="T14" fmla="*/ 12 w 21"/>
                <a:gd name="T15" fmla="*/ 6 h 28"/>
                <a:gd name="T16" fmla="*/ 9 w 21"/>
                <a:gd name="T17" fmla="*/ 6 h 28"/>
                <a:gd name="T18" fmla="*/ 9 w 21"/>
                <a:gd name="T19"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8">
                  <a:moveTo>
                    <a:pt x="21" y="15"/>
                  </a:moveTo>
                  <a:cubicBezTo>
                    <a:pt x="20" y="21"/>
                    <a:pt x="19" y="28"/>
                    <a:pt x="10" y="28"/>
                  </a:cubicBezTo>
                  <a:cubicBezTo>
                    <a:pt x="2" y="28"/>
                    <a:pt x="0" y="20"/>
                    <a:pt x="0" y="14"/>
                  </a:cubicBezTo>
                  <a:cubicBezTo>
                    <a:pt x="0" y="7"/>
                    <a:pt x="2" y="1"/>
                    <a:pt x="10" y="0"/>
                  </a:cubicBezTo>
                  <a:cubicBezTo>
                    <a:pt x="17" y="0"/>
                    <a:pt x="21" y="5"/>
                    <a:pt x="21" y="15"/>
                  </a:cubicBezTo>
                  <a:close/>
                  <a:moveTo>
                    <a:pt x="9" y="22"/>
                  </a:moveTo>
                  <a:cubicBezTo>
                    <a:pt x="10" y="22"/>
                    <a:pt x="11" y="22"/>
                    <a:pt x="12" y="22"/>
                  </a:cubicBezTo>
                  <a:cubicBezTo>
                    <a:pt x="12" y="17"/>
                    <a:pt x="12" y="11"/>
                    <a:pt x="12" y="6"/>
                  </a:cubicBezTo>
                  <a:cubicBezTo>
                    <a:pt x="11" y="6"/>
                    <a:pt x="10" y="6"/>
                    <a:pt x="9" y="6"/>
                  </a:cubicBezTo>
                  <a:cubicBezTo>
                    <a:pt x="9" y="11"/>
                    <a:pt x="9" y="17"/>
                    <a:pt x="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6" name="Freeform 119">
              <a:extLst>
                <a:ext uri="{FF2B5EF4-FFF2-40B4-BE49-F238E27FC236}">
                  <a16:creationId xmlns:a16="http://schemas.microsoft.com/office/drawing/2014/main" id="{0B868296-7F84-429A-9C52-573243BE027B}"/>
                </a:ext>
              </a:extLst>
            </p:cNvPr>
            <p:cNvSpPr>
              <a:spLocks noEditPoints="1"/>
            </p:cNvSpPr>
            <p:nvPr/>
          </p:nvSpPr>
          <p:spPr bwMode="auto">
            <a:xfrm>
              <a:off x="1859" y="3057"/>
              <a:ext cx="31" cy="41"/>
            </a:xfrm>
            <a:custGeom>
              <a:avLst/>
              <a:gdLst>
                <a:gd name="T0" fmla="*/ 21 w 21"/>
                <a:gd name="T1" fmla="*/ 14 h 28"/>
                <a:gd name="T2" fmla="*/ 11 w 21"/>
                <a:gd name="T3" fmla="*/ 28 h 28"/>
                <a:gd name="T4" fmla="*/ 0 w 21"/>
                <a:gd name="T5" fmla="*/ 14 h 28"/>
                <a:gd name="T6" fmla="*/ 11 w 21"/>
                <a:gd name="T7" fmla="*/ 0 h 28"/>
                <a:gd name="T8" fmla="*/ 21 w 21"/>
                <a:gd name="T9" fmla="*/ 14 h 28"/>
                <a:gd name="T10" fmla="*/ 9 w 21"/>
                <a:gd name="T11" fmla="*/ 23 h 28"/>
                <a:gd name="T12" fmla="*/ 9 w 21"/>
                <a:gd name="T13" fmla="*/ 5 h 28"/>
                <a:gd name="T14" fmla="*/ 9 w 21"/>
                <a:gd name="T15" fmla="*/ 2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21" y="14"/>
                  </a:moveTo>
                  <a:cubicBezTo>
                    <a:pt x="21" y="21"/>
                    <a:pt x="19" y="28"/>
                    <a:pt x="11" y="28"/>
                  </a:cubicBezTo>
                  <a:cubicBezTo>
                    <a:pt x="2" y="28"/>
                    <a:pt x="0" y="21"/>
                    <a:pt x="0" y="14"/>
                  </a:cubicBezTo>
                  <a:cubicBezTo>
                    <a:pt x="0" y="7"/>
                    <a:pt x="2" y="0"/>
                    <a:pt x="11" y="0"/>
                  </a:cubicBezTo>
                  <a:cubicBezTo>
                    <a:pt x="20" y="0"/>
                    <a:pt x="21" y="7"/>
                    <a:pt x="21" y="14"/>
                  </a:cubicBezTo>
                  <a:close/>
                  <a:moveTo>
                    <a:pt x="9" y="23"/>
                  </a:moveTo>
                  <a:cubicBezTo>
                    <a:pt x="16" y="17"/>
                    <a:pt x="16" y="11"/>
                    <a:pt x="9" y="5"/>
                  </a:cubicBezTo>
                  <a:cubicBezTo>
                    <a:pt x="9" y="11"/>
                    <a:pt x="9" y="17"/>
                    <a:pt x="9"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7" name="Freeform 120">
              <a:extLst>
                <a:ext uri="{FF2B5EF4-FFF2-40B4-BE49-F238E27FC236}">
                  <a16:creationId xmlns:a16="http://schemas.microsoft.com/office/drawing/2014/main" id="{D74E61CF-D82E-4CB4-811A-3B1BD77263B7}"/>
                </a:ext>
              </a:extLst>
            </p:cNvPr>
            <p:cNvSpPr>
              <a:spLocks noEditPoints="1"/>
            </p:cNvSpPr>
            <p:nvPr/>
          </p:nvSpPr>
          <p:spPr bwMode="auto">
            <a:xfrm>
              <a:off x="502" y="768"/>
              <a:ext cx="29" cy="41"/>
            </a:xfrm>
            <a:custGeom>
              <a:avLst/>
              <a:gdLst>
                <a:gd name="T0" fmla="*/ 0 w 20"/>
                <a:gd name="T1" fmla="*/ 15 h 28"/>
                <a:gd name="T2" fmla="*/ 10 w 20"/>
                <a:gd name="T3" fmla="*/ 0 h 28"/>
                <a:gd name="T4" fmla="*/ 20 w 20"/>
                <a:gd name="T5" fmla="*/ 14 h 28"/>
                <a:gd name="T6" fmla="*/ 10 w 20"/>
                <a:gd name="T7" fmla="*/ 28 h 28"/>
                <a:gd name="T8" fmla="*/ 0 w 20"/>
                <a:gd name="T9" fmla="*/ 15 h 28"/>
                <a:gd name="T10" fmla="*/ 11 w 20"/>
                <a:gd name="T11" fmla="*/ 6 h 28"/>
                <a:gd name="T12" fmla="*/ 7 w 20"/>
                <a:gd name="T13" fmla="*/ 6 h 28"/>
                <a:gd name="T14" fmla="*/ 7 w 20"/>
                <a:gd name="T15" fmla="*/ 23 h 28"/>
                <a:gd name="T16" fmla="*/ 11 w 20"/>
                <a:gd name="T17" fmla="*/ 22 h 28"/>
                <a:gd name="T18" fmla="*/ 11 w 20"/>
                <a:gd name="T1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0" y="15"/>
                  </a:moveTo>
                  <a:cubicBezTo>
                    <a:pt x="0" y="5"/>
                    <a:pt x="4" y="0"/>
                    <a:pt x="10" y="0"/>
                  </a:cubicBezTo>
                  <a:cubicBezTo>
                    <a:pt x="19" y="1"/>
                    <a:pt x="20" y="8"/>
                    <a:pt x="20" y="14"/>
                  </a:cubicBezTo>
                  <a:cubicBezTo>
                    <a:pt x="20" y="21"/>
                    <a:pt x="18" y="28"/>
                    <a:pt x="10" y="28"/>
                  </a:cubicBezTo>
                  <a:cubicBezTo>
                    <a:pt x="1" y="28"/>
                    <a:pt x="0" y="21"/>
                    <a:pt x="0" y="15"/>
                  </a:cubicBezTo>
                  <a:close/>
                  <a:moveTo>
                    <a:pt x="11" y="6"/>
                  </a:moveTo>
                  <a:cubicBezTo>
                    <a:pt x="10" y="6"/>
                    <a:pt x="8" y="6"/>
                    <a:pt x="7" y="6"/>
                  </a:cubicBezTo>
                  <a:cubicBezTo>
                    <a:pt x="7" y="11"/>
                    <a:pt x="7" y="17"/>
                    <a:pt x="7" y="23"/>
                  </a:cubicBezTo>
                  <a:cubicBezTo>
                    <a:pt x="9" y="22"/>
                    <a:pt x="10" y="22"/>
                    <a:pt x="11" y="22"/>
                  </a:cubicBezTo>
                  <a:cubicBezTo>
                    <a:pt x="11" y="17"/>
                    <a:pt x="11" y="11"/>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8" name="Freeform 121">
              <a:extLst>
                <a:ext uri="{FF2B5EF4-FFF2-40B4-BE49-F238E27FC236}">
                  <a16:creationId xmlns:a16="http://schemas.microsoft.com/office/drawing/2014/main" id="{24AFEA4E-C7E7-4785-83BE-B90EADF62AEA}"/>
                </a:ext>
              </a:extLst>
            </p:cNvPr>
            <p:cNvSpPr>
              <a:spLocks noEditPoints="1"/>
            </p:cNvSpPr>
            <p:nvPr/>
          </p:nvSpPr>
          <p:spPr bwMode="auto">
            <a:xfrm>
              <a:off x="568" y="708"/>
              <a:ext cx="31" cy="41"/>
            </a:xfrm>
            <a:custGeom>
              <a:avLst/>
              <a:gdLst>
                <a:gd name="T0" fmla="*/ 21 w 21"/>
                <a:gd name="T1" fmla="*/ 14 h 28"/>
                <a:gd name="T2" fmla="*/ 10 w 21"/>
                <a:gd name="T3" fmla="*/ 28 h 28"/>
                <a:gd name="T4" fmla="*/ 0 w 21"/>
                <a:gd name="T5" fmla="*/ 14 h 28"/>
                <a:gd name="T6" fmla="*/ 11 w 21"/>
                <a:gd name="T7" fmla="*/ 0 h 28"/>
                <a:gd name="T8" fmla="*/ 21 w 21"/>
                <a:gd name="T9" fmla="*/ 14 h 28"/>
                <a:gd name="T10" fmla="*/ 13 w 21"/>
                <a:gd name="T11" fmla="*/ 6 h 28"/>
                <a:gd name="T12" fmla="*/ 13 w 21"/>
                <a:gd name="T13" fmla="*/ 23 h 28"/>
                <a:gd name="T14" fmla="*/ 13 w 21"/>
                <a:gd name="T15" fmla="*/ 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21" y="14"/>
                  </a:moveTo>
                  <a:cubicBezTo>
                    <a:pt x="21" y="23"/>
                    <a:pt x="16" y="28"/>
                    <a:pt x="10" y="28"/>
                  </a:cubicBezTo>
                  <a:cubicBezTo>
                    <a:pt x="2" y="27"/>
                    <a:pt x="1" y="20"/>
                    <a:pt x="0" y="14"/>
                  </a:cubicBezTo>
                  <a:cubicBezTo>
                    <a:pt x="0" y="6"/>
                    <a:pt x="5" y="0"/>
                    <a:pt x="11" y="0"/>
                  </a:cubicBezTo>
                  <a:cubicBezTo>
                    <a:pt x="17" y="0"/>
                    <a:pt x="21" y="6"/>
                    <a:pt x="21" y="14"/>
                  </a:cubicBezTo>
                  <a:close/>
                  <a:moveTo>
                    <a:pt x="13" y="6"/>
                  </a:moveTo>
                  <a:cubicBezTo>
                    <a:pt x="5" y="13"/>
                    <a:pt x="6" y="18"/>
                    <a:pt x="13" y="23"/>
                  </a:cubicBezTo>
                  <a:cubicBezTo>
                    <a:pt x="13" y="17"/>
                    <a:pt x="13" y="11"/>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29" name="Freeform 122">
              <a:extLst>
                <a:ext uri="{FF2B5EF4-FFF2-40B4-BE49-F238E27FC236}">
                  <a16:creationId xmlns:a16="http://schemas.microsoft.com/office/drawing/2014/main" id="{89FAB57A-D0C7-444E-A418-0054B944311B}"/>
                </a:ext>
              </a:extLst>
            </p:cNvPr>
            <p:cNvSpPr>
              <a:spLocks noEditPoints="1"/>
            </p:cNvSpPr>
            <p:nvPr/>
          </p:nvSpPr>
          <p:spPr bwMode="auto">
            <a:xfrm>
              <a:off x="1722" y="3055"/>
              <a:ext cx="31" cy="45"/>
            </a:xfrm>
            <a:custGeom>
              <a:avLst/>
              <a:gdLst>
                <a:gd name="T0" fmla="*/ 0 w 21"/>
                <a:gd name="T1" fmla="*/ 14 h 30"/>
                <a:gd name="T2" fmla="*/ 10 w 21"/>
                <a:gd name="T3" fmla="*/ 1 h 30"/>
                <a:gd name="T4" fmla="*/ 21 w 21"/>
                <a:gd name="T5" fmla="*/ 15 h 30"/>
                <a:gd name="T6" fmla="*/ 10 w 21"/>
                <a:gd name="T7" fmla="*/ 29 h 30"/>
                <a:gd name="T8" fmla="*/ 0 w 21"/>
                <a:gd name="T9" fmla="*/ 14 h 30"/>
                <a:gd name="T10" fmla="*/ 12 w 21"/>
                <a:gd name="T11" fmla="*/ 6 h 30"/>
                <a:gd name="T12" fmla="*/ 9 w 21"/>
                <a:gd name="T13" fmla="*/ 6 h 30"/>
                <a:gd name="T14" fmla="*/ 9 w 21"/>
                <a:gd name="T15" fmla="*/ 24 h 30"/>
                <a:gd name="T16" fmla="*/ 12 w 21"/>
                <a:gd name="T17" fmla="*/ 24 h 30"/>
                <a:gd name="T18" fmla="*/ 12 w 21"/>
                <a:gd name="T1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4"/>
                  </a:moveTo>
                  <a:cubicBezTo>
                    <a:pt x="0" y="8"/>
                    <a:pt x="1" y="2"/>
                    <a:pt x="10" y="1"/>
                  </a:cubicBezTo>
                  <a:cubicBezTo>
                    <a:pt x="16" y="0"/>
                    <a:pt x="21" y="6"/>
                    <a:pt x="21" y="15"/>
                  </a:cubicBezTo>
                  <a:cubicBezTo>
                    <a:pt x="20" y="21"/>
                    <a:pt x="19" y="28"/>
                    <a:pt x="10" y="29"/>
                  </a:cubicBezTo>
                  <a:cubicBezTo>
                    <a:pt x="4" y="30"/>
                    <a:pt x="0" y="24"/>
                    <a:pt x="0" y="14"/>
                  </a:cubicBezTo>
                  <a:close/>
                  <a:moveTo>
                    <a:pt x="12" y="6"/>
                  </a:moveTo>
                  <a:cubicBezTo>
                    <a:pt x="11" y="6"/>
                    <a:pt x="10" y="6"/>
                    <a:pt x="9" y="6"/>
                  </a:cubicBezTo>
                  <a:cubicBezTo>
                    <a:pt x="5" y="12"/>
                    <a:pt x="5" y="18"/>
                    <a:pt x="9" y="24"/>
                  </a:cubicBezTo>
                  <a:cubicBezTo>
                    <a:pt x="10" y="24"/>
                    <a:pt x="11" y="24"/>
                    <a:pt x="12" y="24"/>
                  </a:cubicBezTo>
                  <a:cubicBezTo>
                    <a:pt x="12" y="18"/>
                    <a:pt x="12" y="12"/>
                    <a:pt x="1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0" name="Freeform 123">
              <a:extLst>
                <a:ext uri="{FF2B5EF4-FFF2-40B4-BE49-F238E27FC236}">
                  <a16:creationId xmlns:a16="http://schemas.microsoft.com/office/drawing/2014/main" id="{3B7634DC-5C92-49A7-AC0E-0A94D37BC6A9}"/>
                </a:ext>
              </a:extLst>
            </p:cNvPr>
            <p:cNvSpPr>
              <a:spLocks noEditPoints="1"/>
            </p:cNvSpPr>
            <p:nvPr/>
          </p:nvSpPr>
          <p:spPr bwMode="auto">
            <a:xfrm>
              <a:off x="1928" y="3057"/>
              <a:ext cx="31" cy="41"/>
            </a:xfrm>
            <a:custGeom>
              <a:avLst/>
              <a:gdLst>
                <a:gd name="T0" fmla="*/ 21 w 21"/>
                <a:gd name="T1" fmla="*/ 14 h 28"/>
                <a:gd name="T2" fmla="*/ 11 w 21"/>
                <a:gd name="T3" fmla="*/ 28 h 28"/>
                <a:gd name="T4" fmla="*/ 0 w 21"/>
                <a:gd name="T5" fmla="*/ 14 h 28"/>
                <a:gd name="T6" fmla="*/ 11 w 21"/>
                <a:gd name="T7" fmla="*/ 0 h 28"/>
                <a:gd name="T8" fmla="*/ 21 w 21"/>
                <a:gd name="T9" fmla="*/ 14 h 28"/>
                <a:gd name="T10" fmla="*/ 13 w 21"/>
                <a:gd name="T11" fmla="*/ 3 h 28"/>
                <a:gd name="T12" fmla="*/ 13 w 21"/>
                <a:gd name="T13" fmla="*/ 24 h 28"/>
                <a:gd name="T14" fmla="*/ 13 w 21"/>
                <a:gd name="T15" fmla="*/ 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21" y="14"/>
                  </a:moveTo>
                  <a:cubicBezTo>
                    <a:pt x="21" y="21"/>
                    <a:pt x="20" y="28"/>
                    <a:pt x="11" y="28"/>
                  </a:cubicBezTo>
                  <a:cubicBezTo>
                    <a:pt x="2" y="28"/>
                    <a:pt x="0" y="21"/>
                    <a:pt x="0" y="14"/>
                  </a:cubicBezTo>
                  <a:cubicBezTo>
                    <a:pt x="0" y="7"/>
                    <a:pt x="2" y="0"/>
                    <a:pt x="11" y="0"/>
                  </a:cubicBezTo>
                  <a:cubicBezTo>
                    <a:pt x="19" y="0"/>
                    <a:pt x="21" y="7"/>
                    <a:pt x="21" y="14"/>
                  </a:cubicBezTo>
                  <a:close/>
                  <a:moveTo>
                    <a:pt x="13" y="3"/>
                  </a:moveTo>
                  <a:cubicBezTo>
                    <a:pt x="5" y="12"/>
                    <a:pt x="6" y="17"/>
                    <a:pt x="13" y="24"/>
                  </a:cubicBezTo>
                  <a:cubicBezTo>
                    <a:pt x="13" y="17"/>
                    <a:pt x="13" y="11"/>
                    <a:pt x="1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1" name="Freeform 124">
              <a:extLst>
                <a:ext uri="{FF2B5EF4-FFF2-40B4-BE49-F238E27FC236}">
                  <a16:creationId xmlns:a16="http://schemas.microsoft.com/office/drawing/2014/main" id="{C459E571-E964-4706-9EB7-3D3B050AB2FC}"/>
                </a:ext>
              </a:extLst>
            </p:cNvPr>
            <p:cNvSpPr>
              <a:spLocks noEditPoints="1"/>
            </p:cNvSpPr>
            <p:nvPr/>
          </p:nvSpPr>
          <p:spPr bwMode="auto">
            <a:xfrm>
              <a:off x="331" y="767"/>
              <a:ext cx="31" cy="42"/>
            </a:xfrm>
            <a:custGeom>
              <a:avLst/>
              <a:gdLst>
                <a:gd name="T0" fmla="*/ 21 w 21"/>
                <a:gd name="T1" fmla="*/ 14 h 29"/>
                <a:gd name="T2" fmla="*/ 11 w 21"/>
                <a:gd name="T3" fmla="*/ 29 h 29"/>
                <a:gd name="T4" fmla="*/ 1 w 21"/>
                <a:gd name="T5" fmla="*/ 17 h 29"/>
                <a:gd name="T6" fmla="*/ 10 w 21"/>
                <a:gd name="T7" fmla="*/ 1 h 29"/>
                <a:gd name="T8" fmla="*/ 21 w 21"/>
                <a:gd name="T9" fmla="*/ 14 h 29"/>
                <a:gd name="T10" fmla="*/ 13 w 21"/>
                <a:gd name="T11" fmla="*/ 7 h 29"/>
                <a:gd name="T12" fmla="*/ 9 w 21"/>
                <a:gd name="T13" fmla="*/ 7 h 29"/>
                <a:gd name="T14" fmla="*/ 10 w 21"/>
                <a:gd name="T15" fmla="*/ 24 h 29"/>
                <a:gd name="T16" fmla="*/ 13 w 21"/>
                <a:gd name="T17" fmla="*/ 23 h 29"/>
                <a:gd name="T18" fmla="*/ 13 w 21"/>
                <a:gd name="T19"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21" y="14"/>
                  </a:moveTo>
                  <a:cubicBezTo>
                    <a:pt x="21" y="23"/>
                    <a:pt x="17" y="29"/>
                    <a:pt x="11" y="29"/>
                  </a:cubicBezTo>
                  <a:cubicBezTo>
                    <a:pt x="3" y="29"/>
                    <a:pt x="1" y="23"/>
                    <a:pt x="1" y="17"/>
                  </a:cubicBezTo>
                  <a:cubicBezTo>
                    <a:pt x="0" y="10"/>
                    <a:pt x="1" y="2"/>
                    <a:pt x="10" y="1"/>
                  </a:cubicBezTo>
                  <a:cubicBezTo>
                    <a:pt x="18" y="0"/>
                    <a:pt x="20" y="7"/>
                    <a:pt x="21" y="14"/>
                  </a:cubicBezTo>
                  <a:close/>
                  <a:moveTo>
                    <a:pt x="13" y="7"/>
                  </a:moveTo>
                  <a:cubicBezTo>
                    <a:pt x="12" y="7"/>
                    <a:pt x="10" y="7"/>
                    <a:pt x="9" y="7"/>
                  </a:cubicBezTo>
                  <a:cubicBezTo>
                    <a:pt x="6" y="13"/>
                    <a:pt x="5" y="18"/>
                    <a:pt x="10" y="24"/>
                  </a:cubicBezTo>
                  <a:cubicBezTo>
                    <a:pt x="11" y="23"/>
                    <a:pt x="12" y="23"/>
                    <a:pt x="13" y="23"/>
                  </a:cubicBezTo>
                  <a:cubicBezTo>
                    <a:pt x="13" y="18"/>
                    <a:pt x="13" y="12"/>
                    <a:pt x="1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2" name="Freeform 125">
              <a:extLst>
                <a:ext uri="{FF2B5EF4-FFF2-40B4-BE49-F238E27FC236}">
                  <a16:creationId xmlns:a16="http://schemas.microsoft.com/office/drawing/2014/main" id="{9A995ECA-72B6-4B14-857D-1B1E1C9ADC70}"/>
                </a:ext>
              </a:extLst>
            </p:cNvPr>
            <p:cNvSpPr>
              <a:spLocks noEditPoints="1"/>
            </p:cNvSpPr>
            <p:nvPr/>
          </p:nvSpPr>
          <p:spPr bwMode="auto">
            <a:xfrm>
              <a:off x="1722" y="2919"/>
              <a:ext cx="31" cy="42"/>
            </a:xfrm>
            <a:custGeom>
              <a:avLst/>
              <a:gdLst>
                <a:gd name="T0" fmla="*/ 0 w 21"/>
                <a:gd name="T1" fmla="*/ 13 h 29"/>
                <a:gd name="T2" fmla="*/ 10 w 21"/>
                <a:gd name="T3" fmla="*/ 0 h 29"/>
                <a:gd name="T4" fmla="*/ 21 w 21"/>
                <a:gd name="T5" fmla="*/ 14 h 29"/>
                <a:gd name="T6" fmla="*/ 10 w 21"/>
                <a:gd name="T7" fmla="*/ 28 h 29"/>
                <a:gd name="T8" fmla="*/ 0 w 21"/>
                <a:gd name="T9" fmla="*/ 13 h 29"/>
                <a:gd name="T10" fmla="*/ 8 w 21"/>
                <a:gd name="T11" fmla="*/ 23 h 29"/>
                <a:gd name="T12" fmla="*/ 12 w 21"/>
                <a:gd name="T13" fmla="*/ 23 h 29"/>
                <a:gd name="T14" fmla="*/ 12 w 21"/>
                <a:gd name="T15" fmla="*/ 6 h 29"/>
                <a:gd name="T16" fmla="*/ 8 w 21"/>
                <a:gd name="T17" fmla="*/ 6 h 29"/>
                <a:gd name="T18" fmla="*/ 8 w 21"/>
                <a:gd name="T19"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0" y="13"/>
                  </a:moveTo>
                  <a:cubicBezTo>
                    <a:pt x="0" y="8"/>
                    <a:pt x="1" y="1"/>
                    <a:pt x="10" y="0"/>
                  </a:cubicBezTo>
                  <a:cubicBezTo>
                    <a:pt x="16" y="0"/>
                    <a:pt x="21" y="5"/>
                    <a:pt x="21" y="14"/>
                  </a:cubicBezTo>
                  <a:cubicBezTo>
                    <a:pt x="20" y="21"/>
                    <a:pt x="19" y="27"/>
                    <a:pt x="10" y="28"/>
                  </a:cubicBezTo>
                  <a:cubicBezTo>
                    <a:pt x="4" y="29"/>
                    <a:pt x="0" y="23"/>
                    <a:pt x="0" y="13"/>
                  </a:cubicBezTo>
                  <a:close/>
                  <a:moveTo>
                    <a:pt x="8" y="23"/>
                  </a:moveTo>
                  <a:cubicBezTo>
                    <a:pt x="9" y="23"/>
                    <a:pt x="11" y="23"/>
                    <a:pt x="12" y="23"/>
                  </a:cubicBezTo>
                  <a:cubicBezTo>
                    <a:pt x="12" y="17"/>
                    <a:pt x="12" y="11"/>
                    <a:pt x="12" y="6"/>
                  </a:cubicBezTo>
                  <a:cubicBezTo>
                    <a:pt x="11" y="6"/>
                    <a:pt x="9" y="6"/>
                    <a:pt x="8" y="6"/>
                  </a:cubicBezTo>
                  <a:cubicBezTo>
                    <a:pt x="8" y="11"/>
                    <a:pt x="8" y="17"/>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3" name="Freeform 126">
              <a:extLst>
                <a:ext uri="{FF2B5EF4-FFF2-40B4-BE49-F238E27FC236}">
                  <a16:creationId xmlns:a16="http://schemas.microsoft.com/office/drawing/2014/main" id="{09C813A8-701C-470A-BDF2-5EFBB797C3C6}"/>
                </a:ext>
              </a:extLst>
            </p:cNvPr>
            <p:cNvSpPr>
              <a:spLocks noEditPoints="1"/>
            </p:cNvSpPr>
            <p:nvPr/>
          </p:nvSpPr>
          <p:spPr bwMode="auto">
            <a:xfrm>
              <a:off x="332" y="828"/>
              <a:ext cx="30" cy="42"/>
            </a:xfrm>
            <a:custGeom>
              <a:avLst/>
              <a:gdLst>
                <a:gd name="T0" fmla="*/ 0 w 20"/>
                <a:gd name="T1" fmla="*/ 15 h 28"/>
                <a:gd name="T2" fmla="*/ 10 w 20"/>
                <a:gd name="T3" fmla="*/ 0 h 28"/>
                <a:gd name="T4" fmla="*/ 20 w 20"/>
                <a:gd name="T5" fmla="*/ 14 h 28"/>
                <a:gd name="T6" fmla="*/ 10 w 20"/>
                <a:gd name="T7" fmla="*/ 28 h 28"/>
                <a:gd name="T8" fmla="*/ 0 w 20"/>
                <a:gd name="T9" fmla="*/ 15 h 28"/>
                <a:gd name="T10" fmla="*/ 7 w 20"/>
                <a:gd name="T11" fmla="*/ 23 h 28"/>
                <a:gd name="T12" fmla="*/ 11 w 20"/>
                <a:gd name="T13" fmla="*/ 23 h 28"/>
                <a:gd name="T14" fmla="*/ 11 w 20"/>
                <a:gd name="T15" fmla="*/ 6 h 28"/>
                <a:gd name="T16" fmla="*/ 7 w 20"/>
                <a:gd name="T17" fmla="*/ 6 h 28"/>
                <a:gd name="T18" fmla="*/ 7 w 20"/>
                <a:gd name="T19"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0" y="15"/>
                  </a:moveTo>
                  <a:cubicBezTo>
                    <a:pt x="0" y="7"/>
                    <a:pt x="1" y="0"/>
                    <a:pt x="10" y="0"/>
                  </a:cubicBezTo>
                  <a:cubicBezTo>
                    <a:pt x="18" y="1"/>
                    <a:pt x="20" y="7"/>
                    <a:pt x="20" y="14"/>
                  </a:cubicBezTo>
                  <a:cubicBezTo>
                    <a:pt x="20" y="21"/>
                    <a:pt x="18" y="28"/>
                    <a:pt x="10" y="28"/>
                  </a:cubicBezTo>
                  <a:cubicBezTo>
                    <a:pt x="1" y="28"/>
                    <a:pt x="0" y="21"/>
                    <a:pt x="0" y="15"/>
                  </a:cubicBezTo>
                  <a:close/>
                  <a:moveTo>
                    <a:pt x="7" y="23"/>
                  </a:moveTo>
                  <a:cubicBezTo>
                    <a:pt x="9" y="23"/>
                    <a:pt x="10" y="23"/>
                    <a:pt x="11" y="23"/>
                  </a:cubicBezTo>
                  <a:cubicBezTo>
                    <a:pt x="13" y="17"/>
                    <a:pt x="15" y="11"/>
                    <a:pt x="11" y="6"/>
                  </a:cubicBezTo>
                  <a:cubicBezTo>
                    <a:pt x="10" y="6"/>
                    <a:pt x="8" y="6"/>
                    <a:pt x="7" y="6"/>
                  </a:cubicBezTo>
                  <a:cubicBezTo>
                    <a:pt x="7" y="12"/>
                    <a:pt x="7" y="17"/>
                    <a:pt x="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4" name="Freeform 127">
              <a:extLst>
                <a:ext uri="{FF2B5EF4-FFF2-40B4-BE49-F238E27FC236}">
                  <a16:creationId xmlns:a16="http://schemas.microsoft.com/office/drawing/2014/main" id="{19ABD62C-F659-4372-B2D0-80690CE578CA}"/>
                </a:ext>
              </a:extLst>
            </p:cNvPr>
            <p:cNvSpPr>
              <a:spLocks noEditPoints="1"/>
            </p:cNvSpPr>
            <p:nvPr/>
          </p:nvSpPr>
          <p:spPr bwMode="auto">
            <a:xfrm>
              <a:off x="1928" y="2849"/>
              <a:ext cx="31" cy="43"/>
            </a:xfrm>
            <a:custGeom>
              <a:avLst/>
              <a:gdLst>
                <a:gd name="T0" fmla="*/ 21 w 21"/>
                <a:gd name="T1" fmla="*/ 14 h 29"/>
                <a:gd name="T2" fmla="*/ 11 w 21"/>
                <a:gd name="T3" fmla="*/ 29 h 29"/>
                <a:gd name="T4" fmla="*/ 0 w 21"/>
                <a:gd name="T5" fmla="*/ 15 h 29"/>
                <a:gd name="T6" fmla="*/ 10 w 21"/>
                <a:gd name="T7" fmla="*/ 1 h 29"/>
                <a:gd name="T8" fmla="*/ 21 w 21"/>
                <a:gd name="T9" fmla="*/ 14 h 29"/>
                <a:gd name="T10" fmla="*/ 9 w 21"/>
                <a:gd name="T11" fmla="*/ 24 h 29"/>
                <a:gd name="T12" fmla="*/ 9 w 21"/>
                <a:gd name="T13" fmla="*/ 4 h 29"/>
                <a:gd name="T14" fmla="*/ 9 w 21"/>
                <a:gd name="T15" fmla="*/ 24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9">
                  <a:moveTo>
                    <a:pt x="21" y="14"/>
                  </a:moveTo>
                  <a:cubicBezTo>
                    <a:pt x="21" y="21"/>
                    <a:pt x="19" y="28"/>
                    <a:pt x="11" y="29"/>
                  </a:cubicBezTo>
                  <a:cubicBezTo>
                    <a:pt x="5" y="29"/>
                    <a:pt x="0" y="23"/>
                    <a:pt x="0" y="15"/>
                  </a:cubicBezTo>
                  <a:cubicBezTo>
                    <a:pt x="1" y="8"/>
                    <a:pt x="1" y="1"/>
                    <a:pt x="10" y="1"/>
                  </a:cubicBezTo>
                  <a:cubicBezTo>
                    <a:pt x="20" y="0"/>
                    <a:pt x="20" y="7"/>
                    <a:pt x="21" y="14"/>
                  </a:cubicBezTo>
                  <a:close/>
                  <a:moveTo>
                    <a:pt x="9" y="24"/>
                  </a:moveTo>
                  <a:cubicBezTo>
                    <a:pt x="16" y="18"/>
                    <a:pt x="17" y="11"/>
                    <a:pt x="9" y="4"/>
                  </a:cubicBezTo>
                  <a:cubicBezTo>
                    <a:pt x="9" y="11"/>
                    <a:pt x="9" y="17"/>
                    <a:pt x="9"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5" name="Freeform 128">
              <a:extLst>
                <a:ext uri="{FF2B5EF4-FFF2-40B4-BE49-F238E27FC236}">
                  <a16:creationId xmlns:a16="http://schemas.microsoft.com/office/drawing/2014/main" id="{9C450729-1130-4495-A57E-65ED01BE41C4}"/>
                </a:ext>
              </a:extLst>
            </p:cNvPr>
            <p:cNvSpPr>
              <a:spLocks noEditPoints="1"/>
            </p:cNvSpPr>
            <p:nvPr/>
          </p:nvSpPr>
          <p:spPr bwMode="auto">
            <a:xfrm>
              <a:off x="1859" y="2919"/>
              <a:ext cx="31" cy="41"/>
            </a:xfrm>
            <a:custGeom>
              <a:avLst/>
              <a:gdLst>
                <a:gd name="T0" fmla="*/ 21 w 21"/>
                <a:gd name="T1" fmla="*/ 13 h 28"/>
                <a:gd name="T2" fmla="*/ 11 w 21"/>
                <a:gd name="T3" fmla="*/ 28 h 28"/>
                <a:gd name="T4" fmla="*/ 0 w 21"/>
                <a:gd name="T5" fmla="*/ 14 h 28"/>
                <a:gd name="T6" fmla="*/ 11 w 21"/>
                <a:gd name="T7" fmla="*/ 0 h 28"/>
                <a:gd name="T8" fmla="*/ 21 w 21"/>
                <a:gd name="T9" fmla="*/ 13 h 28"/>
                <a:gd name="T10" fmla="*/ 13 w 21"/>
                <a:gd name="T11" fmla="*/ 6 h 28"/>
                <a:gd name="T12" fmla="*/ 9 w 21"/>
                <a:gd name="T13" fmla="*/ 6 h 28"/>
                <a:gd name="T14" fmla="*/ 9 w 21"/>
                <a:gd name="T15" fmla="*/ 23 h 28"/>
                <a:gd name="T16" fmla="*/ 13 w 21"/>
                <a:gd name="T17" fmla="*/ 23 h 28"/>
                <a:gd name="T18" fmla="*/ 13 w 21"/>
                <a:gd name="T1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8">
                  <a:moveTo>
                    <a:pt x="21" y="13"/>
                  </a:moveTo>
                  <a:cubicBezTo>
                    <a:pt x="21" y="21"/>
                    <a:pt x="19" y="28"/>
                    <a:pt x="11" y="28"/>
                  </a:cubicBezTo>
                  <a:cubicBezTo>
                    <a:pt x="2" y="28"/>
                    <a:pt x="0" y="21"/>
                    <a:pt x="0" y="14"/>
                  </a:cubicBezTo>
                  <a:cubicBezTo>
                    <a:pt x="0" y="8"/>
                    <a:pt x="2" y="1"/>
                    <a:pt x="11" y="0"/>
                  </a:cubicBezTo>
                  <a:cubicBezTo>
                    <a:pt x="20" y="0"/>
                    <a:pt x="20" y="7"/>
                    <a:pt x="21" y="13"/>
                  </a:cubicBezTo>
                  <a:close/>
                  <a:moveTo>
                    <a:pt x="13" y="6"/>
                  </a:moveTo>
                  <a:cubicBezTo>
                    <a:pt x="11" y="6"/>
                    <a:pt x="10" y="6"/>
                    <a:pt x="9" y="6"/>
                  </a:cubicBezTo>
                  <a:cubicBezTo>
                    <a:pt x="9" y="11"/>
                    <a:pt x="9" y="17"/>
                    <a:pt x="9" y="23"/>
                  </a:cubicBezTo>
                  <a:cubicBezTo>
                    <a:pt x="10" y="23"/>
                    <a:pt x="11" y="23"/>
                    <a:pt x="13" y="23"/>
                  </a:cubicBezTo>
                  <a:cubicBezTo>
                    <a:pt x="13" y="17"/>
                    <a:pt x="13" y="11"/>
                    <a:pt x="1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6" name="Freeform 129">
              <a:extLst>
                <a:ext uri="{FF2B5EF4-FFF2-40B4-BE49-F238E27FC236}">
                  <a16:creationId xmlns:a16="http://schemas.microsoft.com/office/drawing/2014/main" id="{3F9388A0-6409-4EB4-9F03-7003CBDF5D8A}"/>
                </a:ext>
              </a:extLst>
            </p:cNvPr>
            <p:cNvSpPr>
              <a:spLocks noEditPoints="1"/>
            </p:cNvSpPr>
            <p:nvPr/>
          </p:nvSpPr>
          <p:spPr bwMode="auto">
            <a:xfrm>
              <a:off x="1859" y="2988"/>
              <a:ext cx="31" cy="42"/>
            </a:xfrm>
            <a:custGeom>
              <a:avLst/>
              <a:gdLst>
                <a:gd name="T0" fmla="*/ 21 w 21"/>
                <a:gd name="T1" fmla="*/ 14 h 29"/>
                <a:gd name="T2" fmla="*/ 11 w 21"/>
                <a:gd name="T3" fmla="*/ 28 h 29"/>
                <a:gd name="T4" fmla="*/ 0 w 21"/>
                <a:gd name="T5" fmla="*/ 14 h 29"/>
                <a:gd name="T6" fmla="*/ 11 w 21"/>
                <a:gd name="T7" fmla="*/ 0 h 29"/>
                <a:gd name="T8" fmla="*/ 21 w 21"/>
                <a:gd name="T9" fmla="*/ 14 h 29"/>
                <a:gd name="T10" fmla="*/ 13 w 21"/>
                <a:gd name="T11" fmla="*/ 5 h 29"/>
                <a:gd name="T12" fmla="*/ 9 w 21"/>
                <a:gd name="T13" fmla="*/ 5 h 29"/>
                <a:gd name="T14" fmla="*/ 9 w 21"/>
                <a:gd name="T15" fmla="*/ 23 h 29"/>
                <a:gd name="T16" fmla="*/ 13 w 21"/>
                <a:gd name="T17" fmla="*/ 23 h 29"/>
                <a:gd name="T18" fmla="*/ 13 w 21"/>
                <a:gd name="T1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21" y="14"/>
                  </a:moveTo>
                  <a:cubicBezTo>
                    <a:pt x="21" y="21"/>
                    <a:pt x="20" y="27"/>
                    <a:pt x="11" y="28"/>
                  </a:cubicBezTo>
                  <a:cubicBezTo>
                    <a:pt x="5" y="29"/>
                    <a:pt x="0" y="23"/>
                    <a:pt x="0" y="14"/>
                  </a:cubicBezTo>
                  <a:cubicBezTo>
                    <a:pt x="1" y="8"/>
                    <a:pt x="2" y="0"/>
                    <a:pt x="11" y="0"/>
                  </a:cubicBezTo>
                  <a:cubicBezTo>
                    <a:pt x="20" y="0"/>
                    <a:pt x="21" y="7"/>
                    <a:pt x="21" y="14"/>
                  </a:cubicBezTo>
                  <a:close/>
                  <a:moveTo>
                    <a:pt x="13" y="5"/>
                  </a:moveTo>
                  <a:cubicBezTo>
                    <a:pt x="11" y="5"/>
                    <a:pt x="10" y="5"/>
                    <a:pt x="9" y="5"/>
                  </a:cubicBezTo>
                  <a:cubicBezTo>
                    <a:pt x="9" y="11"/>
                    <a:pt x="9" y="17"/>
                    <a:pt x="9" y="23"/>
                  </a:cubicBezTo>
                  <a:cubicBezTo>
                    <a:pt x="10" y="23"/>
                    <a:pt x="11" y="23"/>
                    <a:pt x="13" y="23"/>
                  </a:cubicBezTo>
                  <a:cubicBezTo>
                    <a:pt x="13" y="17"/>
                    <a:pt x="13" y="11"/>
                    <a:pt x="1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7" name="Freeform 130">
              <a:extLst>
                <a:ext uri="{FF2B5EF4-FFF2-40B4-BE49-F238E27FC236}">
                  <a16:creationId xmlns:a16="http://schemas.microsoft.com/office/drawing/2014/main" id="{D5A65D90-C44C-42E4-BB7D-1FCAF8357EF0}"/>
                </a:ext>
              </a:extLst>
            </p:cNvPr>
            <p:cNvSpPr>
              <a:spLocks noEditPoints="1"/>
            </p:cNvSpPr>
            <p:nvPr/>
          </p:nvSpPr>
          <p:spPr bwMode="auto">
            <a:xfrm>
              <a:off x="468" y="828"/>
              <a:ext cx="29" cy="42"/>
            </a:xfrm>
            <a:custGeom>
              <a:avLst/>
              <a:gdLst>
                <a:gd name="T0" fmla="*/ 20 w 20"/>
                <a:gd name="T1" fmla="*/ 14 h 28"/>
                <a:gd name="T2" fmla="*/ 10 w 20"/>
                <a:gd name="T3" fmla="*/ 28 h 28"/>
                <a:gd name="T4" fmla="*/ 0 w 20"/>
                <a:gd name="T5" fmla="*/ 14 h 28"/>
                <a:gd name="T6" fmla="*/ 9 w 20"/>
                <a:gd name="T7" fmla="*/ 0 h 28"/>
                <a:gd name="T8" fmla="*/ 20 w 20"/>
                <a:gd name="T9" fmla="*/ 14 h 28"/>
                <a:gd name="T10" fmla="*/ 8 w 20"/>
                <a:gd name="T11" fmla="*/ 23 h 28"/>
                <a:gd name="T12" fmla="*/ 11 w 20"/>
                <a:gd name="T13" fmla="*/ 23 h 28"/>
                <a:gd name="T14" fmla="*/ 11 w 20"/>
                <a:gd name="T15" fmla="*/ 6 h 28"/>
                <a:gd name="T16" fmla="*/ 8 w 20"/>
                <a:gd name="T17" fmla="*/ 6 h 28"/>
                <a:gd name="T18" fmla="*/ 8 w 20"/>
                <a:gd name="T19" fmla="*/ 2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20" y="14"/>
                  </a:moveTo>
                  <a:cubicBezTo>
                    <a:pt x="19" y="21"/>
                    <a:pt x="18" y="28"/>
                    <a:pt x="10" y="28"/>
                  </a:cubicBezTo>
                  <a:cubicBezTo>
                    <a:pt x="1" y="28"/>
                    <a:pt x="0" y="21"/>
                    <a:pt x="0" y="14"/>
                  </a:cubicBezTo>
                  <a:cubicBezTo>
                    <a:pt x="0" y="7"/>
                    <a:pt x="1" y="1"/>
                    <a:pt x="9" y="0"/>
                  </a:cubicBezTo>
                  <a:cubicBezTo>
                    <a:pt x="16" y="0"/>
                    <a:pt x="20" y="5"/>
                    <a:pt x="20" y="14"/>
                  </a:cubicBezTo>
                  <a:close/>
                  <a:moveTo>
                    <a:pt x="8" y="23"/>
                  </a:moveTo>
                  <a:cubicBezTo>
                    <a:pt x="9" y="23"/>
                    <a:pt x="10" y="23"/>
                    <a:pt x="11" y="23"/>
                  </a:cubicBezTo>
                  <a:cubicBezTo>
                    <a:pt x="11" y="17"/>
                    <a:pt x="11" y="11"/>
                    <a:pt x="11" y="6"/>
                  </a:cubicBezTo>
                  <a:cubicBezTo>
                    <a:pt x="10" y="6"/>
                    <a:pt x="9" y="6"/>
                    <a:pt x="8" y="6"/>
                  </a:cubicBezTo>
                  <a:cubicBezTo>
                    <a:pt x="8" y="12"/>
                    <a:pt x="8" y="17"/>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8" name="Freeform 131">
              <a:extLst>
                <a:ext uri="{FF2B5EF4-FFF2-40B4-BE49-F238E27FC236}">
                  <a16:creationId xmlns:a16="http://schemas.microsoft.com/office/drawing/2014/main" id="{209EA623-5398-472B-AFE3-9347D3C7F755}"/>
                </a:ext>
              </a:extLst>
            </p:cNvPr>
            <p:cNvSpPr>
              <a:spLocks noEditPoints="1"/>
            </p:cNvSpPr>
            <p:nvPr/>
          </p:nvSpPr>
          <p:spPr bwMode="auto">
            <a:xfrm>
              <a:off x="1722" y="2988"/>
              <a:ext cx="31" cy="41"/>
            </a:xfrm>
            <a:custGeom>
              <a:avLst/>
              <a:gdLst>
                <a:gd name="T0" fmla="*/ 0 w 21"/>
                <a:gd name="T1" fmla="*/ 14 h 28"/>
                <a:gd name="T2" fmla="*/ 10 w 21"/>
                <a:gd name="T3" fmla="*/ 0 h 28"/>
                <a:gd name="T4" fmla="*/ 20 w 21"/>
                <a:gd name="T5" fmla="*/ 14 h 28"/>
                <a:gd name="T6" fmla="*/ 10 w 21"/>
                <a:gd name="T7" fmla="*/ 28 h 28"/>
                <a:gd name="T8" fmla="*/ 0 w 21"/>
                <a:gd name="T9" fmla="*/ 14 h 28"/>
                <a:gd name="T10" fmla="*/ 12 w 21"/>
                <a:gd name="T11" fmla="*/ 4 h 28"/>
                <a:gd name="T12" fmla="*/ 12 w 21"/>
                <a:gd name="T13" fmla="*/ 24 h 28"/>
                <a:gd name="T14" fmla="*/ 12 w 21"/>
                <a:gd name="T15" fmla="*/ 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0" y="14"/>
                  </a:moveTo>
                  <a:cubicBezTo>
                    <a:pt x="0" y="7"/>
                    <a:pt x="1" y="0"/>
                    <a:pt x="10" y="0"/>
                  </a:cubicBezTo>
                  <a:cubicBezTo>
                    <a:pt x="19" y="0"/>
                    <a:pt x="20" y="7"/>
                    <a:pt x="20" y="14"/>
                  </a:cubicBezTo>
                  <a:cubicBezTo>
                    <a:pt x="21" y="21"/>
                    <a:pt x="19" y="28"/>
                    <a:pt x="10" y="28"/>
                  </a:cubicBezTo>
                  <a:cubicBezTo>
                    <a:pt x="2" y="28"/>
                    <a:pt x="0" y="21"/>
                    <a:pt x="0" y="14"/>
                  </a:cubicBezTo>
                  <a:close/>
                  <a:moveTo>
                    <a:pt x="12" y="4"/>
                  </a:moveTo>
                  <a:cubicBezTo>
                    <a:pt x="4" y="11"/>
                    <a:pt x="4" y="17"/>
                    <a:pt x="12" y="24"/>
                  </a:cubicBezTo>
                  <a:cubicBezTo>
                    <a:pt x="12" y="17"/>
                    <a:pt x="12" y="12"/>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39" name="Freeform 132">
              <a:extLst>
                <a:ext uri="{FF2B5EF4-FFF2-40B4-BE49-F238E27FC236}">
                  <a16:creationId xmlns:a16="http://schemas.microsoft.com/office/drawing/2014/main" id="{6DD8DAB4-0FEA-4031-AFD2-3E01341FAA97}"/>
                </a:ext>
              </a:extLst>
            </p:cNvPr>
            <p:cNvSpPr>
              <a:spLocks/>
            </p:cNvSpPr>
            <p:nvPr/>
          </p:nvSpPr>
          <p:spPr bwMode="auto">
            <a:xfrm>
              <a:off x="737" y="868"/>
              <a:ext cx="133" cy="3"/>
            </a:xfrm>
            <a:custGeom>
              <a:avLst/>
              <a:gdLst>
                <a:gd name="T0" fmla="*/ 0 w 90"/>
                <a:gd name="T1" fmla="*/ 0 h 2"/>
                <a:gd name="T2" fmla="*/ 90 w 90"/>
                <a:gd name="T3" fmla="*/ 0 h 2"/>
                <a:gd name="T4" fmla="*/ 90 w 90"/>
                <a:gd name="T5" fmla="*/ 2 h 2"/>
                <a:gd name="T6" fmla="*/ 0 w 90"/>
                <a:gd name="T7" fmla="*/ 2 h 2"/>
                <a:gd name="T8" fmla="*/ 0 w 90"/>
                <a:gd name="T9" fmla="*/ 0 h 2"/>
              </a:gdLst>
              <a:ahLst/>
              <a:cxnLst>
                <a:cxn ang="0">
                  <a:pos x="T0" y="T1"/>
                </a:cxn>
                <a:cxn ang="0">
                  <a:pos x="T2" y="T3"/>
                </a:cxn>
                <a:cxn ang="0">
                  <a:pos x="T4" y="T5"/>
                </a:cxn>
                <a:cxn ang="0">
                  <a:pos x="T6" y="T7"/>
                </a:cxn>
                <a:cxn ang="0">
                  <a:pos x="T8" y="T9"/>
                </a:cxn>
              </a:cxnLst>
              <a:rect l="0" t="0" r="r" b="b"/>
              <a:pathLst>
                <a:path w="90" h="2">
                  <a:moveTo>
                    <a:pt x="0" y="0"/>
                  </a:moveTo>
                  <a:cubicBezTo>
                    <a:pt x="30" y="0"/>
                    <a:pt x="60" y="0"/>
                    <a:pt x="90" y="0"/>
                  </a:cubicBezTo>
                  <a:cubicBezTo>
                    <a:pt x="90" y="1"/>
                    <a:pt x="90" y="2"/>
                    <a:pt x="90" y="2"/>
                  </a:cubicBezTo>
                  <a:cubicBezTo>
                    <a:pt x="60" y="2"/>
                    <a:pt x="30" y="2"/>
                    <a:pt x="0" y="2"/>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0" name="Freeform 133">
              <a:extLst>
                <a:ext uri="{FF2B5EF4-FFF2-40B4-BE49-F238E27FC236}">
                  <a16:creationId xmlns:a16="http://schemas.microsoft.com/office/drawing/2014/main" id="{F3298ED3-86D0-490B-84D5-D72B9C5011C2}"/>
                </a:ext>
              </a:extLst>
            </p:cNvPr>
            <p:cNvSpPr>
              <a:spLocks noEditPoints="1"/>
            </p:cNvSpPr>
            <p:nvPr/>
          </p:nvSpPr>
          <p:spPr bwMode="auto">
            <a:xfrm>
              <a:off x="468" y="768"/>
              <a:ext cx="29" cy="43"/>
            </a:xfrm>
            <a:custGeom>
              <a:avLst/>
              <a:gdLst>
                <a:gd name="T0" fmla="*/ 0 w 20"/>
                <a:gd name="T1" fmla="*/ 14 h 29"/>
                <a:gd name="T2" fmla="*/ 10 w 20"/>
                <a:gd name="T3" fmla="*/ 0 h 29"/>
                <a:gd name="T4" fmla="*/ 20 w 20"/>
                <a:gd name="T5" fmla="*/ 14 h 29"/>
                <a:gd name="T6" fmla="*/ 9 w 20"/>
                <a:gd name="T7" fmla="*/ 28 h 29"/>
                <a:gd name="T8" fmla="*/ 0 w 20"/>
                <a:gd name="T9" fmla="*/ 14 h 29"/>
                <a:gd name="T10" fmla="*/ 8 w 20"/>
                <a:gd name="T11" fmla="*/ 22 h 29"/>
                <a:gd name="T12" fmla="*/ 8 w 20"/>
                <a:gd name="T13" fmla="*/ 4 h 29"/>
                <a:gd name="T14" fmla="*/ 8 w 20"/>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9">
                  <a:moveTo>
                    <a:pt x="0" y="14"/>
                  </a:moveTo>
                  <a:cubicBezTo>
                    <a:pt x="0" y="7"/>
                    <a:pt x="1" y="0"/>
                    <a:pt x="10" y="0"/>
                  </a:cubicBezTo>
                  <a:cubicBezTo>
                    <a:pt x="19" y="0"/>
                    <a:pt x="20" y="7"/>
                    <a:pt x="20" y="14"/>
                  </a:cubicBezTo>
                  <a:cubicBezTo>
                    <a:pt x="20" y="23"/>
                    <a:pt x="16" y="29"/>
                    <a:pt x="9" y="28"/>
                  </a:cubicBezTo>
                  <a:cubicBezTo>
                    <a:pt x="1" y="27"/>
                    <a:pt x="0" y="21"/>
                    <a:pt x="0" y="14"/>
                  </a:cubicBezTo>
                  <a:close/>
                  <a:moveTo>
                    <a:pt x="8" y="22"/>
                  </a:moveTo>
                  <a:cubicBezTo>
                    <a:pt x="15" y="16"/>
                    <a:pt x="15" y="11"/>
                    <a:pt x="8" y="4"/>
                  </a:cubicBezTo>
                  <a:cubicBezTo>
                    <a:pt x="8" y="11"/>
                    <a:pt x="8" y="17"/>
                    <a:pt x="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1" name="Freeform 134">
              <a:extLst>
                <a:ext uri="{FF2B5EF4-FFF2-40B4-BE49-F238E27FC236}">
                  <a16:creationId xmlns:a16="http://schemas.microsoft.com/office/drawing/2014/main" id="{7F897037-11E5-4871-9DAD-AA4FE6B9E8B0}"/>
                </a:ext>
              </a:extLst>
            </p:cNvPr>
            <p:cNvSpPr>
              <a:spLocks/>
            </p:cNvSpPr>
            <p:nvPr/>
          </p:nvSpPr>
          <p:spPr bwMode="auto">
            <a:xfrm>
              <a:off x="737" y="842"/>
              <a:ext cx="134" cy="7"/>
            </a:xfrm>
            <a:custGeom>
              <a:avLst/>
              <a:gdLst>
                <a:gd name="T0" fmla="*/ 0 w 91"/>
                <a:gd name="T1" fmla="*/ 0 h 5"/>
                <a:gd name="T2" fmla="*/ 91 w 91"/>
                <a:gd name="T3" fmla="*/ 0 h 5"/>
                <a:gd name="T4" fmla="*/ 0 w 91"/>
                <a:gd name="T5" fmla="*/ 0 h 5"/>
              </a:gdLst>
              <a:ahLst/>
              <a:cxnLst>
                <a:cxn ang="0">
                  <a:pos x="T0" y="T1"/>
                </a:cxn>
                <a:cxn ang="0">
                  <a:pos x="T2" y="T3"/>
                </a:cxn>
                <a:cxn ang="0">
                  <a:pos x="T4" y="T5"/>
                </a:cxn>
              </a:cxnLst>
              <a:rect l="0" t="0" r="r" b="b"/>
              <a:pathLst>
                <a:path w="91" h="5">
                  <a:moveTo>
                    <a:pt x="0" y="0"/>
                  </a:moveTo>
                  <a:cubicBezTo>
                    <a:pt x="30" y="0"/>
                    <a:pt x="60" y="0"/>
                    <a:pt x="91" y="0"/>
                  </a:cubicBezTo>
                  <a:cubicBezTo>
                    <a:pt x="85" y="4"/>
                    <a:pt x="1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2" name="Freeform 135">
              <a:extLst>
                <a:ext uri="{FF2B5EF4-FFF2-40B4-BE49-F238E27FC236}">
                  <a16:creationId xmlns:a16="http://schemas.microsoft.com/office/drawing/2014/main" id="{074E6424-A588-43DC-96F5-9DFD6FDC51B1}"/>
                </a:ext>
              </a:extLst>
            </p:cNvPr>
            <p:cNvSpPr>
              <a:spLocks/>
            </p:cNvSpPr>
            <p:nvPr/>
          </p:nvSpPr>
          <p:spPr bwMode="auto">
            <a:xfrm>
              <a:off x="2636" y="2350"/>
              <a:ext cx="63" cy="17"/>
            </a:xfrm>
            <a:custGeom>
              <a:avLst/>
              <a:gdLst>
                <a:gd name="T0" fmla="*/ 0 w 43"/>
                <a:gd name="T1" fmla="*/ 9 h 11"/>
                <a:gd name="T2" fmla="*/ 3 w 43"/>
                <a:gd name="T3" fmla="*/ 4 h 11"/>
                <a:gd name="T4" fmla="*/ 43 w 43"/>
                <a:gd name="T5" fmla="*/ 5 h 11"/>
                <a:gd name="T6" fmla="*/ 2 w 43"/>
                <a:gd name="T7" fmla="*/ 11 h 11"/>
                <a:gd name="T8" fmla="*/ 0 w 43"/>
                <a:gd name="T9" fmla="*/ 9 h 11"/>
              </a:gdLst>
              <a:ahLst/>
              <a:cxnLst>
                <a:cxn ang="0">
                  <a:pos x="T0" y="T1"/>
                </a:cxn>
                <a:cxn ang="0">
                  <a:pos x="T2" y="T3"/>
                </a:cxn>
                <a:cxn ang="0">
                  <a:pos x="T4" y="T5"/>
                </a:cxn>
                <a:cxn ang="0">
                  <a:pos x="T6" y="T7"/>
                </a:cxn>
                <a:cxn ang="0">
                  <a:pos x="T8" y="T9"/>
                </a:cxn>
              </a:cxnLst>
              <a:rect l="0" t="0" r="r" b="b"/>
              <a:pathLst>
                <a:path w="43" h="11">
                  <a:moveTo>
                    <a:pt x="0" y="9"/>
                  </a:moveTo>
                  <a:cubicBezTo>
                    <a:pt x="1" y="7"/>
                    <a:pt x="2" y="4"/>
                    <a:pt x="3" y="4"/>
                  </a:cubicBezTo>
                  <a:cubicBezTo>
                    <a:pt x="11" y="0"/>
                    <a:pt x="37" y="1"/>
                    <a:pt x="43" y="5"/>
                  </a:cubicBezTo>
                  <a:cubicBezTo>
                    <a:pt x="29" y="7"/>
                    <a:pt x="15" y="9"/>
                    <a:pt x="2" y="11"/>
                  </a:cubicBezTo>
                  <a:cubicBezTo>
                    <a:pt x="1" y="10"/>
                    <a:pt x="1" y="10"/>
                    <a:pt x="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3" name="Freeform 136">
              <a:extLst>
                <a:ext uri="{FF2B5EF4-FFF2-40B4-BE49-F238E27FC236}">
                  <a16:creationId xmlns:a16="http://schemas.microsoft.com/office/drawing/2014/main" id="{7CE83657-0221-4957-BD09-79372048BD15}"/>
                </a:ext>
              </a:extLst>
            </p:cNvPr>
            <p:cNvSpPr>
              <a:spLocks/>
            </p:cNvSpPr>
            <p:nvPr/>
          </p:nvSpPr>
          <p:spPr bwMode="auto">
            <a:xfrm>
              <a:off x="1973" y="2970"/>
              <a:ext cx="18" cy="41"/>
            </a:xfrm>
            <a:custGeom>
              <a:avLst/>
              <a:gdLst>
                <a:gd name="T0" fmla="*/ 2 w 12"/>
                <a:gd name="T1" fmla="*/ 0 h 28"/>
                <a:gd name="T2" fmla="*/ 9 w 12"/>
                <a:gd name="T3" fmla="*/ 5 h 28"/>
                <a:gd name="T4" fmla="*/ 0 w 12"/>
                <a:gd name="T5" fmla="*/ 28 h 28"/>
                <a:gd name="T6" fmla="*/ 0 w 12"/>
                <a:gd name="T7" fmla="*/ 2 h 28"/>
                <a:gd name="T8" fmla="*/ 2 w 12"/>
                <a:gd name="T9" fmla="*/ 0 h 28"/>
              </a:gdLst>
              <a:ahLst/>
              <a:cxnLst>
                <a:cxn ang="0">
                  <a:pos x="T0" y="T1"/>
                </a:cxn>
                <a:cxn ang="0">
                  <a:pos x="T2" y="T3"/>
                </a:cxn>
                <a:cxn ang="0">
                  <a:pos x="T4" y="T5"/>
                </a:cxn>
                <a:cxn ang="0">
                  <a:pos x="T6" y="T7"/>
                </a:cxn>
                <a:cxn ang="0">
                  <a:pos x="T8" y="T9"/>
                </a:cxn>
              </a:cxnLst>
              <a:rect l="0" t="0" r="r" b="b"/>
              <a:pathLst>
                <a:path w="12" h="28">
                  <a:moveTo>
                    <a:pt x="2" y="0"/>
                  </a:moveTo>
                  <a:cubicBezTo>
                    <a:pt x="5" y="2"/>
                    <a:pt x="9" y="3"/>
                    <a:pt x="9" y="5"/>
                  </a:cubicBezTo>
                  <a:cubicBezTo>
                    <a:pt x="12" y="16"/>
                    <a:pt x="10" y="22"/>
                    <a:pt x="0" y="28"/>
                  </a:cubicBezTo>
                  <a:cubicBezTo>
                    <a:pt x="0" y="19"/>
                    <a:pt x="0" y="10"/>
                    <a:pt x="0" y="2"/>
                  </a:cubicBezTo>
                  <a:cubicBezTo>
                    <a:pt x="1" y="1"/>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4" name="Freeform 137">
              <a:extLst>
                <a:ext uri="{FF2B5EF4-FFF2-40B4-BE49-F238E27FC236}">
                  <a16:creationId xmlns:a16="http://schemas.microsoft.com/office/drawing/2014/main" id="{73BEAE4F-58D3-4471-9A94-DD55A3ECDC8C}"/>
                </a:ext>
              </a:extLst>
            </p:cNvPr>
            <p:cNvSpPr>
              <a:spLocks/>
            </p:cNvSpPr>
            <p:nvPr/>
          </p:nvSpPr>
          <p:spPr bwMode="auto">
            <a:xfrm>
              <a:off x="1339" y="2247"/>
              <a:ext cx="34" cy="28"/>
            </a:xfrm>
            <a:custGeom>
              <a:avLst/>
              <a:gdLst>
                <a:gd name="T0" fmla="*/ 1 w 23"/>
                <a:gd name="T1" fmla="*/ 19 h 19"/>
                <a:gd name="T2" fmla="*/ 1 w 23"/>
                <a:gd name="T3" fmla="*/ 15 h 19"/>
                <a:gd name="T4" fmla="*/ 8 w 23"/>
                <a:gd name="T5" fmla="*/ 0 h 19"/>
                <a:gd name="T6" fmla="*/ 23 w 23"/>
                <a:gd name="T7" fmla="*/ 12 h 19"/>
                <a:gd name="T8" fmla="*/ 1 w 23"/>
                <a:gd name="T9" fmla="*/ 18 h 19"/>
                <a:gd name="T10" fmla="*/ 1 w 23"/>
                <a:gd name="T11" fmla="*/ 19 h 19"/>
              </a:gdLst>
              <a:ahLst/>
              <a:cxnLst>
                <a:cxn ang="0">
                  <a:pos x="T0" y="T1"/>
                </a:cxn>
                <a:cxn ang="0">
                  <a:pos x="T2" y="T3"/>
                </a:cxn>
                <a:cxn ang="0">
                  <a:pos x="T4" y="T5"/>
                </a:cxn>
                <a:cxn ang="0">
                  <a:pos x="T6" y="T7"/>
                </a:cxn>
                <a:cxn ang="0">
                  <a:pos x="T8" y="T9"/>
                </a:cxn>
                <a:cxn ang="0">
                  <a:pos x="T10" y="T11"/>
                </a:cxn>
              </a:cxnLst>
              <a:rect l="0" t="0" r="r" b="b"/>
              <a:pathLst>
                <a:path w="23" h="19">
                  <a:moveTo>
                    <a:pt x="1" y="19"/>
                  </a:moveTo>
                  <a:cubicBezTo>
                    <a:pt x="1" y="17"/>
                    <a:pt x="1" y="16"/>
                    <a:pt x="1" y="15"/>
                  </a:cubicBezTo>
                  <a:cubicBezTo>
                    <a:pt x="2" y="9"/>
                    <a:pt x="0" y="0"/>
                    <a:pt x="8" y="0"/>
                  </a:cubicBezTo>
                  <a:cubicBezTo>
                    <a:pt x="13" y="0"/>
                    <a:pt x="17" y="7"/>
                    <a:pt x="23" y="12"/>
                  </a:cubicBezTo>
                  <a:cubicBezTo>
                    <a:pt x="14" y="15"/>
                    <a:pt x="7" y="17"/>
                    <a:pt x="1" y="18"/>
                  </a:cubicBezTo>
                  <a:cubicBezTo>
                    <a:pt x="1" y="18"/>
                    <a:pt x="1" y="19"/>
                    <a:pt x="1"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5" name="Freeform 138">
              <a:extLst>
                <a:ext uri="{FF2B5EF4-FFF2-40B4-BE49-F238E27FC236}">
                  <a16:creationId xmlns:a16="http://schemas.microsoft.com/office/drawing/2014/main" id="{D98C31F5-CD94-47AA-AC05-513ECF64C35F}"/>
                </a:ext>
              </a:extLst>
            </p:cNvPr>
            <p:cNvSpPr>
              <a:spLocks/>
            </p:cNvSpPr>
            <p:nvPr/>
          </p:nvSpPr>
          <p:spPr bwMode="auto">
            <a:xfrm>
              <a:off x="1726" y="2848"/>
              <a:ext cx="18" cy="43"/>
            </a:xfrm>
            <a:custGeom>
              <a:avLst/>
              <a:gdLst>
                <a:gd name="T0" fmla="*/ 0 w 12"/>
                <a:gd name="T1" fmla="*/ 5 h 29"/>
                <a:gd name="T2" fmla="*/ 12 w 12"/>
                <a:gd name="T3" fmla="*/ 0 h 29"/>
                <a:gd name="T4" fmla="*/ 12 w 12"/>
                <a:gd name="T5" fmla="*/ 25 h 29"/>
                <a:gd name="T6" fmla="*/ 8 w 12"/>
                <a:gd name="T7" fmla="*/ 29 h 29"/>
                <a:gd name="T8" fmla="*/ 5 w 12"/>
                <a:gd name="T9" fmla="*/ 25 h 29"/>
                <a:gd name="T10" fmla="*/ 5 w 12"/>
                <a:gd name="T11" fmla="*/ 15 h 29"/>
                <a:gd name="T12" fmla="*/ 0 w 12"/>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12" h="29">
                  <a:moveTo>
                    <a:pt x="0" y="5"/>
                  </a:moveTo>
                  <a:cubicBezTo>
                    <a:pt x="3" y="4"/>
                    <a:pt x="6" y="2"/>
                    <a:pt x="12" y="0"/>
                  </a:cubicBezTo>
                  <a:cubicBezTo>
                    <a:pt x="12" y="10"/>
                    <a:pt x="12" y="18"/>
                    <a:pt x="12" y="25"/>
                  </a:cubicBezTo>
                  <a:cubicBezTo>
                    <a:pt x="12" y="27"/>
                    <a:pt x="9" y="28"/>
                    <a:pt x="8" y="29"/>
                  </a:cubicBezTo>
                  <a:cubicBezTo>
                    <a:pt x="7" y="28"/>
                    <a:pt x="6" y="26"/>
                    <a:pt x="5" y="25"/>
                  </a:cubicBezTo>
                  <a:cubicBezTo>
                    <a:pt x="5" y="22"/>
                    <a:pt x="6" y="18"/>
                    <a:pt x="5" y="15"/>
                  </a:cubicBezTo>
                  <a:cubicBezTo>
                    <a:pt x="4" y="12"/>
                    <a:pt x="3" y="10"/>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6" name="Freeform 139">
              <a:extLst>
                <a:ext uri="{FF2B5EF4-FFF2-40B4-BE49-F238E27FC236}">
                  <a16:creationId xmlns:a16="http://schemas.microsoft.com/office/drawing/2014/main" id="{42F8EEED-F5F5-4285-9DBB-51307D8CFC0F}"/>
                </a:ext>
              </a:extLst>
            </p:cNvPr>
            <p:cNvSpPr>
              <a:spLocks/>
            </p:cNvSpPr>
            <p:nvPr/>
          </p:nvSpPr>
          <p:spPr bwMode="auto">
            <a:xfrm>
              <a:off x="338" y="706"/>
              <a:ext cx="15" cy="42"/>
            </a:xfrm>
            <a:custGeom>
              <a:avLst/>
              <a:gdLst>
                <a:gd name="T0" fmla="*/ 0 w 10"/>
                <a:gd name="T1" fmla="*/ 4 h 28"/>
                <a:gd name="T2" fmla="*/ 10 w 10"/>
                <a:gd name="T3" fmla="*/ 0 h 28"/>
                <a:gd name="T4" fmla="*/ 10 w 10"/>
                <a:gd name="T5" fmla="*/ 26 h 28"/>
                <a:gd name="T6" fmla="*/ 6 w 10"/>
                <a:gd name="T7" fmla="*/ 28 h 28"/>
                <a:gd name="T8" fmla="*/ 4 w 10"/>
                <a:gd name="T9" fmla="*/ 25 h 28"/>
                <a:gd name="T10" fmla="*/ 4 w 10"/>
                <a:gd name="T11" fmla="*/ 16 h 28"/>
                <a:gd name="T12" fmla="*/ 0 w 10"/>
                <a:gd name="T13" fmla="*/ 4 h 28"/>
              </a:gdLst>
              <a:ahLst/>
              <a:cxnLst>
                <a:cxn ang="0">
                  <a:pos x="T0" y="T1"/>
                </a:cxn>
                <a:cxn ang="0">
                  <a:pos x="T2" y="T3"/>
                </a:cxn>
                <a:cxn ang="0">
                  <a:pos x="T4" y="T5"/>
                </a:cxn>
                <a:cxn ang="0">
                  <a:pos x="T6" y="T7"/>
                </a:cxn>
                <a:cxn ang="0">
                  <a:pos x="T8" y="T9"/>
                </a:cxn>
                <a:cxn ang="0">
                  <a:pos x="T10" y="T11"/>
                </a:cxn>
                <a:cxn ang="0">
                  <a:pos x="T12" y="T13"/>
                </a:cxn>
              </a:cxnLst>
              <a:rect l="0" t="0" r="r" b="b"/>
              <a:pathLst>
                <a:path w="10" h="28">
                  <a:moveTo>
                    <a:pt x="0" y="4"/>
                  </a:moveTo>
                  <a:cubicBezTo>
                    <a:pt x="1" y="4"/>
                    <a:pt x="4" y="2"/>
                    <a:pt x="10" y="0"/>
                  </a:cubicBezTo>
                  <a:cubicBezTo>
                    <a:pt x="10" y="10"/>
                    <a:pt x="10" y="18"/>
                    <a:pt x="10" y="26"/>
                  </a:cubicBezTo>
                  <a:cubicBezTo>
                    <a:pt x="10" y="27"/>
                    <a:pt x="8" y="28"/>
                    <a:pt x="6" y="28"/>
                  </a:cubicBezTo>
                  <a:cubicBezTo>
                    <a:pt x="5" y="28"/>
                    <a:pt x="4" y="26"/>
                    <a:pt x="4" y="25"/>
                  </a:cubicBezTo>
                  <a:cubicBezTo>
                    <a:pt x="3" y="22"/>
                    <a:pt x="4" y="19"/>
                    <a:pt x="4" y="16"/>
                  </a:cubicBezTo>
                  <a:cubicBezTo>
                    <a:pt x="3" y="13"/>
                    <a:pt x="1" y="1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7" name="Freeform 140">
              <a:extLst>
                <a:ext uri="{FF2B5EF4-FFF2-40B4-BE49-F238E27FC236}">
                  <a16:creationId xmlns:a16="http://schemas.microsoft.com/office/drawing/2014/main" id="{15547EFD-B3F0-4ECF-87E4-ABC52F37AADF}"/>
                </a:ext>
              </a:extLst>
            </p:cNvPr>
            <p:cNvSpPr>
              <a:spLocks/>
            </p:cNvSpPr>
            <p:nvPr/>
          </p:nvSpPr>
          <p:spPr bwMode="auto">
            <a:xfrm>
              <a:off x="1831" y="2986"/>
              <a:ext cx="16" cy="41"/>
            </a:xfrm>
            <a:custGeom>
              <a:avLst/>
              <a:gdLst>
                <a:gd name="T0" fmla="*/ 0 w 11"/>
                <a:gd name="T1" fmla="*/ 4 h 28"/>
                <a:gd name="T2" fmla="*/ 11 w 11"/>
                <a:gd name="T3" fmla="*/ 0 h 28"/>
                <a:gd name="T4" fmla="*/ 11 w 11"/>
                <a:gd name="T5" fmla="*/ 24 h 28"/>
                <a:gd name="T6" fmla="*/ 8 w 11"/>
                <a:gd name="T7" fmla="*/ 28 h 28"/>
                <a:gd name="T8" fmla="*/ 4 w 11"/>
                <a:gd name="T9" fmla="*/ 24 h 28"/>
                <a:gd name="T10" fmla="*/ 4 w 11"/>
                <a:gd name="T11" fmla="*/ 16 h 28"/>
                <a:gd name="T12" fmla="*/ 0 w 11"/>
                <a:gd name="T13" fmla="*/ 4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0" y="4"/>
                  </a:moveTo>
                  <a:cubicBezTo>
                    <a:pt x="2" y="4"/>
                    <a:pt x="5" y="2"/>
                    <a:pt x="11" y="0"/>
                  </a:cubicBezTo>
                  <a:cubicBezTo>
                    <a:pt x="11" y="10"/>
                    <a:pt x="11" y="17"/>
                    <a:pt x="11" y="24"/>
                  </a:cubicBezTo>
                  <a:cubicBezTo>
                    <a:pt x="11" y="26"/>
                    <a:pt x="9" y="27"/>
                    <a:pt x="8" y="28"/>
                  </a:cubicBezTo>
                  <a:cubicBezTo>
                    <a:pt x="7" y="27"/>
                    <a:pt x="5" y="26"/>
                    <a:pt x="4" y="24"/>
                  </a:cubicBezTo>
                  <a:cubicBezTo>
                    <a:pt x="4" y="22"/>
                    <a:pt x="5" y="19"/>
                    <a:pt x="4" y="16"/>
                  </a:cubicBezTo>
                  <a:cubicBezTo>
                    <a:pt x="3" y="13"/>
                    <a:pt x="2" y="1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8" name="Freeform 141">
              <a:extLst>
                <a:ext uri="{FF2B5EF4-FFF2-40B4-BE49-F238E27FC236}">
                  <a16:creationId xmlns:a16="http://schemas.microsoft.com/office/drawing/2014/main" id="{D9D3E4D1-24C2-4253-8D62-28B0434C995F}"/>
                </a:ext>
              </a:extLst>
            </p:cNvPr>
            <p:cNvSpPr>
              <a:spLocks/>
            </p:cNvSpPr>
            <p:nvPr/>
          </p:nvSpPr>
          <p:spPr bwMode="auto">
            <a:xfrm>
              <a:off x="534" y="767"/>
              <a:ext cx="22" cy="42"/>
            </a:xfrm>
            <a:custGeom>
              <a:avLst/>
              <a:gdLst>
                <a:gd name="T0" fmla="*/ 3 w 15"/>
                <a:gd name="T1" fmla="*/ 5 h 29"/>
                <a:gd name="T2" fmla="*/ 15 w 15"/>
                <a:gd name="T3" fmla="*/ 0 h 29"/>
                <a:gd name="T4" fmla="*/ 15 w 15"/>
                <a:gd name="T5" fmla="*/ 24 h 29"/>
                <a:gd name="T6" fmla="*/ 12 w 15"/>
                <a:gd name="T7" fmla="*/ 29 h 29"/>
                <a:gd name="T8" fmla="*/ 9 w 15"/>
                <a:gd name="T9" fmla="*/ 24 h 29"/>
                <a:gd name="T10" fmla="*/ 9 w 15"/>
                <a:gd name="T11" fmla="*/ 17 h 29"/>
                <a:gd name="T12" fmla="*/ 0 w 15"/>
                <a:gd name="T13" fmla="*/ 8 h 29"/>
                <a:gd name="T14" fmla="*/ 3 w 15"/>
                <a:gd name="T15" fmla="*/ 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9">
                  <a:moveTo>
                    <a:pt x="3" y="5"/>
                  </a:moveTo>
                  <a:cubicBezTo>
                    <a:pt x="7" y="3"/>
                    <a:pt x="10" y="2"/>
                    <a:pt x="15" y="0"/>
                  </a:cubicBezTo>
                  <a:cubicBezTo>
                    <a:pt x="15" y="9"/>
                    <a:pt x="15" y="17"/>
                    <a:pt x="15" y="24"/>
                  </a:cubicBezTo>
                  <a:cubicBezTo>
                    <a:pt x="15" y="26"/>
                    <a:pt x="13" y="27"/>
                    <a:pt x="12" y="29"/>
                  </a:cubicBezTo>
                  <a:cubicBezTo>
                    <a:pt x="11" y="27"/>
                    <a:pt x="9" y="26"/>
                    <a:pt x="9" y="24"/>
                  </a:cubicBezTo>
                  <a:cubicBezTo>
                    <a:pt x="9" y="22"/>
                    <a:pt x="9" y="19"/>
                    <a:pt x="9" y="17"/>
                  </a:cubicBezTo>
                  <a:cubicBezTo>
                    <a:pt x="9" y="13"/>
                    <a:pt x="11" y="7"/>
                    <a:pt x="0" y="8"/>
                  </a:cubicBezTo>
                  <a:cubicBezTo>
                    <a:pt x="1" y="7"/>
                    <a:pt x="2" y="6"/>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49" name="Freeform 142">
              <a:extLst>
                <a:ext uri="{FF2B5EF4-FFF2-40B4-BE49-F238E27FC236}">
                  <a16:creationId xmlns:a16="http://schemas.microsoft.com/office/drawing/2014/main" id="{16A6C2F5-B899-4D45-9A99-FE45091DCB7F}"/>
                </a:ext>
              </a:extLst>
            </p:cNvPr>
            <p:cNvSpPr>
              <a:spLocks/>
            </p:cNvSpPr>
            <p:nvPr/>
          </p:nvSpPr>
          <p:spPr bwMode="auto">
            <a:xfrm>
              <a:off x="575" y="828"/>
              <a:ext cx="15" cy="40"/>
            </a:xfrm>
            <a:custGeom>
              <a:avLst/>
              <a:gdLst>
                <a:gd name="T0" fmla="*/ 0 w 10"/>
                <a:gd name="T1" fmla="*/ 3 h 27"/>
                <a:gd name="T2" fmla="*/ 10 w 10"/>
                <a:gd name="T3" fmla="*/ 0 h 27"/>
                <a:gd name="T4" fmla="*/ 10 w 10"/>
                <a:gd name="T5" fmla="*/ 23 h 27"/>
                <a:gd name="T6" fmla="*/ 7 w 10"/>
                <a:gd name="T7" fmla="*/ 27 h 27"/>
                <a:gd name="T8" fmla="*/ 4 w 10"/>
                <a:gd name="T9" fmla="*/ 23 h 27"/>
                <a:gd name="T10" fmla="*/ 4 w 10"/>
                <a:gd name="T11" fmla="*/ 16 h 27"/>
                <a:gd name="T12" fmla="*/ 0 w 10"/>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10" h="27">
                  <a:moveTo>
                    <a:pt x="0" y="3"/>
                  </a:moveTo>
                  <a:cubicBezTo>
                    <a:pt x="2" y="3"/>
                    <a:pt x="5" y="1"/>
                    <a:pt x="10" y="0"/>
                  </a:cubicBezTo>
                  <a:cubicBezTo>
                    <a:pt x="10" y="9"/>
                    <a:pt x="10" y="16"/>
                    <a:pt x="10" y="23"/>
                  </a:cubicBezTo>
                  <a:cubicBezTo>
                    <a:pt x="10" y="25"/>
                    <a:pt x="8" y="26"/>
                    <a:pt x="7" y="27"/>
                  </a:cubicBezTo>
                  <a:cubicBezTo>
                    <a:pt x="6" y="26"/>
                    <a:pt x="5" y="25"/>
                    <a:pt x="4" y="23"/>
                  </a:cubicBezTo>
                  <a:cubicBezTo>
                    <a:pt x="4" y="21"/>
                    <a:pt x="4" y="18"/>
                    <a:pt x="4" y="16"/>
                  </a:cubicBezTo>
                  <a:cubicBezTo>
                    <a:pt x="3" y="13"/>
                    <a:pt x="2" y="9"/>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0" name="Freeform 143">
              <a:extLst>
                <a:ext uri="{FF2B5EF4-FFF2-40B4-BE49-F238E27FC236}">
                  <a16:creationId xmlns:a16="http://schemas.microsoft.com/office/drawing/2014/main" id="{B33BFE03-B5D0-41E4-B811-813C711C18A5}"/>
                </a:ext>
              </a:extLst>
            </p:cNvPr>
            <p:cNvSpPr>
              <a:spLocks/>
            </p:cNvSpPr>
            <p:nvPr/>
          </p:nvSpPr>
          <p:spPr bwMode="auto">
            <a:xfrm>
              <a:off x="404" y="827"/>
              <a:ext cx="17" cy="41"/>
            </a:xfrm>
            <a:custGeom>
              <a:avLst/>
              <a:gdLst>
                <a:gd name="T0" fmla="*/ 0 w 11"/>
                <a:gd name="T1" fmla="*/ 4 h 28"/>
                <a:gd name="T2" fmla="*/ 11 w 11"/>
                <a:gd name="T3" fmla="*/ 0 h 28"/>
                <a:gd name="T4" fmla="*/ 11 w 11"/>
                <a:gd name="T5" fmla="*/ 25 h 28"/>
                <a:gd name="T6" fmla="*/ 8 w 11"/>
                <a:gd name="T7" fmla="*/ 28 h 28"/>
                <a:gd name="T8" fmla="*/ 5 w 11"/>
                <a:gd name="T9" fmla="*/ 25 h 28"/>
                <a:gd name="T10" fmla="*/ 5 w 11"/>
                <a:gd name="T11" fmla="*/ 18 h 28"/>
                <a:gd name="T12" fmla="*/ 0 w 11"/>
                <a:gd name="T13" fmla="*/ 4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0" y="4"/>
                  </a:moveTo>
                  <a:cubicBezTo>
                    <a:pt x="2" y="4"/>
                    <a:pt x="6" y="2"/>
                    <a:pt x="11" y="0"/>
                  </a:cubicBezTo>
                  <a:cubicBezTo>
                    <a:pt x="11" y="10"/>
                    <a:pt x="11" y="17"/>
                    <a:pt x="11" y="25"/>
                  </a:cubicBezTo>
                  <a:cubicBezTo>
                    <a:pt x="11" y="26"/>
                    <a:pt x="9" y="27"/>
                    <a:pt x="8" y="28"/>
                  </a:cubicBezTo>
                  <a:cubicBezTo>
                    <a:pt x="7" y="27"/>
                    <a:pt x="5" y="26"/>
                    <a:pt x="5" y="25"/>
                  </a:cubicBezTo>
                  <a:cubicBezTo>
                    <a:pt x="5" y="22"/>
                    <a:pt x="5" y="20"/>
                    <a:pt x="5" y="18"/>
                  </a:cubicBezTo>
                  <a:cubicBezTo>
                    <a:pt x="4" y="14"/>
                    <a:pt x="2" y="1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1" name="Freeform 144">
              <a:extLst>
                <a:ext uri="{FF2B5EF4-FFF2-40B4-BE49-F238E27FC236}">
                  <a16:creationId xmlns:a16="http://schemas.microsoft.com/office/drawing/2014/main" id="{695B5E98-8C34-4DA9-8D75-7C6B650D5BAB}"/>
                </a:ext>
              </a:extLst>
            </p:cNvPr>
            <p:cNvSpPr>
              <a:spLocks/>
            </p:cNvSpPr>
            <p:nvPr/>
          </p:nvSpPr>
          <p:spPr bwMode="auto">
            <a:xfrm>
              <a:off x="438" y="827"/>
              <a:ext cx="16" cy="41"/>
            </a:xfrm>
            <a:custGeom>
              <a:avLst/>
              <a:gdLst>
                <a:gd name="T0" fmla="*/ 11 w 11"/>
                <a:gd name="T1" fmla="*/ 0 h 28"/>
                <a:gd name="T2" fmla="*/ 11 w 11"/>
                <a:gd name="T3" fmla="*/ 24 h 28"/>
                <a:gd name="T4" fmla="*/ 8 w 11"/>
                <a:gd name="T5" fmla="*/ 28 h 28"/>
                <a:gd name="T6" fmla="*/ 5 w 11"/>
                <a:gd name="T7" fmla="*/ 24 h 28"/>
                <a:gd name="T8" fmla="*/ 5 w 11"/>
                <a:gd name="T9" fmla="*/ 16 h 28"/>
                <a:gd name="T10" fmla="*/ 0 w 11"/>
                <a:gd name="T11" fmla="*/ 5 h 28"/>
                <a:gd name="T12" fmla="*/ 11 w 1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11" y="0"/>
                  </a:moveTo>
                  <a:cubicBezTo>
                    <a:pt x="11" y="10"/>
                    <a:pt x="11" y="17"/>
                    <a:pt x="11" y="24"/>
                  </a:cubicBezTo>
                  <a:cubicBezTo>
                    <a:pt x="11" y="26"/>
                    <a:pt x="9" y="27"/>
                    <a:pt x="8" y="28"/>
                  </a:cubicBezTo>
                  <a:cubicBezTo>
                    <a:pt x="7" y="27"/>
                    <a:pt x="5" y="26"/>
                    <a:pt x="5" y="24"/>
                  </a:cubicBezTo>
                  <a:cubicBezTo>
                    <a:pt x="4" y="21"/>
                    <a:pt x="5" y="18"/>
                    <a:pt x="5" y="16"/>
                  </a:cubicBezTo>
                  <a:cubicBezTo>
                    <a:pt x="4" y="13"/>
                    <a:pt x="2" y="10"/>
                    <a:pt x="0" y="5"/>
                  </a:cubicBezTo>
                  <a:cubicBezTo>
                    <a:pt x="2" y="4"/>
                    <a:pt x="6" y="2"/>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2" name="Freeform 145">
              <a:extLst>
                <a:ext uri="{FF2B5EF4-FFF2-40B4-BE49-F238E27FC236}">
                  <a16:creationId xmlns:a16="http://schemas.microsoft.com/office/drawing/2014/main" id="{93C3886E-4866-4B24-866C-FFC049986852}"/>
                </a:ext>
              </a:extLst>
            </p:cNvPr>
            <p:cNvSpPr>
              <a:spLocks/>
            </p:cNvSpPr>
            <p:nvPr/>
          </p:nvSpPr>
          <p:spPr bwMode="auto">
            <a:xfrm>
              <a:off x="400" y="767"/>
              <a:ext cx="25" cy="44"/>
            </a:xfrm>
            <a:custGeom>
              <a:avLst/>
              <a:gdLst>
                <a:gd name="T0" fmla="*/ 14 w 17"/>
                <a:gd name="T1" fmla="*/ 0 h 30"/>
                <a:gd name="T2" fmla="*/ 11 w 17"/>
                <a:gd name="T3" fmla="*/ 30 h 30"/>
                <a:gd name="T4" fmla="*/ 0 w 17"/>
                <a:gd name="T5" fmla="*/ 6 h 30"/>
                <a:gd name="T6" fmla="*/ 14 w 17"/>
                <a:gd name="T7" fmla="*/ 0 h 30"/>
              </a:gdLst>
              <a:ahLst/>
              <a:cxnLst>
                <a:cxn ang="0">
                  <a:pos x="T0" y="T1"/>
                </a:cxn>
                <a:cxn ang="0">
                  <a:pos x="T2" y="T3"/>
                </a:cxn>
                <a:cxn ang="0">
                  <a:pos x="T4" y="T5"/>
                </a:cxn>
                <a:cxn ang="0">
                  <a:pos x="T6" y="T7"/>
                </a:cxn>
              </a:cxnLst>
              <a:rect l="0" t="0" r="r" b="b"/>
              <a:pathLst>
                <a:path w="17" h="30">
                  <a:moveTo>
                    <a:pt x="14" y="0"/>
                  </a:moveTo>
                  <a:cubicBezTo>
                    <a:pt x="13" y="11"/>
                    <a:pt x="17" y="20"/>
                    <a:pt x="11" y="30"/>
                  </a:cubicBezTo>
                  <a:cubicBezTo>
                    <a:pt x="4" y="22"/>
                    <a:pt x="14" y="11"/>
                    <a:pt x="0" y="6"/>
                  </a:cubicBezTo>
                  <a:cubicBezTo>
                    <a:pt x="5" y="4"/>
                    <a:pt x="9" y="2"/>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3" name="Freeform 146">
              <a:extLst>
                <a:ext uri="{FF2B5EF4-FFF2-40B4-BE49-F238E27FC236}">
                  <a16:creationId xmlns:a16="http://schemas.microsoft.com/office/drawing/2014/main" id="{6A81CBFB-1084-4E6E-8FE5-3B5AD14C729F}"/>
                </a:ext>
              </a:extLst>
            </p:cNvPr>
            <p:cNvSpPr>
              <a:spLocks/>
            </p:cNvSpPr>
            <p:nvPr/>
          </p:nvSpPr>
          <p:spPr bwMode="auto">
            <a:xfrm>
              <a:off x="541" y="708"/>
              <a:ext cx="15" cy="40"/>
            </a:xfrm>
            <a:custGeom>
              <a:avLst/>
              <a:gdLst>
                <a:gd name="T0" fmla="*/ 0 w 10"/>
                <a:gd name="T1" fmla="*/ 3 h 27"/>
                <a:gd name="T2" fmla="*/ 10 w 10"/>
                <a:gd name="T3" fmla="*/ 0 h 27"/>
                <a:gd name="T4" fmla="*/ 10 w 10"/>
                <a:gd name="T5" fmla="*/ 24 h 27"/>
                <a:gd name="T6" fmla="*/ 7 w 10"/>
                <a:gd name="T7" fmla="*/ 27 h 27"/>
                <a:gd name="T8" fmla="*/ 4 w 10"/>
                <a:gd name="T9" fmla="*/ 24 h 27"/>
                <a:gd name="T10" fmla="*/ 4 w 10"/>
                <a:gd name="T11" fmla="*/ 17 h 27"/>
                <a:gd name="T12" fmla="*/ 0 w 10"/>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10" h="27">
                  <a:moveTo>
                    <a:pt x="0" y="3"/>
                  </a:moveTo>
                  <a:cubicBezTo>
                    <a:pt x="1" y="3"/>
                    <a:pt x="5" y="1"/>
                    <a:pt x="10" y="0"/>
                  </a:cubicBezTo>
                  <a:cubicBezTo>
                    <a:pt x="10" y="9"/>
                    <a:pt x="10" y="16"/>
                    <a:pt x="10" y="24"/>
                  </a:cubicBezTo>
                  <a:cubicBezTo>
                    <a:pt x="10" y="25"/>
                    <a:pt x="8" y="26"/>
                    <a:pt x="7" y="27"/>
                  </a:cubicBezTo>
                  <a:cubicBezTo>
                    <a:pt x="6" y="26"/>
                    <a:pt x="4" y="25"/>
                    <a:pt x="4" y="24"/>
                  </a:cubicBezTo>
                  <a:cubicBezTo>
                    <a:pt x="4" y="22"/>
                    <a:pt x="4" y="19"/>
                    <a:pt x="4" y="17"/>
                  </a:cubicBezTo>
                  <a:cubicBezTo>
                    <a:pt x="3" y="13"/>
                    <a:pt x="2" y="9"/>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4" name="Freeform 147">
              <a:extLst>
                <a:ext uri="{FF2B5EF4-FFF2-40B4-BE49-F238E27FC236}">
                  <a16:creationId xmlns:a16="http://schemas.microsoft.com/office/drawing/2014/main" id="{7FE5C439-92B9-452C-8322-757624037542}"/>
                </a:ext>
              </a:extLst>
            </p:cNvPr>
            <p:cNvSpPr>
              <a:spLocks/>
            </p:cNvSpPr>
            <p:nvPr/>
          </p:nvSpPr>
          <p:spPr bwMode="auto">
            <a:xfrm>
              <a:off x="541" y="827"/>
              <a:ext cx="15" cy="41"/>
            </a:xfrm>
            <a:custGeom>
              <a:avLst/>
              <a:gdLst>
                <a:gd name="T0" fmla="*/ 0 w 10"/>
                <a:gd name="T1" fmla="*/ 4 h 28"/>
                <a:gd name="T2" fmla="*/ 10 w 10"/>
                <a:gd name="T3" fmla="*/ 0 h 28"/>
                <a:gd name="T4" fmla="*/ 10 w 10"/>
                <a:gd name="T5" fmla="*/ 24 h 28"/>
                <a:gd name="T6" fmla="*/ 8 w 10"/>
                <a:gd name="T7" fmla="*/ 28 h 28"/>
                <a:gd name="T8" fmla="*/ 4 w 10"/>
                <a:gd name="T9" fmla="*/ 24 h 28"/>
                <a:gd name="T10" fmla="*/ 4 w 10"/>
                <a:gd name="T11" fmla="*/ 19 h 28"/>
                <a:gd name="T12" fmla="*/ 0 w 10"/>
                <a:gd name="T13" fmla="*/ 4 h 28"/>
              </a:gdLst>
              <a:ahLst/>
              <a:cxnLst>
                <a:cxn ang="0">
                  <a:pos x="T0" y="T1"/>
                </a:cxn>
                <a:cxn ang="0">
                  <a:pos x="T2" y="T3"/>
                </a:cxn>
                <a:cxn ang="0">
                  <a:pos x="T4" y="T5"/>
                </a:cxn>
                <a:cxn ang="0">
                  <a:pos x="T6" y="T7"/>
                </a:cxn>
                <a:cxn ang="0">
                  <a:pos x="T8" y="T9"/>
                </a:cxn>
                <a:cxn ang="0">
                  <a:pos x="T10" y="T11"/>
                </a:cxn>
                <a:cxn ang="0">
                  <a:pos x="T12" y="T13"/>
                </a:cxn>
              </a:cxnLst>
              <a:rect l="0" t="0" r="r" b="b"/>
              <a:pathLst>
                <a:path w="10" h="28">
                  <a:moveTo>
                    <a:pt x="0" y="4"/>
                  </a:moveTo>
                  <a:cubicBezTo>
                    <a:pt x="1" y="4"/>
                    <a:pt x="5" y="2"/>
                    <a:pt x="10" y="0"/>
                  </a:cubicBezTo>
                  <a:cubicBezTo>
                    <a:pt x="10" y="10"/>
                    <a:pt x="10" y="17"/>
                    <a:pt x="10" y="24"/>
                  </a:cubicBezTo>
                  <a:cubicBezTo>
                    <a:pt x="10" y="26"/>
                    <a:pt x="8" y="27"/>
                    <a:pt x="8" y="28"/>
                  </a:cubicBezTo>
                  <a:cubicBezTo>
                    <a:pt x="6" y="27"/>
                    <a:pt x="5" y="26"/>
                    <a:pt x="4" y="24"/>
                  </a:cubicBezTo>
                  <a:cubicBezTo>
                    <a:pt x="3" y="23"/>
                    <a:pt x="4" y="20"/>
                    <a:pt x="4" y="19"/>
                  </a:cubicBezTo>
                  <a:cubicBezTo>
                    <a:pt x="3" y="14"/>
                    <a:pt x="2" y="1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5" name="Freeform 148">
              <a:extLst>
                <a:ext uri="{FF2B5EF4-FFF2-40B4-BE49-F238E27FC236}">
                  <a16:creationId xmlns:a16="http://schemas.microsoft.com/office/drawing/2014/main" id="{DB73E7DF-A422-4EDE-A848-BCC5D0CC8D9D}"/>
                </a:ext>
              </a:extLst>
            </p:cNvPr>
            <p:cNvSpPr>
              <a:spLocks/>
            </p:cNvSpPr>
            <p:nvPr/>
          </p:nvSpPr>
          <p:spPr bwMode="auto">
            <a:xfrm>
              <a:off x="403" y="708"/>
              <a:ext cx="19" cy="40"/>
            </a:xfrm>
            <a:custGeom>
              <a:avLst/>
              <a:gdLst>
                <a:gd name="T0" fmla="*/ 11 w 13"/>
                <a:gd name="T1" fmla="*/ 0 h 27"/>
                <a:gd name="T2" fmla="*/ 8 w 13"/>
                <a:gd name="T3" fmla="*/ 27 h 27"/>
                <a:gd name="T4" fmla="*/ 0 w 13"/>
                <a:gd name="T5" fmla="*/ 4 h 27"/>
                <a:gd name="T6" fmla="*/ 11 w 13"/>
                <a:gd name="T7" fmla="*/ 0 h 27"/>
              </a:gdLst>
              <a:ahLst/>
              <a:cxnLst>
                <a:cxn ang="0">
                  <a:pos x="T0" y="T1"/>
                </a:cxn>
                <a:cxn ang="0">
                  <a:pos x="T2" y="T3"/>
                </a:cxn>
                <a:cxn ang="0">
                  <a:pos x="T4" y="T5"/>
                </a:cxn>
                <a:cxn ang="0">
                  <a:pos x="T6" y="T7"/>
                </a:cxn>
              </a:cxnLst>
              <a:rect l="0" t="0" r="r" b="b"/>
              <a:pathLst>
                <a:path w="13" h="27">
                  <a:moveTo>
                    <a:pt x="11" y="0"/>
                  </a:moveTo>
                  <a:cubicBezTo>
                    <a:pt x="13" y="22"/>
                    <a:pt x="13" y="24"/>
                    <a:pt x="8" y="27"/>
                  </a:cubicBezTo>
                  <a:cubicBezTo>
                    <a:pt x="1" y="22"/>
                    <a:pt x="13" y="9"/>
                    <a:pt x="0" y="4"/>
                  </a:cubicBezTo>
                  <a:cubicBezTo>
                    <a:pt x="3" y="3"/>
                    <a:pt x="7" y="1"/>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6" name="Freeform 149">
              <a:extLst>
                <a:ext uri="{FF2B5EF4-FFF2-40B4-BE49-F238E27FC236}">
                  <a16:creationId xmlns:a16="http://schemas.microsoft.com/office/drawing/2014/main" id="{C871C1BF-F679-445F-82EF-AF7B46681F47}"/>
                </a:ext>
              </a:extLst>
            </p:cNvPr>
            <p:cNvSpPr>
              <a:spLocks/>
            </p:cNvSpPr>
            <p:nvPr/>
          </p:nvSpPr>
          <p:spPr bwMode="auto">
            <a:xfrm>
              <a:off x="1859" y="2849"/>
              <a:ext cx="22" cy="42"/>
            </a:xfrm>
            <a:custGeom>
              <a:avLst/>
              <a:gdLst>
                <a:gd name="T0" fmla="*/ 3 w 15"/>
                <a:gd name="T1" fmla="*/ 4 h 28"/>
                <a:gd name="T2" fmla="*/ 15 w 15"/>
                <a:gd name="T3" fmla="*/ 0 h 28"/>
                <a:gd name="T4" fmla="*/ 15 w 15"/>
                <a:gd name="T5" fmla="*/ 24 h 28"/>
                <a:gd name="T6" fmla="*/ 12 w 15"/>
                <a:gd name="T7" fmla="*/ 28 h 28"/>
                <a:gd name="T8" fmla="*/ 9 w 15"/>
                <a:gd name="T9" fmla="*/ 24 h 28"/>
                <a:gd name="T10" fmla="*/ 9 w 15"/>
                <a:gd name="T11" fmla="*/ 14 h 28"/>
                <a:gd name="T12" fmla="*/ 0 w 15"/>
                <a:gd name="T13" fmla="*/ 9 h 28"/>
                <a:gd name="T14" fmla="*/ 3 w 15"/>
                <a:gd name="T15" fmla="*/ 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8">
                  <a:moveTo>
                    <a:pt x="3" y="4"/>
                  </a:moveTo>
                  <a:cubicBezTo>
                    <a:pt x="6" y="3"/>
                    <a:pt x="10" y="1"/>
                    <a:pt x="15" y="0"/>
                  </a:cubicBezTo>
                  <a:cubicBezTo>
                    <a:pt x="15" y="9"/>
                    <a:pt x="15" y="16"/>
                    <a:pt x="15" y="24"/>
                  </a:cubicBezTo>
                  <a:cubicBezTo>
                    <a:pt x="15" y="25"/>
                    <a:pt x="13" y="26"/>
                    <a:pt x="12" y="28"/>
                  </a:cubicBezTo>
                  <a:cubicBezTo>
                    <a:pt x="11" y="26"/>
                    <a:pt x="9" y="25"/>
                    <a:pt x="9" y="24"/>
                  </a:cubicBezTo>
                  <a:cubicBezTo>
                    <a:pt x="9" y="21"/>
                    <a:pt x="9" y="17"/>
                    <a:pt x="9" y="14"/>
                  </a:cubicBezTo>
                  <a:cubicBezTo>
                    <a:pt x="9" y="11"/>
                    <a:pt x="11" y="5"/>
                    <a:pt x="0" y="9"/>
                  </a:cubicBezTo>
                  <a:cubicBezTo>
                    <a:pt x="1" y="7"/>
                    <a:pt x="2" y="6"/>
                    <a:pt x="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7" name="Freeform 150">
              <a:extLst>
                <a:ext uri="{FF2B5EF4-FFF2-40B4-BE49-F238E27FC236}">
                  <a16:creationId xmlns:a16="http://schemas.microsoft.com/office/drawing/2014/main" id="{91DE9C9E-94C4-4DDB-A197-9F14EB4481EF}"/>
                </a:ext>
              </a:extLst>
            </p:cNvPr>
            <p:cNvSpPr>
              <a:spLocks/>
            </p:cNvSpPr>
            <p:nvPr/>
          </p:nvSpPr>
          <p:spPr bwMode="auto">
            <a:xfrm>
              <a:off x="466" y="706"/>
              <a:ext cx="22" cy="42"/>
            </a:xfrm>
            <a:custGeom>
              <a:avLst/>
              <a:gdLst>
                <a:gd name="T0" fmla="*/ 15 w 15"/>
                <a:gd name="T1" fmla="*/ 0 h 28"/>
                <a:gd name="T2" fmla="*/ 15 w 15"/>
                <a:gd name="T3" fmla="*/ 24 h 28"/>
                <a:gd name="T4" fmla="*/ 12 w 15"/>
                <a:gd name="T5" fmla="*/ 28 h 28"/>
                <a:gd name="T6" fmla="*/ 9 w 15"/>
                <a:gd name="T7" fmla="*/ 24 h 28"/>
                <a:gd name="T8" fmla="*/ 9 w 15"/>
                <a:gd name="T9" fmla="*/ 16 h 28"/>
                <a:gd name="T10" fmla="*/ 0 w 15"/>
                <a:gd name="T11" fmla="*/ 9 h 28"/>
                <a:gd name="T12" fmla="*/ 3 w 15"/>
                <a:gd name="T13" fmla="*/ 5 h 28"/>
                <a:gd name="T14" fmla="*/ 15 w 15"/>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8">
                  <a:moveTo>
                    <a:pt x="15" y="0"/>
                  </a:moveTo>
                  <a:cubicBezTo>
                    <a:pt x="15" y="10"/>
                    <a:pt x="15" y="17"/>
                    <a:pt x="15" y="24"/>
                  </a:cubicBezTo>
                  <a:cubicBezTo>
                    <a:pt x="15" y="26"/>
                    <a:pt x="13" y="27"/>
                    <a:pt x="12" y="28"/>
                  </a:cubicBezTo>
                  <a:cubicBezTo>
                    <a:pt x="11" y="27"/>
                    <a:pt x="9" y="26"/>
                    <a:pt x="9" y="24"/>
                  </a:cubicBezTo>
                  <a:cubicBezTo>
                    <a:pt x="8" y="21"/>
                    <a:pt x="9" y="18"/>
                    <a:pt x="9" y="16"/>
                  </a:cubicBezTo>
                  <a:cubicBezTo>
                    <a:pt x="9" y="12"/>
                    <a:pt x="11" y="6"/>
                    <a:pt x="0" y="9"/>
                  </a:cubicBezTo>
                  <a:cubicBezTo>
                    <a:pt x="1" y="7"/>
                    <a:pt x="2" y="6"/>
                    <a:pt x="3" y="5"/>
                  </a:cubicBezTo>
                  <a:cubicBezTo>
                    <a:pt x="6" y="4"/>
                    <a:pt x="10" y="2"/>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8" name="Freeform 151">
              <a:extLst>
                <a:ext uri="{FF2B5EF4-FFF2-40B4-BE49-F238E27FC236}">
                  <a16:creationId xmlns:a16="http://schemas.microsoft.com/office/drawing/2014/main" id="{1D1282BB-979A-443A-ABAC-B2E12B80DB47}"/>
                </a:ext>
              </a:extLst>
            </p:cNvPr>
            <p:cNvSpPr>
              <a:spLocks/>
            </p:cNvSpPr>
            <p:nvPr/>
          </p:nvSpPr>
          <p:spPr bwMode="auto">
            <a:xfrm>
              <a:off x="1795" y="2848"/>
              <a:ext cx="17" cy="43"/>
            </a:xfrm>
            <a:custGeom>
              <a:avLst/>
              <a:gdLst>
                <a:gd name="T0" fmla="*/ 0 w 11"/>
                <a:gd name="T1" fmla="*/ 5 h 29"/>
                <a:gd name="T2" fmla="*/ 11 w 11"/>
                <a:gd name="T3" fmla="*/ 0 h 29"/>
                <a:gd name="T4" fmla="*/ 11 w 11"/>
                <a:gd name="T5" fmla="*/ 25 h 29"/>
                <a:gd name="T6" fmla="*/ 8 w 11"/>
                <a:gd name="T7" fmla="*/ 29 h 29"/>
                <a:gd name="T8" fmla="*/ 5 w 11"/>
                <a:gd name="T9" fmla="*/ 25 h 29"/>
                <a:gd name="T10" fmla="*/ 5 w 11"/>
                <a:gd name="T11" fmla="*/ 15 h 29"/>
                <a:gd name="T12" fmla="*/ 0 w 11"/>
                <a:gd name="T13" fmla="*/ 5 h 29"/>
              </a:gdLst>
              <a:ahLst/>
              <a:cxnLst>
                <a:cxn ang="0">
                  <a:pos x="T0" y="T1"/>
                </a:cxn>
                <a:cxn ang="0">
                  <a:pos x="T2" y="T3"/>
                </a:cxn>
                <a:cxn ang="0">
                  <a:pos x="T4" y="T5"/>
                </a:cxn>
                <a:cxn ang="0">
                  <a:pos x="T6" y="T7"/>
                </a:cxn>
                <a:cxn ang="0">
                  <a:pos x="T8" y="T9"/>
                </a:cxn>
                <a:cxn ang="0">
                  <a:pos x="T10" y="T11"/>
                </a:cxn>
                <a:cxn ang="0">
                  <a:pos x="T12" y="T13"/>
                </a:cxn>
              </a:cxnLst>
              <a:rect l="0" t="0" r="r" b="b"/>
              <a:pathLst>
                <a:path w="11" h="29">
                  <a:moveTo>
                    <a:pt x="0" y="5"/>
                  </a:moveTo>
                  <a:cubicBezTo>
                    <a:pt x="2" y="4"/>
                    <a:pt x="6" y="2"/>
                    <a:pt x="11" y="0"/>
                  </a:cubicBezTo>
                  <a:cubicBezTo>
                    <a:pt x="11" y="10"/>
                    <a:pt x="11" y="17"/>
                    <a:pt x="11" y="25"/>
                  </a:cubicBezTo>
                  <a:cubicBezTo>
                    <a:pt x="11" y="26"/>
                    <a:pt x="9" y="27"/>
                    <a:pt x="8" y="29"/>
                  </a:cubicBezTo>
                  <a:cubicBezTo>
                    <a:pt x="7" y="28"/>
                    <a:pt x="5" y="26"/>
                    <a:pt x="5" y="25"/>
                  </a:cubicBezTo>
                  <a:cubicBezTo>
                    <a:pt x="5" y="22"/>
                    <a:pt x="5" y="18"/>
                    <a:pt x="5" y="15"/>
                  </a:cubicBezTo>
                  <a:cubicBezTo>
                    <a:pt x="4" y="13"/>
                    <a:pt x="3" y="10"/>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59" name="Freeform 152">
              <a:extLst>
                <a:ext uri="{FF2B5EF4-FFF2-40B4-BE49-F238E27FC236}">
                  <a16:creationId xmlns:a16="http://schemas.microsoft.com/office/drawing/2014/main" id="{9DCC8A53-2D5B-4729-A17D-F6AD06480CE3}"/>
                </a:ext>
              </a:extLst>
            </p:cNvPr>
            <p:cNvSpPr>
              <a:spLocks/>
            </p:cNvSpPr>
            <p:nvPr/>
          </p:nvSpPr>
          <p:spPr bwMode="auto">
            <a:xfrm>
              <a:off x="2028" y="2967"/>
              <a:ext cx="16" cy="37"/>
            </a:xfrm>
            <a:custGeom>
              <a:avLst/>
              <a:gdLst>
                <a:gd name="T0" fmla="*/ 11 w 11"/>
                <a:gd name="T1" fmla="*/ 0 h 25"/>
                <a:gd name="T2" fmla="*/ 10 w 11"/>
                <a:gd name="T3" fmla="*/ 21 h 25"/>
                <a:gd name="T4" fmla="*/ 8 w 11"/>
                <a:gd name="T5" fmla="*/ 25 h 25"/>
                <a:gd name="T6" fmla="*/ 4 w 11"/>
                <a:gd name="T7" fmla="*/ 24 h 25"/>
                <a:gd name="T8" fmla="*/ 11 w 11"/>
                <a:gd name="T9" fmla="*/ 0 h 25"/>
              </a:gdLst>
              <a:ahLst/>
              <a:cxnLst>
                <a:cxn ang="0">
                  <a:pos x="T0" y="T1"/>
                </a:cxn>
                <a:cxn ang="0">
                  <a:pos x="T2" y="T3"/>
                </a:cxn>
                <a:cxn ang="0">
                  <a:pos x="T4" y="T5"/>
                </a:cxn>
                <a:cxn ang="0">
                  <a:pos x="T6" y="T7"/>
                </a:cxn>
                <a:cxn ang="0">
                  <a:pos x="T8" y="T9"/>
                </a:cxn>
              </a:cxnLst>
              <a:rect l="0" t="0" r="r" b="b"/>
              <a:pathLst>
                <a:path w="11" h="25">
                  <a:moveTo>
                    <a:pt x="11" y="0"/>
                  </a:moveTo>
                  <a:cubicBezTo>
                    <a:pt x="11" y="8"/>
                    <a:pt x="11" y="14"/>
                    <a:pt x="10" y="21"/>
                  </a:cubicBezTo>
                  <a:cubicBezTo>
                    <a:pt x="10" y="22"/>
                    <a:pt x="9" y="24"/>
                    <a:pt x="8" y="25"/>
                  </a:cubicBezTo>
                  <a:cubicBezTo>
                    <a:pt x="7" y="25"/>
                    <a:pt x="4" y="25"/>
                    <a:pt x="4" y="24"/>
                  </a:cubicBezTo>
                  <a:cubicBezTo>
                    <a:pt x="0" y="20"/>
                    <a:pt x="4" y="4"/>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0" name="Freeform 153">
              <a:extLst>
                <a:ext uri="{FF2B5EF4-FFF2-40B4-BE49-F238E27FC236}">
                  <a16:creationId xmlns:a16="http://schemas.microsoft.com/office/drawing/2014/main" id="{1811CA74-1F17-4D22-B0A4-C482726A66F3}"/>
                </a:ext>
              </a:extLst>
            </p:cNvPr>
            <p:cNvSpPr>
              <a:spLocks/>
            </p:cNvSpPr>
            <p:nvPr/>
          </p:nvSpPr>
          <p:spPr bwMode="auto">
            <a:xfrm>
              <a:off x="1794" y="2988"/>
              <a:ext cx="18" cy="39"/>
            </a:xfrm>
            <a:custGeom>
              <a:avLst/>
              <a:gdLst>
                <a:gd name="T0" fmla="*/ 12 w 12"/>
                <a:gd name="T1" fmla="*/ 1 h 27"/>
                <a:gd name="T2" fmla="*/ 12 w 12"/>
                <a:gd name="T3" fmla="*/ 21 h 27"/>
                <a:gd name="T4" fmla="*/ 9 w 12"/>
                <a:gd name="T5" fmla="*/ 27 h 27"/>
                <a:gd name="T6" fmla="*/ 6 w 12"/>
                <a:gd name="T7" fmla="*/ 22 h 27"/>
                <a:gd name="T8" fmla="*/ 6 w 12"/>
                <a:gd name="T9" fmla="*/ 12 h 27"/>
                <a:gd name="T10" fmla="*/ 5 w 12"/>
                <a:gd name="T11" fmla="*/ 8 h 27"/>
                <a:gd name="T12" fmla="*/ 0 w 12"/>
                <a:gd name="T13" fmla="*/ 5 h 27"/>
                <a:gd name="T14" fmla="*/ 8 w 12"/>
                <a:gd name="T15" fmla="*/ 1 h 27"/>
                <a:gd name="T16" fmla="*/ 12 w 12"/>
                <a:gd name="T17"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7">
                  <a:moveTo>
                    <a:pt x="12" y="1"/>
                  </a:moveTo>
                  <a:cubicBezTo>
                    <a:pt x="12" y="8"/>
                    <a:pt x="12" y="15"/>
                    <a:pt x="12" y="21"/>
                  </a:cubicBezTo>
                  <a:cubicBezTo>
                    <a:pt x="12" y="23"/>
                    <a:pt x="10" y="25"/>
                    <a:pt x="9" y="27"/>
                  </a:cubicBezTo>
                  <a:cubicBezTo>
                    <a:pt x="8" y="25"/>
                    <a:pt x="6" y="24"/>
                    <a:pt x="6" y="22"/>
                  </a:cubicBezTo>
                  <a:cubicBezTo>
                    <a:pt x="6" y="19"/>
                    <a:pt x="6" y="15"/>
                    <a:pt x="6" y="12"/>
                  </a:cubicBezTo>
                  <a:cubicBezTo>
                    <a:pt x="6" y="11"/>
                    <a:pt x="6" y="9"/>
                    <a:pt x="5" y="8"/>
                  </a:cubicBezTo>
                  <a:cubicBezTo>
                    <a:pt x="4" y="7"/>
                    <a:pt x="2" y="6"/>
                    <a:pt x="0" y="5"/>
                  </a:cubicBezTo>
                  <a:cubicBezTo>
                    <a:pt x="3" y="3"/>
                    <a:pt x="5" y="2"/>
                    <a:pt x="8" y="1"/>
                  </a:cubicBezTo>
                  <a:cubicBezTo>
                    <a:pt x="9" y="0"/>
                    <a:pt x="10" y="1"/>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1" name="Freeform 154">
              <a:extLst>
                <a:ext uri="{FF2B5EF4-FFF2-40B4-BE49-F238E27FC236}">
                  <a16:creationId xmlns:a16="http://schemas.microsoft.com/office/drawing/2014/main" id="{75454639-2108-4A3E-ABA6-9F91F6598117}"/>
                </a:ext>
              </a:extLst>
            </p:cNvPr>
            <p:cNvSpPr>
              <a:spLocks/>
            </p:cNvSpPr>
            <p:nvPr/>
          </p:nvSpPr>
          <p:spPr bwMode="auto">
            <a:xfrm>
              <a:off x="1931" y="2986"/>
              <a:ext cx="19" cy="41"/>
            </a:xfrm>
            <a:custGeom>
              <a:avLst/>
              <a:gdLst>
                <a:gd name="T0" fmla="*/ 0 w 13"/>
                <a:gd name="T1" fmla="*/ 5 h 28"/>
                <a:gd name="T2" fmla="*/ 13 w 13"/>
                <a:gd name="T3" fmla="*/ 0 h 28"/>
                <a:gd name="T4" fmla="*/ 13 w 13"/>
                <a:gd name="T5" fmla="*/ 25 h 28"/>
                <a:gd name="T6" fmla="*/ 9 w 13"/>
                <a:gd name="T7" fmla="*/ 28 h 28"/>
                <a:gd name="T8" fmla="*/ 7 w 13"/>
                <a:gd name="T9" fmla="*/ 25 h 28"/>
                <a:gd name="T10" fmla="*/ 7 w 13"/>
                <a:gd name="T11" fmla="*/ 15 h 28"/>
                <a:gd name="T12" fmla="*/ 3 w 13"/>
                <a:gd name="T13" fmla="*/ 7 h 28"/>
                <a:gd name="T14" fmla="*/ 0 w 13"/>
                <a:gd name="T15" fmla="*/ 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8">
                  <a:moveTo>
                    <a:pt x="0" y="5"/>
                  </a:moveTo>
                  <a:cubicBezTo>
                    <a:pt x="4" y="4"/>
                    <a:pt x="7" y="2"/>
                    <a:pt x="13" y="0"/>
                  </a:cubicBezTo>
                  <a:cubicBezTo>
                    <a:pt x="13" y="10"/>
                    <a:pt x="13" y="17"/>
                    <a:pt x="13" y="25"/>
                  </a:cubicBezTo>
                  <a:cubicBezTo>
                    <a:pt x="12" y="26"/>
                    <a:pt x="10" y="27"/>
                    <a:pt x="9" y="28"/>
                  </a:cubicBezTo>
                  <a:cubicBezTo>
                    <a:pt x="9" y="27"/>
                    <a:pt x="7" y="26"/>
                    <a:pt x="7" y="25"/>
                  </a:cubicBezTo>
                  <a:cubicBezTo>
                    <a:pt x="7" y="22"/>
                    <a:pt x="7" y="18"/>
                    <a:pt x="7" y="15"/>
                  </a:cubicBezTo>
                  <a:cubicBezTo>
                    <a:pt x="6" y="12"/>
                    <a:pt x="4" y="10"/>
                    <a:pt x="3" y="7"/>
                  </a:cubicBezTo>
                  <a:cubicBezTo>
                    <a:pt x="2" y="6"/>
                    <a:pt x="1" y="6"/>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2" name="Freeform 155">
              <a:extLst>
                <a:ext uri="{FF2B5EF4-FFF2-40B4-BE49-F238E27FC236}">
                  <a16:creationId xmlns:a16="http://schemas.microsoft.com/office/drawing/2014/main" id="{F8013DAE-3613-4305-AB55-721F3FDD7EBB}"/>
                </a:ext>
              </a:extLst>
            </p:cNvPr>
            <p:cNvSpPr>
              <a:spLocks/>
            </p:cNvSpPr>
            <p:nvPr/>
          </p:nvSpPr>
          <p:spPr bwMode="auto">
            <a:xfrm>
              <a:off x="618" y="1528"/>
              <a:ext cx="15" cy="36"/>
            </a:xfrm>
            <a:custGeom>
              <a:avLst/>
              <a:gdLst>
                <a:gd name="T0" fmla="*/ 8 w 10"/>
                <a:gd name="T1" fmla="*/ 0 h 25"/>
                <a:gd name="T2" fmla="*/ 3 w 10"/>
                <a:gd name="T3" fmla="*/ 25 h 25"/>
                <a:gd name="T4" fmla="*/ 8 w 10"/>
                <a:gd name="T5" fmla="*/ 0 h 25"/>
              </a:gdLst>
              <a:ahLst/>
              <a:cxnLst>
                <a:cxn ang="0">
                  <a:pos x="T0" y="T1"/>
                </a:cxn>
                <a:cxn ang="0">
                  <a:pos x="T2" y="T3"/>
                </a:cxn>
                <a:cxn ang="0">
                  <a:pos x="T4" y="T5"/>
                </a:cxn>
              </a:cxnLst>
              <a:rect l="0" t="0" r="r" b="b"/>
              <a:pathLst>
                <a:path w="10" h="25">
                  <a:moveTo>
                    <a:pt x="8" y="0"/>
                  </a:moveTo>
                  <a:cubicBezTo>
                    <a:pt x="10" y="21"/>
                    <a:pt x="9" y="24"/>
                    <a:pt x="3" y="25"/>
                  </a:cubicBezTo>
                  <a:cubicBezTo>
                    <a:pt x="0" y="10"/>
                    <a:pt x="1" y="5"/>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3" name="Freeform 156">
              <a:extLst>
                <a:ext uri="{FF2B5EF4-FFF2-40B4-BE49-F238E27FC236}">
                  <a16:creationId xmlns:a16="http://schemas.microsoft.com/office/drawing/2014/main" id="{D6EA4FB1-891F-45C7-A706-DBC279904FAD}"/>
                </a:ext>
              </a:extLst>
            </p:cNvPr>
            <p:cNvSpPr>
              <a:spLocks/>
            </p:cNvSpPr>
            <p:nvPr/>
          </p:nvSpPr>
          <p:spPr bwMode="auto">
            <a:xfrm>
              <a:off x="1795" y="3055"/>
              <a:ext cx="17" cy="42"/>
            </a:xfrm>
            <a:custGeom>
              <a:avLst/>
              <a:gdLst>
                <a:gd name="T0" fmla="*/ 11 w 11"/>
                <a:gd name="T1" fmla="*/ 0 h 28"/>
                <a:gd name="T2" fmla="*/ 11 w 11"/>
                <a:gd name="T3" fmla="*/ 24 h 28"/>
                <a:gd name="T4" fmla="*/ 8 w 11"/>
                <a:gd name="T5" fmla="*/ 28 h 28"/>
                <a:gd name="T6" fmla="*/ 5 w 11"/>
                <a:gd name="T7" fmla="*/ 23 h 28"/>
                <a:gd name="T8" fmla="*/ 5 w 11"/>
                <a:gd name="T9" fmla="*/ 14 h 28"/>
                <a:gd name="T10" fmla="*/ 0 w 11"/>
                <a:gd name="T11" fmla="*/ 5 h 28"/>
                <a:gd name="T12" fmla="*/ 11 w 11"/>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11" y="0"/>
                  </a:moveTo>
                  <a:cubicBezTo>
                    <a:pt x="11" y="10"/>
                    <a:pt x="11" y="17"/>
                    <a:pt x="11" y="24"/>
                  </a:cubicBezTo>
                  <a:cubicBezTo>
                    <a:pt x="11" y="25"/>
                    <a:pt x="9" y="27"/>
                    <a:pt x="8" y="28"/>
                  </a:cubicBezTo>
                  <a:cubicBezTo>
                    <a:pt x="7" y="27"/>
                    <a:pt x="5" y="25"/>
                    <a:pt x="5" y="23"/>
                  </a:cubicBezTo>
                  <a:cubicBezTo>
                    <a:pt x="5" y="20"/>
                    <a:pt x="5" y="17"/>
                    <a:pt x="5" y="14"/>
                  </a:cubicBezTo>
                  <a:cubicBezTo>
                    <a:pt x="4" y="12"/>
                    <a:pt x="2" y="9"/>
                    <a:pt x="0" y="5"/>
                  </a:cubicBezTo>
                  <a:cubicBezTo>
                    <a:pt x="2" y="4"/>
                    <a:pt x="6" y="2"/>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4" name="Freeform 157">
              <a:extLst>
                <a:ext uri="{FF2B5EF4-FFF2-40B4-BE49-F238E27FC236}">
                  <a16:creationId xmlns:a16="http://schemas.microsoft.com/office/drawing/2014/main" id="{9FD004F7-050F-43A7-BB06-EA046BA2DB72}"/>
                </a:ext>
              </a:extLst>
            </p:cNvPr>
            <p:cNvSpPr>
              <a:spLocks/>
            </p:cNvSpPr>
            <p:nvPr/>
          </p:nvSpPr>
          <p:spPr bwMode="auto">
            <a:xfrm>
              <a:off x="1931" y="2917"/>
              <a:ext cx="19" cy="41"/>
            </a:xfrm>
            <a:custGeom>
              <a:avLst/>
              <a:gdLst>
                <a:gd name="T0" fmla="*/ 7 w 13"/>
                <a:gd name="T1" fmla="*/ 9 h 28"/>
                <a:gd name="T2" fmla="*/ 1 w 13"/>
                <a:gd name="T3" fmla="*/ 8 h 28"/>
                <a:gd name="T4" fmla="*/ 0 w 13"/>
                <a:gd name="T5" fmla="*/ 6 h 28"/>
                <a:gd name="T6" fmla="*/ 13 w 13"/>
                <a:gd name="T7" fmla="*/ 0 h 28"/>
                <a:gd name="T8" fmla="*/ 13 w 13"/>
                <a:gd name="T9" fmla="*/ 24 h 28"/>
                <a:gd name="T10" fmla="*/ 9 w 13"/>
                <a:gd name="T11" fmla="*/ 28 h 28"/>
                <a:gd name="T12" fmla="*/ 7 w 13"/>
                <a:gd name="T13" fmla="*/ 24 h 28"/>
                <a:gd name="T14" fmla="*/ 7 w 13"/>
                <a:gd name="T15" fmla="*/ 9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8">
                  <a:moveTo>
                    <a:pt x="7" y="9"/>
                  </a:moveTo>
                  <a:cubicBezTo>
                    <a:pt x="5" y="9"/>
                    <a:pt x="3" y="8"/>
                    <a:pt x="1" y="8"/>
                  </a:cubicBezTo>
                  <a:cubicBezTo>
                    <a:pt x="1" y="7"/>
                    <a:pt x="0" y="6"/>
                    <a:pt x="0" y="6"/>
                  </a:cubicBezTo>
                  <a:cubicBezTo>
                    <a:pt x="4" y="4"/>
                    <a:pt x="7" y="2"/>
                    <a:pt x="13" y="0"/>
                  </a:cubicBezTo>
                  <a:cubicBezTo>
                    <a:pt x="13" y="10"/>
                    <a:pt x="13" y="17"/>
                    <a:pt x="13" y="24"/>
                  </a:cubicBezTo>
                  <a:cubicBezTo>
                    <a:pt x="12" y="26"/>
                    <a:pt x="10" y="27"/>
                    <a:pt x="9" y="28"/>
                  </a:cubicBezTo>
                  <a:cubicBezTo>
                    <a:pt x="8" y="27"/>
                    <a:pt x="7" y="26"/>
                    <a:pt x="7" y="24"/>
                  </a:cubicBezTo>
                  <a:cubicBezTo>
                    <a:pt x="7" y="19"/>
                    <a:pt x="7" y="14"/>
                    <a:pt x="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5" name="Freeform 158">
              <a:extLst>
                <a:ext uri="{FF2B5EF4-FFF2-40B4-BE49-F238E27FC236}">
                  <a16:creationId xmlns:a16="http://schemas.microsoft.com/office/drawing/2014/main" id="{5279396A-1456-4977-A4FD-EA0C1910FDC7}"/>
                </a:ext>
              </a:extLst>
            </p:cNvPr>
            <p:cNvSpPr>
              <a:spLocks/>
            </p:cNvSpPr>
            <p:nvPr/>
          </p:nvSpPr>
          <p:spPr bwMode="auto">
            <a:xfrm>
              <a:off x="1797" y="2919"/>
              <a:ext cx="15" cy="39"/>
            </a:xfrm>
            <a:custGeom>
              <a:avLst/>
              <a:gdLst>
                <a:gd name="T0" fmla="*/ 0 w 10"/>
                <a:gd name="T1" fmla="*/ 3 h 27"/>
                <a:gd name="T2" fmla="*/ 10 w 10"/>
                <a:gd name="T3" fmla="*/ 0 h 27"/>
                <a:gd name="T4" fmla="*/ 10 w 10"/>
                <a:gd name="T5" fmla="*/ 24 h 27"/>
                <a:gd name="T6" fmla="*/ 7 w 10"/>
                <a:gd name="T7" fmla="*/ 27 h 27"/>
                <a:gd name="T8" fmla="*/ 4 w 10"/>
                <a:gd name="T9" fmla="*/ 24 h 27"/>
                <a:gd name="T10" fmla="*/ 4 w 10"/>
                <a:gd name="T11" fmla="*/ 15 h 27"/>
                <a:gd name="T12" fmla="*/ 0 w 10"/>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10" h="27">
                  <a:moveTo>
                    <a:pt x="0" y="3"/>
                  </a:moveTo>
                  <a:cubicBezTo>
                    <a:pt x="1" y="3"/>
                    <a:pt x="5" y="1"/>
                    <a:pt x="10" y="0"/>
                  </a:cubicBezTo>
                  <a:cubicBezTo>
                    <a:pt x="10" y="9"/>
                    <a:pt x="10" y="16"/>
                    <a:pt x="10" y="24"/>
                  </a:cubicBezTo>
                  <a:cubicBezTo>
                    <a:pt x="10" y="25"/>
                    <a:pt x="8" y="26"/>
                    <a:pt x="7" y="27"/>
                  </a:cubicBezTo>
                  <a:cubicBezTo>
                    <a:pt x="6" y="26"/>
                    <a:pt x="4" y="25"/>
                    <a:pt x="4" y="24"/>
                  </a:cubicBezTo>
                  <a:cubicBezTo>
                    <a:pt x="4" y="21"/>
                    <a:pt x="4" y="18"/>
                    <a:pt x="4" y="15"/>
                  </a:cubicBezTo>
                  <a:cubicBezTo>
                    <a:pt x="3" y="12"/>
                    <a:pt x="2" y="9"/>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6" name="Freeform 159">
              <a:extLst>
                <a:ext uri="{FF2B5EF4-FFF2-40B4-BE49-F238E27FC236}">
                  <a16:creationId xmlns:a16="http://schemas.microsoft.com/office/drawing/2014/main" id="{3329A90F-6113-4CF8-BEB4-5C74B4B245AA}"/>
                </a:ext>
              </a:extLst>
            </p:cNvPr>
            <p:cNvSpPr>
              <a:spLocks/>
            </p:cNvSpPr>
            <p:nvPr/>
          </p:nvSpPr>
          <p:spPr bwMode="auto">
            <a:xfrm>
              <a:off x="560" y="1534"/>
              <a:ext cx="23" cy="32"/>
            </a:xfrm>
            <a:custGeom>
              <a:avLst/>
              <a:gdLst>
                <a:gd name="T0" fmla="*/ 11 w 15"/>
                <a:gd name="T1" fmla="*/ 0 h 22"/>
                <a:gd name="T2" fmla="*/ 4 w 15"/>
                <a:gd name="T3" fmla="*/ 22 h 22"/>
                <a:gd name="T4" fmla="*/ 11 w 15"/>
                <a:gd name="T5" fmla="*/ 0 h 22"/>
              </a:gdLst>
              <a:ahLst/>
              <a:cxnLst>
                <a:cxn ang="0">
                  <a:pos x="T0" y="T1"/>
                </a:cxn>
                <a:cxn ang="0">
                  <a:pos x="T2" y="T3"/>
                </a:cxn>
                <a:cxn ang="0">
                  <a:pos x="T4" y="T5"/>
                </a:cxn>
              </a:cxnLst>
              <a:rect l="0" t="0" r="r" b="b"/>
              <a:pathLst>
                <a:path w="15" h="22">
                  <a:moveTo>
                    <a:pt x="11" y="0"/>
                  </a:moveTo>
                  <a:cubicBezTo>
                    <a:pt x="9" y="8"/>
                    <a:pt x="15" y="17"/>
                    <a:pt x="4" y="22"/>
                  </a:cubicBezTo>
                  <a:cubicBezTo>
                    <a:pt x="0" y="8"/>
                    <a:pt x="2" y="0"/>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7" name="Freeform 160">
              <a:extLst>
                <a:ext uri="{FF2B5EF4-FFF2-40B4-BE49-F238E27FC236}">
                  <a16:creationId xmlns:a16="http://schemas.microsoft.com/office/drawing/2014/main" id="{AE1DA39E-8D51-43E6-BFDC-99AC2D4DC3D2}"/>
                </a:ext>
              </a:extLst>
            </p:cNvPr>
            <p:cNvSpPr>
              <a:spLocks/>
            </p:cNvSpPr>
            <p:nvPr/>
          </p:nvSpPr>
          <p:spPr bwMode="auto">
            <a:xfrm>
              <a:off x="694" y="790"/>
              <a:ext cx="17" cy="38"/>
            </a:xfrm>
            <a:custGeom>
              <a:avLst/>
              <a:gdLst>
                <a:gd name="T0" fmla="*/ 11 w 11"/>
                <a:gd name="T1" fmla="*/ 0 h 26"/>
                <a:gd name="T2" fmla="*/ 10 w 11"/>
                <a:gd name="T3" fmla="*/ 22 h 26"/>
                <a:gd name="T4" fmla="*/ 8 w 11"/>
                <a:gd name="T5" fmla="*/ 26 h 26"/>
                <a:gd name="T6" fmla="*/ 4 w 11"/>
                <a:gd name="T7" fmla="*/ 21 h 26"/>
                <a:gd name="T8" fmla="*/ 11 w 11"/>
                <a:gd name="T9" fmla="*/ 0 h 26"/>
              </a:gdLst>
              <a:ahLst/>
              <a:cxnLst>
                <a:cxn ang="0">
                  <a:pos x="T0" y="T1"/>
                </a:cxn>
                <a:cxn ang="0">
                  <a:pos x="T2" y="T3"/>
                </a:cxn>
                <a:cxn ang="0">
                  <a:pos x="T4" y="T5"/>
                </a:cxn>
                <a:cxn ang="0">
                  <a:pos x="T6" y="T7"/>
                </a:cxn>
                <a:cxn ang="0">
                  <a:pos x="T8" y="T9"/>
                </a:cxn>
              </a:cxnLst>
              <a:rect l="0" t="0" r="r" b="b"/>
              <a:pathLst>
                <a:path w="11" h="26">
                  <a:moveTo>
                    <a:pt x="11" y="0"/>
                  </a:moveTo>
                  <a:cubicBezTo>
                    <a:pt x="11" y="9"/>
                    <a:pt x="11" y="15"/>
                    <a:pt x="10" y="22"/>
                  </a:cubicBezTo>
                  <a:cubicBezTo>
                    <a:pt x="10" y="23"/>
                    <a:pt x="9" y="25"/>
                    <a:pt x="8" y="26"/>
                  </a:cubicBezTo>
                  <a:cubicBezTo>
                    <a:pt x="6" y="25"/>
                    <a:pt x="4" y="23"/>
                    <a:pt x="4" y="21"/>
                  </a:cubicBezTo>
                  <a:cubicBezTo>
                    <a:pt x="5" y="15"/>
                    <a:pt x="0" y="7"/>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8" name="Freeform 161">
              <a:extLst>
                <a:ext uri="{FF2B5EF4-FFF2-40B4-BE49-F238E27FC236}">
                  <a16:creationId xmlns:a16="http://schemas.microsoft.com/office/drawing/2014/main" id="{2314E20D-3D5A-4BA3-8AE6-4EC70E585006}"/>
                </a:ext>
              </a:extLst>
            </p:cNvPr>
            <p:cNvSpPr>
              <a:spLocks/>
            </p:cNvSpPr>
            <p:nvPr/>
          </p:nvSpPr>
          <p:spPr bwMode="auto">
            <a:xfrm>
              <a:off x="1763" y="2997"/>
              <a:ext cx="12" cy="28"/>
            </a:xfrm>
            <a:custGeom>
              <a:avLst/>
              <a:gdLst>
                <a:gd name="T0" fmla="*/ 8 w 8"/>
                <a:gd name="T1" fmla="*/ 0 h 19"/>
                <a:gd name="T2" fmla="*/ 8 w 8"/>
                <a:gd name="T3" fmla="*/ 19 h 19"/>
                <a:gd name="T4" fmla="*/ 8 w 8"/>
                <a:gd name="T5" fmla="*/ 0 h 19"/>
              </a:gdLst>
              <a:ahLst/>
              <a:cxnLst>
                <a:cxn ang="0">
                  <a:pos x="T0" y="T1"/>
                </a:cxn>
                <a:cxn ang="0">
                  <a:pos x="T2" y="T3"/>
                </a:cxn>
                <a:cxn ang="0">
                  <a:pos x="T4" y="T5"/>
                </a:cxn>
              </a:cxnLst>
              <a:rect l="0" t="0" r="r" b="b"/>
              <a:pathLst>
                <a:path w="8" h="19">
                  <a:moveTo>
                    <a:pt x="8" y="0"/>
                  </a:moveTo>
                  <a:cubicBezTo>
                    <a:pt x="8" y="5"/>
                    <a:pt x="8" y="11"/>
                    <a:pt x="8" y="19"/>
                  </a:cubicBezTo>
                  <a:cubicBezTo>
                    <a:pt x="1" y="11"/>
                    <a:pt x="0" y="7"/>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69" name="Freeform 162">
              <a:extLst>
                <a:ext uri="{FF2B5EF4-FFF2-40B4-BE49-F238E27FC236}">
                  <a16:creationId xmlns:a16="http://schemas.microsoft.com/office/drawing/2014/main" id="{7BA58796-0671-469A-A5AC-930656C94502}"/>
                </a:ext>
              </a:extLst>
            </p:cNvPr>
            <p:cNvSpPr>
              <a:spLocks/>
            </p:cNvSpPr>
            <p:nvPr/>
          </p:nvSpPr>
          <p:spPr bwMode="auto">
            <a:xfrm>
              <a:off x="1769" y="2858"/>
              <a:ext cx="9" cy="25"/>
            </a:xfrm>
            <a:custGeom>
              <a:avLst/>
              <a:gdLst>
                <a:gd name="T0" fmla="*/ 0 w 6"/>
                <a:gd name="T1" fmla="*/ 17 h 17"/>
                <a:gd name="T2" fmla="*/ 0 w 6"/>
                <a:gd name="T3" fmla="*/ 0 h 17"/>
                <a:gd name="T4" fmla="*/ 2 w 6"/>
                <a:gd name="T5" fmla="*/ 0 h 17"/>
                <a:gd name="T6" fmla="*/ 3 w 6"/>
                <a:gd name="T7" fmla="*/ 17 h 17"/>
                <a:gd name="T8" fmla="*/ 0 w 6"/>
                <a:gd name="T9" fmla="*/ 17 h 17"/>
              </a:gdLst>
              <a:ahLst/>
              <a:cxnLst>
                <a:cxn ang="0">
                  <a:pos x="T0" y="T1"/>
                </a:cxn>
                <a:cxn ang="0">
                  <a:pos x="T2" y="T3"/>
                </a:cxn>
                <a:cxn ang="0">
                  <a:pos x="T4" y="T5"/>
                </a:cxn>
                <a:cxn ang="0">
                  <a:pos x="T6" y="T7"/>
                </a:cxn>
                <a:cxn ang="0">
                  <a:pos x="T8" y="T9"/>
                </a:cxn>
              </a:cxnLst>
              <a:rect l="0" t="0" r="r" b="b"/>
              <a:pathLst>
                <a:path w="6" h="17">
                  <a:moveTo>
                    <a:pt x="0" y="17"/>
                  </a:moveTo>
                  <a:cubicBezTo>
                    <a:pt x="0" y="11"/>
                    <a:pt x="0" y="6"/>
                    <a:pt x="0" y="0"/>
                  </a:cubicBezTo>
                  <a:cubicBezTo>
                    <a:pt x="1" y="0"/>
                    <a:pt x="1" y="0"/>
                    <a:pt x="2" y="0"/>
                  </a:cubicBezTo>
                  <a:cubicBezTo>
                    <a:pt x="6" y="5"/>
                    <a:pt x="6" y="11"/>
                    <a:pt x="3" y="17"/>
                  </a:cubicBezTo>
                  <a:cubicBezTo>
                    <a:pt x="2" y="17"/>
                    <a:pt x="1" y="17"/>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0" name="Freeform 163">
              <a:extLst>
                <a:ext uri="{FF2B5EF4-FFF2-40B4-BE49-F238E27FC236}">
                  <a16:creationId xmlns:a16="http://schemas.microsoft.com/office/drawing/2014/main" id="{DF4969ED-9940-4F1C-A15F-56D29C97E5C7}"/>
                </a:ext>
              </a:extLst>
            </p:cNvPr>
            <p:cNvSpPr>
              <a:spLocks/>
            </p:cNvSpPr>
            <p:nvPr/>
          </p:nvSpPr>
          <p:spPr bwMode="auto">
            <a:xfrm>
              <a:off x="1763" y="2927"/>
              <a:ext cx="12" cy="27"/>
            </a:xfrm>
            <a:custGeom>
              <a:avLst/>
              <a:gdLst>
                <a:gd name="T0" fmla="*/ 8 w 8"/>
                <a:gd name="T1" fmla="*/ 0 h 18"/>
                <a:gd name="T2" fmla="*/ 8 w 8"/>
                <a:gd name="T3" fmla="*/ 18 h 18"/>
                <a:gd name="T4" fmla="*/ 5 w 8"/>
                <a:gd name="T5" fmla="*/ 0 h 18"/>
                <a:gd name="T6" fmla="*/ 8 w 8"/>
                <a:gd name="T7" fmla="*/ 0 h 18"/>
              </a:gdLst>
              <a:ahLst/>
              <a:cxnLst>
                <a:cxn ang="0">
                  <a:pos x="T0" y="T1"/>
                </a:cxn>
                <a:cxn ang="0">
                  <a:pos x="T2" y="T3"/>
                </a:cxn>
                <a:cxn ang="0">
                  <a:pos x="T4" y="T5"/>
                </a:cxn>
                <a:cxn ang="0">
                  <a:pos x="T6" y="T7"/>
                </a:cxn>
              </a:cxnLst>
              <a:rect l="0" t="0" r="r" b="b"/>
              <a:pathLst>
                <a:path w="8" h="18">
                  <a:moveTo>
                    <a:pt x="8" y="0"/>
                  </a:moveTo>
                  <a:cubicBezTo>
                    <a:pt x="8" y="5"/>
                    <a:pt x="8" y="11"/>
                    <a:pt x="8" y="18"/>
                  </a:cubicBezTo>
                  <a:cubicBezTo>
                    <a:pt x="1" y="12"/>
                    <a:pt x="0" y="8"/>
                    <a:pt x="5" y="0"/>
                  </a:cubicBezTo>
                  <a:cubicBezTo>
                    <a:pt x="6" y="0"/>
                    <a:pt x="7"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1" name="Freeform 164">
              <a:extLst>
                <a:ext uri="{FF2B5EF4-FFF2-40B4-BE49-F238E27FC236}">
                  <a16:creationId xmlns:a16="http://schemas.microsoft.com/office/drawing/2014/main" id="{A7E81D8B-E92C-41B7-87A9-8AD8E66ACC16}"/>
                </a:ext>
              </a:extLst>
            </p:cNvPr>
            <p:cNvSpPr>
              <a:spLocks/>
            </p:cNvSpPr>
            <p:nvPr/>
          </p:nvSpPr>
          <p:spPr bwMode="auto">
            <a:xfrm>
              <a:off x="1837" y="2924"/>
              <a:ext cx="10" cy="31"/>
            </a:xfrm>
            <a:custGeom>
              <a:avLst/>
              <a:gdLst>
                <a:gd name="T0" fmla="*/ 0 w 7"/>
                <a:gd name="T1" fmla="*/ 21 h 21"/>
                <a:gd name="T2" fmla="*/ 0 w 7"/>
                <a:gd name="T3" fmla="*/ 0 h 21"/>
                <a:gd name="T4" fmla="*/ 0 w 7"/>
                <a:gd name="T5" fmla="*/ 21 h 21"/>
              </a:gdLst>
              <a:ahLst/>
              <a:cxnLst>
                <a:cxn ang="0">
                  <a:pos x="T0" y="T1"/>
                </a:cxn>
                <a:cxn ang="0">
                  <a:pos x="T2" y="T3"/>
                </a:cxn>
                <a:cxn ang="0">
                  <a:pos x="T4" y="T5"/>
                </a:cxn>
              </a:cxnLst>
              <a:rect l="0" t="0" r="r" b="b"/>
              <a:pathLst>
                <a:path w="7" h="21">
                  <a:moveTo>
                    <a:pt x="0" y="21"/>
                  </a:moveTo>
                  <a:cubicBezTo>
                    <a:pt x="0" y="13"/>
                    <a:pt x="0" y="7"/>
                    <a:pt x="0" y="0"/>
                  </a:cubicBezTo>
                  <a:cubicBezTo>
                    <a:pt x="7" y="7"/>
                    <a:pt x="7" y="13"/>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2" name="Freeform 165">
              <a:extLst>
                <a:ext uri="{FF2B5EF4-FFF2-40B4-BE49-F238E27FC236}">
                  <a16:creationId xmlns:a16="http://schemas.microsoft.com/office/drawing/2014/main" id="{65AE8B2C-8090-4BFD-BD64-E6D28CBFB394}"/>
                </a:ext>
              </a:extLst>
            </p:cNvPr>
            <p:cNvSpPr>
              <a:spLocks/>
            </p:cNvSpPr>
            <p:nvPr/>
          </p:nvSpPr>
          <p:spPr bwMode="auto">
            <a:xfrm>
              <a:off x="1837" y="3064"/>
              <a:ext cx="5" cy="27"/>
            </a:xfrm>
            <a:custGeom>
              <a:avLst/>
              <a:gdLst>
                <a:gd name="T0" fmla="*/ 4 w 4"/>
                <a:gd name="T1" fmla="*/ 0 h 18"/>
                <a:gd name="T2" fmla="*/ 4 w 4"/>
                <a:gd name="T3" fmla="*/ 18 h 18"/>
                <a:gd name="T4" fmla="*/ 0 w 4"/>
                <a:gd name="T5" fmla="*/ 18 h 18"/>
                <a:gd name="T6" fmla="*/ 0 w 4"/>
                <a:gd name="T7" fmla="*/ 0 h 18"/>
                <a:gd name="T8" fmla="*/ 4 w 4"/>
                <a:gd name="T9" fmla="*/ 0 h 18"/>
              </a:gdLst>
              <a:ahLst/>
              <a:cxnLst>
                <a:cxn ang="0">
                  <a:pos x="T0" y="T1"/>
                </a:cxn>
                <a:cxn ang="0">
                  <a:pos x="T2" y="T3"/>
                </a:cxn>
                <a:cxn ang="0">
                  <a:pos x="T4" y="T5"/>
                </a:cxn>
                <a:cxn ang="0">
                  <a:pos x="T6" y="T7"/>
                </a:cxn>
                <a:cxn ang="0">
                  <a:pos x="T8" y="T9"/>
                </a:cxn>
              </a:cxnLst>
              <a:rect l="0" t="0" r="r" b="b"/>
              <a:pathLst>
                <a:path w="4" h="18">
                  <a:moveTo>
                    <a:pt x="4" y="0"/>
                  </a:moveTo>
                  <a:cubicBezTo>
                    <a:pt x="4" y="6"/>
                    <a:pt x="4" y="12"/>
                    <a:pt x="4" y="18"/>
                  </a:cubicBezTo>
                  <a:cubicBezTo>
                    <a:pt x="3" y="18"/>
                    <a:pt x="1" y="18"/>
                    <a:pt x="0" y="18"/>
                  </a:cubicBezTo>
                  <a:cubicBezTo>
                    <a:pt x="0" y="12"/>
                    <a:pt x="0" y="6"/>
                    <a:pt x="0" y="0"/>
                  </a:cubicBezTo>
                  <a:cubicBezTo>
                    <a:pt x="1" y="0"/>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3" name="Freeform 166">
              <a:extLst>
                <a:ext uri="{FF2B5EF4-FFF2-40B4-BE49-F238E27FC236}">
                  <a16:creationId xmlns:a16="http://schemas.microsoft.com/office/drawing/2014/main" id="{19F85ED5-9731-4EC9-9167-74DD6F489E6F}"/>
                </a:ext>
              </a:extLst>
            </p:cNvPr>
            <p:cNvSpPr>
              <a:spLocks/>
            </p:cNvSpPr>
            <p:nvPr/>
          </p:nvSpPr>
          <p:spPr bwMode="auto">
            <a:xfrm>
              <a:off x="1767" y="3064"/>
              <a:ext cx="11" cy="27"/>
            </a:xfrm>
            <a:custGeom>
              <a:avLst/>
              <a:gdLst>
                <a:gd name="T0" fmla="*/ 0 w 7"/>
                <a:gd name="T1" fmla="*/ 18 h 18"/>
                <a:gd name="T2" fmla="*/ 0 w 7"/>
                <a:gd name="T3" fmla="*/ 0 h 18"/>
                <a:gd name="T4" fmla="*/ 4 w 7"/>
                <a:gd name="T5" fmla="*/ 0 h 18"/>
                <a:gd name="T6" fmla="*/ 4 w 7"/>
                <a:gd name="T7" fmla="*/ 18 h 18"/>
                <a:gd name="T8" fmla="*/ 0 w 7"/>
                <a:gd name="T9" fmla="*/ 18 h 18"/>
              </a:gdLst>
              <a:ahLst/>
              <a:cxnLst>
                <a:cxn ang="0">
                  <a:pos x="T0" y="T1"/>
                </a:cxn>
                <a:cxn ang="0">
                  <a:pos x="T2" y="T3"/>
                </a:cxn>
                <a:cxn ang="0">
                  <a:pos x="T4" y="T5"/>
                </a:cxn>
                <a:cxn ang="0">
                  <a:pos x="T6" y="T7"/>
                </a:cxn>
                <a:cxn ang="0">
                  <a:pos x="T8" y="T9"/>
                </a:cxn>
              </a:cxnLst>
              <a:rect l="0" t="0" r="r" b="b"/>
              <a:pathLst>
                <a:path w="7" h="18">
                  <a:moveTo>
                    <a:pt x="0" y="18"/>
                  </a:moveTo>
                  <a:cubicBezTo>
                    <a:pt x="0" y="12"/>
                    <a:pt x="0" y="6"/>
                    <a:pt x="0" y="0"/>
                  </a:cubicBezTo>
                  <a:cubicBezTo>
                    <a:pt x="1" y="0"/>
                    <a:pt x="2" y="0"/>
                    <a:pt x="4" y="0"/>
                  </a:cubicBezTo>
                  <a:cubicBezTo>
                    <a:pt x="7" y="6"/>
                    <a:pt x="7" y="12"/>
                    <a:pt x="4" y="18"/>
                  </a:cubicBezTo>
                  <a:cubicBezTo>
                    <a:pt x="3" y="18"/>
                    <a:pt x="2" y="18"/>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4" name="Freeform 167">
              <a:extLst>
                <a:ext uri="{FF2B5EF4-FFF2-40B4-BE49-F238E27FC236}">
                  <a16:creationId xmlns:a16="http://schemas.microsoft.com/office/drawing/2014/main" id="{BBC925AB-E0E7-416A-B898-9F18B60A12B8}"/>
                </a:ext>
              </a:extLst>
            </p:cNvPr>
            <p:cNvSpPr>
              <a:spLocks/>
            </p:cNvSpPr>
            <p:nvPr/>
          </p:nvSpPr>
          <p:spPr bwMode="auto">
            <a:xfrm>
              <a:off x="1906" y="2995"/>
              <a:ext cx="6" cy="27"/>
            </a:xfrm>
            <a:custGeom>
              <a:avLst/>
              <a:gdLst>
                <a:gd name="T0" fmla="*/ 0 w 4"/>
                <a:gd name="T1" fmla="*/ 18 h 18"/>
                <a:gd name="T2" fmla="*/ 0 w 4"/>
                <a:gd name="T3" fmla="*/ 0 h 18"/>
                <a:gd name="T4" fmla="*/ 4 w 4"/>
                <a:gd name="T5" fmla="*/ 0 h 18"/>
                <a:gd name="T6" fmla="*/ 4 w 4"/>
                <a:gd name="T7" fmla="*/ 18 h 18"/>
                <a:gd name="T8" fmla="*/ 0 w 4"/>
                <a:gd name="T9" fmla="*/ 18 h 18"/>
              </a:gdLst>
              <a:ahLst/>
              <a:cxnLst>
                <a:cxn ang="0">
                  <a:pos x="T0" y="T1"/>
                </a:cxn>
                <a:cxn ang="0">
                  <a:pos x="T2" y="T3"/>
                </a:cxn>
                <a:cxn ang="0">
                  <a:pos x="T4" y="T5"/>
                </a:cxn>
                <a:cxn ang="0">
                  <a:pos x="T6" y="T7"/>
                </a:cxn>
                <a:cxn ang="0">
                  <a:pos x="T8" y="T9"/>
                </a:cxn>
              </a:cxnLst>
              <a:rect l="0" t="0" r="r" b="b"/>
              <a:pathLst>
                <a:path w="4" h="18">
                  <a:moveTo>
                    <a:pt x="0" y="18"/>
                  </a:moveTo>
                  <a:cubicBezTo>
                    <a:pt x="0" y="12"/>
                    <a:pt x="0" y="6"/>
                    <a:pt x="0" y="0"/>
                  </a:cubicBezTo>
                  <a:cubicBezTo>
                    <a:pt x="1" y="0"/>
                    <a:pt x="3" y="0"/>
                    <a:pt x="4" y="0"/>
                  </a:cubicBezTo>
                  <a:cubicBezTo>
                    <a:pt x="4" y="6"/>
                    <a:pt x="4" y="12"/>
                    <a:pt x="4" y="18"/>
                  </a:cubicBezTo>
                  <a:cubicBezTo>
                    <a:pt x="3" y="18"/>
                    <a:pt x="1" y="18"/>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5" name="Freeform 168">
              <a:extLst>
                <a:ext uri="{FF2B5EF4-FFF2-40B4-BE49-F238E27FC236}">
                  <a16:creationId xmlns:a16="http://schemas.microsoft.com/office/drawing/2014/main" id="{901CF2DD-D914-49C7-9C9A-8032955B1F4C}"/>
                </a:ext>
              </a:extLst>
            </p:cNvPr>
            <p:cNvSpPr>
              <a:spLocks/>
            </p:cNvSpPr>
            <p:nvPr/>
          </p:nvSpPr>
          <p:spPr bwMode="auto">
            <a:xfrm>
              <a:off x="1832" y="2858"/>
              <a:ext cx="10" cy="25"/>
            </a:xfrm>
            <a:custGeom>
              <a:avLst/>
              <a:gdLst>
                <a:gd name="T0" fmla="*/ 4 w 7"/>
                <a:gd name="T1" fmla="*/ 17 h 17"/>
                <a:gd name="T2" fmla="*/ 7 w 7"/>
                <a:gd name="T3" fmla="*/ 0 h 17"/>
                <a:gd name="T4" fmla="*/ 7 w 7"/>
                <a:gd name="T5" fmla="*/ 17 h 17"/>
                <a:gd name="T6" fmla="*/ 4 w 7"/>
                <a:gd name="T7" fmla="*/ 17 h 17"/>
              </a:gdLst>
              <a:ahLst/>
              <a:cxnLst>
                <a:cxn ang="0">
                  <a:pos x="T0" y="T1"/>
                </a:cxn>
                <a:cxn ang="0">
                  <a:pos x="T2" y="T3"/>
                </a:cxn>
                <a:cxn ang="0">
                  <a:pos x="T4" y="T5"/>
                </a:cxn>
                <a:cxn ang="0">
                  <a:pos x="T6" y="T7"/>
                </a:cxn>
              </a:cxnLst>
              <a:rect l="0" t="0" r="r" b="b"/>
              <a:pathLst>
                <a:path w="7" h="17">
                  <a:moveTo>
                    <a:pt x="4" y="17"/>
                  </a:moveTo>
                  <a:cubicBezTo>
                    <a:pt x="0" y="11"/>
                    <a:pt x="0" y="5"/>
                    <a:pt x="7" y="0"/>
                  </a:cubicBezTo>
                  <a:cubicBezTo>
                    <a:pt x="7" y="5"/>
                    <a:pt x="7" y="11"/>
                    <a:pt x="7" y="17"/>
                  </a:cubicBezTo>
                  <a:cubicBezTo>
                    <a:pt x="6" y="17"/>
                    <a:pt x="5" y="17"/>
                    <a:pt x="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6" name="Freeform 169">
              <a:extLst>
                <a:ext uri="{FF2B5EF4-FFF2-40B4-BE49-F238E27FC236}">
                  <a16:creationId xmlns:a16="http://schemas.microsoft.com/office/drawing/2014/main" id="{480D80D6-9519-49AD-B131-8EA62280D450}"/>
                </a:ext>
              </a:extLst>
            </p:cNvPr>
            <p:cNvSpPr>
              <a:spLocks/>
            </p:cNvSpPr>
            <p:nvPr/>
          </p:nvSpPr>
          <p:spPr bwMode="auto">
            <a:xfrm>
              <a:off x="1901" y="2858"/>
              <a:ext cx="11" cy="25"/>
            </a:xfrm>
            <a:custGeom>
              <a:avLst/>
              <a:gdLst>
                <a:gd name="T0" fmla="*/ 7 w 7"/>
                <a:gd name="T1" fmla="*/ 0 h 17"/>
                <a:gd name="T2" fmla="*/ 7 w 7"/>
                <a:gd name="T3" fmla="*/ 17 h 17"/>
                <a:gd name="T4" fmla="*/ 4 w 7"/>
                <a:gd name="T5" fmla="*/ 0 h 17"/>
                <a:gd name="T6" fmla="*/ 7 w 7"/>
                <a:gd name="T7" fmla="*/ 0 h 17"/>
              </a:gdLst>
              <a:ahLst/>
              <a:cxnLst>
                <a:cxn ang="0">
                  <a:pos x="T0" y="T1"/>
                </a:cxn>
                <a:cxn ang="0">
                  <a:pos x="T2" y="T3"/>
                </a:cxn>
                <a:cxn ang="0">
                  <a:pos x="T4" y="T5"/>
                </a:cxn>
                <a:cxn ang="0">
                  <a:pos x="T6" y="T7"/>
                </a:cxn>
              </a:cxnLst>
              <a:rect l="0" t="0" r="r" b="b"/>
              <a:pathLst>
                <a:path w="7" h="17">
                  <a:moveTo>
                    <a:pt x="7" y="0"/>
                  </a:moveTo>
                  <a:cubicBezTo>
                    <a:pt x="7" y="5"/>
                    <a:pt x="7" y="11"/>
                    <a:pt x="7" y="17"/>
                  </a:cubicBezTo>
                  <a:cubicBezTo>
                    <a:pt x="0" y="12"/>
                    <a:pt x="0" y="6"/>
                    <a:pt x="4" y="0"/>
                  </a:cubicBezTo>
                  <a:cubicBezTo>
                    <a:pt x="5" y="0"/>
                    <a:pt x="6"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7" name="Freeform 170">
              <a:extLst>
                <a:ext uri="{FF2B5EF4-FFF2-40B4-BE49-F238E27FC236}">
                  <a16:creationId xmlns:a16="http://schemas.microsoft.com/office/drawing/2014/main" id="{5675B2FB-C520-4538-94A2-A1DA26CE570A}"/>
                </a:ext>
              </a:extLst>
            </p:cNvPr>
            <p:cNvSpPr>
              <a:spLocks/>
            </p:cNvSpPr>
            <p:nvPr/>
          </p:nvSpPr>
          <p:spPr bwMode="auto">
            <a:xfrm>
              <a:off x="1901" y="2927"/>
              <a:ext cx="11" cy="25"/>
            </a:xfrm>
            <a:custGeom>
              <a:avLst/>
              <a:gdLst>
                <a:gd name="T0" fmla="*/ 7 w 7"/>
                <a:gd name="T1" fmla="*/ 0 h 17"/>
                <a:gd name="T2" fmla="*/ 7 w 7"/>
                <a:gd name="T3" fmla="*/ 17 h 17"/>
                <a:gd name="T4" fmla="*/ 7 w 7"/>
                <a:gd name="T5" fmla="*/ 0 h 17"/>
              </a:gdLst>
              <a:ahLst/>
              <a:cxnLst>
                <a:cxn ang="0">
                  <a:pos x="T0" y="T1"/>
                </a:cxn>
                <a:cxn ang="0">
                  <a:pos x="T2" y="T3"/>
                </a:cxn>
                <a:cxn ang="0">
                  <a:pos x="T4" y="T5"/>
                </a:cxn>
              </a:cxnLst>
              <a:rect l="0" t="0" r="r" b="b"/>
              <a:pathLst>
                <a:path w="7" h="17">
                  <a:moveTo>
                    <a:pt x="7" y="0"/>
                  </a:moveTo>
                  <a:cubicBezTo>
                    <a:pt x="7" y="5"/>
                    <a:pt x="7" y="11"/>
                    <a:pt x="7" y="17"/>
                  </a:cubicBezTo>
                  <a:cubicBezTo>
                    <a:pt x="0" y="11"/>
                    <a:pt x="0" y="5"/>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8" name="Freeform 171">
              <a:extLst>
                <a:ext uri="{FF2B5EF4-FFF2-40B4-BE49-F238E27FC236}">
                  <a16:creationId xmlns:a16="http://schemas.microsoft.com/office/drawing/2014/main" id="{E984BD7B-AACD-497E-AC4B-442F829AE88E}"/>
                </a:ext>
              </a:extLst>
            </p:cNvPr>
            <p:cNvSpPr>
              <a:spLocks/>
            </p:cNvSpPr>
            <p:nvPr/>
          </p:nvSpPr>
          <p:spPr bwMode="auto">
            <a:xfrm>
              <a:off x="1900" y="3063"/>
              <a:ext cx="12" cy="29"/>
            </a:xfrm>
            <a:custGeom>
              <a:avLst/>
              <a:gdLst>
                <a:gd name="T0" fmla="*/ 8 w 8"/>
                <a:gd name="T1" fmla="*/ 0 h 20"/>
                <a:gd name="T2" fmla="*/ 8 w 8"/>
                <a:gd name="T3" fmla="*/ 20 h 20"/>
                <a:gd name="T4" fmla="*/ 8 w 8"/>
                <a:gd name="T5" fmla="*/ 0 h 20"/>
              </a:gdLst>
              <a:ahLst/>
              <a:cxnLst>
                <a:cxn ang="0">
                  <a:pos x="T0" y="T1"/>
                </a:cxn>
                <a:cxn ang="0">
                  <a:pos x="T2" y="T3"/>
                </a:cxn>
                <a:cxn ang="0">
                  <a:pos x="T4" y="T5"/>
                </a:cxn>
              </a:cxnLst>
              <a:rect l="0" t="0" r="r" b="b"/>
              <a:pathLst>
                <a:path w="8" h="20">
                  <a:moveTo>
                    <a:pt x="8" y="0"/>
                  </a:moveTo>
                  <a:cubicBezTo>
                    <a:pt x="8" y="7"/>
                    <a:pt x="8" y="13"/>
                    <a:pt x="8" y="20"/>
                  </a:cubicBezTo>
                  <a:cubicBezTo>
                    <a:pt x="0" y="13"/>
                    <a:pt x="0" y="8"/>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79" name="Freeform 172">
              <a:extLst>
                <a:ext uri="{FF2B5EF4-FFF2-40B4-BE49-F238E27FC236}">
                  <a16:creationId xmlns:a16="http://schemas.microsoft.com/office/drawing/2014/main" id="{90D8D3A5-0C90-44D0-AE58-290C16F4C480}"/>
                </a:ext>
              </a:extLst>
            </p:cNvPr>
            <p:cNvSpPr>
              <a:spLocks/>
            </p:cNvSpPr>
            <p:nvPr/>
          </p:nvSpPr>
          <p:spPr bwMode="auto">
            <a:xfrm>
              <a:off x="1872" y="3064"/>
              <a:ext cx="10" cy="27"/>
            </a:xfrm>
            <a:custGeom>
              <a:avLst/>
              <a:gdLst>
                <a:gd name="T0" fmla="*/ 0 w 7"/>
                <a:gd name="T1" fmla="*/ 18 h 18"/>
                <a:gd name="T2" fmla="*/ 0 w 7"/>
                <a:gd name="T3" fmla="*/ 0 h 18"/>
                <a:gd name="T4" fmla="*/ 0 w 7"/>
                <a:gd name="T5" fmla="*/ 18 h 18"/>
              </a:gdLst>
              <a:ahLst/>
              <a:cxnLst>
                <a:cxn ang="0">
                  <a:pos x="T0" y="T1"/>
                </a:cxn>
                <a:cxn ang="0">
                  <a:pos x="T2" y="T3"/>
                </a:cxn>
                <a:cxn ang="0">
                  <a:pos x="T4" y="T5"/>
                </a:cxn>
              </a:cxnLst>
              <a:rect l="0" t="0" r="r" b="b"/>
              <a:pathLst>
                <a:path w="7" h="18">
                  <a:moveTo>
                    <a:pt x="0" y="18"/>
                  </a:moveTo>
                  <a:cubicBezTo>
                    <a:pt x="0" y="12"/>
                    <a:pt x="0" y="6"/>
                    <a:pt x="0" y="0"/>
                  </a:cubicBezTo>
                  <a:cubicBezTo>
                    <a:pt x="7" y="6"/>
                    <a:pt x="7" y="12"/>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0" name="Freeform 173">
              <a:extLst>
                <a:ext uri="{FF2B5EF4-FFF2-40B4-BE49-F238E27FC236}">
                  <a16:creationId xmlns:a16="http://schemas.microsoft.com/office/drawing/2014/main" id="{41E77B40-D8E7-41B5-8E26-FF0EDB2496B8}"/>
                </a:ext>
              </a:extLst>
            </p:cNvPr>
            <p:cNvSpPr>
              <a:spLocks/>
            </p:cNvSpPr>
            <p:nvPr/>
          </p:nvSpPr>
          <p:spPr bwMode="auto">
            <a:xfrm>
              <a:off x="1729" y="3064"/>
              <a:ext cx="10" cy="27"/>
            </a:xfrm>
            <a:custGeom>
              <a:avLst/>
              <a:gdLst>
                <a:gd name="T0" fmla="*/ 7 w 7"/>
                <a:gd name="T1" fmla="*/ 0 h 18"/>
                <a:gd name="T2" fmla="*/ 7 w 7"/>
                <a:gd name="T3" fmla="*/ 18 h 18"/>
                <a:gd name="T4" fmla="*/ 4 w 7"/>
                <a:gd name="T5" fmla="*/ 18 h 18"/>
                <a:gd name="T6" fmla="*/ 4 w 7"/>
                <a:gd name="T7" fmla="*/ 0 h 18"/>
                <a:gd name="T8" fmla="*/ 7 w 7"/>
                <a:gd name="T9" fmla="*/ 0 h 18"/>
              </a:gdLst>
              <a:ahLst/>
              <a:cxnLst>
                <a:cxn ang="0">
                  <a:pos x="T0" y="T1"/>
                </a:cxn>
                <a:cxn ang="0">
                  <a:pos x="T2" y="T3"/>
                </a:cxn>
                <a:cxn ang="0">
                  <a:pos x="T4" y="T5"/>
                </a:cxn>
                <a:cxn ang="0">
                  <a:pos x="T6" y="T7"/>
                </a:cxn>
                <a:cxn ang="0">
                  <a:pos x="T8" y="T9"/>
                </a:cxn>
              </a:cxnLst>
              <a:rect l="0" t="0" r="r" b="b"/>
              <a:pathLst>
                <a:path w="7" h="18">
                  <a:moveTo>
                    <a:pt x="7" y="0"/>
                  </a:moveTo>
                  <a:cubicBezTo>
                    <a:pt x="7" y="6"/>
                    <a:pt x="7" y="12"/>
                    <a:pt x="7" y="18"/>
                  </a:cubicBezTo>
                  <a:cubicBezTo>
                    <a:pt x="6" y="18"/>
                    <a:pt x="5" y="18"/>
                    <a:pt x="4" y="18"/>
                  </a:cubicBezTo>
                  <a:cubicBezTo>
                    <a:pt x="0" y="12"/>
                    <a:pt x="0" y="6"/>
                    <a:pt x="4" y="0"/>
                  </a:cubicBezTo>
                  <a:cubicBezTo>
                    <a:pt x="5" y="0"/>
                    <a:pt x="6"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1" name="Freeform 174">
              <a:extLst>
                <a:ext uri="{FF2B5EF4-FFF2-40B4-BE49-F238E27FC236}">
                  <a16:creationId xmlns:a16="http://schemas.microsoft.com/office/drawing/2014/main" id="{B5B40360-BA7B-4A26-ABC3-BE2BA1FB22B9}"/>
                </a:ext>
              </a:extLst>
            </p:cNvPr>
            <p:cNvSpPr>
              <a:spLocks/>
            </p:cNvSpPr>
            <p:nvPr/>
          </p:nvSpPr>
          <p:spPr bwMode="auto">
            <a:xfrm>
              <a:off x="1935" y="3061"/>
              <a:ext cx="12" cy="31"/>
            </a:xfrm>
            <a:custGeom>
              <a:avLst/>
              <a:gdLst>
                <a:gd name="T0" fmla="*/ 8 w 8"/>
                <a:gd name="T1" fmla="*/ 0 h 21"/>
                <a:gd name="T2" fmla="*/ 8 w 8"/>
                <a:gd name="T3" fmla="*/ 21 h 21"/>
                <a:gd name="T4" fmla="*/ 8 w 8"/>
                <a:gd name="T5" fmla="*/ 0 h 21"/>
              </a:gdLst>
              <a:ahLst/>
              <a:cxnLst>
                <a:cxn ang="0">
                  <a:pos x="T0" y="T1"/>
                </a:cxn>
                <a:cxn ang="0">
                  <a:pos x="T2" y="T3"/>
                </a:cxn>
                <a:cxn ang="0">
                  <a:pos x="T4" y="T5"/>
                </a:cxn>
              </a:cxnLst>
              <a:rect l="0" t="0" r="r" b="b"/>
              <a:pathLst>
                <a:path w="8" h="21">
                  <a:moveTo>
                    <a:pt x="8" y="0"/>
                  </a:moveTo>
                  <a:cubicBezTo>
                    <a:pt x="8" y="8"/>
                    <a:pt x="8" y="14"/>
                    <a:pt x="8" y="21"/>
                  </a:cubicBezTo>
                  <a:cubicBezTo>
                    <a:pt x="1" y="14"/>
                    <a:pt x="0" y="9"/>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2" name="Freeform 175">
              <a:extLst>
                <a:ext uri="{FF2B5EF4-FFF2-40B4-BE49-F238E27FC236}">
                  <a16:creationId xmlns:a16="http://schemas.microsoft.com/office/drawing/2014/main" id="{958ACB34-1802-4E8D-915E-85CD84ABF06E}"/>
                </a:ext>
              </a:extLst>
            </p:cNvPr>
            <p:cNvSpPr>
              <a:spLocks/>
            </p:cNvSpPr>
            <p:nvPr/>
          </p:nvSpPr>
          <p:spPr bwMode="auto">
            <a:xfrm>
              <a:off x="1734" y="2927"/>
              <a:ext cx="5" cy="25"/>
            </a:xfrm>
            <a:custGeom>
              <a:avLst/>
              <a:gdLst>
                <a:gd name="T0" fmla="*/ 0 w 4"/>
                <a:gd name="T1" fmla="*/ 17 h 17"/>
                <a:gd name="T2" fmla="*/ 0 w 4"/>
                <a:gd name="T3" fmla="*/ 0 h 17"/>
                <a:gd name="T4" fmla="*/ 4 w 4"/>
                <a:gd name="T5" fmla="*/ 0 h 17"/>
                <a:gd name="T6" fmla="*/ 4 w 4"/>
                <a:gd name="T7" fmla="*/ 17 h 17"/>
                <a:gd name="T8" fmla="*/ 0 w 4"/>
                <a:gd name="T9" fmla="*/ 17 h 17"/>
              </a:gdLst>
              <a:ahLst/>
              <a:cxnLst>
                <a:cxn ang="0">
                  <a:pos x="T0" y="T1"/>
                </a:cxn>
                <a:cxn ang="0">
                  <a:pos x="T2" y="T3"/>
                </a:cxn>
                <a:cxn ang="0">
                  <a:pos x="T4" y="T5"/>
                </a:cxn>
                <a:cxn ang="0">
                  <a:pos x="T6" y="T7"/>
                </a:cxn>
                <a:cxn ang="0">
                  <a:pos x="T8" y="T9"/>
                </a:cxn>
              </a:cxnLst>
              <a:rect l="0" t="0" r="r" b="b"/>
              <a:pathLst>
                <a:path w="4" h="17">
                  <a:moveTo>
                    <a:pt x="0" y="17"/>
                  </a:moveTo>
                  <a:cubicBezTo>
                    <a:pt x="0" y="11"/>
                    <a:pt x="0" y="5"/>
                    <a:pt x="0" y="0"/>
                  </a:cubicBezTo>
                  <a:cubicBezTo>
                    <a:pt x="1" y="0"/>
                    <a:pt x="3" y="0"/>
                    <a:pt x="4" y="0"/>
                  </a:cubicBezTo>
                  <a:cubicBezTo>
                    <a:pt x="4" y="5"/>
                    <a:pt x="4" y="11"/>
                    <a:pt x="4" y="17"/>
                  </a:cubicBezTo>
                  <a:cubicBezTo>
                    <a:pt x="3" y="17"/>
                    <a:pt x="1" y="17"/>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3" name="Freeform 176">
              <a:extLst>
                <a:ext uri="{FF2B5EF4-FFF2-40B4-BE49-F238E27FC236}">
                  <a16:creationId xmlns:a16="http://schemas.microsoft.com/office/drawing/2014/main" id="{1ED29C07-4CC2-4F0B-A1B4-32FFCFFCCC9D}"/>
                </a:ext>
              </a:extLst>
            </p:cNvPr>
            <p:cNvSpPr>
              <a:spLocks/>
            </p:cNvSpPr>
            <p:nvPr/>
          </p:nvSpPr>
          <p:spPr bwMode="auto">
            <a:xfrm>
              <a:off x="1941" y="2855"/>
              <a:ext cx="12" cy="30"/>
            </a:xfrm>
            <a:custGeom>
              <a:avLst/>
              <a:gdLst>
                <a:gd name="T0" fmla="*/ 0 w 8"/>
                <a:gd name="T1" fmla="*/ 20 h 20"/>
                <a:gd name="T2" fmla="*/ 0 w 8"/>
                <a:gd name="T3" fmla="*/ 0 h 20"/>
                <a:gd name="T4" fmla="*/ 0 w 8"/>
                <a:gd name="T5" fmla="*/ 20 h 20"/>
              </a:gdLst>
              <a:ahLst/>
              <a:cxnLst>
                <a:cxn ang="0">
                  <a:pos x="T0" y="T1"/>
                </a:cxn>
                <a:cxn ang="0">
                  <a:pos x="T2" y="T3"/>
                </a:cxn>
                <a:cxn ang="0">
                  <a:pos x="T4" y="T5"/>
                </a:cxn>
              </a:cxnLst>
              <a:rect l="0" t="0" r="r" b="b"/>
              <a:pathLst>
                <a:path w="8" h="20">
                  <a:moveTo>
                    <a:pt x="0" y="20"/>
                  </a:moveTo>
                  <a:cubicBezTo>
                    <a:pt x="0" y="13"/>
                    <a:pt x="0" y="7"/>
                    <a:pt x="0" y="0"/>
                  </a:cubicBezTo>
                  <a:cubicBezTo>
                    <a:pt x="8" y="7"/>
                    <a:pt x="7" y="14"/>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4" name="Freeform 177">
              <a:extLst>
                <a:ext uri="{FF2B5EF4-FFF2-40B4-BE49-F238E27FC236}">
                  <a16:creationId xmlns:a16="http://schemas.microsoft.com/office/drawing/2014/main" id="{DEA8BB87-529B-43F5-A065-A57A31C8F307}"/>
                </a:ext>
              </a:extLst>
            </p:cNvPr>
            <p:cNvSpPr>
              <a:spLocks/>
            </p:cNvSpPr>
            <p:nvPr/>
          </p:nvSpPr>
          <p:spPr bwMode="auto">
            <a:xfrm>
              <a:off x="1872" y="2927"/>
              <a:ext cx="6" cy="25"/>
            </a:xfrm>
            <a:custGeom>
              <a:avLst/>
              <a:gdLst>
                <a:gd name="T0" fmla="*/ 4 w 4"/>
                <a:gd name="T1" fmla="*/ 0 h 17"/>
                <a:gd name="T2" fmla="*/ 4 w 4"/>
                <a:gd name="T3" fmla="*/ 17 h 17"/>
                <a:gd name="T4" fmla="*/ 0 w 4"/>
                <a:gd name="T5" fmla="*/ 17 h 17"/>
                <a:gd name="T6" fmla="*/ 0 w 4"/>
                <a:gd name="T7" fmla="*/ 0 h 17"/>
                <a:gd name="T8" fmla="*/ 4 w 4"/>
                <a:gd name="T9" fmla="*/ 0 h 17"/>
              </a:gdLst>
              <a:ahLst/>
              <a:cxnLst>
                <a:cxn ang="0">
                  <a:pos x="T0" y="T1"/>
                </a:cxn>
                <a:cxn ang="0">
                  <a:pos x="T2" y="T3"/>
                </a:cxn>
                <a:cxn ang="0">
                  <a:pos x="T4" y="T5"/>
                </a:cxn>
                <a:cxn ang="0">
                  <a:pos x="T6" y="T7"/>
                </a:cxn>
                <a:cxn ang="0">
                  <a:pos x="T8" y="T9"/>
                </a:cxn>
              </a:cxnLst>
              <a:rect l="0" t="0" r="r" b="b"/>
              <a:pathLst>
                <a:path w="4" h="17">
                  <a:moveTo>
                    <a:pt x="4" y="0"/>
                  </a:moveTo>
                  <a:cubicBezTo>
                    <a:pt x="4" y="5"/>
                    <a:pt x="4" y="11"/>
                    <a:pt x="4" y="17"/>
                  </a:cubicBezTo>
                  <a:cubicBezTo>
                    <a:pt x="2" y="17"/>
                    <a:pt x="1" y="17"/>
                    <a:pt x="0" y="17"/>
                  </a:cubicBezTo>
                  <a:cubicBezTo>
                    <a:pt x="0" y="11"/>
                    <a:pt x="0" y="5"/>
                    <a:pt x="0" y="0"/>
                  </a:cubicBezTo>
                  <a:cubicBezTo>
                    <a:pt x="1" y="0"/>
                    <a:pt x="2"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5" name="Freeform 178">
              <a:extLst>
                <a:ext uri="{FF2B5EF4-FFF2-40B4-BE49-F238E27FC236}">
                  <a16:creationId xmlns:a16="http://schemas.microsoft.com/office/drawing/2014/main" id="{C029372A-46C6-4FA6-871C-FED8B4599E9E}"/>
                </a:ext>
              </a:extLst>
            </p:cNvPr>
            <p:cNvSpPr>
              <a:spLocks/>
            </p:cNvSpPr>
            <p:nvPr/>
          </p:nvSpPr>
          <p:spPr bwMode="auto">
            <a:xfrm>
              <a:off x="1872" y="2995"/>
              <a:ext cx="6" cy="27"/>
            </a:xfrm>
            <a:custGeom>
              <a:avLst/>
              <a:gdLst>
                <a:gd name="T0" fmla="*/ 4 w 4"/>
                <a:gd name="T1" fmla="*/ 0 h 18"/>
                <a:gd name="T2" fmla="*/ 4 w 4"/>
                <a:gd name="T3" fmla="*/ 18 h 18"/>
                <a:gd name="T4" fmla="*/ 0 w 4"/>
                <a:gd name="T5" fmla="*/ 18 h 18"/>
                <a:gd name="T6" fmla="*/ 0 w 4"/>
                <a:gd name="T7" fmla="*/ 0 h 18"/>
                <a:gd name="T8" fmla="*/ 4 w 4"/>
                <a:gd name="T9" fmla="*/ 0 h 18"/>
              </a:gdLst>
              <a:ahLst/>
              <a:cxnLst>
                <a:cxn ang="0">
                  <a:pos x="T0" y="T1"/>
                </a:cxn>
                <a:cxn ang="0">
                  <a:pos x="T2" y="T3"/>
                </a:cxn>
                <a:cxn ang="0">
                  <a:pos x="T4" y="T5"/>
                </a:cxn>
                <a:cxn ang="0">
                  <a:pos x="T6" y="T7"/>
                </a:cxn>
                <a:cxn ang="0">
                  <a:pos x="T8" y="T9"/>
                </a:cxn>
              </a:cxnLst>
              <a:rect l="0" t="0" r="r" b="b"/>
              <a:pathLst>
                <a:path w="4" h="18">
                  <a:moveTo>
                    <a:pt x="4" y="0"/>
                  </a:moveTo>
                  <a:cubicBezTo>
                    <a:pt x="4" y="6"/>
                    <a:pt x="4" y="12"/>
                    <a:pt x="4" y="18"/>
                  </a:cubicBezTo>
                  <a:cubicBezTo>
                    <a:pt x="2" y="18"/>
                    <a:pt x="1" y="18"/>
                    <a:pt x="0" y="18"/>
                  </a:cubicBezTo>
                  <a:cubicBezTo>
                    <a:pt x="0" y="12"/>
                    <a:pt x="0" y="6"/>
                    <a:pt x="0" y="0"/>
                  </a:cubicBezTo>
                  <a:cubicBezTo>
                    <a:pt x="1" y="0"/>
                    <a:pt x="2"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6" name="Freeform 179">
              <a:extLst>
                <a:ext uri="{FF2B5EF4-FFF2-40B4-BE49-F238E27FC236}">
                  <a16:creationId xmlns:a16="http://schemas.microsoft.com/office/drawing/2014/main" id="{8951D8C2-B0B2-44B5-9966-FE33C796223F}"/>
                </a:ext>
              </a:extLst>
            </p:cNvPr>
            <p:cNvSpPr>
              <a:spLocks/>
            </p:cNvSpPr>
            <p:nvPr/>
          </p:nvSpPr>
          <p:spPr bwMode="auto">
            <a:xfrm>
              <a:off x="1728" y="2994"/>
              <a:ext cx="11" cy="29"/>
            </a:xfrm>
            <a:custGeom>
              <a:avLst/>
              <a:gdLst>
                <a:gd name="T0" fmla="*/ 8 w 8"/>
                <a:gd name="T1" fmla="*/ 0 h 20"/>
                <a:gd name="T2" fmla="*/ 8 w 8"/>
                <a:gd name="T3" fmla="*/ 20 h 20"/>
                <a:gd name="T4" fmla="*/ 8 w 8"/>
                <a:gd name="T5" fmla="*/ 0 h 20"/>
              </a:gdLst>
              <a:ahLst/>
              <a:cxnLst>
                <a:cxn ang="0">
                  <a:pos x="T0" y="T1"/>
                </a:cxn>
                <a:cxn ang="0">
                  <a:pos x="T2" y="T3"/>
                </a:cxn>
                <a:cxn ang="0">
                  <a:pos x="T4" y="T5"/>
                </a:cxn>
              </a:cxnLst>
              <a:rect l="0" t="0" r="r" b="b"/>
              <a:pathLst>
                <a:path w="8" h="20">
                  <a:moveTo>
                    <a:pt x="8" y="0"/>
                  </a:moveTo>
                  <a:cubicBezTo>
                    <a:pt x="8" y="8"/>
                    <a:pt x="8" y="13"/>
                    <a:pt x="8" y="20"/>
                  </a:cubicBezTo>
                  <a:cubicBezTo>
                    <a:pt x="0" y="13"/>
                    <a:pt x="0" y="7"/>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7" name="Freeform 180">
              <a:extLst>
                <a:ext uri="{FF2B5EF4-FFF2-40B4-BE49-F238E27FC236}">
                  <a16:creationId xmlns:a16="http://schemas.microsoft.com/office/drawing/2014/main" id="{E48BD2BE-2711-4CB3-A5D1-6B80CD32EBE9}"/>
                </a:ext>
              </a:extLst>
            </p:cNvPr>
            <p:cNvSpPr>
              <a:spLocks/>
            </p:cNvSpPr>
            <p:nvPr/>
          </p:nvSpPr>
          <p:spPr bwMode="auto">
            <a:xfrm>
              <a:off x="2483" y="1463"/>
              <a:ext cx="319" cy="119"/>
            </a:xfrm>
            <a:custGeom>
              <a:avLst/>
              <a:gdLst>
                <a:gd name="T0" fmla="*/ 49 w 217"/>
                <a:gd name="T1" fmla="*/ 56 h 81"/>
                <a:gd name="T2" fmla="*/ 61 w 217"/>
                <a:gd name="T3" fmla="*/ 30 h 81"/>
                <a:gd name="T4" fmla="*/ 67 w 217"/>
                <a:gd name="T5" fmla="*/ 22 h 81"/>
                <a:gd name="T6" fmla="*/ 74 w 217"/>
                <a:gd name="T7" fmla="*/ 30 h 81"/>
                <a:gd name="T8" fmla="*/ 96 w 217"/>
                <a:gd name="T9" fmla="*/ 53 h 81"/>
                <a:gd name="T10" fmla="*/ 105 w 217"/>
                <a:gd name="T11" fmla="*/ 50 h 81"/>
                <a:gd name="T12" fmla="*/ 150 w 217"/>
                <a:gd name="T13" fmla="*/ 12 h 81"/>
                <a:gd name="T14" fmla="*/ 155 w 217"/>
                <a:gd name="T15" fmla="*/ 5 h 81"/>
                <a:gd name="T16" fmla="*/ 162 w 217"/>
                <a:gd name="T17" fmla="*/ 0 h 81"/>
                <a:gd name="T18" fmla="*/ 168 w 217"/>
                <a:gd name="T19" fmla="*/ 6 h 81"/>
                <a:gd name="T20" fmla="*/ 173 w 217"/>
                <a:gd name="T21" fmla="*/ 18 h 81"/>
                <a:gd name="T22" fmla="*/ 202 w 217"/>
                <a:gd name="T23" fmla="*/ 58 h 81"/>
                <a:gd name="T24" fmla="*/ 213 w 217"/>
                <a:gd name="T25" fmla="*/ 68 h 81"/>
                <a:gd name="T26" fmla="*/ 216 w 217"/>
                <a:gd name="T27" fmla="*/ 76 h 81"/>
                <a:gd name="T28" fmla="*/ 210 w 217"/>
                <a:gd name="T29" fmla="*/ 81 h 81"/>
                <a:gd name="T30" fmla="*/ 204 w 217"/>
                <a:gd name="T31" fmla="*/ 75 h 81"/>
                <a:gd name="T32" fmla="*/ 198 w 217"/>
                <a:gd name="T33" fmla="*/ 61 h 81"/>
                <a:gd name="T34" fmla="*/ 168 w 217"/>
                <a:gd name="T35" fmla="*/ 19 h 81"/>
                <a:gd name="T36" fmla="*/ 152 w 217"/>
                <a:gd name="T37" fmla="*/ 17 h 81"/>
                <a:gd name="T38" fmla="*/ 107 w 217"/>
                <a:gd name="T39" fmla="*/ 55 h 81"/>
                <a:gd name="T40" fmla="*/ 102 w 217"/>
                <a:gd name="T41" fmla="*/ 62 h 81"/>
                <a:gd name="T42" fmla="*/ 95 w 217"/>
                <a:gd name="T43" fmla="*/ 66 h 81"/>
                <a:gd name="T44" fmla="*/ 89 w 217"/>
                <a:gd name="T45" fmla="*/ 62 h 81"/>
                <a:gd name="T46" fmla="*/ 68 w 217"/>
                <a:gd name="T47" fmla="*/ 35 h 81"/>
                <a:gd name="T48" fmla="*/ 53 w 217"/>
                <a:gd name="T49" fmla="*/ 62 h 81"/>
                <a:gd name="T50" fmla="*/ 45 w 217"/>
                <a:gd name="T51" fmla="*/ 69 h 81"/>
                <a:gd name="T52" fmla="*/ 39 w 217"/>
                <a:gd name="T53" fmla="*/ 61 h 81"/>
                <a:gd name="T54" fmla="*/ 36 w 217"/>
                <a:gd name="T55" fmla="*/ 50 h 81"/>
                <a:gd name="T56" fmla="*/ 25 w 217"/>
                <a:gd name="T57" fmla="*/ 54 h 81"/>
                <a:gd name="T58" fmla="*/ 13 w 217"/>
                <a:gd name="T59" fmla="*/ 69 h 81"/>
                <a:gd name="T60" fmla="*/ 6 w 217"/>
                <a:gd name="T61" fmla="*/ 73 h 81"/>
                <a:gd name="T62" fmla="*/ 0 w 217"/>
                <a:gd name="T63" fmla="*/ 67 h 81"/>
                <a:gd name="T64" fmla="*/ 5 w 217"/>
                <a:gd name="T65" fmla="*/ 61 h 81"/>
                <a:gd name="T66" fmla="*/ 28 w 217"/>
                <a:gd name="T67" fmla="*/ 41 h 81"/>
                <a:gd name="T68" fmla="*/ 36 w 217"/>
                <a:gd name="T69" fmla="*/ 37 h 81"/>
                <a:gd name="T70" fmla="*/ 41 w 217"/>
                <a:gd name="T71" fmla="*/ 43 h 81"/>
                <a:gd name="T72" fmla="*/ 44 w 217"/>
                <a:gd name="T73" fmla="*/ 55 h 81"/>
                <a:gd name="T74" fmla="*/ 49 w 217"/>
                <a:gd name="T75" fmla="*/ 5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7" h="81">
                  <a:moveTo>
                    <a:pt x="49" y="56"/>
                  </a:moveTo>
                  <a:cubicBezTo>
                    <a:pt x="53" y="48"/>
                    <a:pt x="57" y="39"/>
                    <a:pt x="61" y="30"/>
                  </a:cubicBezTo>
                  <a:cubicBezTo>
                    <a:pt x="62" y="27"/>
                    <a:pt x="65" y="25"/>
                    <a:pt x="67" y="22"/>
                  </a:cubicBezTo>
                  <a:cubicBezTo>
                    <a:pt x="69" y="25"/>
                    <a:pt x="73" y="27"/>
                    <a:pt x="74" y="30"/>
                  </a:cubicBezTo>
                  <a:cubicBezTo>
                    <a:pt x="75" y="38"/>
                    <a:pt x="89" y="53"/>
                    <a:pt x="96" y="53"/>
                  </a:cubicBezTo>
                  <a:cubicBezTo>
                    <a:pt x="99" y="53"/>
                    <a:pt x="103" y="52"/>
                    <a:pt x="105" y="50"/>
                  </a:cubicBezTo>
                  <a:cubicBezTo>
                    <a:pt x="120" y="38"/>
                    <a:pt x="135" y="25"/>
                    <a:pt x="150" y="12"/>
                  </a:cubicBezTo>
                  <a:cubicBezTo>
                    <a:pt x="152" y="10"/>
                    <a:pt x="153" y="7"/>
                    <a:pt x="155" y="5"/>
                  </a:cubicBezTo>
                  <a:cubicBezTo>
                    <a:pt x="157" y="3"/>
                    <a:pt x="160" y="0"/>
                    <a:pt x="162" y="0"/>
                  </a:cubicBezTo>
                  <a:cubicBezTo>
                    <a:pt x="164" y="1"/>
                    <a:pt x="167" y="4"/>
                    <a:pt x="168" y="6"/>
                  </a:cubicBezTo>
                  <a:cubicBezTo>
                    <a:pt x="170" y="10"/>
                    <a:pt x="171" y="15"/>
                    <a:pt x="173" y="18"/>
                  </a:cubicBezTo>
                  <a:cubicBezTo>
                    <a:pt x="182" y="32"/>
                    <a:pt x="192" y="45"/>
                    <a:pt x="202" y="58"/>
                  </a:cubicBezTo>
                  <a:cubicBezTo>
                    <a:pt x="205" y="62"/>
                    <a:pt x="209" y="65"/>
                    <a:pt x="213" y="68"/>
                  </a:cubicBezTo>
                  <a:cubicBezTo>
                    <a:pt x="215" y="70"/>
                    <a:pt x="217" y="74"/>
                    <a:pt x="216" y="76"/>
                  </a:cubicBezTo>
                  <a:cubicBezTo>
                    <a:pt x="216" y="78"/>
                    <a:pt x="212" y="81"/>
                    <a:pt x="210" y="81"/>
                  </a:cubicBezTo>
                  <a:cubicBezTo>
                    <a:pt x="207" y="81"/>
                    <a:pt x="205" y="77"/>
                    <a:pt x="204" y="75"/>
                  </a:cubicBezTo>
                  <a:cubicBezTo>
                    <a:pt x="201" y="71"/>
                    <a:pt x="201" y="65"/>
                    <a:pt x="198" y="61"/>
                  </a:cubicBezTo>
                  <a:cubicBezTo>
                    <a:pt x="188" y="47"/>
                    <a:pt x="178" y="33"/>
                    <a:pt x="168" y="19"/>
                  </a:cubicBezTo>
                  <a:cubicBezTo>
                    <a:pt x="163" y="11"/>
                    <a:pt x="159" y="11"/>
                    <a:pt x="152" y="17"/>
                  </a:cubicBezTo>
                  <a:cubicBezTo>
                    <a:pt x="137" y="29"/>
                    <a:pt x="122" y="42"/>
                    <a:pt x="107" y="55"/>
                  </a:cubicBezTo>
                  <a:cubicBezTo>
                    <a:pt x="104" y="57"/>
                    <a:pt x="104" y="60"/>
                    <a:pt x="102" y="62"/>
                  </a:cubicBezTo>
                  <a:cubicBezTo>
                    <a:pt x="100" y="64"/>
                    <a:pt x="97" y="66"/>
                    <a:pt x="95" y="66"/>
                  </a:cubicBezTo>
                  <a:cubicBezTo>
                    <a:pt x="93" y="66"/>
                    <a:pt x="90" y="64"/>
                    <a:pt x="89" y="62"/>
                  </a:cubicBezTo>
                  <a:cubicBezTo>
                    <a:pt x="82" y="53"/>
                    <a:pt x="76" y="43"/>
                    <a:pt x="68" y="35"/>
                  </a:cubicBezTo>
                  <a:cubicBezTo>
                    <a:pt x="62" y="44"/>
                    <a:pt x="52" y="50"/>
                    <a:pt x="53" y="62"/>
                  </a:cubicBezTo>
                  <a:cubicBezTo>
                    <a:pt x="53" y="64"/>
                    <a:pt x="48" y="67"/>
                    <a:pt x="45" y="69"/>
                  </a:cubicBezTo>
                  <a:cubicBezTo>
                    <a:pt x="43" y="66"/>
                    <a:pt x="41" y="64"/>
                    <a:pt x="39" y="61"/>
                  </a:cubicBezTo>
                  <a:cubicBezTo>
                    <a:pt x="38" y="58"/>
                    <a:pt x="37" y="54"/>
                    <a:pt x="36" y="50"/>
                  </a:cubicBezTo>
                  <a:cubicBezTo>
                    <a:pt x="32" y="51"/>
                    <a:pt x="27" y="52"/>
                    <a:pt x="25" y="54"/>
                  </a:cubicBezTo>
                  <a:cubicBezTo>
                    <a:pt x="20" y="59"/>
                    <a:pt x="17" y="64"/>
                    <a:pt x="13" y="69"/>
                  </a:cubicBezTo>
                  <a:cubicBezTo>
                    <a:pt x="11" y="71"/>
                    <a:pt x="8" y="74"/>
                    <a:pt x="6" y="73"/>
                  </a:cubicBezTo>
                  <a:cubicBezTo>
                    <a:pt x="3" y="73"/>
                    <a:pt x="0" y="69"/>
                    <a:pt x="0" y="67"/>
                  </a:cubicBezTo>
                  <a:cubicBezTo>
                    <a:pt x="0" y="65"/>
                    <a:pt x="3" y="61"/>
                    <a:pt x="5" y="61"/>
                  </a:cubicBezTo>
                  <a:cubicBezTo>
                    <a:pt x="16" y="58"/>
                    <a:pt x="24" y="52"/>
                    <a:pt x="28" y="41"/>
                  </a:cubicBezTo>
                  <a:cubicBezTo>
                    <a:pt x="29" y="38"/>
                    <a:pt x="33" y="36"/>
                    <a:pt x="36" y="37"/>
                  </a:cubicBezTo>
                  <a:cubicBezTo>
                    <a:pt x="38" y="37"/>
                    <a:pt x="40" y="40"/>
                    <a:pt x="41" y="43"/>
                  </a:cubicBezTo>
                  <a:cubicBezTo>
                    <a:pt x="43" y="47"/>
                    <a:pt x="43" y="51"/>
                    <a:pt x="44" y="55"/>
                  </a:cubicBezTo>
                  <a:cubicBezTo>
                    <a:pt x="46" y="56"/>
                    <a:pt x="47" y="56"/>
                    <a:pt x="49"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8" name="Freeform 181">
              <a:extLst>
                <a:ext uri="{FF2B5EF4-FFF2-40B4-BE49-F238E27FC236}">
                  <a16:creationId xmlns:a16="http://schemas.microsoft.com/office/drawing/2014/main" id="{B5E4BA2D-4C48-4304-98DD-D35EC98EE565}"/>
                </a:ext>
              </a:extLst>
            </p:cNvPr>
            <p:cNvSpPr>
              <a:spLocks/>
            </p:cNvSpPr>
            <p:nvPr/>
          </p:nvSpPr>
          <p:spPr bwMode="auto">
            <a:xfrm>
              <a:off x="2490" y="1407"/>
              <a:ext cx="308" cy="90"/>
            </a:xfrm>
            <a:custGeom>
              <a:avLst/>
              <a:gdLst>
                <a:gd name="T0" fmla="*/ 39 w 209"/>
                <a:gd name="T1" fmla="*/ 50 h 61"/>
                <a:gd name="T2" fmla="*/ 33 w 209"/>
                <a:gd name="T3" fmla="*/ 41 h 61"/>
                <a:gd name="T4" fmla="*/ 24 w 209"/>
                <a:gd name="T5" fmla="*/ 43 h 61"/>
                <a:gd name="T6" fmla="*/ 13 w 209"/>
                <a:gd name="T7" fmla="*/ 57 h 61"/>
                <a:gd name="T8" fmla="*/ 5 w 209"/>
                <a:gd name="T9" fmla="*/ 60 h 61"/>
                <a:gd name="T10" fmla="*/ 0 w 209"/>
                <a:gd name="T11" fmla="*/ 54 h 61"/>
                <a:gd name="T12" fmla="*/ 6 w 209"/>
                <a:gd name="T13" fmla="*/ 48 h 61"/>
                <a:gd name="T14" fmla="*/ 26 w 209"/>
                <a:gd name="T15" fmla="*/ 32 h 61"/>
                <a:gd name="T16" fmla="*/ 33 w 209"/>
                <a:gd name="T17" fmla="*/ 27 h 61"/>
                <a:gd name="T18" fmla="*/ 39 w 209"/>
                <a:gd name="T19" fmla="*/ 33 h 61"/>
                <a:gd name="T20" fmla="*/ 40 w 209"/>
                <a:gd name="T21" fmla="*/ 40 h 61"/>
                <a:gd name="T22" fmla="*/ 51 w 209"/>
                <a:gd name="T23" fmla="*/ 44 h 61"/>
                <a:gd name="T24" fmla="*/ 73 w 209"/>
                <a:gd name="T25" fmla="*/ 25 h 61"/>
                <a:gd name="T26" fmla="*/ 77 w 209"/>
                <a:gd name="T27" fmla="*/ 18 h 61"/>
                <a:gd name="T28" fmla="*/ 82 w 209"/>
                <a:gd name="T29" fmla="*/ 12 h 61"/>
                <a:gd name="T30" fmla="*/ 89 w 209"/>
                <a:gd name="T31" fmla="*/ 16 h 61"/>
                <a:gd name="T32" fmla="*/ 113 w 209"/>
                <a:gd name="T33" fmla="*/ 27 h 61"/>
                <a:gd name="T34" fmla="*/ 164 w 209"/>
                <a:gd name="T35" fmla="*/ 10 h 61"/>
                <a:gd name="T36" fmla="*/ 174 w 209"/>
                <a:gd name="T37" fmla="*/ 4 h 61"/>
                <a:gd name="T38" fmla="*/ 186 w 209"/>
                <a:gd name="T39" fmla="*/ 7 h 61"/>
                <a:gd name="T40" fmla="*/ 205 w 209"/>
                <a:gd name="T41" fmla="*/ 29 h 61"/>
                <a:gd name="T42" fmla="*/ 209 w 209"/>
                <a:gd name="T43" fmla="*/ 37 h 61"/>
                <a:gd name="T44" fmla="*/ 203 w 209"/>
                <a:gd name="T45" fmla="*/ 41 h 61"/>
                <a:gd name="T46" fmla="*/ 197 w 209"/>
                <a:gd name="T47" fmla="*/ 33 h 61"/>
                <a:gd name="T48" fmla="*/ 180 w 209"/>
                <a:gd name="T49" fmla="*/ 15 h 61"/>
                <a:gd name="T50" fmla="*/ 159 w 209"/>
                <a:gd name="T51" fmla="*/ 17 h 61"/>
                <a:gd name="T52" fmla="*/ 129 w 209"/>
                <a:gd name="T53" fmla="*/ 30 h 61"/>
                <a:gd name="T54" fmla="*/ 102 w 209"/>
                <a:gd name="T55" fmla="*/ 30 h 61"/>
                <a:gd name="T56" fmla="*/ 68 w 209"/>
                <a:gd name="T57" fmla="*/ 35 h 61"/>
                <a:gd name="T58" fmla="*/ 49 w 209"/>
                <a:gd name="T59" fmla="*/ 56 h 61"/>
                <a:gd name="T60" fmla="*/ 42 w 209"/>
                <a:gd name="T61" fmla="*/ 59 h 61"/>
                <a:gd name="T62" fmla="*/ 36 w 209"/>
                <a:gd name="T63" fmla="*/ 52 h 61"/>
                <a:gd name="T64" fmla="*/ 39 w 209"/>
                <a:gd name="T65"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61">
                  <a:moveTo>
                    <a:pt x="39" y="50"/>
                  </a:moveTo>
                  <a:cubicBezTo>
                    <a:pt x="37" y="47"/>
                    <a:pt x="36" y="42"/>
                    <a:pt x="33" y="41"/>
                  </a:cubicBezTo>
                  <a:cubicBezTo>
                    <a:pt x="31" y="40"/>
                    <a:pt x="27" y="41"/>
                    <a:pt x="24" y="43"/>
                  </a:cubicBezTo>
                  <a:cubicBezTo>
                    <a:pt x="20" y="47"/>
                    <a:pt x="17" y="53"/>
                    <a:pt x="13" y="57"/>
                  </a:cubicBezTo>
                  <a:cubicBezTo>
                    <a:pt x="11" y="59"/>
                    <a:pt x="7" y="61"/>
                    <a:pt x="5" y="60"/>
                  </a:cubicBezTo>
                  <a:cubicBezTo>
                    <a:pt x="3" y="60"/>
                    <a:pt x="0" y="56"/>
                    <a:pt x="0" y="54"/>
                  </a:cubicBezTo>
                  <a:cubicBezTo>
                    <a:pt x="0" y="52"/>
                    <a:pt x="4" y="48"/>
                    <a:pt x="6" y="48"/>
                  </a:cubicBezTo>
                  <a:cubicBezTo>
                    <a:pt x="16" y="47"/>
                    <a:pt x="22" y="41"/>
                    <a:pt x="26" y="32"/>
                  </a:cubicBezTo>
                  <a:cubicBezTo>
                    <a:pt x="27" y="30"/>
                    <a:pt x="31" y="27"/>
                    <a:pt x="33" y="27"/>
                  </a:cubicBezTo>
                  <a:cubicBezTo>
                    <a:pt x="35" y="28"/>
                    <a:pt x="38" y="31"/>
                    <a:pt x="39" y="33"/>
                  </a:cubicBezTo>
                  <a:cubicBezTo>
                    <a:pt x="40" y="35"/>
                    <a:pt x="39" y="38"/>
                    <a:pt x="40" y="40"/>
                  </a:cubicBezTo>
                  <a:cubicBezTo>
                    <a:pt x="42" y="46"/>
                    <a:pt x="46" y="48"/>
                    <a:pt x="51" y="44"/>
                  </a:cubicBezTo>
                  <a:cubicBezTo>
                    <a:pt x="59" y="37"/>
                    <a:pt x="66" y="31"/>
                    <a:pt x="73" y="25"/>
                  </a:cubicBezTo>
                  <a:cubicBezTo>
                    <a:pt x="75" y="23"/>
                    <a:pt x="75" y="20"/>
                    <a:pt x="77" y="18"/>
                  </a:cubicBezTo>
                  <a:cubicBezTo>
                    <a:pt x="78" y="15"/>
                    <a:pt x="80" y="12"/>
                    <a:pt x="82" y="12"/>
                  </a:cubicBezTo>
                  <a:cubicBezTo>
                    <a:pt x="84" y="11"/>
                    <a:pt x="88" y="13"/>
                    <a:pt x="89" y="16"/>
                  </a:cubicBezTo>
                  <a:cubicBezTo>
                    <a:pt x="94" y="23"/>
                    <a:pt x="104" y="26"/>
                    <a:pt x="113" y="27"/>
                  </a:cubicBezTo>
                  <a:cubicBezTo>
                    <a:pt x="133" y="29"/>
                    <a:pt x="147" y="15"/>
                    <a:pt x="164" y="10"/>
                  </a:cubicBezTo>
                  <a:cubicBezTo>
                    <a:pt x="168" y="9"/>
                    <a:pt x="171" y="6"/>
                    <a:pt x="174" y="4"/>
                  </a:cubicBezTo>
                  <a:cubicBezTo>
                    <a:pt x="179" y="0"/>
                    <a:pt x="182" y="1"/>
                    <a:pt x="186" y="7"/>
                  </a:cubicBezTo>
                  <a:cubicBezTo>
                    <a:pt x="191" y="14"/>
                    <a:pt x="199" y="21"/>
                    <a:pt x="205" y="29"/>
                  </a:cubicBezTo>
                  <a:cubicBezTo>
                    <a:pt x="207" y="31"/>
                    <a:pt x="209" y="34"/>
                    <a:pt x="209" y="37"/>
                  </a:cubicBezTo>
                  <a:cubicBezTo>
                    <a:pt x="209" y="39"/>
                    <a:pt x="203" y="42"/>
                    <a:pt x="203" y="41"/>
                  </a:cubicBezTo>
                  <a:cubicBezTo>
                    <a:pt x="200" y="40"/>
                    <a:pt x="198" y="36"/>
                    <a:pt x="197" y="33"/>
                  </a:cubicBezTo>
                  <a:cubicBezTo>
                    <a:pt x="196" y="26"/>
                    <a:pt x="186" y="17"/>
                    <a:pt x="180" y="15"/>
                  </a:cubicBezTo>
                  <a:cubicBezTo>
                    <a:pt x="171" y="11"/>
                    <a:pt x="165" y="15"/>
                    <a:pt x="159" y="17"/>
                  </a:cubicBezTo>
                  <a:cubicBezTo>
                    <a:pt x="149" y="22"/>
                    <a:pt x="139" y="26"/>
                    <a:pt x="129" y="30"/>
                  </a:cubicBezTo>
                  <a:cubicBezTo>
                    <a:pt x="115" y="36"/>
                    <a:pt x="114" y="37"/>
                    <a:pt x="102" y="30"/>
                  </a:cubicBezTo>
                  <a:cubicBezTo>
                    <a:pt x="89" y="22"/>
                    <a:pt x="78" y="23"/>
                    <a:pt x="68" y="35"/>
                  </a:cubicBezTo>
                  <a:cubicBezTo>
                    <a:pt x="62" y="42"/>
                    <a:pt x="51" y="45"/>
                    <a:pt x="49" y="56"/>
                  </a:cubicBezTo>
                  <a:cubicBezTo>
                    <a:pt x="49" y="58"/>
                    <a:pt x="44" y="60"/>
                    <a:pt x="42" y="59"/>
                  </a:cubicBezTo>
                  <a:cubicBezTo>
                    <a:pt x="40" y="57"/>
                    <a:pt x="38" y="54"/>
                    <a:pt x="36" y="52"/>
                  </a:cubicBezTo>
                  <a:cubicBezTo>
                    <a:pt x="37" y="51"/>
                    <a:pt x="38" y="50"/>
                    <a:pt x="39"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89" name="Freeform 182">
              <a:extLst>
                <a:ext uri="{FF2B5EF4-FFF2-40B4-BE49-F238E27FC236}">
                  <a16:creationId xmlns:a16="http://schemas.microsoft.com/office/drawing/2014/main" id="{56F660F5-85B9-4853-A926-EF84564C1098}"/>
                </a:ext>
              </a:extLst>
            </p:cNvPr>
            <p:cNvSpPr>
              <a:spLocks/>
            </p:cNvSpPr>
            <p:nvPr/>
          </p:nvSpPr>
          <p:spPr bwMode="auto">
            <a:xfrm>
              <a:off x="2494" y="1578"/>
              <a:ext cx="289" cy="56"/>
            </a:xfrm>
            <a:custGeom>
              <a:avLst/>
              <a:gdLst>
                <a:gd name="T0" fmla="*/ 48 w 196"/>
                <a:gd name="T1" fmla="*/ 30 h 38"/>
                <a:gd name="T2" fmla="*/ 43 w 196"/>
                <a:gd name="T3" fmla="*/ 28 h 38"/>
                <a:gd name="T4" fmla="*/ 17 w 196"/>
                <a:gd name="T5" fmla="*/ 12 h 38"/>
                <a:gd name="T6" fmla="*/ 9 w 196"/>
                <a:gd name="T7" fmla="*/ 12 h 38"/>
                <a:gd name="T8" fmla="*/ 1 w 196"/>
                <a:gd name="T9" fmla="*/ 9 h 38"/>
                <a:gd name="T10" fmla="*/ 3 w 196"/>
                <a:gd name="T11" fmla="*/ 1 h 38"/>
                <a:gd name="T12" fmla="*/ 11 w 196"/>
                <a:gd name="T13" fmla="*/ 2 h 38"/>
                <a:gd name="T14" fmla="*/ 48 w 196"/>
                <a:gd name="T15" fmla="*/ 17 h 38"/>
                <a:gd name="T16" fmla="*/ 78 w 196"/>
                <a:gd name="T17" fmla="*/ 13 h 38"/>
                <a:gd name="T18" fmla="*/ 78 w 196"/>
                <a:gd name="T19" fmla="*/ 13 h 38"/>
                <a:gd name="T20" fmla="*/ 105 w 196"/>
                <a:gd name="T21" fmla="*/ 15 h 38"/>
                <a:gd name="T22" fmla="*/ 134 w 196"/>
                <a:gd name="T23" fmla="*/ 23 h 38"/>
                <a:gd name="T24" fmla="*/ 159 w 196"/>
                <a:gd name="T25" fmla="*/ 10 h 38"/>
                <a:gd name="T26" fmla="*/ 167 w 196"/>
                <a:gd name="T27" fmla="*/ 6 h 38"/>
                <a:gd name="T28" fmla="*/ 173 w 196"/>
                <a:gd name="T29" fmla="*/ 12 h 38"/>
                <a:gd name="T30" fmla="*/ 189 w 196"/>
                <a:gd name="T31" fmla="*/ 25 h 38"/>
                <a:gd name="T32" fmla="*/ 196 w 196"/>
                <a:gd name="T33" fmla="*/ 31 h 38"/>
                <a:gd name="T34" fmla="*/ 190 w 196"/>
                <a:gd name="T35" fmla="*/ 38 h 38"/>
                <a:gd name="T36" fmla="*/ 183 w 196"/>
                <a:gd name="T37" fmla="*/ 33 h 38"/>
                <a:gd name="T38" fmla="*/ 153 w 196"/>
                <a:gd name="T39" fmla="*/ 20 h 38"/>
                <a:gd name="T40" fmla="*/ 134 w 196"/>
                <a:gd name="T41" fmla="*/ 33 h 38"/>
                <a:gd name="T42" fmla="*/ 124 w 196"/>
                <a:gd name="T43" fmla="*/ 32 h 38"/>
                <a:gd name="T44" fmla="*/ 92 w 196"/>
                <a:gd name="T45" fmla="*/ 17 h 38"/>
                <a:gd name="T46" fmla="*/ 64 w 196"/>
                <a:gd name="T47" fmla="*/ 21 h 38"/>
                <a:gd name="T48" fmla="*/ 53 w 196"/>
                <a:gd name="T49" fmla="*/ 27 h 38"/>
                <a:gd name="T50" fmla="*/ 48 w 196"/>
                <a:gd name="T51"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6" h="38">
                  <a:moveTo>
                    <a:pt x="48" y="30"/>
                  </a:moveTo>
                  <a:cubicBezTo>
                    <a:pt x="46" y="29"/>
                    <a:pt x="44" y="29"/>
                    <a:pt x="43" y="28"/>
                  </a:cubicBezTo>
                  <a:cubicBezTo>
                    <a:pt x="38" y="17"/>
                    <a:pt x="26" y="17"/>
                    <a:pt x="17" y="12"/>
                  </a:cubicBezTo>
                  <a:cubicBezTo>
                    <a:pt x="15" y="11"/>
                    <a:pt x="11" y="13"/>
                    <a:pt x="9" y="12"/>
                  </a:cubicBezTo>
                  <a:cubicBezTo>
                    <a:pt x="6" y="12"/>
                    <a:pt x="2" y="11"/>
                    <a:pt x="1" y="9"/>
                  </a:cubicBezTo>
                  <a:cubicBezTo>
                    <a:pt x="0" y="7"/>
                    <a:pt x="1" y="2"/>
                    <a:pt x="3" y="1"/>
                  </a:cubicBezTo>
                  <a:cubicBezTo>
                    <a:pt x="5" y="0"/>
                    <a:pt x="9" y="1"/>
                    <a:pt x="11" y="2"/>
                  </a:cubicBezTo>
                  <a:cubicBezTo>
                    <a:pt x="22" y="10"/>
                    <a:pt x="34" y="15"/>
                    <a:pt x="48" y="17"/>
                  </a:cubicBezTo>
                  <a:cubicBezTo>
                    <a:pt x="59" y="18"/>
                    <a:pt x="68" y="15"/>
                    <a:pt x="78" y="13"/>
                  </a:cubicBezTo>
                  <a:cubicBezTo>
                    <a:pt x="78" y="13"/>
                    <a:pt x="78" y="13"/>
                    <a:pt x="78" y="13"/>
                  </a:cubicBezTo>
                  <a:cubicBezTo>
                    <a:pt x="88" y="3"/>
                    <a:pt x="96" y="6"/>
                    <a:pt x="105" y="15"/>
                  </a:cubicBezTo>
                  <a:cubicBezTo>
                    <a:pt x="112" y="21"/>
                    <a:pt x="124" y="25"/>
                    <a:pt x="134" y="23"/>
                  </a:cubicBezTo>
                  <a:cubicBezTo>
                    <a:pt x="143" y="21"/>
                    <a:pt x="151" y="15"/>
                    <a:pt x="159" y="10"/>
                  </a:cubicBezTo>
                  <a:cubicBezTo>
                    <a:pt x="162" y="9"/>
                    <a:pt x="165" y="6"/>
                    <a:pt x="167" y="6"/>
                  </a:cubicBezTo>
                  <a:cubicBezTo>
                    <a:pt x="169" y="6"/>
                    <a:pt x="171" y="10"/>
                    <a:pt x="173" y="12"/>
                  </a:cubicBezTo>
                  <a:cubicBezTo>
                    <a:pt x="178" y="16"/>
                    <a:pt x="184" y="21"/>
                    <a:pt x="189" y="25"/>
                  </a:cubicBezTo>
                  <a:cubicBezTo>
                    <a:pt x="192" y="27"/>
                    <a:pt x="196" y="29"/>
                    <a:pt x="196" y="31"/>
                  </a:cubicBezTo>
                  <a:cubicBezTo>
                    <a:pt x="196" y="34"/>
                    <a:pt x="192" y="38"/>
                    <a:pt x="190" y="38"/>
                  </a:cubicBezTo>
                  <a:cubicBezTo>
                    <a:pt x="188" y="38"/>
                    <a:pt x="184" y="35"/>
                    <a:pt x="183" y="33"/>
                  </a:cubicBezTo>
                  <a:cubicBezTo>
                    <a:pt x="178" y="20"/>
                    <a:pt x="165" y="14"/>
                    <a:pt x="153" y="20"/>
                  </a:cubicBezTo>
                  <a:cubicBezTo>
                    <a:pt x="146" y="24"/>
                    <a:pt x="141" y="30"/>
                    <a:pt x="134" y="33"/>
                  </a:cubicBezTo>
                  <a:cubicBezTo>
                    <a:pt x="132" y="35"/>
                    <a:pt x="126" y="34"/>
                    <a:pt x="124" y="32"/>
                  </a:cubicBezTo>
                  <a:cubicBezTo>
                    <a:pt x="115" y="23"/>
                    <a:pt x="105" y="19"/>
                    <a:pt x="92" y="17"/>
                  </a:cubicBezTo>
                  <a:cubicBezTo>
                    <a:pt x="82" y="16"/>
                    <a:pt x="73" y="19"/>
                    <a:pt x="64" y="21"/>
                  </a:cubicBezTo>
                  <a:cubicBezTo>
                    <a:pt x="60" y="22"/>
                    <a:pt x="57" y="25"/>
                    <a:pt x="53" y="27"/>
                  </a:cubicBezTo>
                  <a:cubicBezTo>
                    <a:pt x="51" y="28"/>
                    <a:pt x="50" y="29"/>
                    <a:pt x="48"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0" name="Freeform 183">
              <a:extLst>
                <a:ext uri="{FF2B5EF4-FFF2-40B4-BE49-F238E27FC236}">
                  <a16:creationId xmlns:a16="http://schemas.microsoft.com/office/drawing/2014/main" id="{5CEB7202-2736-49B6-96DA-E0464FC41161}"/>
                </a:ext>
              </a:extLst>
            </p:cNvPr>
            <p:cNvSpPr>
              <a:spLocks/>
            </p:cNvSpPr>
            <p:nvPr/>
          </p:nvSpPr>
          <p:spPr bwMode="auto">
            <a:xfrm>
              <a:off x="1320" y="2882"/>
              <a:ext cx="37" cy="141"/>
            </a:xfrm>
            <a:custGeom>
              <a:avLst/>
              <a:gdLst>
                <a:gd name="T0" fmla="*/ 0 w 25"/>
                <a:gd name="T1" fmla="*/ 95 h 96"/>
                <a:gd name="T2" fmla="*/ 0 w 25"/>
                <a:gd name="T3" fmla="*/ 1 h 96"/>
                <a:gd name="T4" fmla="*/ 15 w 25"/>
                <a:gd name="T5" fmla="*/ 2 h 96"/>
                <a:gd name="T6" fmla="*/ 24 w 25"/>
                <a:gd name="T7" fmla="*/ 13 h 96"/>
                <a:gd name="T8" fmla="*/ 24 w 25"/>
                <a:gd name="T9" fmla="*/ 87 h 96"/>
                <a:gd name="T10" fmla="*/ 17 w 25"/>
                <a:gd name="T11" fmla="*/ 95 h 96"/>
                <a:gd name="T12" fmla="*/ 0 w 25"/>
                <a:gd name="T13" fmla="*/ 95 h 96"/>
              </a:gdLst>
              <a:ahLst/>
              <a:cxnLst>
                <a:cxn ang="0">
                  <a:pos x="T0" y="T1"/>
                </a:cxn>
                <a:cxn ang="0">
                  <a:pos x="T2" y="T3"/>
                </a:cxn>
                <a:cxn ang="0">
                  <a:pos x="T4" y="T5"/>
                </a:cxn>
                <a:cxn ang="0">
                  <a:pos x="T6" y="T7"/>
                </a:cxn>
                <a:cxn ang="0">
                  <a:pos x="T8" y="T9"/>
                </a:cxn>
                <a:cxn ang="0">
                  <a:pos x="T10" y="T11"/>
                </a:cxn>
                <a:cxn ang="0">
                  <a:pos x="T12" y="T13"/>
                </a:cxn>
              </a:cxnLst>
              <a:rect l="0" t="0" r="r" b="b"/>
              <a:pathLst>
                <a:path w="25" h="96">
                  <a:moveTo>
                    <a:pt x="0" y="95"/>
                  </a:moveTo>
                  <a:cubicBezTo>
                    <a:pt x="0" y="64"/>
                    <a:pt x="0" y="33"/>
                    <a:pt x="0" y="1"/>
                  </a:cubicBezTo>
                  <a:cubicBezTo>
                    <a:pt x="5" y="1"/>
                    <a:pt x="11" y="0"/>
                    <a:pt x="15" y="2"/>
                  </a:cubicBezTo>
                  <a:cubicBezTo>
                    <a:pt x="19" y="3"/>
                    <a:pt x="24" y="9"/>
                    <a:pt x="24" y="13"/>
                  </a:cubicBezTo>
                  <a:cubicBezTo>
                    <a:pt x="25" y="37"/>
                    <a:pt x="25" y="62"/>
                    <a:pt x="24" y="87"/>
                  </a:cubicBezTo>
                  <a:cubicBezTo>
                    <a:pt x="24" y="90"/>
                    <a:pt x="20" y="94"/>
                    <a:pt x="17" y="95"/>
                  </a:cubicBezTo>
                  <a:cubicBezTo>
                    <a:pt x="12" y="96"/>
                    <a:pt x="6" y="95"/>
                    <a:pt x="0"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1" name="Freeform 184">
              <a:extLst>
                <a:ext uri="{FF2B5EF4-FFF2-40B4-BE49-F238E27FC236}">
                  <a16:creationId xmlns:a16="http://schemas.microsoft.com/office/drawing/2014/main" id="{C9335385-1423-4DB5-8800-4DBEC7FE6290}"/>
                </a:ext>
              </a:extLst>
            </p:cNvPr>
            <p:cNvSpPr>
              <a:spLocks/>
            </p:cNvSpPr>
            <p:nvPr/>
          </p:nvSpPr>
          <p:spPr bwMode="auto">
            <a:xfrm>
              <a:off x="1170" y="2883"/>
              <a:ext cx="35" cy="140"/>
            </a:xfrm>
            <a:custGeom>
              <a:avLst/>
              <a:gdLst>
                <a:gd name="T0" fmla="*/ 0 w 24"/>
                <a:gd name="T1" fmla="*/ 94 h 95"/>
                <a:gd name="T2" fmla="*/ 0 w 24"/>
                <a:gd name="T3" fmla="*/ 0 h 95"/>
                <a:gd name="T4" fmla="*/ 13 w 24"/>
                <a:gd name="T5" fmla="*/ 0 h 95"/>
                <a:gd name="T6" fmla="*/ 24 w 24"/>
                <a:gd name="T7" fmla="*/ 10 h 95"/>
                <a:gd name="T8" fmla="*/ 24 w 24"/>
                <a:gd name="T9" fmla="*/ 87 h 95"/>
                <a:gd name="T10" fmla="*/ 17 w 24"/>
                <a:gd name="T11" fmla="*/ 94 h 95"/>
                <a:gd name="T12" fmla="*/ 0 w 24"/>
                <a:gd name="T13" fmla="*/ 94 h 95"/>
              </a:gdLst>
              <a:ahLst/>
              <a:cxnLst>
                <a:cxn ang="0">
                  <a:pos x="T0" y="T1"/>
                </a:cxn>
                <a:cxn ang="0">
                  <a:pos x="T2" y="T3"/>
                </a:cxn>
                <a:cxn ang="0">
                  <a:pos x="T4" y="T5"/>
                </a:cxn>
                <a:cxn ang="0">
                  <a:pos x="T6" y="T7"/>
                </a:cxn>
                <a:cxn ang="0">
                  <a:pos x="T8" y="T9"/>
                </a:cxn>
                <a:cxn ang="0">
                  <a:pos x="T10" y="T11"/>
                </a:cxn>
                <a:cxn ang="0">
                  <a:pos x="T12" y="T13"/>
                </a:cxn>
              </a:cxnLst>
              <a:rect l="0" t="0" r="r" b="b"/>
              <a:pathLst>
                <a:path w="24" h="95">
                  <a:moveTo>
                    <a:pt x="0" y="94"/>
                  </a:moveTo>
                  <a:cubicBezTo>
                    <a:pt x="0" y="62"/>
                    <a:pt x="0" y="32"/>
                    <a:pt x="0" y="0"/>
                  </a:cubicBezTo>
                  <a:cubicBezTo>
                    <a:pt x="4" y="0"/>
                    <a:pt x="9" y="0"/>
                    <a:pt x="13" y="0"/>
                  </a:cubicBezTo>
                  <a:cubicBezTo>
                    <a:pt x="20" y="0"/>
                    <a:pt x="24" y="4"/>
                    <a:pt x="24" y="10"/>
                  </a:cubicBezTo>
                  <a:cubicBezTo>
                    <a:pt x="24" y="36"/>
                    <a:pt x="24" y="62"/>
                    <a:pt x="24" y="87"/>
                  </a:cubicBezTo>
                  <a:cubicBezTo>
                    <a:pt x="24" y="90"/>
                    <a:pt x="19" y="93"/>
                    <a:pt x="17" y="94"/>
                  </a:cubicBezTo>
                  <a:cubicBezTo>
                    <a:pt x="12" y="95"/>
                    <a:pt x="6" y="94"/>
                    <a:pt x="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2" name="Freeform 185">
              <a:extLst>
                <a:ext uri="{FF2B5EF4-FFF2-40B4-BE49-F238E27FC236}">
                  <a16:creationId xmlns:a16="http://schemas.microsoft.com/office/drawing/2014/main" id="{F7B9B88D-546E-454F-BEB1-43EB6D8C6AE2}"/>
                </a:ext>
              </a:extLst>
            </p:cNvPr>
            <p:cNvSpPr>
              <a:spLocks/>
            </p:cNvSpPr>
            <p:nvPr/>
          </p:nvSpPr>
          <p:spPr bwMode="auto">
            <a:xfrm>
              <a:off x="1120" y="2913"/>
              <a:ext cx="37" cy="110"/>
            </a:xfrm>
            <a:custGeom>
              <a:avLst/>
              <a:gdLst>
                <a:gd name="T0" fmla="*/ 0 w 25"/>
                <a:gd name="T1" fmla="*/ 74 h 75"/>
                <a:gd name="T2" fmla="*/ 0 w 25"/>
                <a:gd name="T3" fmla="*/ 1 h 75"/>
                <a:gd name="T4" fmla="*/ 13 w 25"/>
                <a:gd name="T5" fmla="*/ 1 h 75"/>
                <a:gd name="T6" fmla="*/ 24 w 25"/>
                <a:gd name="T7" fmla="*/ 12 h 75"/>
                <a:gd name="T8" fmla="*/ 24 w 25"/>
                <a:gd name="T9" fmla="*/ 66 h 75"/>
                <a:gd name="T10" fmla="*/ 17 w 25"/>
                <a:gd name="T11" fmla="*/ 74 h 75"/>
                <a:gd name="T12" fmla="*/ 0 w 25"/>
                <a:gd name="T13" fmla="*/ 7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0" y="74"/>
                  </a:moveTo>
                  <a:cubicBezTo>
                    <a:pt x="0" y="49"/>
                    <a:pt x="0" y="26"/>
                    <a:pt x="0" y="1"/>
                  </a:cubicBezTo>
                  <a:cubicBezTo>
                    <a:pt x="5" y="1"/>
                    <a:pt x="9" y="1"/>
                    <a:pt x="13" y="1"/>
                  </a:cubicBezTo>
                  <a:cubicBezTo>
                    <a:pt x="21" y="0"/>
                    <a:pt x="24" y="5"/>
                    <a:pt x="24" y="12"/>
                  </a:cubicBezTo>
                  <a:cubicBezTo>
                    <a:pt x="25" y="30"/>
                    <a:pt x="25" y="48"/>
                    <a:pt x="24" y="66"/>
                  </a:cubicBezTo>
                  <a:cubicBezTo>
                    <a:pt x="24" y="69"/>
                    <a:pt x="20" y="73"/>
                    <a:pt x="17" y="74"/>
                  </a:cubicBezTo>
                  <a:cubicBezTo>
                    <a:pt x="12" y="75"/>
                    <a:pt x="7" y="74"/>
                    <a:pt x="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3" name="Freeform 186">
              <a:extLst>
                <a:ext uri="{FF2B5EF4-FFF2-40B4-BE49-F238E27FC236}">
                  <a16:creationId xmlns:a16="http://schemas.microsoft.com/office/drawing/2014/main" id="{2D63DB09-3F4D-4E49-9B5A-18017703DE54}"/>
                </a:ext>
              </a:extLst>
            </p:cNvPr>
            <p:cNvSpPr>
              <a:spLocks/>
            </p:cNvSpPr>
            <p:nvPr/>
          </p:nvSpPr>
          <p:spPr bwMode="auto">
            <a:xfrm>
              <a:off x="1268" y="2914"/>
              <a:ext cx="37" cy="108"/>
            </a:xfrm>
            <a:custGeom>
              <a:avLst/>
              <a:gdLst>
                <a:gd name="T0" fmla="*/ 0 w 25"/>
                <a:gd name="T1" fmla="*/ 73 h 73"/>
                <a:gd name="T2" fmla="*/ 0 w 25"/>
                <a:gd name="T3" fmla="*/ 0 h 73"/>
                <a:gd name="T4" fmla="*/ 11 w 25"/>
                <a:gd name="T5" fmla="*/ 0 h 73"/>
                <a:gd name="T6" fmla="*/ 24 w 25"/>
                <a:gd name="T7" fmla="*/ 13 h 73"/>
                <a:gd name="T8" fmla="*/ 24 w 25"/>
                <a:gd name="T9" fmla="*/ 63 h 73"/>
                <a:gd name="T10" fmla="*/ 15 w 25"/>
                <a:gd name="T11" fmla="*/ 73 h 73"/>
                <a:gd name="T12" fmla="*/ 0 w 25"/>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25" h="73">
                  <a:moveTo>
                    <a:pt x="0" y="73"/>
                  </a:moveTo>
                  <a:cubicBezTo>
                    <a:pt x="0" y="48"/>
                    <a:pt x="0" y="25"/>
                    <a:pt x="0" y="0"/>
                  </a:cubicBezTo>
                  <a:cubicBezTo>
                    <a:pt x="4" y="0"/>
                    <a:pt x="7" y="0"/>
                    <a:pt x="11" y="0"/>
                  </a:cubicBezTo>
                  <a:cubicBezTo>
                    <a:pt x="21" y="0"/>
                    <a:pt x="24" y="3"/>
                    <a:pt x="24" y="13"/>
                  </a:cubicBezTo>
                  <a:cubicBezTo>
                    <a:pt x="24" y="29"/>
                    <a:pt x="24" y="46"/>
                    <a:pt x="24" y="63"/>
                  </a:cubicBezTo>
                  <a:cubicBezTo>
                    <a:pt x="25" y="70"/>
                    <a:pt x="22" y="73"/>
                    <a:pt x="15" y="73"/>
                  </a:cubicBezTo>
                  <a:cubicBezTo>
                    <a:pt x="11" y="73"/>
                    <a:pt x="6" y="73"/>
                    <a:pt x="0"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4" name="Freeform 187">
              <a:extLst>
                <a:ext uri="{FF2B5EF4-FFF2-40B4-BE49-F238E27FC236}">
                  <a16:creationId xmlns:a16="http://schemas.microsoft.com/office/drawing/2014/main" id="{D333D97C-FCC8-4A52-9F8F-8CFA7EED2657}"/>
                </a:ext>
              </a:extLst>
            </p:cNvPr>
            <p:cNvSpPr>
              <a:spLocks/>
            </p:cNvSpPr>
            <p:nvPr/>
          </p:nvSpPr>
          <p:spPr bwMode="auto">
            <a:xfrm>
              <a:off x="1218" y="2947"/>
              <a:ext cx="37" cy="76"/>
            </a:xfrm>
            <a:custGeom>
              <a:avLst/>
              <a:gdLst>
                <a:gd name="T0" fmla="*/ 0 w 25"/>
                <a:gd name="T1" fmla="*/ 51 h 52"/>
                <a:gd name="T2" fmla="*/ 0 w 25"/>
                <a:gd name="T3" fmla="*/ 0 h 52"/>
                <a:gd name="T4" fmla="*/ 14 w 25"/>
                <a:gd name="T5" fmla="*/ 0 h 52"/>
                <a:gd name="T6" fmla="*/ 24 w 25"/>
                <a:gd name="T7" fmla="*/ 10 h 52"/>
                <a:gd name="T8" fmla="*/ 24 w 25"/>
                <a:gd name="T9" fmla="*/ 45 h 52"/>
                <a:gd name="T10" fmla="*/ 17 w 25"/>
                <a:gd name="T11" fmla="*/ 51 h 52"/>
                <a:gd name="T12" fmla="*/ 0 w 25"/>
                <a:gd name="T13" fmla="*/ 51 h 52"/>
              </a:gdLst>
              <a:ahLst/>
              <a:cxnLst>
                <a:cxn ang="0">
                  <a:pos x="T0" y="T1"/>
                </a:cxn>
                <a:cxn ang="0">
                  <a:pos x="T2" y="T3"/>
                </a:cxn>
                <a:cxn ang="0">
                  <a:pos x="T4" y="T5"/>
                </a:cxn>
                <a:cxn ang="0">
                  <a:pos x="T6" y="T7"/>
                </a:cxn>
                <a:cxn ang="0">
                  <a:pos x="T8" y="T9"/>
                </a:cxn>
                <a:cxn ang="0">
                  <a:pos x="T10" y="T11"/>
                </a:cxn>
                <a:cxn ang="0">
                  <a:pos x="T12" y="T13"/>
                </a:cxn>
              </a:cxnLst>
              <a:rect l="0" t="0" r="r" b="b"/>
              <a:pathLst>
                <a:path w="25" h="52">
                  <a:moveTo>
                    <a:pt x="0" y="51"/>
                  </a:moveTo>
                  <a:cubicBezTo>
                    <a:pt x="0" y="33"/>
                    <a:pt x="0" y="17"/>
                    <a:pt x="0" y="0"/>
                  </a:cubicBezTo>
                  <a:cubicBezTo>
                    <a:pt x="5" y="0"/>
                    <a:pt x="10" y="0"/>
                    <a:pt x="14" y="0"/>
                  </a:cubicBezTo>
                  <a:cubicBezTo>
                    <a:pt x="21" y="0"/>
                    <a:pt x="24" y="4"/>
                    <a:pt x="24" y="10"/>
                  </a:cubicBezTo>
                  <a:cubicBezTo>
                    <a:pt x="25" y="21"/>
                    <a:pt x="25" y="33"/>
                    <a:pt x="24" y="45"/>
                  </a:cubicBezTo>
                  <a:cubicBezTo>
                    <a:pt x="24" y="47"/>
                    <a:pt x="20" y="50"/>
                    <a:pt x="17" y="51"/>
                  </a:cubicBezTo>
                  <a:cubicBezTo>
                    <a:pt x="12" y="52"/>
                    <a:pt x="6" y="51"/>
                    <a:pt x="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5" name="Freeform 188">
              <a:extLst>
                <a:ext uri="{FF2B5EF4-FFF2-40B4-BE49-F238E27FC236}">
                  <a16:creationId xmlns:a16="http://schemas.microsoft.com/office/drawing/2014/main" id="{FCC68899-AD7F-4294-8F3E-1DDDBC3D8B2D}"/>
                </a:ext>
              </a:extLst>
            </p:cNvPr>
            <p:cNvSpPr>
              <a:spLocks/>
            </p:cNvSpPr>
            <p:nvPr/>
          </p:nvSpPr>
          <p:spPr bwMode="auto">
            <a:xfrm>
              <a:off x="1071" y="2947"/>
              <a:ext cx="37" cy="75"/>
            </a:xfrm>
            <a:custGeom>
              <a:avLst/>
              <a:gdLst>
                <a:gd name="T0" fmla="*/ 0 w 25"/>
                <a:gd name="T1" fmla="*/ 51 h 51"/>
                <a:gd name="T2" fmla="*/ 0 w 25"/>
                <a:gd name="T3" fmla="*/ 0 h 51"/>
                <a:gd name="T4" fmla="*/ 14 w 25"/>
                <a:gd name="T5" fmla="*/ 0 h 51"/>
                <a:gd name="T6" fmla="*/ 24 w 25"/>
                <a:gd name="T7" fmla="*/ 12 h 51"/>
                <a:gd name="T8" fmla="*/ 24 w 25"/>
                <a:gd name="T9" fmla="*/ 41 h 51"/>
                <a:gd name="T10" fmla="*/ 15 w 25"/>
                <a:gd name="T11" fmla="*/ 51 h 51"/>
                <a:gd name="T12" fmla="*/ 0 w 25"/>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25" h="51">
                  <a:moveTo>
                    <a:pt x="0" y="51"/>
                  </a:moveTo>
                  <a:cubicBezTo>
                    <a:pt x="0" y="34"/>
                    <a:pt x="0" y="18"/>
                    <a:pt x="0" y="0"/>
                  </a:cubicBezTo>
                  <a:cubicBezTo>
                    <a:pt x="5" y="0"/>
                    <a:pt x="9" y="0"/>
                    <a:pt x="14" y="0"/>
                  </a:cubicBezTo>
                  <a:cubicBezTo>
                    <a:pt x="22" y="1"/>
                    <a:pt x="24" y="6"/>
                    <a:pt x="24" y="12"/>
                  </a:cubicBezTo>
                  <a:cubicBezTo>
                    <a:pt x="25" y="22"/>
                    <a:pt x="24" y="32"/>
                    <a:pt x="24" y="41"/>
                  </a:cubicBezTo>
                  <a:cubicBezTo>
                    <a:pt x="25" y="48"/>
                    <a:pt x="22" y="51"/>
                    <a:pt x="15" y="51"/>
                  </a:cubicBezTo>
                  <a:cubicBezTo>
                    <a:pt x="11" y="51"/>
                    <a:pt x="6" y="51"/>
                    <a:pt x="0"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6" name="Freeform 189">
              <a:extLst>
                <a:ext uri="{FF2B5EF4-FFF2-40B4-BE49-F238E27FC236}">
                  <a16:creationId xmlns:a16="http://schemas.microsoft.com/office/drawing/2014/main" id="{1695DA6C-EB38-454D-AB14-8802BA68CADA}"/>
                </a:ext>
              </a:extLst>
            </p:cNvPr>
            <p:cNvSpPr>
              <a:spLocks/>
            </p:cNvSpPr>
            <p:nvPr/>
          </p:nvSpPr>
          <p:spPr bwMode="auto">
            <a:xfrm>
              <a:off x="2004" y="781"/>
              <a:ext cx="145" cy="189"/>
            </a:xfrm>
            <a:custGeom>
              <a:avLst/>
              <a:gdLst>
                <a:gd name="T0" fmla="*/ 0 w 98"/>
                <a:gd name="T1" fmla="*/ 111 h 128"/>
                <a:gd name="T2" fmla="*/ 34 w 98"/>
                <a:gd name="T3" fmla="*/ 72 h 128"/>
                <a:gd name="T4" fmla="*/ 36 w 98"/>
                <a:gd name="T5" fmla="*/ 58 h 128"/>
                <a:gd name="T6" fmla="*/ 14 w 98"/>
                <a:gd name="T7" fmla="*/ 11 h 128"/>
                <a:gd name="T8" fmla="*/ 82 w 98"/>
                <a:gd name="T9" fmla="*/ 31 h 128"/>
                <a:gd name="T10" fmla="*/ 75 w 98"/>
                <a:gd name="T11" fmla="*/ 107 h 128"/>
                <a:gd name="T12" fmla="*/ 0 w 98"/>
                <a:gd name="T13" fmla="*/ 111 h 128"/>
              </a:gdLst>
              <a:ahLst/>
              <a:cxnLst>
                <a:cxn ang="0">
                  <a:pos x="T0" y="T1"/>
                </a:cxn>
                <a:cxn ang="0">
                  <a:pos x="T2" y="T3"/>
                </a:cxn>
                <a:cxn ang="0">
                  <a:pos x="T4" y="T5"/>
                </a:cxn>
                <a:cxn ang="0">
                  <a:pos x="T6" y="T7"/>
                </a:cxn>
                <a:cxn ang="0">
                  <a:pos x="T8" y="T9"/>
                </a:cxn>
                <a:cxn ang="0">
                  <a:pos x="T10" y="T11"/>
                </a:cxn>
                <a:cxn ang="0">
                  <a:pos x="T12" y="T13"/>
                </a:cxn>
              </a:cxnLst>
              <a:rect l="0" t="0" r="r" b="b"/>
              <a:pathLst>
                <a:path w="98" h="128">
                  <a:moveTo>
                    <a:pt x="0" y="111"/>
                  </a:moveTo>
                  <a:cubicBezTo>
                    <a:pt x="12" y="98"/>
                    <a:pt x="22" y="84"/>
                    <a:pt x="34" y="72"/>
                  </a:cubicBezTo>
                  <a:cubicBezTo>
                    <a:pt x="38" y="67"/>
                    <a:pt x="38" y="63"/>
                    <a:pt x="36" y="58"/>
                  </a:cubicBezTo>
                  <a:cubicBezTo>
                    <a:pt x="28" y="42"/>
                    <a:pt x="21" y="27"/>
                    <a:pt x="14" y="11"/>
                  </a:cubicBezTo>
                  <a:cubicBezTo>
                    <a:pt x="36" y="0"/>
                    <a:pt x="66" y="9"/>
                    <a:pt x="82" y="31"/>
                  </a:cubicBezTo>
                  <a:cubicBezTo>
                    <a:pt x="98" y="55"/>
                    <a:pt x="95" y="87"/>
                    <a:pt x="75" y="107"/>
                  </a:cubicBezTo>
                  <a:cubicBezTo>
                    <a:pt x="54" y="126"/>
                    <a:pt x="22" y="128"/>
                    <a:pt x="0"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7" name="Freeform 190">
              <a:extLst>
                <a:ext uri="{FF2B5EF4-FFF2-40B4-BE49-F238E27FC236}">
                  <a16:creationId xmlns:a16="http://schemas.microsoft.com/office/drawing/2014/main" id="{D689D771-F3BD-4B80-97E1-163863CD22DF}"/>
                </a:ext>
              </a:extLst>
            </p:cNvPr>
            <p:cNvSpPr>
              <a:spLocks/>
            </p:cNvSpPr>
            <p:nvPr/>
          </p:nvSpPr>
          <p:spPr bwMode="auto">
            <a:xfrm>
              <a:off x="1751" y="678"/>
              <a:ext cx="386" cy="115"/>
            </a:xfrm>
            <a:custGeom>
              <a:avLst/>
              <a:gdLst>
                <a:gd name="T0" fmla="*/ 247 w 262"/>
                <a:gd name="T1" fmla="*/ 42 h 78"/>
                <a:gd name="T2" fmla="*/ 245 w 262"/>
                <a:gd name="T3" fmla="*/ 36 h 78"/>
                <a:gd name="T4" fmla="*/ 216 w 262"/>
                <a:gd name="T5" fmla="*/ 16 h 78"/>
                <a:gd name="T6" fmla="*/ 210 w 262"/>
                <a:gd name="T7" fmla="*/ 18 h 78"/>
                <a:gd name="T8" fmla="*/ 159 w 262"/>
                <a:gd name="T9" fmla="*/ 40 h 78"/>
                <a:gd name="T10" fmla="*/ 151 w 262"/>
                <a:gd name="T11" fmla="*/ 46 h 78"/>
                <a:gd name="T12" fmla="*/ 136 w 262"/>
                <a:gd name="T13" fmla="*/ 46 h 78"/>
                <a:gd name="T14" fmla="*/ 103 w 262"/>
                <a:gd name="T15" fmla="*/ 32 h 78"/>
                <a:gd name="T16" fmla="*/ 95 w 262"/>
                <a:gd name="T17" fmla="*/ 36 h 78"/>
                <a:gd name="T18" fmla="*/ 70 w 262"/>
                <a:gd name="T19" fmla="*/ 58 h 78"/>
                <a:gd name="T20" fmla="*/ 63 w 262"/>
                <a:gd name="T21" fmla="*/ 69 h 78"/>
                <a:gd name="T22" fmla="*/ 53 w 262"/>
                <a:gd name="T23" fmla="*/ 76 h 78"/>
                <a:gd name="T24" fmla="*/ 47 w 262"/>
                <a:gd name="T25" fmla="*/ 65 h 78"/>
                <a:gd name="T26" fmla="*/ 42 w 262"/>
                <a:gd name="T27" fmla="*/ 53 h 78"/>
                <a:gd name="T28" fmla="*/ 30 w 262"/>
                <a:gd name="T29" fmla="*/ 56 h 78"/>
                <a:gd name="T30" fmla="*/ 16 w 262"/>
                <a:gd name="T31" fmla="*/ 73 h 78"/>
                <a:gd name="T32" fmla="*/ 7 w 262"/>
                <a:gd name="T33" fmla="*/ 77 h 78"/>
                <a:gd name="T34" fmla="*/ 0 w 262"/>
                <a:gd name="T35" fmla="*/ 69 h 78"/>
                <a:gd name="T36" fmla="*/ 8 w 262"/>
                <a:gd name="T37" fmla="*/ 61 h 78"/>
                <a:gd name="T38" fmla="*/ 32 w 262"/>
                <a:gd name="T39" fmla="*/ 42 h 78"/>
                <a:gd name="T40" fmla="*/ 41 w 262"/>
                <a:gd name="T41" fmla="*/ 35 h 78"/>
                <a:gd name="T42" fmla="*/ 48 w 262"/>
                <a:gd name="T43" fmla="*/ 44 h 78"/>
                <a:gd name="T44" fmla="*/ 51 w 262"/>
                <a:gd name="T45" fmla="*/ 55 h 78"/>
                <a:gd name="T46" fmla="*/ 62 w 262"/>
                <a:gd name="T47" fmla="*/ 57 h 78"/>
                <a:gd name="T48" fmla="*/ 93 w 262"/>
                <a:gd name="T49" fmla="*/ 31 h 78"/>
                <a:gd name="T50" fmla="*/ 96 w 262"/>
                <a:gd name="T51" fmla="*/ 24 h 78"/>
                <a:gd name="T52" fmla="*/ 103 w 262"/>
                <a:gd name="T53" fmla="*/ 16 h 78"/>
                <a:gd name="T54" fmla="*/ 112 w 262"/>
                <a:gd name="T55" fmla="*/ 22 h 78"/>
                <a:gd name="T56" fmla="*/ 139 w 262"/>
                <a:gd name="T57" fmla="*/ 35 h 78"/>
                <a:gd name="T58" fmla="*/ 145 w 262"/>
                <a:gd name="T59" fmla="*/ 34 h 78"/>
                <a:gd name="T60" fmla="*/ 165 w 262"/>
                <a:gd name="T61" fmla="*/ 31 h 78"/>
                <a:gd name="T62" fmla="*/ 206 w 262"/>
                <a:gd name="T63" fmla="*/ 14 h 78"/>
                <a:gd name="T64" fmla="*/ 217 w 262"/>
                <a:gd name="T65" fmla="*/ 6 h 78"/>
                <a:gd name="T66" fmla="*/ 233 w 262"/>
                <a:gd name="T67" fmla="*/ 10 h 78"/>
                <a:gd name="T68" fmla="*/ 255 w 262"/>
                <a:gd name="T69" fmla="*/ 37 h 78"/>
                <a:gd name="T70" fmla="*/ 262 w 262"/>
                <a:gd name="T71" fmla="*/ 47 h 78"/>
                <a:gd name="T72" fmla="*/ 252 w 262"/>
                <a:gd name="T73" fmla="*/ 53 h 78"/>
                <a:gd name="T74" fmla="*/ 244 w 262"/>
                <a:gd name="T75" fmla="*/ 44 h 78"/>
                <a:gd name="T76" fmla="*/ 247 w 262"/>
                <a:gd name="T77" fmla="*/ 4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2" h="78">
                  <a:moveTo>
                    <a:pt x="247" y="42"/>
                  </a:moveTo>
                  <a:cubicBezTo>
                    <a:pt x="246" y="40"/>
                    <a:pt x="246" y="38"/>
                    <a:pt x="245" y="36"/>
                  </a:cubicBezTo>
                  <a:cubicBezTo>
                    <a:pt x="238" y="26"/>
                    <a:pt x="229" y="18"/>
                    <a:pt x="216" y="16"/>
                  </a:cubicBezTo>
                  <a:cubicBezTo>
                    <a:pt x="214" y="16"/>
                    <a:pt x="212" y="17"/>
                    <a:pt x="210" y="18"/>
                  </a:cubicBezTo>
                  <a:cubicBezTo>
                    <a:pt x="193" y="25"/>
                    <a:pt x="176" y="33"/>
                    <a:pt x="159" y="40"/>
                  </a:cubicBezTo>
                  <a:cubicBezTo>
                    <a:pt x="156" y="41"/>
                    <a:pt x="153" y="44"/>
                    <a:pt x="151" y="46"/>
                  </a:cubicBezTo>
                  <a:cubicBezTo>
                    <a:pt x="146" y="52"/>
                    <a:pt x="142" y="51"/>
                    <a:pt x="136" y="46"/>
                  </a:cubicBezTo>
                  <a:cubicBezTo>
                    <a:pt x="127" y="37"/>
                    <a:pt x="117" y="30"/>
                    <a:pt x="103" y="32"/>
                  </a:cubicBezTo>
                  <a:cubicBezTo>
                    <a:pt x="100" y="33"/>
                    <a:pt x="97" y="35"/>
                    <a:pt x="95" y="36"/>
                  </a:cubicBezTo>
                  <a:cubicBezTo>
                    <a:pt x="86" y="43"/>
                    <a:pt x="78" y="51"/>
                    <a:pt x="70" y="58"/>
                  </a:cubicBezTo>
                  <a:cubicBezTo>
                    <a:pt x="67" y="61"/>
                    <a:pt x="66" y="66"/>
                    <a:pt x="63" y="69"/>
                  </a:cubicBezTo>
                  <a:cubicBezTo>
                    <a:pt x="60" y="72"/>
                    <a:pt x="57" y="73"/>
                    <a:pt x="53" y="76"/>
                  </a:cubicBezTo>
                  <a:cubicBezTo>
                    <a:pt x="51" y="72"/>
                    <a:pt x="48" y="69"/>
                    <a:pt x="47" y="65"/>
                  </a:cubicBezTo>
                  <a:cubicBezTo>
                    <a:pt x="45" y="61"/>
                    <a:pt x="45" y="54"/>
                    <a:pt x="42" y="53"/>
                  </a:cubicBezTo>
                  <a:cubicBezTo>
                    <a:pt x="39" y="51"/>
                    <a:pt x="33" y="54"/>
                    <a:pt x="30" y="56"/>
                  </a:cubicBezTo>
                  <a:cubicBezTo>
                    <a:pt x="24" y="61"/>
                    <a:pt x="21" y="68"/>
                    <a:pt x="16" y="73"/>
                  </a:cubicBezTo>
                  <a:cubicBezTo>
                    <a:pt x="13" y="75"/>
                    <a:pt x="9" y="78"/>
                    <a:pt x="7" y="77"/>
                  </a:cubicBezTo>
                  <a:cubicBezTo>
                    <a:pt x="4" y="76"/>
                    <a:pt x="0" y="71"/>
                    <a:pt x="0" y="69"/>
                  </a:cubicBezTo>
                  <a:cubicBezTo>
                    <a:pt x="0" y="66"/>
                    <a:pt x="5" y="62"/>
                    <a:pt x="8" y="61"/>
                  </a:cubicBezTo>
                  <a:cubicBezTo>
                    <a:pt x="19" y="59"/>
                    <a:pt x="28" y="52"/>
                    <a:pt x="32" y="42"/>
                  </a:cubicBezTo>
                  <a:cubicBezTo>
                    <a:pt x="33" y="39"/>
                    <a:pt x="38" y="35"/>
                    <a:pt x="41" y="35"/>
                  </a:cubicBezTo>
                  <a:cubicBezTo>
                    <a:pt x="44" y="36"/>
                    <a:pt x="47" y="41"/>
                    <a:pt x="48" y="44"/>
                  </a:cubicBezTo>
                  <a:cubicBezTo>
                    <a:pt x="50" y="47"/>
                    <a:pt x="50" y="51"/>
                    <a:pt x="51" y="55"/>
                  </a:cubicBezTo>
                  <a:cubicBezTo>
                    <a:pt x="54" y="60"/>
                    <a:pt x="58" y="61"/>
                    <a:pt x="62" y="57"/>
                  </a:cubicBezTo>
                  <a:cubicBezTo>
                    <a:pt x="73" y="48"/>
                    <a:pt x="83" y="40"/>
                    <a:pt x="93" y="31"/>
                  </a:cubicBezTo>
                  <a:cubicBezTo>
                    <a:pt x="95" y="29"/>
                    <a:pt x="94" y="26"/>
                    <a:pt x="96" y="24"/>
                  </a:cubicBezTo>
                  <a:cubicBezTo>
                    <a:pt x="98" y="21"/>
                    <a:pt x="100" y="16"/>
                    <a:pt x="103" y="16"/>
                  </a:cubicBezTo>
                  <a:cubicBezTo>
                    <a:pt x="106" y="15"/>
                    <a:pt x="110" y="19"/>
                    <a:pt x="112" y="22"/>
                  </a:cubicBezTo>
                  <a:cubicBezTo>
                    <a:pt x="115" y="28"/>
                    <a:pt x="133" y="37"/>
                    <a:pt x="139" y="35"/>
                  </a:cubicBezTo>
                  <a:cubicBezTo>
                    <a:pt x="141" y="34"/>
                    <a:pt x="144" y="33"/>
                    <a:pt x="145" y="34"/>
                  </a:cubicBezTo>
                  <a:cubicBezTo>
                    <a:pt x="153" y="39"/>
                    <a:pt x="159" y="34"/>
                    <a:pt x="165" y="31"/>
                  </a:cubicBezTo>
                  <a:cubicBezTo>
                    <a:pt x="179" y="26"/>
                    <a:pt x="192" y="20"/>
                    <a:pt x="206" y="14"/>
                  </a:cubicBezTo>
                  <a:cubicBezTo>
                    <a:pt x="210" y="12"/>
                    <a:pt x="214" y="9"/>
                    <a:pt x="217" y="6"/>
                  </a:cubicBezTo>
                  <a:cubicBezTo>
                    <a:pt x="223" y="0"/>
                    <a:pt x="230" y="2"/>
                    <a:pt x="233" y="10"/>
                  </a:cubicBezTo>
                  <a:cubicBezTo>
                    <a:pt x="236" y="22"/>
                    <a:pt x="246" y="29"/>
                    <a:pt x="255" y="37"/>
                  </a:cubicBezTo>
                  <a:cubicBezTo>
                    <a:pt x="259" y="39"/>
                    <a:pt x="260" y="44"/>
                    <a:pt x="262" y="47"/>
                  </a:cubicBezTo>
                  <a:cubicBezTo>
                    <a:pt x="259" y="49"/>
                    <a:pt x="255" y="53"/>
                    <a:pt x="252" y="53"/>
                  </a:cubicBezTo>
                  <a:cubicBezTo>
                    <a:pt x="249" y="52"/>
                    <a:pt x="247" y="47"/>
                    <a:pt x="244" y="44"/>
                  </a:cubicBezTo>
                  <a:cubicBezTo>
                    <a:pt x="245" y="43"/>
                    <a:pt x="246" y="43"/>
                    <a:pt x="247"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8" name="Freeform 191">
              <a:extLst>
                <a:ext uri="{FF2B5EF4-FFF2-40B4-BE49-F238E27FC236}">
                  <a16:creationId xmlns:a16="http://schemas.microsoft.com/office/drawing/2014/main" id="{F94F2B39-3AE1-471E-81D9-B607239F5E47}"/>
                </a:ext>
              </a:extLst>
            </p:cNvPr>
            <p:cNvSpPr>
              <a:spLocks/>
            </p:cNvSpPr>
            <p:nvPr/>
          </p:nvSpPr>
          <p:spPr bwMode="auto">
            <a:xfrm>
              <a:off x="1960" y="806"/>
              <a:ext cx="87" cy="127"/>
            </a:xfrm>
            <a:custGeom>
              <a:avLst/>
              <a:gdLst>
                <a:gd name="T0" fmla="*/ 27 w 59"/>
                <a:gd name="T1" fmla="*/ 86 h 86"/>
                <a:gd name="T2" fmla="*/ 38 w 59"/>
                <a:gd name="T3" fmla="*/ 0 h 86"/>
                <a:gd name="T4" fmla="*/ 59 w 59"/>
                <a:gd name="T5" fmla="*/ 44 h 86"/>
                <a:gd name="T6" fmla="*/ 58 w 59"/>
                <a:gd name="T7" fmla="*/ 49 h 86"/>
                <a:gd name="T8" fmla="*/ 27 w 59"/>
                <a:gd name="T9" fmla="*/ 86 h 86"/>
              </a:gdLst>
              <a:ahLst/>
              <a:cxnLst>
                <a:cxn ang="0">
                  <a:pos x="T0" y="T1"/>
                </a:cxn>
                <a:cxn ang="0">
                  <a:pos x="T2" y="T3"/>
                </a:cxn>
                <a:cxn ang="0">
                  <a:pos x="T4" y="T5"/>
                </a:cxn>
                <a:cxn ang="0">
                  <a:pos x="T6" y="T7"/>
                </a:cxn>
                <a:cxn ang="0">
                  <a:pos x="T8" y="T9"/>
                </a:cxn>
              </a:cxnLst>
              <a:rect l="0" t="0" r="r" b="b"/>
              <a:pathLst>
                <a:path w="59" h="86">
                  <a:moveTo>
                    <a:pt x="27" y="86"/>
                  </a:moveTo>
                  <a:cubicBezTo>
                    <a:pt x="0" y="64"/>
                    <a:pt x="6" y="20"/>
                    <a:pt x="38" y="0"/>
                  </a:cubicBezTo>
                  <a:cubicBezTo>
                    <a:pt x="45" y="15"/>
                    <a:pt x="52" y="30"/>
                    <a:pt x="59" y="44"/>
                  </a:cubicBezTo>
                  <a:cubicBezTo>
                    <a:pt x="59" y="46"/>
                    <a:pt x="59" y="48"/>
                    <a:pt x="58" y="49"/>
                  </a:cubicBezTo>
                  <a:cubicBezTo>
                    <a:pt x="48" y="62"/>
                    <a:pt x="37" y="74"/>
                    <a:pt x="27"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99" name="Freeform 192">
              <a:extLst>
                <a:ext uri="{FF2B5EF4-FFF2-40B4-BE49-F238E27FC236}">
                  <a16:creationId xmlns:a16="http://schemas.microsoft.com/office/drawing/2014/main" id="{E7C53B5E-8A29-4F96-9ADF-AAC539EC022D}"/>
                </a:ext>
              </a:extLst>
            </p:cNvPr>
            <p:cNvSpPr>
              <a:spLocks/>
            </p:cNvSpPr>
            <p:nvPr/>
          </p:nvSpPr>
          <p:spPr bwMode="auto">
            <a:xfrm>
              <a:off x="1842" y="855"/>
              <a:ext cx="22" cy="15"/>
            </a:xfrm>
            <a:custGeom>
              <a:avLst/>
              <a:gdLst>
                <a:gd name="T0" fmla="*/ 8 w 15"/>
                <a:gd name="T1" fmla="*/ 10 h 10"/>
                <a:gd name="T2" fmla="*/ 0 w 15"/>
                <a:gd name="T3" fmla="*/ 4 h 10"/>
                <a:gd name="T4" fmla="*/ 8 w 15"/>
                <a:gd name="T5" fmla="*/ 0 h 10"/>
                <a:gd name="T6" fmla="*/ 15 w 15"/>
                <a:gd name="T7" fmla="*/ 4 h 10"/>
                <a:gd name="T8" fmla="*/ 8 w 15"/>
                <a:gd name="T9" fmla="*/ 10 h 10"/>
              </a:gdLst>
              <a:ahLst/>
              <a:cxnLst>
                <a:cxn ang="0">
                  <a:pos x="T0" y="T1"/>
                </a:cxn>
                <a:cxn ang="0">
                  <a:pos x="T2" y="T3"/>
                </a:cxn>
                <a:cxn ang="0">
                  <a:pos x="T4" y="T5"/>
                </a:cxn>
                <a:cxn ang="0">
                  <a:pos x="T6" y="T7"/>
                </a:cxn>
                <a:cxn ang="0">
                  <a:pos x="T8" y="T9"/>
                </a:cxn>
              </a:cxnLst>
              <a:rect l="0" t="0" r="r" b="b"/>
              <a:pathLst>
                <a:path w="15" h="10">
                  <a:moveTo>
                    <a:pt x="8" y="10"/>
                  </a:moveTo>
                  <a:cubicBezTo>
                    <a:pt x="5" y="7"/>
                    <a:pt x="2" y="6"/>
                    <a:pt x="0" y="4"/>
                  </a:cubicBezTo>
                  <a:cubicBezTo>
                    <a:pt x="3" y="3"/>
                    <a:pt x="5" y="0"/>
                    <a:pt x="8" y="0"/>
                  </a:cubicBezTo>
                  <a:cubicBezTo>
                    <a:pt x="10" y="0"/>
                    <a:pt x="13" y="3"/>
                    <a:pt x="15" y="4"/>
                  </a:cubicBezTo>
                  <a:cubicBezTo>
                    <a:pt x="13" y="6"/>
                    <a:pt x="11" y="7"/>
                    <a:pt x="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0" name="Freeform 193">
              <a:extLst>
                <a:ext uri="{FF2B5EF4-FFF2-40B4-BE49-F238E27FC236}">
                  <a16:creationId xmlns:a16="http://schemas.microsoft.com/office/drawing/2014/main" id="{77EC16B7-7C3B-4EB6-843C-48F41E3351E4}"/>
                </a:ext>
              </a:extLst>
            </p:cNvPr>
            <p:cNvSpPr>
              <a:spLocks/>
            </p:cNvSpPr>
            <p:nvPr/>
          </p:nvSpPr>
          <p:spPr bwMode="auto">
            <a:xfrm>
              <a:off x="1814" y="855"/>
              <a:ext cx="23" cy="15"/>
            </a:xfrm>
            <a:custGeom>
              <a:avLst/>
              <a:gdLst>
                <a:gd name="T0" fmla="*/ 8 w 15"/>
                <a:gd name="T1" fmla="*/ 10 h 10"/>
                <a:gd name="T2" fmla="*/ 0 w 15"/>
                <a:gd name="T3" fmla="*/ 5 h 10"/>
                <a:gd name="T4" fmla="*/ 8 w 15"/>
                <a:gd name="T5" fmla="*/ 0 h 10"/>
                <a:gd name="T6" fmla="*/ 15 w 15"/>
                <a:gd name="T7" fmla="*/ 4 h 10"/>
                <a:gd name="T8" fmla="*/ 8 w 15"/>
                <a:gd name="T9" fmla="*/ 10 h 10"/>
              </a:gdLst>
              <a:ahLst/>
              <a:cxnLst>
                <a:cxn ang="0">
                  <a:pos x="T0" y="T1"/>
                </a:cxn>
                <a:cxn ang="0">
                  <a:pos x="T2" y="T3"/>
                </a:cxn>
                <a:cxn ang="0">
                  <a:pos x="T4" y="T5"/>
                </a:cxn>
                <a:cxn ang="0">
                  <a:pos x="T6" y="T7"/>
                </a:cxn>
                <a:cxn ang="0">
                  <a:pos x="T8" y="T9"/>
                </a:cxn>
              </a:cxnLst>
              <a:rect l="0" t="0" r="r" b="b"/>
              <a:pathLst>
                <a:path w="15" h="10">
                  <a:moveTo>
                    <a:pt x="8" y="10"/>
                  </a:moveTo>
                  <a:cubicBezTo>
                    <a:pt x="5" y="8"/>
                    <a:pt x="2" y="6"/>
                    <a:pt x="0" y="5"/>
                  </a:cubicBezTo>
                  <a:cubicBezTo>
                    <a:pt x="3" y="3"/>
                    <a:pt x="5" y="0"/>
                    <a:pt x="8" y="0"/>
                  </a:cubicBezTo>
                  <a:cubicBezTo>
                    <a:pt x="10" y="0"/>
                    <a:pt x="12" y="3"/>
                    <a:pt x="15" y="4"/>
                  </a:cubicBezTo>
                  <a:cubicBezTo>
                    <a:pt x="13" y="6"/>
                    <a:pt x="11" y="8"/>
                    <a:pt x="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1" name="Freeform 194">
              <a:extLst>
                <a:ext uri="{FF2B5EF4-FFF2-40B4-BE49-F238E27FC236}">
                  <a16:creationId xmlns:a16="http://schemas.microsoft.com/office/drawing/2014/main" id="{F2018483-33C3-4C1E-ACA4-AEDB044B21AA}"/>
                </a:ext>
              </a:extLst>
            </p:cNvPr>
            <p:cNvSpPr>
              <a:spLocks/>
            </p:cNvSpPr>
            <p:nvPr/>
          </p:nvSpPr>
          <p:spPr bwMode="auto">
            <a:xfrm>
              <a:off x="1870" y="855"/>
              <a:ext cx="22" cy="15"/>
            </a:xfrm>
            <a:custGeom>
              <a:avLst/>
              <a:gdLst>
                <a:gd name="T0" fmla="*/ 7 w 15"/>
                <a:gd name="T1" fmla="*/ 10 h 10"/>
                <a:gd name="T2" fmla="*/ 0 w 15"/>
                <a:gd name="T3" fmla="*/ 4 h 10"/>
                <a:gd name="T4" fmla="*/ 9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6"/>
                    <a:pt x="0" y="4"/>
                  </a:cubicBezTo>
                  <a:cubicBezTo>
                    <a:pt x="3" y="3"/>
                    <a:pt x="6" y="0"/>
                    <a:pt x="9" y="0"/>
                  </a:cubicBezTo>
                  <a:cubicBezTo>
                    <a:pt x="11" y="0"/>
                    <a:pt x="13" y="3"/>
                    <a:pt x="15" y="4"/>
                  </a:cubicBezTo>
                  <a:cubicBezTo>
                    <a:pt x="13" y="6"/>
                    <a:pt x="10" y="8"/>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2" name="Freeform 195">
              <a:extLst>
                <a:ext uri="{FF2B5EF4-FFF2-40B4-BE49-F238E27FC236}">
                  <a16:creationId xmlns:a16="http://schemas.microsoft.com/office/drawing/2014/main" id="{F488BA76-6550-49A2-9940-2D34DC246BA4}"/>
                </a:ext>
              </a:extLst>
            </p:cNvPr>
            <p:cNvSpPr>
              <a:spLocks/>
            </p:cNvSpPr>
            <p:nvPr/>
          </p:nvSpPr>
          <p:spPr bwMode="auto">
            <a:xfrm>
              <a:off x="1842" y="839"/>
              <a:ext cx="22" cy="13"/>
            </a:xfrm>
            <a:custGeom>
              <a:avLst/>
              <a:gdLst>
                <a:gd name="T0" fmla="*/ 8 w 15"/>
                <a:gd name="T1" fmla="*/ 9 h 9"/>
                <a:gd name="T2" fmla="*/ 0 w 15"/>
                <a:gd name="T3" fmla="*/ 4 h 9"/>
                <a:gd name="T4" fmla="*/ 8 w 15"/>
                <a:gd name="T5" fmla="*/ 0 h 9"/>
                <a:gd name="T6" fmla="*/ 15 w 15"/>
                <a:gd name="T7" fmla="*/ 4 h 9"/>
                <a:gd name="T8" fmla="*/ 8 w 15"/>
                <a:gd name="T9" fmla="*/ 9 h 9"/>
              </a:gdLst>
              <a:ahLst/>
              <a:cxnLst>
                <a:cxn ang="0">
                  <a:pos x="T0" y="T1"/>
                </a:cxn>
                <a:cxn ang="0">
                  <a:pos x="T2" y="T3"/>
                </a:cxn>
                <a:cxn ang="0">
                  <a:pos x="T4" y="T5"/>
                </a:cxn>
                <a:cxn ang="0">
                  <a:pos x="T6" y="T7"/>
                </a:cxn>
                <a:cxn ang="0">
                  <a:pos x="T8" y="T9"/>
                </a:cxn>
              </a:cxnLst>
              <a:rect l="0" t="0" r="r" b="b"/>
              <a:pathLst>
                <a:path w="15" h="9">
                  <a:moveTo>
                    <a:pt x="8" y="9"/>
                  </a:moveTo>
                  <a:cubicBezTo>
                    <a:pt x="5" y="7"/>
                    <a:pt x="3" y="5"/>
                    <a:pt x="0" y="4"/>
                  </a:cubicBezTo>
                  <a:cubicBezTo>
                    <a:pt x="3" y="2"/>
                    <a:pt x="5" y="0"/>
                    <a:pt x="8" y="0"/>
                  </a:cubicBezTo>
                  <a:cubicBezTo>
                    <a:pt x="10" y="0"/>
                    <a:pt x="13" y="2"/>
                    <a:pt x="15" y="4"/>
                  </a:cubicBezTo>
                  <a:cubicBezTo>
                    <a:pt x="13" y="5"/>
                    <a:pt x="11" y="7"/>
                    <a:pt x="8"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3" name="Freeform 196">
              <a:extLst>
                <a:ext uri="{FF2B5EF4-FFF2-40B4-BE49-F238E27FC236}">
                  <a16:creationId xmlns:a16="http://schemas.microsoft.com/office/drawing/2014/main" id="{CE7589AE-2F33-448F-917C-971721997336}"/>
                </a:ext>
              </a:extLst>
            </p:cNvPr>
            <p:cNvSpPr>
              <a:spLocks/>
            </p:cNvSpPr>
            <p:nvPr/>
          </p:nvSpPr>
          <p:spPr bwMode="auto">
            <a:xfrm>
              <a:off x="1814" y="836"/>
              <a:ext cx="25" cy="16"/>
            </a:xfrm>
            <a:custGeom>
              <a:avLst/>
              <a:gdLst>
                <a:gd name="T0" fmla="*/ 14 w 17"/>
                <a:gd name="T1" fmla="*/ 11 h 11"/>
                <a:gd name="T2" fmla="*/ 0 w 17"/>
                <a:gd name="T3" fmla="*/ 6 h 11"/>
                <a:gd name="T4" fmla="*/ 7 w 17"/>
                <a:gd name="T5" fmla="*/ 2 h 11"/>
                <a:gd name="T6" fmla="*/ 14 w 17"/>
                <a:gd name="T7" fmla="*/ 11 h 11"/>
              </a:gdLst>
              <a:ahLst/>
              <a:cxnLst>
                <a:cxn ang="0">
                  <a:pos x="T0" y="T1"/>
                </a:cxn>
                <a:cxn ang="0">
                  <a:pos x="T2" y="T3"/>
                </a:cxn>
                <a:cxn ang="0">
                  <a:pos x="T4" y="T5"/>
                </a:cxn>
                <a:cxn ang="0">
                  <a:pos x="T6" y="T7"/>
                </a:cxn>
              </a:cxnLst>
              <a:rect l="0" t="0" r="r" b="b"/>
              <a:pathLst>
                <a:path w="17" h="11">
                  <a:moveTo>
                    <a:pt x="14" y="11"/>
                  </a:moveTo>
                  <a:cubicBezTo>
                    <a:pt x="9" y="9"/>
                    <a:pt x="4" y="8"/>
                    <a:pt x="0" y="6"/>
                  </a:cubicBezTo>
                  <a:cubicBezTo>
                    <a:pt x="2" y="4"/>
                    <a:pt x="4" y="2"/>
                    <a:pt x="7" y="2"/>
                  </a:cubicBezTo>
                  <a:cubicBezTo>
                    <a:pt x="11" y="1"/>
                    <a:pt x="17" y="0"/>
                    <a:pt x="1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4" name="Freeform 197">
              <a:extLst>
                <a:ext uri="{FF2B5EF4-FFF2-40B4-BE49-F238E27FC236}">
                  <a16:creationId xmlns:a16="http://schemas.microsoft.com/office/drawing/2014/main" id="{CCE1D243-B0D3-4D88-8D93-89BF5AAB2D86}"/>
                </a:ext>
              </a:extLst>
            </p:cNvPr>
            <p:cNvSpPr>
              <a:spLocks/>
            </p:cNvSpPr>
            <p:nvPr/>
          </p:nvSpPr>
          <p:spPr bwMode="auto">
            <a:xfrm>
              <a:off x="1842" y="873"/>
              <a:ext cx="22" cy="14"/>
            </a:xfrm>
            <a:custGeom>
              <a:avLst/>
              <a:gdLst>
                <a:gd name="T0" fmla="*/ 7 w 15"/>
                <a:gd name="T1" fmla="*/ 10 h 10"/>
                <a:gd name="T2" fmla="*/ 0 w 15"/>
                <a:gd name="T3" fmla="*/ 3 h 10"/>
                <a:gd name="T4" fmla="*/ 7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5"/>
                    <a:pt x="0" y="3"/>
                  </a:cubicBezTo>
                  <a:cubicBezTo>
                    <a:pt x="3" y="2"/>
                    <a:pt x="5" y="0"/>
                    <a:pt x="7" y="0"/>
                  </a:cubicBezTo>
                  <a:cubicBezTo>
                    <a:pt x="10" y="0"/>
                    <a:pt x="13" y="2"/>
                    <a:pt x="15" y="4"/>
                  </a:cubicBezTo>
                  <a:cubicBezTo>
                    <a:pt x="13" y="5"/>
                    <a:pt x="11" y="7"/>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5" name="Freeform 198">
              <a:extLst>
                <a:ext uri="{FF2B5EF4-FFF2-40B4-BE49-F238E27FC236}">
                  <a16:creationId xmlns:a16="http://schemas.microsoft.com/office/drawing/2014/main" id="{89AD6C3E-09DC-4CDB-99DD-45F740073CC7}"/>
                </a:ext>
              </a:extLst>
            </p:cNvPr>
            <p:cNvSpPr>
              <a:spLocks/>
            </p:cNvSpPr>
            <p:nvPr/>
          </p:nvSpPr>
          <p:spPr bwMode="auto">
            <a:xfrm>
              <a:off x="1842" y="886"/>
              <a:ext cx="22" cy="15"/>
            </a:xfrm>
            <a:custGeom>
              <a:avLst/>
              <a:gdLst>
                <a:gd name="T0" fmla="*/ 7 w 15"/>
                <a:gd name="T1" fmla="*/ 0 h 10"/>
                <a:gd name="T2" fmla="*/ 15 w 15"/>
                <a:gd name="T3" fmla="*/ 6 h 10"/>
                <a:gd name="T4" fmla="*/ 8 w 15"/>
                <a:gd name="T5" fmla="*/ 10 h 10"/>
                <a:gd name="T6" fmla="*/ 0 w 15"/>
                <a:gd name="T7" fmla="*/ 6 h 10"/>
                <a:gd name="T8" fmla="*/ 7 w 15"/>
                <a:gd name="T9" fmla="*/ 0 h 10"/>
              </a:gdLst>
              <a:ahLst/>
              <a:cxnLst>
                <a:cxn ang="0">
                  <a:pos x="T0" y="T1"/>
                </a:cxn>
                <a:cxn ang="0">
                  <a:pos x="T2" y="T3"/>
                </a:cxn>
                <a:cxn ang="0">
                  <a:pos x="T4" y="T5"/>
                </a:cxn>
                <a:cxn ang="0">
                  <a:pos x="T6" y="T7"/>
                </a:cxn>
                <a:cxn ang="0">
                  <a:pos x="T8" y="T9"/>
                </a:cxn>
              </a:cxnLst>
              <a:rect l="0" t="0" r="r" b="b"/>
              <a:pathLst>
                <a:path w="15" h="10">
                  <a:moveTo>
                    <a:pt x="7" y="0"/>
                  </a:moveTo>
                  <a:cubicBezTo>
                    <a:pt x="11" y="3"/>
                    <a:pt x="13" y="4"/>
                    <a:pt x="15" y="6"/>
                  </a:cubicBezTo>
                  <a:cubicBezTo>
                    <a:pt x="13" y="7"/>
                    <a:pt x="11" y="10"/>
                    <a:pt x="8" y="10"/>
                  </a:cubicBezTo>
                  <a:cubicBezTo>
                    <a:pt x="6" y="10"/>
                    <a:pt x="3" y="8"/>
                    <a:pt x="0" y="6"/>
                  </a:cubicBezTo>
                  <a:cubicBezTo>
                    <a:pt x="2" y="5"/>
                    <a:pt x="4" y="3"/>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6" name="Freeform 199">
              <a:extLst>
                <a:ext uri="{FF2B5EF4-FFF2-40B4-BE49-F238E27FC236}">
                  <a16:creationId xmlns:a16="http://schemas.microsoft.com/office/drawing/2014/main" id="{B21FF16A-66F3-42C8-B04C-AEA9A7B44D65}"/>
                </a:ext>
              </a:extLst>
            </p:cNvPr>
            <p:cNvSpPr>
              <a:spLocks/>
            </p:cNvSpPr>
            <p:nvPr/>
          </p:nvSpPr>
          <p:spPr bwMode="auto">
            <a:xfrm>
              <a:off x="1842" y="906"/>
              <a:ext cx="22" cy="15"/>
            </a:xfrm>
            <a:custGeom>
              <a:avLst/>
              <a:gdLst>
                <a:gd name="T0" fmla="*/ 8 w 15"/>
                <a:gd name="T1" fmla="*/ 10 h 10"/>
                <a:gd name="T2" fmla="*/ 0 w 15"/>
                <a:gd name="T3" fmla="*/ 3 h 10"/>
                <a:gd name="T4" fmla="*/ 8 w 15"/>
                <a:gd name="T5" fmla="*/ 0 h 10"/>
                <a:gd name="T6" fmla="*/ 15 w 15"/>
                <a:gd name="T7" fmla="*/ 3 h 10"/>
                <a:gd name="T8" fmla="*/ 8 w 15"/>
                <a:gd name="T9" fmla="*/ 10 h 10"/>
              </a:gdLst>
              <a:ahLst/>
              <a:cxnLst>
                <a:cxn ang="0">
                  <a:pos x="T0" y="T1"/>
                </a:cxn>
                <a:cxn ang="0">
                  <a:pos x="T2" y="T3"/>
                </a:cxn>
                <a:cxn ang="0">
                  <a:pos x="T4" y="T5"/>
                </a:cxn>
                <a:cxn ang="0">
                  <a:pos x="T6" y="T7"/>
                </a:cxn>
                <a:cxn ang="0">
                  <a:pos x="T8" y="T9"/>
                </a:cxn>
              </a:cxnLst>
              <a:rect l="0" t="0" r="r" b="b"/>
              <a:pathLst>
                <a:path w="15" h="10">
                  <a:moveTo>
                    <a:pt x="8" y="10"/>
                  </a:moveTo>
                  <a:cubicBezTo>
                    <a:pt x="5" y="7"/>
                    <a:pt x="2" y="5"/>
                    <a:pt x="0" y="3"/>
                  </a:cubicBezTo>
                  <a:cubicBezTo>
                    <a:pt x="3" y="2"/>
                    <a:pt x="5" y="0"/>
                    <a:pt x="8" y="0"/>
                  </a:cubicBezTo>
                  <a:cubicBezTo>
                    <a:pt x="10" y="0"/>
                    <a:pt x="13" y="2"/>
                    <a:pt x="15" y="3"/>
                  </a:cubicBezTo>
                  <a:cubicBezTo>
                    <a:pt x="13" y="5"/>
                    <a:pt x="11" y="7"/>
                    <a:pt x="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7" name="Freeform 200">
              <a:extLst>
                <a:ext uri="{FF2B5EF4-FFF2-40B4-BE49-F238E27FC236}">
                  <a16:creationId xmlns:a16="http://schemas.microsoft.com/office/drawing/2014/main" id="{660C6DD3-EE95-4965-A0A3-F2C5E4DDA9D9}"/>
                </a:ext>
              </a:extLst>
            </p:cNvPr>
            <p:cNvSpPr>
              <a:spLocks/>
            </p:cNvSpPr>
            <p:nvPr/>
          </p:nvSpPr>
          <p:spPr bwMode="auto">
            <a:xfrm>
              <a:off x="1842" y="821"/>
              <a:ext cx="22" cy="15"/>
            </a:xfrm>
            <a:custGeom>
              <a:avLst/>
              <a:gdLst>
                <a:gd name="T0" fmla="*/ 7 w 15"/>
                <a:gd name="T1" fmla="*/ 10 h 10"/>
                <a:gd name="T2" fmla="*/ 0 w 15"/>
                <a:gd name="T3" fmla="*/ 4 h 10"/>
                <a:gd name="T4" fmla="*/ 8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6"/>
                    <a:pt x="0" y="4"/>
                  </a:cubicBezTo>
                  <a:cubicBezTo>
                    <a:pt x="3" y="3"/>
                    <a:pt x="6" y="1"/>
                    <a:pt x="8" y="0"/>
                  </a:cubicBezTo>
                  <a:cubicBezTo>
                    <a:pt x="10" y="0"/>
                    <a:pt x="13" y="3"/>
                    <a:pt x="15" y="4"/>
                  </a:cubicBezTo>
                  <a:cubicBezTo>
                    <a:pt x="13" y="6"/>
                    <a:pt x="11" y="7"/>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8" name="Freeform 201">
              <a:extLst>
                <a:ext uri="{FF2B5EF4-FFF2-40B4-BE49-F238E27FC236}">
                  <a16:creationId xmlns:a16="http://schemas.microsoft.com/office/drawing/2014/main" id="{BEEBFB11-541B-4DA3-9E4E-185F34A313B2}"/>
                </a:ext>
              </a:extLst>
            </p:cNvPr>
            <p:cNvSpPr>
              <a:spLocks/>
            </p:cNvSpPr>
            <p:nvPr/>
          </p:nvSpPr>
          <p:spPr bwMode="auto">
            <a:xfrm>
              <a:off x="1900" y="873"/>
              <a:ext cx="22" cy="14"/>
            </a:xfrm>
            <a:custGeom>
              <a:avLst/>
              <a:gdLst>
                <a:gd name="T0" fmla="*/ 7 w 15"/>
                <a:gd name="T1" fmla="*/ 10 h 10"/>
                <a:gd name="T2" fmla="*/ 0 w 15"/>
                <a:gd name="T3" fmla="*/ 4 h 10"/>
                <a:gd name="T4" fmla="*/ 8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5"/>
                    <a:pt x="0" y="4"/>
                  </a:cubicBezTo>
                  <a:cubicBezTo>
                    <a:pt x="3" y="2"/>
                    <a:pt x="5" y="0"/>
                    <a:pt x="8" y="0"/>
                  </a:cubicBezTo>
                  <a:cubicBezTo>
                    <a:pt x="10" y="0"/>
                    <a:pt x="12" y="2"/>
                    <a:pt x="15" y="4"/>
                  </a:cubicBezTo>
                  <a:cubicBezTo>
                    <a:pt x="12" y="5"/>
                    <a:pt x="10" y="7"/>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09" name="Freeform 202">
              <a:extLst>
                <a:ext uri="{FF2B5EF4-FFF2-40B4-BE49-F238E27FC236}">
                  <a16:creationId xmlns:a16="http://schemas.microsoft.com/office/drawing/2014/main" id="{475CB8D7-6135-4AB0-A892-B68697A6D24F}"/>
                </a:ext>
              </a:extLst>
            </p:cNvPr>
            <p:cNvSpPr>
              <a:spLocks/>
            </p:cNvSpPr>
            <p:nvPr/>
          </p:nvSpPr>
          <p:spPr bwMode="auto">
            <a:xfrm>
              <a:off x="1785" y="924"/>
              <a:ext cx="24" cy="10"/>
            </a:xfrm>
            <a:custGeom>
              <a:avLst/>
              <a:gdLst>
                <a:gd name="T0" fmla="*/ 0 w 16"/>
                <a:gd name="T1" fmla="*/ 0 h 7"/>
                <a:gd name="T2" fmla="*/ 16 w 16"/>
                <a:gd name="T3" fmla="*/ 0 h 7"/>
                <a:gd name="T4" fmla="*/ 14 w 16"/>
                <a:gd name="T5" fmla="*/ 6 h 7"/>
                <a:gd name="T6" fmla="*/ 2 w 16"/>
                <a:gd name="T7" fmla="*/ 6 h 7"/>
                <a:gd name="T8" fmla="*/ 0 w 16"/>
                <a:gd name="T9" fmla="*/ 0 h 7"/>
              </a:gdLst>
              <a:ahLst/>
              <a:cxnLst>
                <a:cxn ang="0">
                  <a:pos x="T0" y="T1"/>
                </a:cxn>
                <a:cxn ang="0">
                  <a:pos x="T2" y="T3"/>
                </a:cxn>
                <a:cxn ang="0">
                  <a:pos x="T4" y="T5"/>
                </a:cxn>
                <a:cxn ang="0">
                  <a:pos x="T6" y="T7"/>
                </a:cxn>
                <a:cxn ang="0">
                  <a:pos x="T8" y="T9"/>
                </a:cxn>
              </a:cxnLst>
              <a:rect l="0" t="0" r="r" b="b"/>
              <a:pathLst>
                <a:path w="16" h="7">
                  <a:moveTo>
                    <a:pt x="0" y="0"/>
                  </a:moveTo>
                  <a:cubicBezTo>
                    <a:pt x="6" y="0"/>
                    <a:pt x="10" y="0"/>
                    <a:pt x="16" y="0"/>
                  </a:cubicBezTo>
                  <a:cubicBezTo>
                    <a:pt x="15" y="2"/>
                    <a:pt x="15" y="6"/>
                    <a:pt x="14" y="6"/>
                  </a:cubicBezTo>
                  <a:cubicBezTo>
                    <a:pt x="10" y="7"/>
                    <a:pt x="6" y="7"/>
                    <a:pt x="2" y="6"/>
                  </a:cubicBezTo>
                  <a:cubicBezTo>
                    <a:pt x="2" y="6"/>
                    <a:pt x="1"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10" name="Freeform 203">
              <a:extLst>
                <a:ext uri="{FF2B5EF4-FFF2-40B4-BE49-F238E27FC236}">
                  <a16:creationId xmlns:a16="http://schemas.microsoft.com/office/drawing/2014/main" id="{ABA6D1DB-6A08-435D-8F55-2EAEAADBF2E4}"/>
                </a:ext>
              </a:extLst>
            </p:cNvPr>
            <p:cNvSpPr>
              <a:spLocks/>
            </p:cNvSpPr>
            <p:nvPr/>
          </p:nvSpPr>
          <p:spPr bwMode="auto">
            <a:xfrm>
              <a:off x="1786" y="886"/>
              <a:ext cx="23" cy="15"/>
            </a:xfrm>
            <a:custGeom>
              <a:avLst/>
              <a:gdLst>
                <a:gd name="T0" fmla="*/ 7 w 15"/>
                <a:gd name="T1" fmla="*/ 0 h 10"/>
                <a:gd name="T2" fmla="*/ 15 w 15"/>
                <a:gd name="T3" fmla="*/ 6 h 10"/>
                <a:gd name="T4" fmla="*/ 7 w 15"/>
                <a:gd name="T5" fmla="*/ 10 h 10"/>
                <a:gd name="T6" fmla="*/ 0 w 15"/>
                <a:gd name="T7" fmla="*/ 6 h 10"/>
                <a:gd name="T8" fmla="*/ 7 w 15"/>
                <a:gd name="T9" fmla="*/ 0 h 10"/>
              </a:gdLst>
              <a:ahLst/>
              <a:cxnLst>
                <a:cxn ang="0">
                  <a:pos x="T0" y="T1"/>
                </a:cxn>
                <a:cxn ang="0">
                  <a:pos x="T2" y="T3"/>
                </a:cxn>
                <a:cxn ang="0">
                  <a:pos x="T4" y="T5"/>
                </a:cxn>
                <a:cxn ang="0">
                  <a:pos x="T6" y="T7"/>
                </a:cxn>
                <a:cxn ang="0">
                  <a:pos x="T8" y="T9"/>
                </a:cxn>
              </a:cxnLst>
              <a:rect l="0" t="0" r="r" b="b"/>
              <a:pathLst>
                <a:path w="15" h="10">
                  <a:moveTo>
                    <a:pt x="7" y="0"/>
                  </a:moveTo>
                  <a:cubicBezTo>
                    <a:pt x="10" y="3"/>
                    <a:pt x="13" y="4"/>
                    <a:pt x="15" y="6"/>
                  </a:cubicBezTo>
                  <a:cubicBezTo>
                    <a:pt x="12" y="7"/>
                    <a:pt x="10" y="10"/>
                    <a:pt x="7" y="10"/>
                  </a:cubicBezTo>
                  <a:cubicBezTo>
                    <a:pt x="5" y="10"/>
                    <a:pt x="2" y="7"/>
                    <a:pt x="0" y="6"/>
                  </a:cubicBezTo>
                  <a:cubicBezTo>
                    <a:pt x="2" y="4"/>
                    <a:pt x="4" y="3"/>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11" name="Freeform 204">
              <a:extLst>
                <a:ext uri="{FF2B5EF4-FFF2-40B4-BE49-F238E27FC236}">
                  <a16:creationId xmlns:a16="http://schemas.microsoft.com/office/drawing/2014/main" id="{9411EDCB-7F3F-406A-9259-F85979F76DD2}"/>
                </a:ext>
              </a:extLst>
            </p:cNvPr>
            <p:cNvSpPr>
              <a:spLocks/>
            </p:cNvSpPr>
            <p:nvPr/>
          </p:nvSpPr>
          <p:spPr bwMode="auto">
            <a:xfrm>
              <a:off x="1784" y="906"/>
              <a:ext cx="25" cy="15"/>
            </a:xfrm>
            <a:custGeom>
              <a:avLst/>
              <a:gdLst>
                <a:gd name="T0" fmla="*/ 2 w 17"/>
                <a:gd name="T1" fmla="*/ 0 h 10"/>
                <a:gd name="T2" fmla="*/ 16 w 17"/>
                <a:gd name="T3" fmla="*/ 0 h 10"/>
                <a:gd name="T4" fmla="*/ 17 w 17"/>
                <a:gd name="T5" fmla="*/ 2 h 10"/>
                <a:gd name="T6" fmla="*/ 11 w 17"/>
                <a:gd name="T7" fmla="*/ 7 h 10"/>
                <a:gd name="T8" fmla="*/ 2 w 17"/>
                <a:gd name="T9" fmla="*/ 0 h 10"/>
              </a:gdLst>
              <a:ahLst/>
              <a:cxnLst>
                <a:cxn ang="0">
                  <a:pos x="T0" y="T1"/>
                </a:cxn>
                <a:cxn ang="0">
                  <a:pos x="T2" y="T3"/>
                </a:cxn>
                <a:cxn ang="0">
                  <a:pos x="T4" y="T5"/>
                </a:cxn>
                <a:cxn ang="0">
                  <a:pos x="T6" y="T7"/>
                </a:cxn>
                <a:cxn ang="0">
                  <a:pos x="T8" y="T9"/>
                </a:cxn>
              </a:cxnLst>
              <a:rect l="0" t="0" r="r" b="b"/>
              <a:pathLst>
                <a:path w="17" h="10">
                  <a:moveTo>
                    <a:pt x="2" y="0"/>
                  </a:moveTo>
                  <a:cubicBezTo>
                    <a:pt x="7" y="0"/>
                    <a:pt x="11" y="0"/>
                    <a:pt x="16" y="0"/>
                  </a:cubicBezTo>
                  <a:cubicBezTo>
                    <a:pt x="16" y="1"/>
                    <a:pt x="17" y="1"/>
                    <a:pt x="17" y="2"/>
                  </a:cubicBezTo>
                  <a:cubicBezTo>
                    <a:pt x="15" y="4"/>
                    <a:pt x="13" y="7"/>
                    <a:pt x="11" y="7"/>
                  </a:cubicBezTo>
                  <a:cubicBezTo>
                    <a:pt x="7" y="7"/>
                    <a:pt x="0" y="1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7" name="Freeform 206">
            <a:extLst>
              <a:ext uri="{FF2B5EF4-FFF2-40B4-BE49-F238E27FC236}">
                <a16:creationId xmlns:a16="http://schemas.microsoft.com/office/drawing/2014/main" id="{D22961BE-7266-4803-99F4-3C9715EC80F9}"/>
              </a:ext>
            </a:extLst>
          </p:cNvPr>
          <p:cNvSpPr>
            <a:spLocks/>
          </p:cNvSpPr>
          <p:nvPr/>
        </p:nvSpPr>
        <p:spPr bwMode="auto">
          <a:xfrm>
            <a:off x="2924175" y="1465263"/>
            <a:ext cx="34925" cy="22225"/>
          </a:xfrm>
          <a:custGeom>
            <a:avLst/>
            <a:gdLst>
              <a:gd name="T0" fmla="*/ 7 w 15"/>
              <a:gd name="T1" fmla="*/ 10 h 10"/>
              <a:gd name="T2" fmla="*/ 0 w 15"/>
              <a:gd name="T3" fmla="*/ 4 h 10"/>
              <a:gd name="T4" fmla="*/ 9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6"/>
                  <a:pt x="0" y="4"/>
                </a:cubicBezTo>
                <a:cubicBezTo>
                  <a:pt x="3" y="3"/>
                  <a:pt x="6" y="1"/>
                  <a:pt x="9" y="0"/>
                </a:cubicBezTo>
                <a:cubicBezTo>
                  <a:pt x="11" y="0"/>
                  <a:pt x="13" y="3"/>
                  <a:pt x="15" y="4"/>
                </a:cubicBezTo>
                <a:cubicBezTo>
                  <a:pt x="13" y="6"/>
                  <a:pt x="11" y="7"/>
                  <a:pt x="7" y="1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207">
            <a:extLst>
              <a:ext uri="{FF2B5EF4-FFF2-40B4-BE49-F238E27FC236}">
                <a16:creationId xmlns:a16="http://schemas.microsoft.com/office/drawing/2014/main" id="{5D09C74D-EE92-4E14-9663-2EDC3CBEFDB9}"/>
              </a:ext>
            </a:extLst>
          </p:cNvPr>
          <p:cNvSpPr>
            <a:spLocks/>
          </p:cNvSpPr>
          <p:nvPr/>
        </p:nvSpPr>
        <p:spPr bwMode="auto">
          <a:xfrm>
            <a:off x="3060700" y="1435101"/>
            <a:ext cx="36513" cy="26988"/>
          </a:xfrm>
          <a:custGeom>
            <a:avLst/>
            <a:gdLst>
              <a:gd name="T0" fmla="*/ 14 w 16"/>
              <a:gd name="T1" fmla="*/ 0 h 12"/>
              <a:gd name="T2" fmla="*/ 5 w 16"/>
              <a:gd name="T3" fmla="*/ 9 h 12"/>
              <a:gd name="T4" fmla="*/ 0 w 16"/>
              <a:gd name="T5" fmla="*/ 5 h 12"/>
              <a:gd name="T6" fmla="*/ 14 w 16"/>
              <a:gd name="T7" fmla="*/ 0 h 12"/>
            </a:gdLst>
            <a:ahLst/>
            <a:cxnLst>
              <a:cxn ang="0">
                <a:pos x="T0" y="T1"/>
              </a:cxn>
              <a:cxn ang="0">
                <a:pos x="T2" y="T3"/>
              </a:cxn>
              <a:cxn ang="0">
                <a:pos x="T4" y="T5"/>
              </a:cxn>
              <a:cxn ang="0">
                <a:pos x="T6" y="T7"/>
              </a:cxn>
            </a:cxnLst>
            <a:rect l="0" t="0" r="r" b="b"/>
            <a:pathLst>
              <a:path w="16" h="12">
                <a:moveTo>
                  <a:pt x="14" y="0"/>
                </a:moveTo>
                <a:cubicBezTo>
                  <a:pt x="16" y="12"/>
                  <a:pt x="9" y="9"/>
                  <a:pt x="5" y="9"/>
                </a:cubicBezTo>
                <a:cubicBezTo>
                  <a:pt x="3" y="9"/>
                  <a:pt x="2" y="6"/>
                  <a:pt x="0" y="5"/>
                </a:cubicBezTo>
                <a:cubicBezTo>
                  <a:pt x="4" y="3"/>
                  <a:pt x="9" y="2"/>
                  <a:pt x="14"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208">
            <a:extLst>
              <a:ext uri="{FF2B5EF4-FFF2-40B4-BE49-F238E27FC236}">
                <a16:creationId xmlns:a16="http://schemas.microsoft.com/office/drawing/2014/main" id="{7AC80687-4EF2-48EB-A07F-B9E06A3FCBBD}"/>
              </a:ext>
            </a:extLst>
          </p:cNvPr>
          <p:cNvSpPr>
            <a:spLocks/>
          </p:cNvSpPr>
          <p:nvPr/>
        </p:nvSpPr>
        <p:spPr bwMode="auto">
          <a:xfrm>
            <a:off x="3060700" y="1487488"/>
            <a:ext cx="36513" cy="23813"/>
          </a:xfrm>
          <a:custGeom>
            <a:avLst/>
            <a:gdLst>
              <a:gd name="T0" fmla="*/ 13 w 16"/>
              <a:gd name="T1" fmla="*/ 0 h 10"/>
              <a:gd name="T2" fmla="*/ 8 w 16"/>
              <a:gd name="T3" fmla="*/ 9 h 10"/>
              <a:gd name="T4" fmla="*/ 0 w 16"/>
              <a:gd name="T5" fmla="*/ 5 h 10"/>
              <a:gd name="T6" fmla="*/ 13 w 16"/>
              <a:gd name="T7" fmla="*/ 0 h 10"/>
            </a:gdLst>
            <a:ahLst/>
            <a:cxnLst>
              <a:cxn ang="0">
                <a:pos x="T0" y="T1"/>
              </a:cxn>
              <a:cxn ang="0">
                <a:pos x="T2" y="T3"/>
              </a:cxn>
              <a:cxn ang="0">
                <a:pos x="T4" y="T5"/>
              </a:cxn>
              <a:cxn ang="0">
                <a:pos x="T6" y="T7"/>
              </a:cxn>
            </a:cxnLst>
            <a:rect l="0" t="0" r="r" b="b"/>
            <a:pathLst>
              <a:path w="16" h="10">
                <a:moveTo>
                  <a:pt x="13" y="0"/>
                </a:moveTo>
                <a:cubicBezTo>
                  <a:pt x="16" y="9"/>
                  <a:pt x="12" y="10"/>
                  <a:pt x="8" y="9"/>
                </a:cubicBezTo>
                <a:cubicBezTo>
                  <a:pt x="5" y="9"/>
                  <a:pt x="2" y="7"/>
                  <a:pt x="0" y="5"/>
                </a:cubicBezTo>
                <a:cubicBezTo>
                  <a:pt x="4" y="4"/>
                  <a:pt x="9" y="2"/>
                  <a:pt x="13"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209">
            <a:extLst>
              <a:ext uri="{FF2B5EF4-FFF2-40B4-BE49-F238E27FC236}">
                <a16:creationId xmlns:a16="http://schemas.microsoft.com/office/drawing/2014/main" id="{764DED2B-D293-4469-A093-210AF81F7049}"/>
              </a:ext>
            </a:extLst>
          </p:cNvPr>
          <p:cNvSpPr>
            <a:spLocks/>
          </p:cNvSpPr>
          <p:nvPr/>
        </p:nvSpPr>
        <p:spPr bwMode="auto">
          <a:xfrm>
            <a:off x="3016250" y="1492251"/>
            <a:ext cx="34925" cy="22225"/>
          </a:xfrm>
          <a:custGeom>
            <a:avLst/>
            <a:gdLst>
              <a:gd name="T0" fmla="*/ 7 w 15"/>
              <a:gd name="T1" fmla="*/ 9 h 9"/>
              <a:gd name="T2" fmla="*/ 0 w 15"/>
              <a:gd name="T3" fmla="*/ 4 h 9"/>
              <a:gd name="T4" fmla="*/ 7 w 15"/>
              <a:gd name="T5" fmla="*/ 0 h 9"/>
              <a:gd name="T6" fmla="*/ 15 w 15"/>
              <a:gd name="T7" fmla="*/ 3 h 9"/>
              <a:gd name="T8" fmla="*/ 7 w 15"/>
              <a:gd name="T9" fmla="*/ 9 h 9"/>
            </a:gdLst>
            <a:ahLst/>
            <a:cxnLst>
              <a:cxn ang="0">
                <a:pos x="T0" y="T1"/>
              </a:cxn>
              <a:cxn ang="0">
                <a:pos x="T2" y="T3"/>
              </a:cxn>
              <a:cxn ang="0">
                <a:pos x="T4" y="T5"/>
              </a:cxn>
              <a:cxn ang="0">
                <a:pos x="T6" y="T7"/>
              </a:cxn>
              <a:cxn ang="0">
                <a:pos x="T8" y="T9"/>
              </a:cxn>
            </a:cxnLst>
            <a:rect l="0" t="0" r="r" b="b"/>
            <a:pathLst>
              <a:path w="15" h="9">
                <a:moveTo>
                  <a:pt x="7" y="9"/>
                </a:moveTo>
                <a:cubicBezTo>
                  <a:pt x="4" y="7"/>
                  <a:pt x="2" y="5"/>
                  <a:pt x="0" y="4"/>
                </a:cubicBezTo>
                <a:cubicBezTo>
                  <a:pt x="2" y="2"/>
                  <a:pt x="5" y="0"/>
                  <a:pt x="7" y="0"/>
                </a:cubicBezTo>
                <a:cubicBezTo>
                  <a:pt x="10" y="0"/>
                  <a:pt x="12" y="2"/>
                  <a:pt x="15" y="3"/>
                </a:cubicBezTo>
                <a:cubicBezTo>
                  <a:pt x="12" y="5"/>
                  <a:pt x="10" y="7"/>
                  <a:pt x="7" y="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210">
            <a:extLst>
              <a:ext uri="{FF2B5EF4-FFF2-40B4-BE49-F238E27FC236}">
                <a16:creationId xmlns:a16="http://schemas.microsoft.com/office/drawing/2014/main" id="{D836A7D9-C679-4BC0-AD53-83520C46DF21}"/>
              </a:ext>
            </a:extLst>
          </p:cNvPr>
          <p:cNvSpPr>
            <a:spLocks/>
          </p:cNvSpPr>
          <p:nvPr/>
        </p:nvSpPr>
        <p:spPr bwMode="auto">
          <a:xfrm>
            <a:off x="3016250" y="1406526"/>
            <a:ext cx="34925" cy="23813"/>
          </a:xfrm>
          <a:custGeom>
            <a:avLst/>
            <a:gdLst>
              <a:gd name="T0" fmla="*/ 7 w 15"/>
              <a:gd name="T1" fmla="*/ 0 h 10"/>
              <a:gd name="T2" fmla="*/ 15 w 15"/>
              <a:gd name="T3" fmla="*/ 6 h 10"/>
              <a:gd name="T4" fmla="*/ 8 w 15"/>
              <a:gd name="T5" fmla="*/ 10 h 10"/>
              <a:gd name="T6" fmla="*/ 0 w 15"/>
              <a:gd name="T7" fmla="*/ 6 h 10"/>
              <a:gd name="T8" fmla="*/ 7 w 15"/>
              <a:gd name="T9" fmla="*/ 0 h 10"/>
            </a:gdLst>
            <a:ahLst/>
            <a:cxnLst>
              <a:cxn ang="0">
                <a:pos x="T0" y="T1"/>
              </a:cxn>
              <a:cxn ang="0">
                <a:pos x="T2" y="T3"/>
              </a:cxn>
              <a:cxn ang="0">
                <a:pos x="T4" y="T5"/>
              </a:cxn>
              <a:cxn ang="0">
                <a:pos x="T6" y="T7"/>
              </a:cxn>
              <a:cxn ang="0">
                <a:pos x="T8" y="T9"/>
              </a:cxn>
            </a:cxnLst>
            <a:rect l="0" t="0" r="r" b="b"/>
            <a:pathLst>
              <a:path w="15" h="10">
                <a:moveTo>
                  <a:pt x="7" y="0"/>
                </a:moveTo>
                <a:cubicBezTo>
                  <a:pt x="11" y="3"/>
                  <a:pt x="13" y="4"/>
                  <a:pt x="15" y="6"/>
                </a:cubicBezTo>
                <a:cubicBezTo>
                  <a:pt x="12" y="7"/>
                  <a:pt x="10" y="10"/>
                  <a:pt x="8" y="10"/>
                </a:cubicBezTo>
                <a:cubicBezTo>
                  <a:pt x="5" y="10"/>
                  <a:pt x="3" y="8"/>
                  <a:pt x="0" y="6"/>
                </a:cubicBezTo>
                <a:cubicBezTo>
                  <a:pt x="2" y="4"/>
                  <a:pt x="4" y="3"/>
                  <a:pt x="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211">
            <a:extLst>
              <a:ext uri="{FF2B5EF4-FFF2-40B4-BE49-F238E27FC236}">
                <a16:creationId xmlns:a16="http://schemas.microsoft.com/office/drawing/2014/main" id="{B3D46D40-E170-4C1A-AA46-12D58EDB995B}"/>
              </a:ext>
            </a:extLst>
          </p:cNvPr>
          <p:cNvSpPr>
            <a:spLocks/>
          </p:cNvSpPr>
          <p:nvPr/>
        </p:nvSpPr>
        <p:spPr bwMode="auto">
          <a:xfrm>
            <a:off x="3016250" y="1435101"/>
            <a:ext cx="36513" cy="26988"/>
          </a:xfrm>
          <a:custGeom>
            <a:avLst/>
            <a:gdLst>
              <a:gd name="T0" fmla="*/ 14 w 16"/>
              <a:gd name="T1" fmla="*/ 0 h 12"/>
              <a:gd name="T2" fmla="*/ 5 w 16"/>
              <a:gd name="T3" fmla="*/ 9 h 12"/>
              <a:gd name="T4" fmla="*/ 0 w 16"/>
              <a:gd name="T5" fmla="*/ 5 h 12"/>
              <a:gd name="T6" fmla="*/ 14 w 16"/>
              <a:gd name="T7" fmla="*/ 0 h 12"/>
            </a:gdLst>
            <a:ahLst/>
            <a:cxnLst>
              <a:cxn ang="0">
                <a:pos x="T0" y="T1"/>
              </a:cxn>
              <a:cxn ang="0">
                <a:pos x="T2" y="T3"/>
              </a:cxn>
              <a:cxn ang="0">
                <a:pos x="T4" y="T5"/>
              </a:cxn>
              <a:cxn ang="0">
                <a:pos x="T6" y="T7"/>
              </a:cxn>
            </a:cxnLst>
            <a:rect l="0" t="0" r="r" b="b"/>
            <a:pathLst>
              <a:path w="16" h="12">
                <a:moveTo>
                  <a:pt x="14" y="0"/>
                </a:moveTo>
                <a:cubicBezTo>
                  <a:pt x="16" y="12"/>
                  <a:pt x="9" y="9"/>
                  <a:pt x="5" y="9"/>
                </a:cubicBezTo>
                <a:cubicBezTo>
                  <a:pt x="3" y="9"/>
                  <a:pt x="2" y="6"/>
                  <a:pt x="0" y="5"/>
                </a:cubicBezTo>
                <a:cubicBezTo>
                  <a:pt x="4" y="3"/>
                  <a:pt x="9" y="2"/>
                  <a:pt x="14"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212">
            <a:extLst>
              <a:ext uri="{FF2B5EF4-FFF2-40B4-BE49-F238E27FC236}">
                <a16:creationId xmlns:a16="http://schemas.microsoft.com/office/drawing/2014/main" id="{2A6EA591-5C89-4D6B-88A1-48999154BEA2}"/>
              </a:ext>
            </a:extLst>
          </p:cNvPr>
          <p:cNvSpPr>
            <a:spLocks/>
          </p:cNvSpPr>
          <p:nvPr/>
        </p:nvSpPr>
        <p:spPr bwMode="auto">
          <a:xfrm>
            <a:off x="3016250" y="1462088"/>
            <a:ext cx="36513" cy="28575"/>
          </a:xfrm>
          <a:custGeom>
            <a:avLst/>
            <a:gdLst>
              <a:gd name="T0" fmla="*/ 14 w 16"/>
              <a:gd name="T1" fmla="*/ 0 h 12"/>
              <a:gd name="T2" fmla="*/ 5 w 16"/>
              <a:gd name="T3" fmla="*/ 8 h 12"/>
              <a:gd name="T4" fmla="*/ 0 w 16"/>
              <a:gd name="T5" fmla="*/ 4 h 12"/>
              <a:gd name="T6" fmla="*/ 14 w 16"/>
              <a:gd name="T7" fmla="*/ 0 h 12"/>
            </a:gdLst>
            <a:ahLst/>
            <a:cxnLst>
              <a:cxn ang="0">
                <a:pos x="T0" y="T1"/>
              </a:cxn>
              <a:cxn ang="0">
                <a:pos x="T2" y="T3"/>
              </a:cxn>
              <a:cxn ang="0">
                <a:pos x="T4" y="T5"/>
              </a:cxn>
              <a:cxn ang="0">
                <a:pos x="T6" y="T7"/>
              </a:cxn>
            </a:cxnLst>
            <a:rect l="0" t="0" r="r" b="b"/>
            <a:pathLst>
              <a:path w="16" h="12">
                <a:moveTo>
                  <a:pt x="14" y="0"/>
                </a:moveTo>
                <a:cubicBezTo>
                  <a:pt x="16" y="12"/>
                  <a:pt x="9" y="8"/>
                  <a:pt x="5" y="8"/>
                </a:cubicBezTo>
                <a:cubicBezTo>
                  <a:pt x="3" y="8"/>
                  <a:pt x="2" y="6"/>
                  <a:pt x="0" y="4"/>
                </a:cubicBezTo>
                <a:cubicBezTo>
                  <a:pt x="4" y="3"/>
                  <a:pt x="9" y="1"/>
                  <a:pt x="14"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213">
            <a:extLst>
              <a:ext uri="{FF2B5EF4-FFF2-40B4-BE49-F238E27FC236}">
                <a16:creationId xmlns:a16="http://schemas.microsoft.com/office/drawing/2014/main" id="{EEB65C12-4903-4B26-8BD4-F03805DB399C}"/>
              </a:ext>
            </a:extLst>
          </p:cNvPr>
          <p:cNvSpPr>
            <a:spLocks/>
          </p:cNvSpPr>
          <p:nvPr/>
        </p:nvSpPr>
        <p:spPr bwMode="auto">
          <a:xfrm>
            <a:off x="3055938" y="1466851"/>
            <a:ext cx="41275" cy="19050"/>
          </a:xfrm>
          <a:custGeom>
            <a:avLst/>
            <a:gdLst>
              <a:gd name="T0" fmla="*/ 2 w 18"/>
              <a:gd name="T1" fmla="*/ 0 h 8"/>
              <a:gd name="T2" fmla="*/ 16 w 18"/>
              <a:gd name="T3" fmla="*/ 0 h 8"/>
              <a:gd name="T4" fmla="*/ 10 w 18"/>
              <a:gd name="T5" fmla="*/ 7 h 8"/>
              <a:gd name="T6" fmla="*/ 2 w 18"/>
              <a:gd name="T7" fmla="*/ 0 h 8"/>
            </a:gdLst>
            <a:ahLst/>
            <a:cxnLst>
              <a:cxn ang="0">
                <a:pos x="T0" y="T1"/>
              </a:cxn>
              <a:cxn ang="0">
                <a:pos x="T2" y="T3"/>
              </a:cxn>
              <a:cxn ang="0">
                <a:pos x="T4" y="T5"/>
              </a:cxn>
              <a:cxn ang="0">
                <a:pos x="T6" y="T7"/>
              </a:cxn>
            </a:cxnLst>
            <a:rect l="0" t="0" r="r" b="b"/>
            <a:pathLst>
              <a:path w="18" h="8">
                <a:moveTo>
                  <a:pt x="2" y="0"/>
                </a:moveTo>
                <a:cubicBezTo>
                  <a:pt x="7" y="0"/>
                  <a:pt x="12" y="0"/>
                  <a:pt x="16" y="0"/>
                </a:cubicBezTo>
                <a:cubicBezTo>
                  <a:pt x="18" y="6"/>
                  <a:pt x="15" y="7"/>
                  <a:pt x="10" y="7"/>
                </a:cubicBezTo>
                <a:cubicBezTo>
                  <a:pt x="6" y="6"/>
                  <a:pt x="0" y="8"/>
                  <a:pt x="2"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214">
            <a:extLst>
              <a:ext uri="{FF2B5EF4-FFF2-40B4-BE49-F238E27FC236}">
                <a16:creationId xmlns:a16="http://schemas.microsoft.com/office/drawing/2014/main" id="{B9B817F0-6E4C-4053-B929-0175B1D733B4}"/>
              </a:ext>
            </a:extLst>
          </p:cNvPr>
          <p:cNvSpPr>
            <a:spLocks/>
          </p:cNvSpPr>
          <p:nvPr/>
        </p:nvSpPr>
        <p:spPr bwMode="auto">
          <a:xfrm>
            <a:off x="2924175" y="1492251"/>
            <a:ext cx="34925" cy="22225"/>
          </a:xfrm>
          <a:custGeom>
            <a:avLst/>
            <a:gdLst>
              <a:gd name="T0" fmla="*/ 8 w 15"/>
              <a:gd name="T1" fmla="*/ 9 h 9"/>
              <a:gd name="T2" fmla="*/ 0 w 15"/>
              <a:gd name="T3" fmla="*/ 4 h 9"/>
              <a:gd name="T4" fmla="*/ 8 w 15"/>
              <a:gd name="T5" fmla="*/ 0 h 9"/>
              <a:gd name="T6" fmla="*/ 15 w 15"/>
              <a:gd name="T7" fmla="*/ 4 h 9"/>
              <a:gd name="T8" fmla="*/ 8 w 15"/>
              <a:gd name="T9" fmla="*/ 9 h 9"/>
            </a:gdLst>
            <a:ahLst/>
            <a:cxnLst>
              <a:cxn ang="0">
                <a:pos x="T0" y="T1"/>
              </a:cxn>
              <a:cxn ang="0">
                <a:pos x="T2" y="T3"/>
              </a:cxn>
              <a:cxn ang="0">
                <a:pos x="T4" y="T5"/>
              </a:cxn>
              <a:cxn ang="0">
                <a:pos x="T6" y="T7"/>
              </a:cxn>
              <a:cxn ang="0">
                <a:pos x="T8" y="T9"/>
              </a:cxn>
            </a:cxnLst>
            <a:rect l="0" t="0" r="r" b="b"/>
            <a:pathLst>
              <a:path w="15" h="9">
                <a:moveTo>
                  <a:pt x="8" y="9"/>
                </a:moveTo>
                <a:cubicBezTo>
                  <a:pt x="5" y="7"/>
                  <a:pt x="3" y="5"/>
                  <a:pt x="0" y="4"/>
                </a:cubicBezTo>
                <a:cubicBezTo>
                  <a:pt x="3" y="2"/>
                  <a:pt x="5" y="0"/>
                  <a:pt x="8" y="0"/>
                </a:cubicBezTo>
                <a:cubicBezTo>
                  <a:pt x="10" y="0"/>
                  <a:pt x="13" y="2"/>
                  <a:pt x="15" y="4"/>
                </a:cubicBezTo>
                <a:cubicBezTo>
                  <a:pt x="13" y="5"/>
                  <a:pt x="11" y="7"/>
                  <a:pt x="8" y="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215">
            <a:extLst>
              <a:ext uri="{FF2B5EF4-FFF2-40B4-BE49-F238E27FC236}">
                <a16:creationId xmlns:a16="http://schemas.microsoft.com/office/drawing/2014/main" id="{4484EABF-7FB0-47DD-90A4-149E85635A52}"/>
              </a:ext>
            </a:extLst>
          </p:cNvPr>
          <p:cNvSpPr>
            <a:spLocks/>
          </p:cNvSpPr>
          <p:nvPr/>
        </p:nvSpPr>
        <p:spPr bwMode="auto">
          <a:xfrm>
            <a:off x="2835275" y="1381126"/>
            <a:ext cx="36513" cy="20638"/>
          </a:xfrm>
          <a:custGeom>
            <a:avLst/>
            <a:gdLst>
              <a:gd name="T0" fmla="*/ 7 w 15"/>
              <a:gd name="T1" fmla="*/ 0 h 9"/>
              <a:gd name="T2" fmla="*/ 15 w 15"/>
              <a:gd name="T3" fmla="*/ 6 h 9"/>
              <a:gd name="T4" fmla="*/ 7 w 15"/>
              <a:gd name="T5" fmla="*/ 9 h 9"/>
              <a:gd name="T6" fmla="*/ 0 w 15"/>
              <a:gd name="T7" fmla="*/ 5 h 9"/>
              <a:gd name="T8" fmla="*/ 7 w 15"/>
              <a:gd name="T9" fmla="*/ 0 h 9"/>
            </a:gdLst>
            <a:ahLst/>
            <a:cxnLst>
              <a:cxn ang="0">
                <a:pos x="T0" y="T1"/>
              </a:cxn>
              <a:cxn ang="0">
                <a:pos x="T2" y="T3"/>
              </a:cxn>
              <a:cxn ang="0">
                <a:pos x="T4" y="T5"/>
              </a:cxn>
              <a:cxn ang="0">
                <a:pos x="T6" y="T7"/>
              </a:cxn>
              <a:cxn ang="0">
                <a:pos x="T8" y="T9"/>
              </a:cxn>
            </a:cxnLst>
            <a:rect l="0" t="0" r="r" b="b"/>
            <a:pathLst>
              <a:path w="15" h="9">
                <a:moveTo>
                  <a:pt x="7" y="0"/>
                </a:moveTo>
                <a:cubicBezTo>
                  <a:pt x="10" y="2"/>
                  <a:pt x="12" y="4"/>
                  <a:pt x="15" y="6"/>
                </a:cubicBezTo>
                <a:cubicBezTo>
                  <a:pt x="12" y="7"/>
                  <a:pt x="10" y="9"/>
                  <a:pt x="7" y="9"/>
                </a:cubicBezTo>
                <a:cubicBezTo>
                  <a:pt x="5" y="9"/>
                  <a:pt x="2" y="7"/>
                  <a:pt x="0" y="5"/>
                </a:cubicBezTo>
                <a:cubicBezTo>
                  <a:pt x="2" y="4"/>
                  <a:pt x="4" y="2"/>
                  <a:pt x="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216">
            <a:extLst>
              <a:ext uri="{FF2B5EF4-FFF2-40B4-BE49-F238E27FC236}">
                <a16:creationId xmlns:a16="http://schemas.microsoft.com/office/drawing/2014/main" id="{5468D906-C72A-485E-BF6F-9A0A0A2ABB0A}"/>
              </a:ext>
            </a:extLst>
          </p:cNvPr>
          <p:cNvSpPr>
            <a:spLocks/>
          </p:cNvSpPr>
          <p:nvPr/>
        </p:nvSpPr>
        <p:spPr bwMode="auto">
          <a:xfrm>
            <a:off x="2789238" y="1487488"/>
            <a:ext cx="34925" cy="22225"/>
          </a:xfrm>
          <a:custGeom>
            <a:avLst/>
            <a:gdLst>
              <a:gd name="T0" fmla="*/ 7 w 15"/>
              <a:gd name="T1" fmla="*/ 0 h 9"/>
              <a:gd name="T2" fmla="*/ 15 w 15"/>
              <a:gd name="T3" fmla="*/ 5 h 9"/>
              <a:gd name="T4" fmla="*/ 8 w 15"/>
              <a:gd name="T5" fmla="*/ 9 h 9"/>
              <a:gd name="T6" fmla="*/ 0 w 15"/>
              <a:gd name="T7" fmla="*/ 5 h 9"/>
              <a:gd name="T8" fmla="*/ 7 w 15"/>
              <a:gd name="T9" fmla="*/ 0 h 9"/>
            </a:gdLst>
            <a:ahLst/>
            <a:cxnLst>
              <a:cxn ang="0">
                <a:pos x="T0" y="T1"/>
              </a:cxn>
              <a:cxn ang="0">
                <a:pos x="T2" y="T3"/>
              </a:cxn>
              <a:cxn ang="0">
                <a:pos x="T4" y="T5"/>
              </a:cxn>
              <a:cxn ang="0">
                <a:pos x="T6" y="T7"/>
              </a:cxn>
              <a:cxn ang="0">
                <a:pos x="T8" y="T9"/>
              </a:cxn>
            </a:cxnLst>
            <a:rect l="0" t="0" r="r" b="b"/>
            <a:pathLst>
              <a:path w="15" h="9">
                <a:moveTo>
                  <a:pt x="7" y="0"/>
                </a:moveTo>
                <a:cubicBezTo>
                  <a:pt x="11" y="2"/>
                  <a:pt x="13" y="3"/>
                  <a:pt x="15" y="5"/>
                </a:cubicBezTo>
                <a:cubicBezTo>
                  <a:pt x="13" y="6"/>
                  <a:pt x="10" y="9"/>
                  <a:pt x="8" y="9"/>
                </a:cubicBezTo>
                <a:cubicBezTo>
                  <a:pt x="5" y="9"/>
                  <a:pt x="3" y="6"/>
                  <a:pt x="0" y="5"/>
                </a:cubicBezTo>
                <a:cubicBezTo>
                  <a:pt x="2" y="3"/>
                  <a:pt x="4" y="2"/>
                  <a:pt x="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217">
            <a:extLst>
              <a:ext uri="{FF2B5EF4-FFF2-40B4-BE49-F238E27FC236}">
                <a16:creationId xmlns:a16="http://schemas.microsoft.com/office/drawing/2014/main" id="{D6335100-AEFF-4B8A-BB7D-AC4DFA602B77}"/>
              </a:ext>
            </a:extLst>
          </p:cNvPr>
          <p:cNvSpPr>
            <a:spLocks/>
          </p:cNvSpPr>
          <p:nvPr/>
        </p:nvSpPr>
        <p:spPr bwMode="auto">
          <a:xfrm>
            <a:off x="2835275" y="1487488"/>
            <a:ext cx="38100" cy="23813"/>
          </a:xfrm>
          <a:custGeom>
            <a:avLst/>
            <a:gdLst>
              <a:gd name="T0" fmla="*/ 13 w 16"/>
              <a:gd name="T1" fmla="*/ 0 h 10"/>
              <a:gd name="T2" fmla="*/ 8 w 16"/>
              <a:gd name="T3" fmla="*/ 9 h 10"/>
              <a:gd name="T4" fmla="*/ 0 w 16"/>
              <a:gd name="T5" fmla="*/ 5 h 10"/>
              <a:gd name="T6" fmla="*/ 13 w 16"/>
              <a:gd name="T7" fmla="*/ 0 h 10"/>
            </a:gdLst>
            <a:ahLst/>
            <a:cxnLst>
              <a:cxn ang="0">
                <a:pos x="T0" y="T1"/>
              </a:cxn>
              <a:cxn ang="0">
                <a:pos x="T2" y="T3"/>
              </a:cxn>
              <a:cxn ang="0">
                <a:pos x="T4" y="T5"/>
              </a:cxn>
              <a:cxn ang="0">
                <a:pos x="T6" y="T7"/>
              </a:cxn>
            </a:cxnLst>
            <a:rect l="0" t="0" r="r" b="b"/>
            <a:pathLst>
              <a:path w="16" h="10">
                <a:moveTo>
                  <a:pt x="13" y="0"/>
                </a:moveTo>
                <a:cubicBezTo>
                  <a:pt x="16" y="9"/>
                  <a:pt x="12" y="10"/>
                  <a:pt x="8" y="9"/>
                </a:cubicBezTo>
                <a:cubicBezTo>
                  <a:pt x="5" y="9"/>
                  <a:pt x="2" y="7"/>
                  <a:pt x="0" y="5"/>
                </a:cubicBezTo>
                <a:cubicBezTo>
                  <a:pt x="4" y="4"/>
                  <a:pt x="9" y="2"/>
                  <a:pt x="13"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218">
            <a:extLst>
              <a:ext uri="{FF2B5EF4-FFF2-40B4-BE49-F238E27FC236}">
                <a16:creationId xmlns:a16="http://schemas.microsoft.com/office/drawing/2014/main" id="{ECF5B1E3-7C45-42A1-98A8-8CF7EE256BEC}"/>
              </a:ext>
            </a:extLst>
          </p:cNvPr>
          <p:cNvSpPr>
            <a:spLocks/>
          </p:cNvSpPr>
          <p:nvPr/>
        </p:nvSpPr>
        <p:spPr bwMode="auto">
          <a:xfrm>
            <a:off x="2971800" y="1406526"/>
            <a:ext cx="31750" cy="23813"/>
          </a:xfrm>
          <a:custGeom>
            <a:avLst/>
            <a:gdLst>
              <a:gd name="T0" fmla="*/ 7 w 14"/>
              <a:gd name="T1" fmla="*/ 0 h 10"/>
              <a:gd name="T2" fmla="*/ 14 w 14"/>
              <a:gd name="T3" fmla="*/ 6 h 10"/>
              <a:gd name="T4" fmla="*/ 7 w 14"/>
              <a:gd name="T5" fmla="*/ 10 h 10"/>
              <a:gd name="T6" fmla="*/ 0 w 14"/>
              <a:gd name="T7" fmla="*/ 6 h 10"/>
              <a:gd name="T8" fmla="*/ 7 w 14"/>
              <a:gd name="T9" fmla="*/ 0 h 10"/>
            </a:gdLst>
            <a:ahLst/>
            <a:cxnLst>
              <a:cxn ang="0">
                <a:pos x="T0" y="T1"/>
              </a:cxn>
              <a:cxn ang="0">
                <a:pos x="T2" y="T3"/>
              </a:cxn>
              <a:cxn ang="0">
                <a:pos x="T4" y="T5"/>
              </a:cxn>
              <a:cxn ang="0">
                <a:pos x="T6" y="T7"/>
              </a:cxn>
              <a:cxn ang="0">
                <a:pos x="T8" y="T9"/>
              </a:cxn>
            </a:cxnLst>
            <a:rect l="0" t="0" r="r" b="b"/>
            <a:pathLst>
              <a:path w="14" h="10">
                <a:moveTo>
                  <a:pt x="7" y="0"/>
                </a:moveTo>
                <a:cubicBezTo>
                  <a:pt x="10" y="3"/>
                  <a:pt x="12" y="4"/>
                  <a:pt x="14" y="6"/>
                </a:cubicBezTo>
                <a:cubicBezTo>
                  <a:pt x="12" y="7"/>
                  <a:pt x="9" y="10"/>
                  <a:pt x="7" y="10"/>
                </a:cubicBezTo>
                <a:cubicBezTo>
                  <a:pt x="4" y="10"/>
                  <a:pt x="2" y="8"/>
                  <a:pt x="0" y="6"/>
                </a:cubicBezTo>
                <a:cubicBezTo>
                  <a:pt x="2" y="5"/>
                  <a:pt x="4" y="3"/>
                  <a:pt x="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219">
            <a:extLst>
              <a:ext uri="{FF2B5EF4-FFF2-40B4-BE49-F238E27FC236}">
                <a16:creationId xmlns:a16="http://schemas.microsoft.com/office/drawing/2014/main" id="{27927575-68EC-4C21-B0D5-13C12E625032}"/>
              </a:ext>
            </a:extLst>
          </p:cNvPr>
          <p:cNvSpPr>
            <a:spLocks/>
          </p:cNvSpPr>
          <p:nvPr/>
        </p:nvSpPr>
        <p:spPr bwMode="auto">
          <a:xfrm>
            <a:off x="2787650" y="1435101"/>
            <a:ext cx="36513" cy="25400"/>
          </a:xfrm>
          <a:custGeom>
            <a:avLst/>
            <a:gdLst>
              <a:gd name="T0" fmla="*/ 2 w 16"/>
              <a:gd name="T1" fmla="*/ 0 h 11"/>
              <a:gd name="T2" fmla="*/ 16 w 16"/>
              <a:gd name="T3" fmla="*/ 5 h 11"/>
              <a:gd name="T4" fmla="*/ 10 w 16"/>
              <a:gd name="T5" fmla="*/ 9 h 11"/>
              <a:gd name="T6" fmla="*/ 2 w 16"/>
              <a:gd name="T7" fmla="*/ 0 h 11"/>
            </a:gdLst>
            <a:ahLst/>
            <a:cxnLst>
              <a:cxn ang="0">
                <a:pos x="T0" y="T1"/>
              </a:cxn>
              <a:cxn ang="0">
                <a:pos x="T2" y="T3"/>
              </a:cxn>
              <a:cxn ang="0">
                <a:pos x="T4" y="T5"/>
              </a:cxn>
              <a:cxn ang="0">
                <a:pos x="T6" y="T7"/>
              </a:cxn>
            </a:cxnLst>
            <a:rect l="0" t="0" r="r" b="b"/>
            <a:pathLst>
              <a:path w="16" h="11">
                <a:moveTo>
                  <a:pt x="2" y="0"/>
                </a:moveTo>
                <a:cubicBezTo>
                  <a:pt x="8" y="2"/>
                  <a:pt x="12" y="4"/>
                  <a:pt x="16" y="5"/>
                </a:cubicBezTo>
                <a:cubicBezTo>
                  <a:pt x="14" y="7"/>
                  <a:pt x="12" y="9"/>
                  <a:pt x="10" y="9"/>
                </a:cubicBezTo>
                <a:cubicBezTo>
                  <a:pt x="6" y="9"/>
                  <a:pt x="0" y="11"/>
                  <a:pt x="2"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20">
            <a:extLst>
              <a:ext uri="{FF2B5EF4-FFF2-40B4-BE49-F238E27FC236}">
                <a16:creationId xmlns:a16="http://schemas.microsoft.com/office/drawing/2014/main" id="{AC6055E1-8423-49D9-88A4-68702F1AE175}"/>
              </a:ext>
            </a:extLst>
          </p:cNvPr>
          <p:cNvSpPr>
            <a:spLocks/>
          </p:cNvSpPr>
          <p:nvPr/>
        </p:nvSpPr>
        <p:spPr bwMode="auto">
          <a:xfrm>
            <a:off x="2878138" y="1438276"/>
            <a:ext cx="39688" cy="22225"/>
          </a:xfrm>
          <a:custGeom>
            <a:avLst/>
            <a:gdLst>
              <a:gd name="T0" fmla="*/ 2 w 17"/>
              <a:gd name="T1" fmla="*/ 0 h 9"/>
              <a:gd name="T2" fmla="*/ 15 w 17"/>
              <a:gd name="T3" fmla="*/ 0 h 9"/>
              <a:gd name="T4" fmla="*/ 17 w 17"/>
              <a:gd name="T5" fmla="*/ 2 h 9"/>
              <a:gd name="T6" fmla="*/ 11 w 17"/>
              <a:gd name="T7" fmla="*/ 7 h 9"/>
              <a:gd name="T8" fmla="*/ 2 w 17"/>
              <a:gd name="T9" fmla="*/ 0 h 9"/>
            </a:gdLst>
            <a:ahLst/>
            <a:cxnLst>
              <a:cxn ang="0">
                <a:pos x="T0" y="T1"/>
              </a:cxn>
              <a:cxn ang="0">
                <a:pos x="T2" y="T3"/>
              </a:cxn>
              <a:cxn ang="0">
                <a:pos x="T4" y="T5"/>
              </a:cxn>
              <a:cxn ang="0">
                <a:pos x="T6" y="T7"/>
              </a:cxn>
              <a:cxn ang="0">
                <a:pos x="T8" y="T9"/>
              </a:cxn>
            </a:cxnLst>
            <a:rect l="0" t="0" r="r" b="b"/>
            <a:pathLst>
              <a:path w="17" h="9">
                <a:moveTo>
                  <a:pt x="2" y="0"/>
                </a:moveTo>
                <a:cubicBezTo>
                  <a:pt x="6" y="0"/>
                  <a:pt x="10" y="0"/>
                  <a:pt x="15" y="0"/>
                </a:cubicBezTo>
                <a:cubicBezTo>
                  <a:pt x="15" y="1"/>
                  <a:pt x="16" y="1"/>
                  <a:pt x="17" y="2"/>
                </a:cubicBezTo>
                <a:cubicBezTo>
                  <a:pt x="15" y="4"/>
                  <a:pt x="13" y="7"/>
                  <a:pt x="11" y="7"/>
                </a:cubicBezTo>
                <a:cubicBezTo>
                  <a:pt x="7" y="7"/>
                  <a:pt x="0" y="9"/>
                  <a:pt x="2"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21">
            <a:extLst>
              <a:ext uri="{FF2B5EF4-FFF2-40B4-BE49-F238E27FC236}">
                <a16:creationId xmlns:a16="http://schemas.microsoft.com/office/drawing/2014/main" id="{CC5B378D-E0CC-4BF9-BA39-4B3B2A111161}"/>
              </a:ext>
            </a:extLst>
          </p:cNvPr>
          <p:cNvSpPr>
            <a:spLocks/>
          </p:cNvSpPr>
          <p:nvPr/>
        </p:nvSpPr>
        <p:spPr bwMode="auto">
          <a:xfrm>
            <a:off x="2967038" y="1436688"/>
            <a:ext cx="36513" cy="23813"/>
          </a:xfrm>
          <a:custGeom>
            <a:avLst/>
            <a:gdLst>
              <a:gd name="T0" fmla="*/ 3 w 16"/>
              <a:gd name="T1" fmla="*/ 0 h 10"/>
              <a:gd name="T2" fmla="*/ 16 w 16"/>
              <a:gd name="T3" fmla="*/ 4 h 10"/>
              <a:gd name="T4" fmla="*/ 10 w 16"/>
              <a:gd name="T5" fmla="*/ 8 h 10"/>
              <a:gd name="T6" fmla="*/ 3 w 16"/>
              <a:gd name="T7" fmla="*/ 0 h 10"/>
            </a:gdLst>
            <a:ahLst/>
            <a:cxnLst>
              <a:cxn ang="0">
                <a:pos x="T0" y="T1"/>
              </a:cxn>
              <a:cxn ang="0">
                <a:pos x="T2" y="T3"/>
              </a:cxn>
              <a:cxn ang="0">
                <a:pos x="T4" y="T5"/>
              </a:cxn>
              <a:cxn ang="0">
                <a:pos x="T6" y="T7"/>
              </a:cxn>
            </a:cxnLst>
            <a:rect l="0" t="0" r="r" b="b"/>
            <a:pathLst>
              <a:path w="16" h="10">
                <a:moveTo>
                  <a:pt x="3" y="0"/>
                </a:moveTo>
                <a:cubicBezTo>
                  <a:pt x="7" y="1"/>
                  <a:pt x="12" y="2"/>
                  <a:pt x="16" y="4"/>
                </a:cubicBezTo>
                <a:cubicBezTo>
                  <a:pt x="14" y="5"/>
                  <a:pt x="12" y="8"/>
                  <a:pt x="10" y="8"/>
                </a:cubicBezTo>
                <a:cubicBezTo>
                  <a:pt x="6" y="9"/>
                  <a:pt x="0" y="10"/>
                  <a:pt x="3"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2">
            <a:extLst>
              <a:ext uri="{FF2B5EF4-FFF2-40B4-BE49-F238E27FC236}">
                <a16:creationId xmlns:a16="http://schemas.microsoft.com/office/drawing/2014/main" id="{810E2D6E-A42D-464F-BF04-766E03F0CB93}"/>
              </a:ext>
            </a:extLst>
          </p:cNvPr>
          <p:cNvSpPr>
            <a:spLocks/>
          </p:cNvSpPr>
          <p:nvPr/>
        </p:nvSpPr>
        <p:spPr bwMode="auto">
          <a:xfrm>
            <a:off x="2971800" y="1381126"/>
            <a:ext cx="31750" cy="20638"/>
          </a:xfrm>
          <a:custGeom>
            <a:avLst/>
            <a:gdLst>
              <a:gd name="T0" fmla="*/ 7 w 14"/>
              <a:gd name="T1" fmla="*/ 0 h 9"/>
              <a:gd name="T2" fmla="*/ 14 w 14"/>
              <a:gd name="T3" fmla="*/ 6 h 9"/>
              <a:gd name="T4" fmla="*/ 6 w 14"/>
              <a:gd name="T5" fmla="*/ 9 h 9"/>
              <a:gd name="T6" fmla="*/ 0 w 14"/>
              <a:gd name="T7" fmla="*/ 6 h 9"/>
              <a:gd name="T8" fmla="*/ 7 w 14"/>
              <a:gd name="T9" fmla="*/ 0 h 9"/>
            </a:gdLst>
            <a:ahLst/>
            <a:cxnLst>
              <a:cxn ang="0">
                <a:pos x="T0" y="T1"/>
              </a:cxn>
              <a:cxn ang="0">
                <a:pos x="T2" y="T3"/>
              </a:cxn>
              <a:cxn ang="0">
                <a:pos x="T4" y="T5"/>
              </a:cxn>
              <a:cxn ang="0">
                <a:pos x="T6" y="T7"/>
              </a:cxn>
              <a:cxn ang="0">
                <a:pos x="T8" y="T9"/>
              </a:cxn>
            </a:cxnLst>
            <a:rect l="0" t="0" r="r" b="b"/>
            <a:pathLst>
              <a:path w="14" h="9">
                <a:moveTo>
                  <a:pt x="7" y="0"/>
                </a:moveTo>
                <a:cubicBezTo>
                  <a:pt x="10" y="2"/>
                  <a:pt x="12" y="4"/>
                  <a:pt x="14" y="6"/>
                </a:cubicBezTo>
                <a:cubicBezTo>
                  <a:pt x="12" y="7"/>
                  <a:pt x="9" y="9"/>
                  <a:pt x="6" y="9"/>
                </a:cubicBezTo>
                <a:cubicBezTo>
                  <a:pt x="4" y="9"/>
                  <a:pt x="2" y="7"/>
                  <a:pt x="0" y="6"/>
                </a:cubicBezTo>
                <a:cubicBezTo>
                  <a:pt x="2" y="4"/>
                  <a:pt x="4" y="2"/>
                  <a:pt x="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23">
            <a:extLst>
              <a:ext uri="{FF2B5EF4-FFF2-40B4-BE49-F238E27FC236}">
                <a16:creationId xmlns:a16="http://schemas.microsoft.com/office/drawing/2014/main" id="{9DCEBAB0-E7DE-4D24-8283-7250DFBF8F88}"/>
              </a:ext>
            </a:extLst>
          </p:cNvPr>
          <p:cNvSpPr>
            <a:spLocks/>
          </p:cNvSpPr>
          <p:nvPr/>
        </p:nvSpPr>
        <p:spPr bwMode="auto">
          <a:xfrm>
            <a:off x="2787650" y="1462088"/>
            <a:ext cx="36513" cy="20638"/>
          </a:xfrm>
          <a:custGeom>
            <a:avLst/>
            <a:gdLst>
              <a:gd name="T0" fmla="*/ 3 w 16"/>
              <a:gd name="T1" fmla="*/ 0 h 9"/>
              <a:gd name="T2" fmla="*/ 16 w 16"/>
              <a:gd name="T3" fmla="*/ 4 h 9"/>
              <a:gd name="T4" fmla="*/ 9 w 16"/>
              <a:gd name="T5" fmla="*/ 9 h 9"/>
              <a:gd name="T6" fmla="*/ 3 w 16"/>
              <a:gd name="T7" fmla="*/ 0 h 9"/>
            </a:gdLst>
            <a:ahLst/>
            <a:cxnLst>
              <a:cxn ang="0">
                <a:pos x="T0" y="T1"/>
              </a:cxn>
              <a:cxn ang="0">
                <a:pos x="T2" y="T3"/>
              </a:cxn>
              <a:cxn ang="0">
                <a:pos x="T4" y="T5"/>
              </a:cxn>
              <a:cxn ang="0">
                <a:pos x="T6" y="T7"/>
              </a:cxn>
            </a:cxnLst>
            <a:rect l="0" t="0" r="r" b="b"/>
            <a:pathLst>
              <a:path w="16" h="9">
                <a:moveTo>
                  <a:pt x="3" y="0"/>
                </a:moveTo>
                <a:cubicBezTo>
                  <a:pt x="7" y="1"/>
                  <a:pt x="12" y="3"/>
                  <a:pt x="16" y="4"/>
                </a:cubicBezTo>
                <a:cubicBezTo>
                  <a:pt x="14" y="6"/>
                  <a:pt x="12" y="8"/>
                  <a:pt x="9" y="9"/>
                </a:cubicBezTo>
                <a:cubicBezTo>
                  <a:pt x="4" y="9"/>
                  <a:pt x="0" y="9"/>
                  <a:pt x="3"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24">
            <a:extLst>
              <a:ext uri="{FF2B5EF4-FFF2-40B4-BE49-F238E27FC236}">
                <a16:creationId xmlns:a16="http://schemas.microsoft.com/office/drawing/2014/main" id="{7FAD8815-27FF-4A87-A2EE-B95377A4E7BB}"/>
              </a:ext>
            </a:extLst>
          </p:cNvPr>
          <p:cNvSpPr>
            <a:spLocks/>
          </p:cNvSpPr>
          <p:nvPr/>
        </p:nvSpPr>
        <p:spPr bwMode="auto">
          <a:xfrm>
            <a:off x="2879725" y="1465263"/>
            <a:ext cx="36513" cy="22225"/>
          </a:xfrm>
          <a:custGeom>
            <a:avLst/>
            <a:gdLst>
              <a:gd name="T0" fmla="*/ 7 w 15"/>
              <a:gd name="T1" fmla="*/ 10 h 10"/>
              <a:gd name="T2" fmla="*/ 0 w 15"/>
              <a:gd name="T3" fmla="*/ 4 h 10"/>
              <a:gd name="T4" fmla="*/ 8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6"/>
                  <a:pt x="0" y="4"/>
                </a:cubicBezTo>
                <a:cubicBezTo>
                  <a:pt x="3" y="3"/>
                  <a:pt x="5" y="1"/>
                  <a:pt x="8" y="0"/>
                </a:cubicBezTo>
                <a:cubicBezTo>
                  <a:pt x="10" y="0"/>
                  <a:pt x="13" y="3"/>
                  <a:pt x="15" y="4"/>
                </a:cubicBezTo>
                <a:cubicBezTo>
                  <a:pt x="13" y="6"/>
                  <a:pt x="11" y="7"/>
                  <a:pt x="7" y="1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25">
            <a:extLst>
              <a:ext uri="{FF2B5EF4-FFF2-40B4-BE49-F238E27FC236}">
                <a16:creationId xmlns:a16="http://schemas.microsoft.com/office/drawing/2014/main" id="{5B204D60-3C5B-4A4B-BB00-EB0D31264E0A}"/>
              </a:ext>
            </a:extLst>
          </p:cNvPr>
          <p:cNvSpPr>
            <a:spLocks/>
          </p:cNvSpPr>
          <p:nvPr/>
        </p:nvSpPr>
        <p:spPr bwMode="auto">
          <a:xfrm>
            <a:off x="2968625" y="1465263"/>
            <a:ext cx="34925" cy="22225"/>
          </a:xfrm>
          <a:custGeom>
            <a:avLst/>
            <a:gdLst>
              <a:gd name="T0" fmla="*/ 8 w 15"/>
              <a:gd name="T1" fmla="*/ 10 h 10"/>
              <a:gd name="T2" fmla="*/ 0 w 15"/>
              <a:gd name="T3" fmla="*/ 4 h 10"/>
              <a:gd name="T4" fmla="*/ 8 w 15"/>
              <a:gd name="T5" fmla="*/ 0 h 10"/>
              <a:gd name="T6" fmla="*/ 15 w 15"/>
              <a:gd name="T7" fmla="*/ 4 h 10"/>
              <a:gd name="T8" fmla="*/ 8 w 15"/>
              <a:gd name="T9" fmla="*/ 10 h 10"/>
            </a:gdLst>
            <a:ahLst/>
            <a:cxnLst>
              <a:cxn ang="0">
                <a:pos x="T0" y="T1"/>
              </a:cxn>
              <a:cxn ang="0">
                <a:pos x="T2" y="T3"/>
              </a:cxn>
              <a:cxn ang="0">
                <a:pos x="T4" y="T5"/>
              </a:cxn>
              <a:cxn ang="0">
                <a:pos x="T6" y="T7"/>
              </a:cxn>
              <a:cxn ang="0">
                <a:pos x="T8" y="T9"/>
              </a:cxn>
            </a:cxnLst>
            <a:rect l="0" t="0" r="r" b="b"/>
            <a:pathLst>
              <a:path w="15" h="10">
                <a:moveTo>
                  <a:pt x="8" y="10"/>
                </a:moveTo>
                <a:cubicBezTo>
                  <a:pt x="5" y="7"/>
                  <a:pt x="3" y="6"/>
                  <a:pt x="0" y="4"/>
                </a:cubicBezTo>
                <a:cubicBezTo>
                  <a:pt x="3" y="3"/>
                  <a:pt x="5" y="1"/>
                  <a:pt x="8" y="0"/>
                </a:cubicBezTo>
                <a:cubicBezTo>
                  <a:pt x="10" y="0"/>
                  <a:pt x="13" y="2"/>
                  <a:pt x="15" y="4"/>
                </a:cubicBezTo>
                <a:cubicBezTo>
                  <a:pt x="13" y="5"/>
                  <a:pt x="11" y="7"/>
                  <a:pt x="8" y="1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26">
            <a:extLst>
              <a:ext uri="{FF2B5EF4-FFF2-40B4-BE49-F238E27FC236}">
                <a16:creationId xmlns:a16="http://schemas.microsoft.com/office/drawing/2014/main" id="{A0ED1D22-7D54-4BD9-AE1A-749D0E08B9B9}"/>
              </a:ext>
            </a:extLst>
          </p:cNvPr>
          <p:cNvSpPr>
            <a:spLocks/>
          </p:cNvSpPr>
          <p:nvPr/>
        </p:nvSpPr>
        <p:spPr bwMode="auto">
          <a:xfrm>
            <a:off x="2879725" y="1381126"/>
            <a:ext cx="36513" cy="20638"/>
          </a:xfrm>
          <a:custGeom>
            <a:avLst/>
            <a:gdLst>
              <a:gd name="T0" fmla="*/ 8 w 15"/>
              <a:gd name="T1" fmla="*/ 0 h 9"/>
              <a:gd name="T2" fmla="*/ 15 w 15"/>
              <a:gd name="T3" fmla="*/ 6 h 9"/>
              <a:gd name="T4" fmla="*/ 7 w 15"/>
              <a:gd name="T5" fmla="*/ 9 h 9"/>
              <a:gd name="T6" fmla="*/ 0 w 15"/>
              <a:gd name="T7" fmla="*/ 5 h 9"/>
              <a:gd name="T8" fmla="*/ 8 w 15"/>
              <a:gd name="T9" fmla="*/ 0 h 9"/>
            </a:gdLst>
            <a:ahLst/>
            <a:cxnLst>
              <a:cxn ang="0">
                <a:pos x="T0" y="T1"/>
              </a:cxn>
              <a:cxn ang="0">
                <a:pos x="T2" y="T3"/>
              </a:cxn>
              <a:cxn ang="0">
                <a:pos x="T4" y="T5"/>
              </a:cxn>
              <a:cxn ang="0">
                <a:pos x="T6" y="T7"/>
              </a:cxn>
              <a:cxn ang="0">
                <a:pos x="T8" y="T9"/>
              </a:cxn>
            </a:cxnLst>
            <a:rect l="0" t="0" r="r" b="b"/>
            <a:pathLst>
              <a:path w="15" h="9">
                <a:moveTo>
                  <a:pt x="8" y="0"/>
                </a:moveTo>
                <a:cubicBezTo>
                  <a:pt x="11" y="2"/>
                  <a:pt x="13" y="4"/>
                  <a:pt x="15" y="6"/>
                </a:cubicBezTo>
                <a:cubicBezTo>
                  <a:pt x="12" y="7"/>
                  <a:pt x="10" y="9"/>
                  <a:pt x="7" y="9"/>
                </a:cubicBezTo>
                <a:cubicBezTo>
                  <a:pt x="5" y="9"/>
                  <a:pt x="2" y="7"/>
                  <a:pt x="0" y="5"/>
                </a:cubicBezTo>
                <a:cubicBezTo>
                  <a:pt x="3" y="4"/>
                  <a:pt x="5" y="2"/>
                  <a:pt x="8"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27">
            <a:extLst>
              <a:ext uri="{FF2B5EF4-FFF2-40B4-BE49-F238E27FC236}">
                <a16:creationId xmlns:a16="http://schemas.microsoft.com/office/drawing/2014/main" id="{A166DF40-2459-4F47-AD94-491A6CC90AD6}"/>
              </a:ext>
            </a:extLst>
          </p:cNvPr>
          <p:cNvSpPr>
            <a:spLocks/>
          </p:cNvSpPr>
          <p:nvPr/>
        </p:nvSpPr>
        <p:spPr bwMode="auto">
          <a:xfrm>
            <a:off x="2968625" y="1492251"/>
            <a:ext cx="34925" cy="22225"/>
          </a:xfrm>
          <a:custGeom>
            <a:avLst/>
            <a:gdLst>
              <a:gd name="T0" fmla="*/ 7 w 15"/>
              <a:gd name="T1" fmla="*/ 9 h 9"/>
              <a:gd name="T2" fmla="*/ 0 w 15"/>
              <a:gd name="T3" fmla="*/ 3 h 9"/>
              <a:gd name="T4" fmla="*/ 9 w 15"/>
              <a:gd name="T5" fmla="*/ 0 h 9"/>
              <a:gd name="T6" fmla="*/ 15 w 15"/>
              <a:gd name="T7" fmla="*/ 3 h 9"/>
              <a:gd name="T8" fmla="*/ 7 w 15"/>
              <a:gd name="T9" fmla="*/ 9 h 9"/>
            </a:gdLst>
            <a:ahLst/>
            <a:cxnLst>
              <a:cxn ang="0">
                <a:pos x="T0" y="T1"/>
              </a:cxn>
              <a:cxn ang="0">
                <a:pos x="T2" y="T3"/>
              </a:cxn>
              <a:cxn ang="0">
                <a:pos x="T4" y="T5"/>
              </a:cxn>
              <a:cxn ang="0">
                <a:pos x="T6" y="T7"/>
              </a:cxn>
              <a:cxn ang="0">
                <a:pos x="T8" y="T9"/>
              </a:cxn>
            </a:cxnLst>
            <a:rect l="0" t="0" r="r" b="b"/>
            <a:pathLst>
              <a:path w="15" h="9">
                <a:moveTo>
                  <a:pt x="7" y="9"/>
                </a:moveTo>
                <a:cubicBezTo>
                  <a:pt x="4" y="7"/>
                  <a:pt x="2" y="5"/>
                  <a:pt x="0" y="3"/>
                </a:cubicBezTo>
                <a:cubicBezTo>
                  <a:pt x="3" y="2"/>
                  <a:pt x="6" y="0"/>
                  <a:pt x="9" y="0"/>
                </a:cubicBezTo>
                <a:cubicBezTo>
                  <a:pt x="11" y="0"/>
                  <a:pt x="13" y="2"/>
                  <a:pt x="15" y="3"/>
                </a:cubicBezTo>
                <a:cubicBezTo>
                  <a:pt x="13" y="5"/>
                  <a:pt x="10" y="7"/>
                  <a:pt x="7" y="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28">
            <a:extLst>
              <a:ext uri="{FF2B5EF4-FFF2-40B4-BE49-F238E27FC236}">
                <a16:creationId xmlns:a16="http://schemas.microsoft.com/office/drawing/2014/main" id="{44AFCE26-7C68-4826-8E17-69C996D1C420}"/>
              </a:ext>
            </a:extLst>
          </p:cNvPr>
          <p:cNvSpPr>
            <a:spLocks/>
          </p:cNvSpPr>
          <p:nvPr/>
        </p:nvSpPr>
        <p:spPr bwMode="auto">
          <a:xfrm>
            <a:off x="2879725" y="1411288"/>
            <a:ext cx="36513" cy="23813"/>
          </a:xfrm>
          <a:custGeom>
            <a:avLst/>
            <a:gdLst>
              <a:gd name="T0" fmla="*/ 7 w 15"/>
              <a:gd name="T1" fmla="*/ 10 h 10"/>
              <a:gd name="T2" fmla="*/ 0 w 15"/>
              <a:gd name="T3" fmla="*/ 4 h 10"/>
              <a:gd name="T4" fmla="*/ 8 w 15"/>
              <a:gd name="T5" fmla="*/ 0 h 10"/>
              <a:gd name="T6" fmla="*/ 15 w 15"/>
              <a:gd name="T7" fmla="*/ 4 h 10"/>
              <a:gd name="T8" fmla="*/ 7 w 15"/>
              <a:gd name="T9" fmla="*/ 10 h 10"/>
            </a:gdLst>
            <a:ahLst/>
            <a:cxnLst>
              <a:cxn ang="0">
                <a:pos x="T0" y="T1"/>
              </a:cxn>
              <a:cxn ang="0">
                <a:pos x="T2" y="T3"/>
              </a:cxn>
              <a:cxn ang="0">
                <a:pos x="T4" y="T5"/>
              </a:cxn>
              <a:cxn ang="0">
                <a:pos x="T6" y="T7"/>
              </a:cxn>
              <a:cxn ang="0">
                <a:pos x="T8" y="T9"/>
              </a:cxn>
            </a:cxnLst>
            <a:rect l="0" t="0" r="r" b="b"/>
            <a:pathLst>
              <a:path w="15" h="10">
                <a:moveTo>
                  <a:pt x="7" y="10"/>
                </a:moveTo>
                <a:cubicBezTo>
                  <a:pt x="4" y="7"/>
                  <a:pt x="2" y="6"/>
                  <a:pt x="0" y="4"/>
                </a:cubicBezTo>
                <a:cubicBezTo>
                  <a:pt x="3" y="3"/>
                  <a:pt x="5" y="1"/>
                  <a:pt x="8" y="0"/>
                </a:cubicBezTo>
                <a:cubicBezTo>
                  <a:pt x="10" y="0"/>
                  <a:pt x="13" y="3"/>
                  <a:pt x="15" y="4"/>
                </a:cubicBezTo>
                <a:cubicBezTo>
                  <a:pt x="13" y="6"/>
                  <a:pt x="10" y="8"/>
                  <a:pt x="7" y="1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29">
            <a:extLst>
              <a:ext uri="{FF2B5EF4-FFF2-40B4-BE49-F238E27FC236}">
                <a16:creationId xmlns:a16="http://schemas.microsoft.com/office/drawing/2014/main" id="{207540BC-D2DE-4D93-B8A9-DCE3C3A506FE}"/>
              </a:ext>
            </a:extLst>
          </p:cNvPr>
          <p:cNvSpPr>
            <a:spLocks/>
          </p:cNvSpPr>
          <p:nvPr/>
        </p:nvSpPr>
        <p:spPr bwMode="auto">
          <a:xfrm>
            <a:off x="2879725" y="1492251"/>
            <a:ext cx="36513" cy="22225"/>
          </a:xfrm>
          <a:custGeom>
            <a:avLst/>
            <a:gdLst>
              <a:gd name="T0" fmla="*/ 7 w 15"/>
              <a:gd name="T1" fmla="*/ 9 h 9"/>
              <a:gd name="T2" fmla="*/ 0 w 15"/>
              <a:gd name="T3" fmla="*/ 3 h 9"/>
              <a:gd name="T4" fmla="*/ 8 w 15"/>
              <a:gd name="T5" fmla="*/ 0 h 9"/>
              <a:gd name="T6" fmla="*/ 15 w 15"/>
              <a:gd name="T7" fmla="*/ 3 h 9"/>
              <a:gd name="T8" fmla="*/ 7 w 15"/>
              <a:gd name="T9" fmla="*/ 9 h 9"/>
            </a:gdLst>
            <a:ahLst/>
            <a:cxnLst>
              <a:cxn ang="0">
                <a:pos x="T0" y="T1"/>
              </a:cxn>
              <a:cxn ang="0">
                <a:pos x="T2" y="T3"/>
              </a:cxn>
              <a:cxn ang="0">
                <a:pos x="T4" y="T5"/>
              </a:cxn>
              <a:cxn ang="0">
                <a:pos x="T6" y="T7"/>
              </a:cxn>
              <a:cxn ang="0">
                <a:pos x="T8" y="T9"/>
              </a:cxn>
            </a:cxnLst>
            <a:rect l="0" t="0" r="r" b="b"/>
            <a:pathLst>
              <a:path w="15" h="9">
                <a:moveTo>
                  <a:pt x="7" y="9"/>
                </a:moveTo>
                <a:cubicBezTo>
                  <a:pt x="4" y="7"/>
                  <a:pt x="2" y="5"/>
                  <a:pt x="0" y="3"/>
                </a:cubicBezTo>
                <a:cubicBezTo>
                  <a:pt x="3" y="2"/>
                  <a:pt x="5" y="0"/>
                  <a:pt x="8" y="0"/>
                </a:cubicBezTo>
                <a:cubicBezTo>
                  <a:pt x="10" y="0"/>
                  <a:pt x="13" y="2"/>
                  <a:pt x="15" y="3"/>
                </a:cubicBezTo>
                <a:cubicBezTo>
                  <a:pt x="13" y="5"/>
                  <a:pt x="10" y="7"/>
                  <a:pt x="7" y="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3116" name="Freeform 233">
            <a:extLst>
              <a:ext uri="{FF2B5EF4-FFF2-40B4-BE49-F238E27FC236}">
                <a16:creationId xmlns:a16="http://schemas.microsoft.com/office/drawing/2014/main" id="{204BB250-8233-483D-9A82-6A43E1256E2D}"/>
              </a:ext>
            </a:extLst>
          </p:cNvPr>
          <p:cNvSpPr>
            <a:spLocks/>
          </p:cNvSpPr>
          <p:nvPr/>
        </p:nvSpPr>
        <p:spPr bwMode="auto">
          <a:xfrm>
            <a:off x="4938712" y="749301"/>
            <a:ext cx="1514475" cy="781050"/>
          </a:xfrm>
          <a:custGeom>
            <a:avLst/>
            <a:gdLst>
              <a:gd name="T0" fmla="*/ 395 w 464"/>
              <a:gd name="T1" fmla="*/ 102 h 240"/>
              <a:gd name="T2" fmla="*/ 464 w 464"/>
              <a:gd name="T3" fmla="*/ 171 h 240"/>
              <a:gd name="T4" fmla="*/ 394 w 464"/>
              <a:gd name="T5" fmla="*/ 240 h 240"/>
              <a:gd name="T6" fmla="*/ 110 w 464"/>
              <a:gd name="T7" fmla="*/ 240 h 240"/>
              <a:gd name="T8" fmla="*/ 13 w 464"/>
              <a:gd name="T9" fmla="*/ 162 h 240"/>
              <a:gd name="T10" fmla="*/ 93 w 464"/>
              <a:gd name="T11" fmla="*/ 42 h 240"/>
              <a:gd name="T12" fmla="*/ 99 w 464"/>
              <a:gd name="T13" fmla="*/ 33 h 240"/>
              <a:gd name="T14" fmla="*/ 96 w 464"/>
              <a:gd name="T15" fmla="*/ 2 h 240"/>
              <a:gd name="T16" fmla="*/ 100 w 464"/>
              <a:gd name="T17" fmla="*/ 3 h 240"/>
              <a:gd name="T18" fmla="*/ 109 w 464"/>
              <a:gd name="T19" fmla="*/ 35 h 240"/>
              <a:gd name="T20" fmla="*/ 264 w 464"/>
              <a:gd name="T21" fmla="*/ 145 h 240"/>
              <a:gd name="T22" fmla="*/ 315 w 464"/>
              <a:gd name="T23" fmla="*/ 145 h 240"/>
              <a:gd name="T24" fmla="*/ 334 w 464"/>
              <a:gd name="T25" fmla="*/ 139 h 240"/>
              <a:gd name="T26" fmla="*/ 373 w 464"/>
              <a:gd name="T27" fmla="*/ 119 h 240"/>
              <a:gd name="T28" fmla="*/ 392 w 464"/>
              <a:gd name="T29" fmla="*/ 104 h 240"/>
              <a:gd name="T30" fmla="*/ 395 w 464"/>
              <a:gd name="T31" fmla="*/ 10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4" h="240">
                <a:moveTo>
                  <a:pt x="395" y="102"/>
                </a:moveTo>
                <a:cubicBezTo>
                  <a:pt x="434" y="102"/>
                  <a:pt x="464" y="133"/>
                  <a:pt x="464" y="171"/>
                </a:cubicBezTo>
                <a:cubicBezTo>
                  <a:pt x="463" y="209"/>
                  <a:pt x="432" y="240"/>
                  <a:pt x="394" y="240"/>
                </a:cubicBezTo>
                <a:cubicBezTo>
                  <a:pt x="300" y="240"/>
                  <a:pt x="205" y="240"/>
                  <a:pt x="110" y="240"/>
                </a:cubicBezTo>
                <a:cubicBezTo>
                  <a:pt x="64" y="239"/>
                  <a:pt x="23" y="208"/>
                  <a:pt x="13" y="162"/>
                </a:cubicBezTo>
                <a:cubicBezTo>
                  <a:pt x="0" y="107"/>
                  <a:pt x="37" y="51"/>
                  <a:pt x="93" y="42"/>
                </a:cubicBezTo>
                <a:cubicBezTo>
                  <a:pt x="100" y="41"/>
                  <a:pt x="100" y="39"/>
                  <a:pt x="99" y="33"/>
                </a:cubicBezTo>
                <a:cubicBezTo>
                  <a:pt x="96" y="23"/>
                  <a:pt x="96" y="13"/>
                  <a:pt x="96" y="2"/>
                </a:cubicBezTo>
                <a:cubicBezTo>
                  <a:pt x="97" y="2"/>
                  <a:pt x="99" y="0"/>
                  <a:pt x="100" y="3"/>
                </a:cubicBezTo>
                <a:cubicBezTo>
                  <a:pt x="100" y="15"/>
                  <a:pt x="104" y="25"/>
                  <a:pt x="109" y="35"/>
                </a:cubicBezTo>
                <a:cubicBezTo>
                  <a:pt x="143" y="97"/>
                  <a:pt x="195" y="133"/>
                  <a:pt x="264" y="145"/>
                </a:cubicBezTo>
                <a:cubicBezTo>
                  <a:pt x="281" y="148"/>
                  <a:pt x="298" y="148"/>
                  <a:pt x="315" y="145"/>
                </a:cubicBezTo>
                <a:cubicBezTo>
                  <a:pt x="321" y="141"/>
                  <a:pt x="328" y="141"/>
                  <a:pt x="334" y="139"/>
                </a:cubicBezTo>
                <a:cubicBezTo>
                  <a:pt x="348" y="134"/>
                  <a:pt x="362" y="128"/>
                  <a:pt x="373" y="119"/>
                </a:cubicBezTo>
                <a:cubicBezTo>
                  <a:pt x="380" y="115"/>
                  <a:pt x="385" y="109"/>
                  <a:pt x="392" y="104"/>
                </a:cubicBezTo>
                <a:cubicBezTo>
                  <a:pt x="393" y="103"/>
                  <a:pt x="393" y="101"/>
                  <a:pt x="395" y="102"/>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17" name="Freeform 234">
            <a:extLst>
              <a:ext uri="{FF2B5EF4-FFF2-40B4-BE49-F238E27FC236}">
                <a16:creationId xmlns:a16="http://schemas.microsoft.com/office/drawing/2014/main" id="{CF2EA03E-E7A0-4768-8519-11CED3567F60}"/>
              </a:ext>
            </a:extLst>
          </p:cNvPr>
          <p:cNvSpPr>
            <a:spLocks/>
          </p:cNvSpPr>
          <p:nvPr/>
        </p:nvSpPr>
        <p:spPr bwMode="auto">
          <a:xfrm>
            <a:off x="7561263" y="3822701"/>
            <a:ext cx="968375" cy="798513"/>
          </a:xfrm>
          <a:custGeom>
            <a:avLst/>
            <a:gdLst>
              <a:gd name="T0" fmla="*/ 284 w 297"/>
              <a:gd name="T1" fmla="*/ 38 h 245"/>
              <a:gd name="T2" fmla="*/ 283 w 297"/>
              <a:gd name="T3" fmla="*/ 41 h 245"/>
              <a:gd name="T4" fmla="*/ 294 w 297"/>
              <a:gd name="T5" fmla="*/ 55 h 245"/>
              <a:gd name="T6" fmla="*/ 295 w 297"/>
              <a:gd name="T7" fmla="*/ 65 h 245"/>
              <a:gd name="T8" fmla="*/ 260 w 297"/>
              <a:gd name="T9" fmla="*/ 120 h 245"/>
              <a:gd name="T10" fmla="*/ 182 w 297"/>
              <a:gd name="T11" fmla="*/ 201 h 245"/>
              <a:gd name="T12" fmla="*/ 125 w 297"/>
              <a:gd name="T13" fmla="*/ 240 h 245"/>
              <a:gd name="T14" fmla="*/ 117 w 297"/>
              <a:gd name="T15" fmla="*/ 242 h 245"/>
              <a:gd name="T16" fmla="*/ 94 w 297"/>
              <a:gd name="T17" fmla="*/ 242 h 245"/>
              <a:gd name="T18" fmla="*/ 89 w 297"/>
              <a:gd name="T19" fmla="*/ 244 h 245"/>
              <a:gd name="T20" fmla="*/ 78 w 297"/>
              <a:gd name="T21" fmla="*/ 245 h 245"/>
              <a:gd name="T22" fmla="*/ 69 w 297"/>
              <a:gd name="T23" fmla="*/ 243 h 245"/>
              <a:gd name="T24" fmla="*/ 68 w 297"/>
              <a:gd name="T25" fmla="*/ 243 h 245"/>
              <a:gd name="T26" fmla="*/ 64 w 297"/>
              <a:gd name="T27" fmla="*/ 241 h 245"/>
              <a:gd name="T28" fmla="*/ 32 w 297"/>
              <a:gd name="T29" fmla="*/ 139 h 245"/>
              <a:gd name="T30" fmla="*/ 69 w 297"/>
              <a:gd name="T31" fmla="*/ 120 h 245"/>
              <a:gd name="T32" fmla="*/ 77 w 297"/>
              <a:gd name="T33" fmla="*/ 112 h 245"/>
              <a:gd name="T34" fmla="*/ 100 w 297"/>
              <a:gd name="T35" fmla="*/ 49 h 245"/>
              <a:gd name="T36" fmla="*/ 189 w 297"/>
              <a:gd name="T37" fmla="*/ 2 h 245"/>
              <a:gd name="T38" fmla="*/ 269 w 297"/>
              <a:gd name="T39" fmla="*/ 27 h 245"/>
              <a:gd name="T40" fmla="*/ 272 w 297"/>
              <a:gd name="T41" fmla="*/ 29 h 245"/>
              <a:gd name="T42" fmla="*/ 284 w 297"/>
              <a:gd name="T43" fmla="*/ 38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7" h="245">
                <a:moveTo>
                  <a:pt x="284" y="38"/>
                </a:moveTo>
                <a:cubicBezTo>
                  <a:pt x="283" y="38"/>
                  <a:pt x="280" y="38"/>
                  <a:pt x="283" y="41"/>
                </a:cubicBezTo>
                <a:cubicBezTo>
                  <a:pt x="287" y="45"/>
                  <a:pt x="290" y="50"/>
                  <a:pt x="294" y="55"/>
                </a:cubicBezTo>
                <a:cubicBezTo>
                  <a:pt x="297" y="58"/>
                  <a:pt x="296" y="61"/>
                  <a:pt x="295" y="65"/>
                </a:cubicBezTo>
                <a:cubicBezTo>
                  <a:pt x="285" y="85"/>
                  <a:pt x="273" y="103"/>
                  <a:pt x="260" y="120"/>
                </a:cubicBezTo>
                <a:cubicBezTo>
                  <a:pt x="237" y="150"/>
                  <a:pt x="211" y="177"/>
                  <a:pt x="182" y="201"/>
                </a:cubicBezTo>
                <a:cubicBezTo>
                  <a:pt x="164" y="216"/>
                  <a:pt x="145" y="230"/>
                  <a:pt x="125" y="240"/>
                </a:cubicBezTo>
                <a:cubicBezTo>
                  <a:pt x="122" y="242"/>
                  <a:pt x="120" y="242"/>
                  <a:pt x="117" y="242"/>
                </a:cubicBezTo>
                <a:cubicBezTo>
                  <a:pt x="109" y="242"/>
                  <a:pt x="102" y="242"/>
                  <a:pt x="94" y="242"/>
                </a:cubicBezTo>
                <a:cubicBezTo>
                  <a:pt x="92" y="242"/>
                  <a:pt x="89" y="241"/>
                  <a:pt x="89" y="244"/>
                </a:cubicBezTo>
                <a:cubicBezTo>
                  <a:pt x="85" y="245"/>
                  <a:pt x="81" y="242"/>
                  <a:pt x="78" y="245"/>
                </a:cubicBezTo>
                <a:cubicBezTo>
                  <a:pt x="76" y="242"/>
                  <a:pt x="73" y="240"/>
                  <a:pt x="69" y="243"/>
                </a:cubicBezTo>
                <a:cubicBezTo>
                  <a:pt x="68" y="243"/>
                  <a:pt x="68" y="243"/>
                  <a:pt x="68" y="243"/>
                </a:cubicBezTo>
                <a:cubicBezTo>
                  <a:pt x="68" y="241"/>
                  <a:pt x="66" y="241"/>
                  <a:pt x="64" y="241"/>
                </a:cubicBezTo>
                <a:cubicBezTo>
                  <a:pt x="17" y="229"/>
                  <a:pt x="0" y="174"/>
                  <a:pt x="32" y="139"/>
                </a:cubicBezTo>
                <a:cubicBezTo>
                  <a:pt x="42" y="128"/>
                  <a:pt x="54" y="121"/>
                  <a:pt x="69" y="120"/>
                </a:cubicBezTo>
                <a:cubicBezTo>
                  <a:pt x="74" y="119"/>
                  <a:pt x="77" y="118"/>
                  <a:pt x="77" y="112"/>
                </a:cubicBezTo>
                <a:cubicBezTo>
                  <a:pt x="78" y="89"/>
                  <a:pt x="86" y="68"/>
                  <a:pt x="100" y="49"/>
                </a:cubicBezTo>
                <a:cubicBezTo>
                  <a:pt x="122" y="20"/>
                  <a:pt x="152" y="4"/>
                  <a:pt x="189" y="2"/>
                </a:cubicBezTo>
                <a:cubicBezTo>
                  <a:pt x="219" y="0"/>
                  <a:pt x="245" y="9"/>
                  <a:pt x="269" y="27"/>
                </a:cubicBezTo>
                <a:cubicBezTo>
                  <a:pt x="270" y="28"/>
                  <a:pt x="271" y="28"/>
                  <a:pt x="272" y="29"/>
                </a:cubicBezTo>
                <a:cubicBezTo>
                  <a:pt x="276" y="33"/>
                  <a:pt x="281" y="34"/>
                  <a:pt x="284" y="38"/>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18" name="Freeform 235">
            <a:extLst>
              <a:ext uri="{FF2B5EF4-FFF2-40B4-BE49-F238E27FC236}">
                <a16:creationId xmlns:a16="http://schemas.microsoft.com/office/drawing/2014/main" id="{09545447-D5C9-448F-8D34-CB5A93C89B09}"/>
              </a:ext>
            </a:extLst>
          </p:cNvPr>
          <p:cNvSpPr>
            <a:spLocks/>
          </p:cNvSpPr>
          <p:nvPr/>
        </p:nvSpPr>
        <p:spPr bwMode="auto">
          <a:xfrm>
            <a:off x="5349875" y="573088"/>
            <a:ext cx="877888" cy="644525"/>
          </a:xfrm>
          <a:custGeom>
            <a:avLst/>
            <a:gdLst>
              <a:gd name="T0" fmla="*/ 269 w 269"/>
              <a:gd name="T1" fmla="*/ 156 h 198"/>
              <a:gd name="T2" fmla="*/ 249 w 269"/>
              <a:gd name="T3" fmla="*/ 173 h 198"/>
              <a:gd name="T4" fmla="*/ 203 w 269"/>
              <a:gd name="T5" fmla="*/ 193 h 198"/>
              <a:gd name="T6" fmla="*/ 187 w 269"/>
              <a:gd name="T7" fmla="*/ 195 h 198"/>
              <a:gd name="T8" fmla="*/ 95 w 269"/>
              <a:gd name="T9" fmla="*/ 178 h 198"/>
              <a:gd name="T10" fmla="*/ 2 w 269"/>
              <a:gd name="T11" fmla="*/ 91 h 198"/>
              <a:gd name="T12" fmla="*/ 2 w 269"/>
              <a:gd name="T13" fmla="*/ 81 h 198"/>
              <a:gd name="T14" fmla="*/ 112 w 269"/>
              <a:gd name="T15" fmla="*/ 6 h 198"/>
              <a:gd name="T16" fmla="*/ 251 w 269"/>
              <a:gd name="T17" fmla="*/ 76 h 198"/>
              <a:gd name="T18" fmla="*/ 269 w 269"/>
              <a:gd name="T19" fmla="*/ 143 h 198"/>
              <a:gd name="T20" fmla="*/ 269 w 269"/>
              <a:gd name="T21" fmla="*/ 15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9" h="198">
                <a:moveTo>
                  <a:pt x="269" y="156"/>
                </a:moveTo>
                <a:cubicBezTo>
                  <a:pt x="263" y="162"/>
                  <a:pt x="257" y="169"/>
                  <a:pt x="249" y="173"/>
                </a:cubicBezTo>
                <a:cubicBezTo>
                  <a:pt x="235" y="182"/>
                  <a:pt x="220" y="190"/>
                  <a:pt x="203" y="193"/>
                </a:cubicBezTo>
                <a:cubicBezTo>
                  <a:pt x="198" y="195"/>
                  <a:pt x="192" y="196"/>
                  <a:pt x="187" y="195"/>
                </a:cubicBezTo>
                <a:cubicBezTo>
                  <a:pt x="155" y="198"/>
                  <a:pt x="124" y="192"/>
                  <a:pt x="95" y="178"/>
                </a:cubicBezTo>
                <a:cubicBezTo>
                  <a:pt x="54" y="160"/>
                  <a:pt x="22" y="131"/>
                  <a:pt x="2" y="91"/>
                </a:cubicBezTo>
                <a:cubicBezTo>
                  <a:pt x="0" y="87"/>
                  <a:pt x="0" y="85"/>
                  <a:pt x="2" y="81"/>
                </a:cubicBezTo>
                <a:cubicBezTo>
                  <a:pt x="26" y="38"/>
                  <a:pt x="62" y="11"/>
                  <a:pt x="112" y="6"/>
                </a:cubicBezTo>
                <a:cubicBezTo>
                  <a:pt x="172" y="0"/>
                  <a:pt x="219" y="25"/>
                  <a:pt x="251" y="76"/>
                </a:cubicBezTo>
                <a:cubicBezTo>
                  <a:pt x="263" y="97"/>
                  <a:pt x="268" y="119"/>
                  <a:pt x="269" y="143"/>
                </a:cubicBezTo>
                <a:cubicBezTo>
                  <a:pt x="269" y="147"/>
                  <a:pt x="269" y="152"/>
                  <a:pt x="269" y="156"/>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19" name="Freeform 236">
            <a:extLst>
              <a:ext uri="{FF2B5EF4-FFF2-40B4-BE49-F238E27FC236}">
                <a16:creationId xmlns:a16="http://schemas.microsoft.com/office/drawing/2014/main" id="{91AAAF26-673E-4526-9F0A-031E02619733}"/>
              </a:ext>
            </a:extLst>
          </p:cNvPr>
          <p:cNvSpPr>
            <a:spLocks/>
          </p:cNvSpPr>
          <p:nvPr/>
        </p:nvSpPr>
        <p:spPr bwMode="auto">
          <a:xfrm>
            <a:off x="7766050" y="3868738"/>
            <a:ext cx="1125538" cy="896938"/>
          </a:xfrm>
          <a:custGeom>
            <a:avLst/>
            <a:gdLst>
              <a:gd name="T0" fmla="*/ 5 w 345"/>
              <a:gd name="T1" fmla="*/ 229 h 275"/>
              <a:gd name="T2" fmla="*/ 6 w 345"/>
              <a:gd name="T3" fmla="*/ 229 h 275"/>
              <a:gd name="T4" fmla="*/ 35 w 345"/>
              <a:gd name="T5" fmla="*/ 252 h 275"/>
              <a:gd name="T6" fmla="*/ 86 w 345"/>
              <a:gd name="T7" fmla="*/ 229 h 275"/>
              <a:gd name="T8" fmla="*/ 235 w 345"/>
              <a:gd name="T9" fmla="*/ 76 h 275"/>
              <a:gd name="T10" fmla="*/ 253 w 345"/>
              <a:gd name="T11" fmla="*/ 33 h 275"/>
              <a:gd name="T12" fmla="*/ 253 w 345"/>
              <a:gd name="T13" fmla="*/ 22 h 275"/>
              <a:gd name="T14" fmla="*/ 237 w 345"/>
              <a:gd name="T15" fmla="*/ 6 h 275"/>
              <a:gd name="T16" fmla="*/ 229 w 345"/>
              <a:gd name="T17" fmla="*/ 6 h 275"/>
              <a:gd name="T18" fmla="*/ 258 w 345"/>
              <a:gd name="T19" fmla="*/ 1 h 275"/>
              <a:gd name="T20" fmla="*/ 274 w 345"/>
              <a:gd name="T21" fmla="*/ 20 h 275"/>
              <a:gd name="T22" fmla="*/ 267 w 345"/>
              <a:gd name="T23" fmla="*/ 52 h 275"/>
              <a:gd name="T24" fmla="*/ 263 w 345"/>
              <a:gd name="T25" fmla="*/ 63 h 275"/>
              <a:gd name="T26" fmla="*/ 301 w 345"/>
              <a:gd name="T27" fmla="*/ 78 h 275"/>
              <a:gd name="T28" fmla="*/ 326 w 345"/>
              <a:gd name="T29" fmla="*/ 181 h 275"/>
              <a:gd name="T30" fmla="*/ 310 w 345"/>
              <a:gd name="T31" fmla="*/ 202 h 275"/>
              <a:gd name="T32" fmla="*/ 251 w 345"/>
              <a:gd name="T33" fmla="*/ 227 h 275"/>
              <a:gd name="T34" fmla="*/ 123 w 345"/>
              <a:gd name="T35" fmla="*/ 227 h 275"/>
              <a:gd name="T36" fmla="*/ 117 w 345"/>
              <a:gd name="T37" fmla="*/ 228 h 275"/>
              <a:gd name="T38" fmla="*/ 41 w 345"/>
              <a:gd name="T39" fmla="*/ 271 h 275"/>
              <a:gd name="T40" fmla="*/ 20 w 345"/>
              <a:gd name="T41" fmla="*/ 275 h 275"/>
              <a:gd name="T42" fmla="*/ 1 w 345"/>
              <a:gd name="T43" fmla="*/ 257 h 275"/>
              <a:gd name="T44" fmla="*/ 5 w 345"/>
              <a:gd name="T45" fmla="*/ 22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5" h="275">
                <a:moveTo>
                  <a:pt x="5" y="229"/>
                </a:moveTo>
                <a:cubicBezTo>
                  <a:pt x="5" y="229"/>
                  <a:pt x="6" y="229"/>
                  <a:pt x="6" y="229"/>
                </a:cubicBezTo>
                <a:cubicBezTo>
                  <a:pt x="6" y="250"/>
                  <a:pt x="14" y="256"/>
                  <a:pt x="35" y="252"/>
                </a:cubicBezTo>
                <a:cubicBezTo>
                  <a:pt x="54" y="249"/>
                  <a:pt x="70" y="239"/>
                  <a:pt x="86" y="229"/>
                </a:cubicBezTo>
                <a:cubicBezTo>
                  <a:pt x="146" y="189"/>
                  <a:pt x="197" y="138"/>
                  <a:pt x="235" y="76"/>
                </a:cubicBezTo>
                <a:cubicBezTo>
                  <a:pt x="243" y="63"/>
                  <a:pt x="250" y="48"/>
                  <a:pt x="253" y="33"/>
                </a:cubicBezTo>
                <a:cubicBezTo>
                  <a:pt x="253" y="29"/>
                  <a:pt x="254" y="25"/>
                  <a:pt x="253" y="22"/>
                </a:cubicBezTo>
                <a:cubicBezTo>
                  <a:pt x="251" y="12"/>
                  <a:pt x="246" y="7"/>
                  <a:pt x="237" y="6"/>
                </a:cubicBezTo>
                <a:cubicBezTo>
                  <a:pt x="234" y="6"/>
                  <a:pt x="232" y="6"/>
                  <a:pt x="229" y="6"/>
                </a:cubicBezTo>
                <a:cubicBezTo>
                  <a:pt x="238" y="2"/>
                  <a:pt x="248" y="0"/>
                  <a:pt x="258" y="1"/>
                </a:cubicBezTo>
                <a:cubicBezTo>
                  <a:pt x="268" y="3"/>
                  <a:pt x="274" y="9"/>
                  <a:pt x="274" y="20"/>
                </a:cubicBezTo>
                <a:cubicBezTo>
                  <a:pt x="275" y="31"/>
                  <a:pt x="272" y="42"/>
                  <a:pt x="267" y="52"/>
                </a:cubicBezTo>
                <a:cubicBezTo>
                  <a:pt x="266" y="56"/>
                  <a:pt x="265" y="59"/>
                  <a:pt x="263" y="63"/>
                </a:cubicBezTo>
                <a:cubicBezTo>
                  <a:pt x="277" y="65"/>
                  <a:pt x="290" y="70"/>
                  <a:pt x="301" y="78"/>
                </a:cubicBezTo>
                <a:cubicBezTo>
                  <a:pt x="333" y="101"/>
                  <a:pt x="345" y="148"/>
                  <a:pt x="326" y="181"/>
                </a:cubicBezTo>
                <a:cubicBezTo>
                  <a:pt x="321" y="188"/>
                  <a:pt x="317" y="196"/>
                  <a:pt x="310" y="202"/>
                </a:cubicBezTo>
                <a:cubicBezTo>
                  <a:pt x="294" y="219"/>
                  <a:pt x="274" y="227"/>
                  <a:pt x="251" y="227"/>
                </a:cubicBezTo>
                <a:cubicBezTo>
                  <a:pt x="209" y="227"/>
                  <a:pt x="166" y="227"/>
                  <a:pt x="123" y="227"/>
                </a:cubicBezTo>
                <a:cubicBezTo>
                  <a:pt x="121" y="227"/>
                  <a:pt x="119" y="226"/>
                  <a:pt x="117" y="228"/>
                </a:cubicBezTo>
                <a:cubicBezTo>
                  <a:pt x="94" y="246"/>
                  <a:pt x="69" y="262"/>
                  <a:pt x="41" y="271"/>
                </a:cubicBezTo>
                <a:cubicBezTo>
                  <a:pt x="34" y="274"/>
                  <a:pt x="27" y="275"/>
                  <a:pt x="20" y="275"/>
                </a:cubicBezTo>
                <a:cubicBezTo>
                  <a:pt x="9" y="274"/>
                  <a:pt x="2" y="268"/>
                  <a:pt x="1" y="257"/>
                </a:cubicBezTo>
                <a:cubicBezTo>
                  <a:pt x="0" y="247"/>
                  <a:pt x="2" y="238"/>
                  <a:pt x="5" y="229"/>
                </a:cubicBezTo>
                <a:close/>
              </a:path>
            </a:pathLst>
          </a:custGeom>
          <a:solidFill>
            <a:srgbClr val="1C3F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0" name="Freeform 237">
            <a:extLst>
              <a:ext uri="{FF2B5EF4-FFF2-40B4-BE49-F238E27FC236}">
                <a16:creationId xmlns:a16="http://schemas.microsoft.com/office/drawing/2014/main" id="{FE4DEEA4-B9C9-45B7-81BF-C811A7934F6D}"/>
              </a:ext>
            </a:extLst>
          </p:cNvPr>
          <p:cNvSpPr>
            <a:spLocks/>
          </p:cNvSpPr>
          <p:nvPr/>
        </p:nvSpPr>
        <p:spPr bwMode="auto">
          <a:xfrm>
            <a:off x="7580313" y="2606676"/>
            <a:ext cx="1370013" cy="550863"/>
          </a:xfrm>
          <a:custGeom>
            <a:avLst/>
            <a:gdLst>
              <a:gd name="T0" fmla="*/ 336 w 420"/>
              <a:gd name="T1" fmla="*/ 1 h 169"/>
              <a:gd name="T2" fmla="*/ 347 w 420"/>
              <a:gd name="T3" fmla="*/ 2 h 169"/>
              <a:gd name="T4" fmla="*/ 359 w 420"/>
              <a:gd name="T5" fmla="*/ 1 h 169"/>
              <a:gd name="T6" fmla="*/ 362 w 420"/>
              <a:gd name="T7" fmla="*/ 2 h 169"/>
              <a:gd name="T8" fmla="*/ 359 w 420"/>
              <a:gd name="T9" fmla="*/ 4 h 169"/>
              <a:gd name="T10" fmla="*/ 330 w 420"/>
              <a:gd name="T11" fmla="*/ 9 h 169"/>
              <a:gd name="T12" fmla="*/ 222 w 420"/>
              <a:gd name="T13" fmla="*/ 33 h 169"/>
              <a:gd name="T14" fmla="*/ 136 w 420"/>
              <a:gd name="T15" fmla="*/ 63 h 169"/>
              <a:gd name="T16" fmla="*/ 83 w 420"/>
              <a:gd name="T17" fmla="*/ 94 h 169"/>
              <a:gd name="T18" fmla="*/ 72 w 420"/>
              <a:gd name="T19" fmla="*/ 107 h 169"/>
              <a:gd name="T20" fmla="*/ 84 w 420"/>
              <a:gd name="T21" fmla="*/ 130 h 169"/>
              <a:gd name="T22" fmla="*/ 94 w 420"/>
              <a:gd name="T23" fmla="*/ 131 h 169"/>
              <a:gd name="T24" fmla="*/ 317 w 420"/>
              <a:gd name="T25" fmla="*/ 131 h 169"/>
              <a:gd name="T26" fmla="*/ 358 w 420"/>
              <a:gd name="T27" fmla="*/ 107 h 169"/>
              <a:gd name="T28" fmla="*/ 322 w 420"/>
              <a:gd name="T29" fmla="*/ 46 h 169"/>
              <a:gd name="T30" fmla="*/ 306 w 420"/>
              <a:gd name="T31" fmla="*/ 46 h 169"/>
              <a:gd name="T32" fmla="*/ 301 w 420"/>
              <a:gd name="T33" fmla="*/ 42 h 169"/>
              <a:gd name="T34" fmla="*/ 301 w 420"/>
              <a:gd name="T35" fmla="*/ 26 h 169"/>
              <a:gd name="T36" fmla="*/ 305 w 420"/>
              <a:gd name="T37" fmla="*/ 20 h 169"/>
              <a:gd name="T38" fmla="*/ 338 w 420"/>
              <a:gd name="T39" fmla="*/ 11 h 169"/>
              <a:gd name="T40" fmla="*/ 344 w 420"/>
              <a:gd name="T41" fmla="*/ 11 h 169"/>
              <a:gd name="T42" fmla="*/ 377 w 420"/>
              <a:gd name="T43" fmla="*/ 146 h 169"/>
              <a:gd name="T44" fmla="*/ 321 w 420"/>
              <a:gd name="T45" fmla="*/ 169 h 169"/>
              <a:gd name="T46" fmla="*/ 79 w 420"/>
              <a:gd name="T47" fmla="*/ 169 h 169"/>
              <a:gd name="T48" fmla="*/ 23 w 420"/>
              <a:gd name="T49" fmla="*/ 154 h 169"/>
              <a:gd name="T50" fmla="*/ 16 w 420"/>
              <a:gd name="T51" fmla="*/ 103 h 169"/>
              <a:gd name="T52" fmla="*/ 56 w 420"/>
              <a:gd name="T53" fmla="*/ 73 h 169"/>
              <a:gd name="T54" fmla="*/ 203 w 420"/>
              <a:gd name="T55" fmla="*/ 26 h 169"/>
              <a:gd name="T56" fmla="*/ 295 w 420"/>
              <a:gd name="T57" fmla="*/ 10 h 169"/>
              <a:gd name="T58" fmla="*/ 299 w 420"/>
              <a:gd name="T59" fmla="*/ 8 h 169"/>
              <a:gd name="T60" fmla="*/ 324 w 420"/>
              <a:gd name="T61" fmla="*/ 4 h 169"/>
              <a:gd name="T62" fmla="*/ 336 w 420"/>
              <a:gd name="T63" fmla="*/ 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0" h="169">
                <a:moveTo>
                  <a:pt x="336" y="1"/>
                </a:moveTo>
                <a:cubicBezTo>
                  <a:pt x="340" y="4"/>
                  <a:pt x="343" y="2"/>
                  <a:pt x="347" y="2"/>
                </a:cubicBezTo>
                <a:cubicBezTo>
                  <a:pt x="351" y="2"/>
                  <a:pt x="355" y="1"/>
                  <a:pt x="359" y="1"/>
                </a:cubicBezTo>
                <a:cubicBezTo>
                  <a:pt x="360" y="1"/>
                  <a:pt x="362" y="0"/>
                  <a:pt x="362" y="2"/>
                </a:cubicBezTo>
                <a:cubicBezTo>
                  <a:pt x="363" y="4"/>
                  <a:pt x="361" y="4"/>
                  <a:pt x="359" y="4"/>
                </a:cubicBezTo>
                <a:cubicBezTo>
                  <a:pt x="349" y="6"/>
                  <a:pt x="339" y="7"/>
                  <a:pt x="330" y="9"/>
                </a:cubicBezTo>
                <a:cubicBezTo>
                  <a:pt x="293" y="15"/>
                  <a:pt x="257" y="23"/>
                  <a:pt x="222" y="33"/>
                </a:cubicBezTo>
                <a:cubicBezTo>
                  <a:pt x="193" y="42"/>
                  <a:pt x="164" y="51"/>
                  <a:pt x="136" y="63"/>
                </a:cubicBezTo>
                <a:cubicBezTo>
                  <a:pt x="117" y="71"/>
                  <a:pt x="99" y="80"/>
                  <a:pt x="83" y="94"/>
                </a:cubicBezTo>
                <a:cubicBezTo>
                  <a:pt x="78" y="98"/>
                  <a:pt x="75" y="102"/>
                  <a:pt x="72" y="107"/>
                </a:cubicBezTo>
                <a:cubicBezTo>
                  <a:pt x="66" y="118"/>
                  <a:pt x="72" y="128"/>
                  <a:pt x="84" y="130"/>
                </a:cubicBezTo>
                <a:cubicBezTo>
                  <a:pt x="87" y="131"/>
                  <a:pt x="90" y="131"/>
                  <a:pt x="94" y="131"/>
                </a:cubicBezTo>
                <a:cubicBezTo>
                  <a:pt x="168" y="131"/>
                  <a:pt x="243" y="131"/>
                  <a:pt x="317" y="131"/>
                </a:cubicBezTo>
                <a:cubicBezTo>
                  <a:pt x="336" y="131"/>
                  <a:pt x="350" y="123"/>
                  <a:pt x="358" y="107"/>
                </a:cubicBezTo>
                <a:cubicBezTo>
                  <a:pt x="372" y="80"/>
                  <a:pt x="352" y="47"/>
                  <a:pt x="322" y="46"/>
                </a:cubicBezTo>
                <a:cubicBezTo>
                  <a:pt x="317" y="46"/>
                  <a:pt x="311" y="46"/>
                  <a:pt x="306" y="46"/>
                </a:cubicBezTo>
                <a:cubicBezTo>
                  <a:pt x="303" y="46"/>
                  <a:pt x="301" y="45"/>
                  <a:pt x="301" y="42"/>
                </a:cubicBezTo>
                <a:cubicBezTo>
                  <a:pt x="301" y="36"/>
                  <a:pt x="301" y="31"/>
                  <a:pt x="301" y="26"/>
                </a:cubicBezTo>
                <a:cubicBezTo>
                  <a:pt x="301" y="23"/>
                  <a:pt x="302" y="21"/>
                  <a:pt x="305" y="20"/>
                </a:cubicBezTo>
                <a:cubicBezTo>
                  <a:pt x="316" y="16"/>
                  <a:pt x="327" y="13"/>
                  <a:pt x="338" y="11"/>
                </a:cubicBezTo>
                <a:cubicBezTo>
                  <a:pt x="340" y="10"/>
                  <a:pt x="342" y="11"/>
                  <a:pt x="344" y="11"/>
                </a:cubicBezTo>
                <a:cubicBezTo>
                  <a:pt x="402" y="30"/>
                  <a:pt x="420" y="103"/>
                  <a:pt x="377" y="146"/>
                </a:cubicBezTo>
                <a:cubicBezTo>
                  <a:pt x="361" y="161"/>
                  <a:pt x="343" y="169"/>
                  <a:pt x="321" y="169"/>
                </a:cubicBezTo>
                <a:cubicBezTo>
                  <a:pt x="241" y="169"/>
                  <a:pt x="160" y="169"/>
                  <a:pt x="79" y="169"/>
                </a:cubicBezTo>
                <a:cubicBezTo>
                  <a:pt x="59" y="169"/>
                  <a:pt x="40" y="165"/>
                  <a:pt x="23" y="154"/>
                </a:cubicBezTo>
                <a:cubicBezTo>
                  <a:pt x="3" y="141"/>
                  <a:pt x="0" y="121"/>
                  <a:pt x="16" y="103"/>
                </a:cubicBezTo>
                <a:cubicBezTo>
                  <a:pt x="27" y="90"/>
                  <a:pt x="41" y="80"/>
                  <a:pt x="56" y="73"/>
                </a:cubicBezTo>
                <a:cubicBezTo>
                  <a:pt x="102" y="49"/>
                  <a:pt x="152" y="37"/>
                  <a:pt x="203" y="26"/>
                </a:cubicBezTo>
                <a:cubicBezTo>
                  <a:pt x="233" y="19"/>
                  <a:pt x="264" y="14"/>
                  <a:pt x="295" y="10"/>
                </a:cubicBezTo>
                <a:cubicBezTo>
                  <a:pt x="296" y="10"/>
                  <a:pt x="298" y="9"/>
                  <a:pt x="299" y="8"/>
                </a:cubicBezTo>
                <a:cubicBezTo>
                  <a:pt x="307" y="6"/>
                  <a:pt x="316" y="5"/>
                  <a:pt x="324" y="4"/>
                </a:cubicBezTo>
                <a:cubicBezTo>
                  <a:pt x="328" y="3"/>
                  <a:pt x="332" y="2"/>
                  <a:pt x="336" y="1"/>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1" name="Freeform 238">
            <a:extLst>
              <a:ext uri="{FF2B5EF4-FFF2-40B4-BE49-F238E27FC236}">
                <a16:creationId xmlns:a16="http://schemas.microsoft.com/office/drawing/2014/main" id="{94C85B8A-1350-4234-95F7-FF71B2373AF6}"/>
              </a:ext>
            </a:extLst>
          </p:cNvPr>
          <p:cNvSpPr>
            <a:spLocks/>
          </p:cNvSpPr>
          <p:nvPr/>
        </p:nvSpPr>
        <p:spPr bwMode="auto">
          <a:xfrm>
            <a:off x="7462838" y="582613"/>
            <a:ext cx="1406525" cy="925513"/>
          </a:xfrm>
          <a:custGeom>
            <a:avLst/>
            <a:gdLst>
              <a:gd name="T0" fmla="*/ 217 w 431"/>
              <a:gd name="T1" fmla="*/ 33 h 284"/>
              <a:gd name="T2" fmla="*/ 128 w 431"/>
              <a:gd name="T3" fmla="*/ 98 h 284"/>
              <a:gd name="T4" fmla="*/ 108 w 431"/>
              <a:gd name="T5" fmla="*/ 110 h 284"/>
              <a:gd name="T6" fmla="*/ 31 w 431"/>
              <a:gd name="T7" fmla="*/ 186 h 284"/>
              <a:gd name="T8" fmla="*/ 97 w 431"/>
              <a:gd name="T9" fmla="*/ 253 h 284"/>
              <a:gd name="T10" fmla="*/ 105 w 431"/>
              <a:gd name="T11" fmla="*/ 254 h 284"/>
              <a:gd name="T12" fmla="*/ 117 w 431"/>
              <a:gd name="T13" fmla="*/ 271 h 284"/>
              <a:gd name="T14" fmla="*/ 103 w 431"/>
              <a:gd name="T15" fmla="*/ 283 h 284"/>
              <a:gd name="T16" fmla="*/ 41 w 431"/>
              <a:gd name="T17" fmla="*/ 263 h 284"/>
              <a:gd name="T18" fmla="*/ 0 w 431"/>
              <a:gd name="T19" fmla="*/ 181 h 284"/>
              <a:gd name="T20" fmla="*/ 97 w 431"/>
              <a:gd name="T21" fmla="*/ 80 h 284"/>
              <a:gd name="T22" fmla="*/ 105 w 431"/>
              <a:gd name="T23" fmla="*/ 74 h 284"/>
              <a:gd name="T24" fmla="*/ 235 w 431"/>
              <a:gd name="T25" fmla="*/ 2 h 284"/>
              <a:gd name="T26" fmla="*/ 364 w 431"/>
              <a:gd name="T27" fmla="*/ 120 h 284"/>
              <a:gd name="T28" fmla="*/ 377 w 431"/>
              <a:gd name="T29" fmla="*/ 139 h 284"/>
              <a:gd name="T30" fmla="*/ 424 w 431"/>
              <a:gd name="T31" fmla="*/ 223 h 284"/>
              <a:gd name="T32" fmla="*/ 352 w 431"/>
              <a:gd name="T33" fmla="*/ 283 h 284"/>
              <a:gd name="T34" fmla="*/ 335 w 431"/>
              <a:gd name="T35" fmla="*/ 270 h 284"/>
              <a:gd name="T36" fmla="*/ 351 w 431"/>
              <a:gd name="T37" fmla="*/ 253 h 284"/>
              <a:gd name="T38" fmla="*/ 383 w 431"/>
              <a:gd name="T39" fmla="*/ 238 h 284"/>
              <a:gd name="T40" fmla="*/ 392 w 431"/>
              <a:gd name="T41" fmla="*/ 192 h 284"/>
              <a:gd name="T42" fmla="*/ 354 w 431"/>
              <a:gd name="T43" fmla="*/ 164 h 284"/>
              <a:gd name="T44" fmla="*/ 344 w 431"/>
              <a:gd name="T45" fmla="*/ 163 h 284"/>
              <a:gd name="T46" fmla="*/ 335 w 431"/>
              <a:gd name="T47" fmla="*/ 148 h 284"/>
              <a:gd name="T48" fmla="*/ 323 w 431"/>
              <a:gd name="T49" fmla="*/ 92 h 284"/>
              <a:gd name="T50" fmla="*/ 217 w 431"/>
              <a:gd name="T51" fmla="*/ 33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1" h="284">
                <a:moveTo>
                  <a:pt x="217" y="33"/>
                </a:moveTo>
                <a:cubicBezTo>
                  <a:pt x="180" y="35"/>
                  <a:pt x="147" y="56"/>
                  <a:pt x="128" y="98"/>
                </a:cubicBezTo>
                <a:cubicBezTo>
                  <a:pt x="124" y="106"/>
                  <a:pt x="119" y="111"/>
                  <a:pt x="108" y="110"/>
                </a:cubicBezTo>
                <a:cubicBezTo>
                  <a:pt x="63" y="107"/>
                  <a:pt x="29" y="141"/>
                  <a:pt x="31" y="186"/>
                </a:cubicBezTo>
                <a:cubicBezTo>
                  <a:pt x="32" y="220"/>
                  <a:pt x="62" y="251"/>
                  <a:pt x="97" y="253"/>
                </a:cubicBezTo>
                <a:cubicBezTo>
                  <a:pt x="99" y="253"/>
                  <a:pt x="102" y="253"/>
                  <a:pt x="105" y="254"/>
                </a:cubicBezTo>
                <a:cubicBezTo>
                  <a:pt x="114" y="255"/>
                  <a:pt x="118" y="261"/>
                  <a:pt x="117" y="271"/>
                </a:cubicBezTo>
                <a:cubicBezTo>
                  <a:pt x="116" y="278"/>
                  <a:pt x="111" y="283"/>
                  <a:pt x="103" y="283"/>
                </a:cubicBezTo>
                <a:cubicBezTo>
                  <a:pt x="80" y="284"/>
                  <a:pt x="59" y="277"/>
                  <a:pt x="41" y="263"/>
                </a:cubicBezTo>
                <a:cubicBezTo>
                  <a:pt x="14" y="243"/>
                  <a:pt x="0" y="215"/>
                  <a:pt x="0" y="181"/>
                </a:cubicBezTo>
                <a:cubicBezTo>
                  <a:pt x="0" y="127"/>
                  <a:pt x="42" y="83"/>
                  <a:pt x="97" y="80"/>
                </a:cubicBezTo>
                <a:cubicBezTo>
                  <a:pt x="101" y="79"/>
                  <a:pt x="103" y="78"/>
                  <a:pt x="105" y="74"/>
                </a:cubicBezTo>
                <a:cubicBezTo>
                  <a:pt x="135" y="25"/>
                  <a:pt x="178" y="0"/>
                  <a:pt x="235" y="2"/>
                </a:cubicBezTo>
                <a:cubicBezTo>
                  <a:pt x="300" y="5"/>
                  <a:pt x="355" y="56"/>
                  <a:pt x="364" y="120"/>
                </a:cubicBezTo>
                <a:cubicBezTo>
                  <a:pt x="365" y="129"/>
                  <a:pt x="366" y="135"/>
                  <a:pt x="377" y="139"/>
                </a:cubicBezTo>
                <a:cubicBezTo>
                  <a:pt x="411" y="150"/>
                  <a:pt x="431" y="186"/>
                  <a:pt x="424" y="223"/>
                </a:cubicBezTo>
                <a:cubicBezTo>
                  <a:pt x="418" y="257"/>
                  <a:pt x="386" y="283"/>
                  <a:pt x="352" y="283"/>
                </a:cubicBezTo>
                <a:cubicBezTo>
                  <a:pt x="342" y="283"/>
                  <a:pt x="336" y="278"/>
                  <a:pt x="335" y="270"/>
                </a:cubicBezTo>
                <a:cubicBezTo>
                  <a:pt x="335" y="260"/>
                  <a:pt x="341" y="253"/>
                  <a:pt x="351" y="253"/>
                </a:cubicBezTo>
                <a:cubicBezTo>
                  <a:pt x="364" y="252"/>
                  <a:pt x="375" y="248"/>
                  <a:pt x="383" y="238"/>
                </a:cubicBezTo>
                <a:cubicBezTo>
                  <a:pt x="395" y="225"/>
                  <a:pt x="398" y="209"/>
                  <a:pt x="392" y="192"/>
                </a:cubicBezTo>
                <a:cubicBezTo>
                  <a:pt x="385" y="175"/>
                  <a:pt x="372" y="166"/>
                  <a:pt x="354" y="164"/>
                </a:cubicBezTo>
                <a:cubicBezTo>
                  <a:pt x="351" y="164"/>
                  <a:pt x="347" y="164"/>
                  <a:pt x="344" y="163"/>
                </a:cubicBezTo>
                <a:cubicBezTo>
                  <a:pt x="338" y="160"/>
                  <a:pt x="335" y="155"/>
                  <a:pt x="335" y="148"/>
                </a:cubicBezTo>
                <a:cubicBezTo>
                  <a:pt x="336" y="128"/>
                  <a:pt x="332" y="110"/>
                  <a:pt x="323" y="92"/>
                </a:cubicBezTo>
                <a:cubicBezTo>
                  <a:pt x="305" y="55"/>
                  <a:pt x="267" y="32"/>
                  <a:pt x="217" y="33"/>
                </a:cubicBezTo>
                <a:close/>
              </a:path>
            </a:pathLst>
          </a:custGeom>
          <a:solidFill>
            <a:srgbClr val="44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2" name="Freeform 239">
            <a:extLst>
              <a:ext uri="{FF2B5EF4-FFF2-40B4-BE49-F238E27FC236}">
                <a16:creationId xmlns:a16="http://schemas.microsoft.com/office/drawing/2014/main" id="{1939A1B2-6700-4CA2-8237-7F9B631029F8}"/>
              </a:ext>
            </a:extLst>
          </p:cNvPr>
          <p:cNvSpPr>
            <a:spLocks/>
          </p:cNvSpPr>
          <p:nvPr/>
        </p:nvSpPr>
        <p:spPr bwMode="auto">
          <a:xfrm>
            <a:off x="4959350" y="2336801"/>
            <a:ext cx="1073150" cy="785813"/>
          </a:xfrm>
          <a:custGeom>
            <a:avLst/>
            <a:gdLst>
              <a:gd name="T0" fmla="*/ 158 w 329"/>
              <a:gd name="T1" fmla="*/ 51 h 241"/>
              <a:gd name="T2" fmla="*/ 134 w 329"/>
              <a:gd name="T3" fmla="*/ 44 h 241"/>
              <a:gd name="T4" fmla="*/ 48 w 329"/>
              <a:gd name="T5" fmla="*/ 107 h 241"/>
              <a:gd name="T6" fmla="*/ 123 w 329"/>
              <a:gd name="T7" fmla="*/ 205 h 241"/>
              <a:gd name="T8" fmla="*/ 221 w 329"/>
              <a:gd name="T9" fmla="*/ 205 h 241"/>
              <a:gd name="T10" fmla="*/ 311 w 329"/>
              <a:gd name="T11" fmla="*/ 206 h 241"/>
              <a:gd name="T12" fmla="*/ 329 w 329"/>
              <a:gd name="T13" fmla="*/ 223 h 241"/>
              <a:gd name="T14" fmla="*/ 311 w 329"/>
              <a:gd name="T15" fmla="*/ 241 h 241"/>
              <a:gd name="T16" fmla="*/ 127 w 329"/>
              <a:gd name="T17" fmla="*/ 240 h 241"/>
              <a:gd name="T18" fmla="*/ 20 w 329"/>
              <a:gd name="T19" fmla="*/ 167 h 241"/>
              <a:gd name="T20" fmla="*/ 53 w 329"/>
              <a:gd name="T21" fmla="*/ 36 h 241"/>
              <a:gd name="T22" fmla="*/ 183 w 329"/>
              <a:gd name="T23" fmla="*/ 24 h 241"/>
              <a:gd name="T24" fmla="*/ 185 w 329"/>
              <a:gd name="T25" fmla="*/ 24 h 241"/>
              <a:gd name="T26" fmla="*/ 185 w 329"/>
              <a:gd name="T27" fmla="*/ 26 h 241"/>
              <a:gd name="T28" fmla="*/ 161 w 329"/>
              <a:gd name="T29" fmla="*/ 51 h 241"/>
              <a:gd name="T30" fmla="*/ 158 w 329"/>
              <a:gd name="T31" fmla="*/ 5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241">
                <a:moveTo>
                  <a:pt x="158" y="51"/>
                </a:moveTo>
                <a:cubicBezTo>
                  <a:pt x="151" y="45"/>
                  <a:pt x="142" y="45"/>
                  <a:pt x="134" y="44"/>
                </a:cubicBezTo>
                <a:cubicBezTo>
                  <a:pt x="93" y="41"/>
                  <a:pt x="58" y="67"/>
                  <a:pt x="48" y="107"/>
                </a:cubicBezTo>
                <a:cubicBezTo>
                  <a:pt x="37" y="155"/>
                  <a:pt x="74" y="204"/>
                  <a:pt x="123" y="205"/>
                </a:cubicBezTo>
                <a:cubicBezTo>
                  <a:pt x="156" y="205"/>
                  <a:pt x="189" y="205"/>
                  <a:pt x="221" y="205"/>
                </a:cubicBezTo>
                <a:cubicBezTo>
                  <a:pt x="251" y="205"/>
                  <a:pt x="281" y="206"/>
                  <a:pt x="311" y="206"/>
                </a:cubicBezTo>
                <a:cubicBezTo>
                  <a:pt x="323" y="206"/>
                  <a:pt x="329" y="213"/>
                  <a:pt x="329" y="223"/>
                </a:cubicBezTo>
                <a:cubicBezTo>
                  <a:pt x="329" y="234"/>
                  <a:pt x="322" y="241"/>
                  <a:pt x="311" y="241"/>
                </a:cubicBezTo>
                <a:cubicBezTo>
                  <a:pt x="250" y="241"/>
                  <a:pt x="188" y="241"/>
                  <a:pt x="127" y="240"/>
                </a:cubicBezTo>
                <a:cubicBezTo>
                  <a:pt x="76" y="239"/>
                  <a:pt x="39" y="214"/>
                  <a:pt x="20" y="167"/>
                </a:cubicBezTo>
                <a:cubicBezTo>
                  <a:pt x="0" y="121"/>
                  <a:pt x="14" y="68"/>
                  <a:pt x="53" y="36"/>
                </a:cubicBezTo>
                <a:cubicBezTo>
                  <a:pt x="93" y="4"/>
                  <a:pt x="137" y="0"/>
                  <a:pt x="183" y="24"/>
                </a:cubicBezTo>
                <a:cubicBezTo>
                  <a:pt x="184" y="24"/>
                  <a:pt x="185" y="24"/>
                  <a:pt x="185" y="24"/>
                </a:cubicBezTo>
                <a:cubicBezTo>
                  <a:pt x="186" y="25"/>
                  <a:pt x="185" y="26"/>
                  <a:pt x="185" y="26"/>
                </a:cubicBezTo>
                <a:cubicBezTo>
                  <a:pt x="176" y="34"/>
                  <a:pt x="169" y="43"/>
                  <a:pt x="161" y="51"/>
                </a:cubicBezTo>
                <a:cubicBezTo>
                  <a:pt x="160" y="51"/>
                  <a:pt x="159" y="52"/>
                  <a:pt x="158" y="51"/>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3" name="Freeform 240">
            <a:extLst>
              <a:ext uri="{FF2B5EF4-FFF2-40B4-BE49-F238E27FC236}">
                <a16:creationId xmlns:a16="http://schemas.microsoft.com/office/drawing/2014/main" id="{71DB5851-1AD5-4CE2-8C22-5CDBC8B89A06}"/>
              </a:ext>
            </a:extLst>
          </p:cNvPr>
          <p:cNvSpPr>
            <a:spLocks/>
          </p:cNvSpPr>
          <p:nvPr/>
        </p:nvSpPr>
        <p:spPr bwMode="auto">
          <a:xfrm>
            <a:off x="5411788" y="2157413"/>
            <a:ext cx="773113" cy="811213"/>
          </a:xfrm>
          <a:custGeom>
            <a:avLst/>
            <a:gdLst>
              <a:gd name="T0" fmla="*/ 19 w 237"/>
              <a:gd name="T1" fmla="*/ 106 h 249"/>
              <a:gd name="T2" fmla="*/ 46 w 237"/>
              <a:gd name="T3" fmla="*/ 79 h 249"/>
              <a:gd name="T4" fmla="*/ 82 w 237"/>
              <a:gd name="T5" fmla="*/ 44 h 249"/>
              <a:gd name="T6" fmla="*/ 231 w 237"/>
              <a:gd name="T7" fmla="*/ 64 h 249"/>
              <a:gd name="T8" fmla="*/ 228 w 237"/>
              <a:gd name="T9" fmla="*/ 89 h 249"/>
              <a:gd name="T10" fmla="*/ 77 w 237"/>
              <a:gd name="T11" fmla="*/ 240 h 249"/>
              <a:gd name="T12" fmla="*/ 51 w 237"/>
              <a:gd name="T13" fmla="*/ 242 h 249"/>
              <a:gd name="T14" fmla="*/ 53 w 237"/>
              <a:gd name="T15" fmla="*/ 216 h 249"/>
              <a:gd name="T16" fmla="*/ 191 w 237"/>
              <a:gd name="T17" fmla="*/ 78 h 249"/>
              <a:gd name="T18" fmla="*/ 190 w 237"/>
              <a:gd name="T19" fmla="*/ 67 h 249"/>
              <a:gd name="T20" fmla="*/ 105 w 237"/>
              <a:gd name="T21" fmla="*/ 69 h 249"/>
              <a:gd name="T22" fmla="*/ 32 w 237"/>
              <a:gd name="T23" fmla="*/ 142 h 249"/>
              <a:gd name="T24" fmla="*/ 1 w 237"/>
              <a:gd name="T25" fmla="*/ 136 h 249"/>
              <a:gd name="T26" fmla="*/ 6 w 237"/>
              <a:gd name="T27" fmla="*/ 119 h 249"/>
              <a:gd name="T28" fmla="*/ 19 w 237"/>
              <a:gd name="T29" fmla="*/ 10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7" h="249">
                <a:moveTo>
                  <a:pt x="19" y="106"/>
                </a:moveTo>
                <a:cubicBezTo>
                  <a:pt x="28" y="97"/>
                  <a:pt x="37" y="88"/>
                  <a:pt x="46" y="79"/>
                </a:cubicBezTo>
                <a:cubicBezTo>
                  <a:pt x="58" y="67"/>
                  <a:pt x="70" y="55"/>
                  <a:pt x="82" y="44"/>
                </a:cubicBezTo>
                <a:cubicBezTo>
                  <a:pt x="127" y="0"/>
                  <a:pt x="200" y="10"/>
                  <a:pt x="231" y="64"/>
                </a:cubicBezTo>
                <a:cubicBezTo>
                  <a:pt x="237" y="74"/>
                  <a:pt x="236" y="81"/>
                  <a:pt x="228" y="89"/>
                </a:cubicBezTo>
                <a:cubicBezTo>
                  <a:pt x="178" y="140"/>
                  <a:pt x="127" y="190"/>
                  <a:pt x="77" y="240"/>
                </a:cubicBezTo>
                <a:cubicBezTo>
                  <a:pt x="69" y="248"/>
                  <a:pt x="58" y="249"/>
                  <a:pt x="51" y="242"/>
                </a:cubicBezTo>
                <a:cubicBezTo>
                  <a:pt x="44" y="235"/>
                  <a:pt x="44" y="224"/>
                  <a:pt x="53" y="216"/>
                </a:cubicBezTo>
                <a:cubicBezTo>
                  <a:pt x="99" y="170"/>
                  <a:pt x="145" y="124"/>
                  <a:pt x="191" y="78"/>
                </a:cubicBezTo>
                <a:cubicBezTo>
                  <a:pt x="196" y="73"/>
                  <a:pt x="196" y="73"/>
                  <a:pt x="190" y="67"/>
                </a:cubicBezTo>
                <a:cubicBezTo>
                  <a:pt x="167" y="45"/>
                  <a:pt x="129" y="45"/>
                  <a:pt x="105" y="69"/>
                </a:cubicBezTo>
                <a:cubicBezTo>
                  <a:pt x="81" y="93"/>
                  <a:pt x="57" y="118"/>
                  <a:pt x="32" y="142"/>
                </a:cubicBezTo>
                <a:cubicBezTo>
                  <a:pt x="21" y="153"/>
                  <a:pt x="5" y="150"/>
                  <a:pt x="1" y="136"/>
                </a:cubicBezTo>
                <a:cubicBezTo>
                  <a:pt x="0" y="130"/>
                  <a:pt x="2" y="124"/>
                  <a:pt x="6" y="119"/>
                </a:cubicBezTo>
                <a:cubicBezTo>
                  <a:pt x="10" y="115"/>
                  <a:pt x="15" y="111"/>
                  <a:pt x="19" y="106"/>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4" name="Freeform 241">
            <a:extLst>
              <a:ext uri="{FF2B5EF4-FFF2-40B4-BE49-F238E27FC236}">
                <a16:creationId xmlns:a16="http://schemas.microsoft.com/office/drawing/2014/main" id="{500AA9CF-38F2-4167-8E31-35A118E4AC83}"/>
              </a:ext>
            </a:extLst>
          </p:cNvPr>
          <p:cNvSpPr>
            <a:spLocks/>
          </p:cNvSpPr>
          <p:nvPr/>
        </p:nvSpPr>
        <p:spPr bwMode="auto">
          <a:xfrm>
            <a:off x="7861300" y="2216151"/>
            <a:ext cx="814388" cy="420688"/>
          </a:xfrm>
          <a:custGeom>
            <a:avLst/>
            <a:gdLst>
              <a:gd name="T0" fmla="*/ 250 w 250"/>
              <a:gd name="T1" fmla="*/ 121 h 129"/>
              <a:gd name="T2" fmla="*/ 248 w 250"/>
              <a:gd name="T3" fmla="*/ 124 h 129"/>
              <a:gd name="T4" fmla="*/ 216 w 250"/>
              <a:gd name="T5" fmla="*/ 129 h 129"/>
              <a:gd name="T6" fmla="*/ 213 w 250"/>
              <a:gd name="T7" fmla="*/ 128 h 129"/>
              <a:gd name="T8" fmla="*/ 115 w 250"/>
              <a:gd name="T9" fmla="*/ 48 h 129"/>
              <a:gd name="T10" fmla="*/ 39 w 250"/>
              <a:gd name="T11" fmla="*/ 84 h 129"/>
              <a:gd name="T12" fmla="*/ 32 w 250"/>
              <a:gd name="T13" fmla="*/ 85 h 129"/>
              <a:gd name="T14" fmla="*/ 5 w 250"/>
              <a:gd name="T15" fmla="*/ 75 h 129"/>
              <a:gd name="T16" fmla="*/ 3 w 250"/>
              <a:gd name="T17" fmla="*/ 69 h 129"/>
              <a:gd name="T18" fmla="*/ 94 w 250"/>
              <a:gd name="T19" fmla="*/ 12 h 129"/>
              <a:gd name="T20" fmla="*/ 250 w 250"/>
              <a:gd name="T21" fmla="*/ 12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0" h="129">
                <a:moveTo>
                  <a:pt x="250" y="121"/>
                </a:moveTo>
                <a:cubicBezTo>
                  <a:pt x="250" y="123"/>
                  <a:pt x="250" y="124"/>
                  <a:pt x="248" y="124"/>
                </a:cubicBezTo>
                <a:cubicBezTo>
                  <a:pt x="237" y="126"/>
                  <a:pt x="227" y="127"/>
                  <a:pt x="216" y="129"/>
                </a:cubicBezTo>
                <a:cubicBezTo>
                  <a:pt x="215" y="129"/>
                  <a:pt x="214" y="128"/>
                  <a:pt x="213" y="128"/>
                </a:cubicBezTo>
                <a:cubicBezTo>
                  <a:pt x="205" y="82"/>
                  <a:pt x="163" y="47"/>
                  <a:pt x="115" y="48"/>
                </a:cubicBezTo>
                <a:cubicBezTo>
                  <a:pt x="84" y="48"/>
                  <a:pt x="59" y="60"/>
                  <a:pt x="39" y="84"/>
                </a:cubicBezTo>
                <a:cubicBezTo>
                  <a:pt x="36" y="87"/>
                  <a:pt x="35" y="87"/>
                  <a:pt x="32" y="85"/>
                </a:cubicBezTo>
                <a:cubicBezTo>
                  <a:pt x="23" y="81"/>
                  <a:pt x="14" y="77"/>
                  <a:pt x="5" y="75"/>
                </a:cubicBezTo>
                <a:cubicBezTo>
                  <a:pt x="0" y="74"/>
                  <a:pt x="1" y="73"/>
                  <a:pt x="3" y="69"/>
                </a:cubicBezTo>
                <a:cubicBezTo>
                  <a:pt x="25" y="38"/>
                  <a:pt x="56" y="18"/>
                  <a:pt x="94" y="12"/>
                </a:cubicBezTo>
                <a:cubicBezTo>
                  <a:pt x="166" y="0"/>
                  <a:pt x="237" y="49"/>
                  <a:pt x="250" y="121"/>
                </a:cubicBezTo>
                <a:close/>
              </a:path>
            </a:pathLst>
          </a:custGeom>
          <a:solidFill>
            <a:srgbClr val="1C3F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5" name="Freeform 242">
            <a:extLst>
              <a:ext uri="{FF2B5EF4-FFF2-40B4-BE49-F238E27FC236}">
                <a16:creationId xmlns:a16="http://schemas.microsoft.com/office/drawing/2014/main" id="{0CC07663-45CC-4D96-9AF0-6967E730DBB6}"/>
              </a:ext>
            </a:extLst>
          </p:cNvPr>
          <p:cNvSpPr>
            <a:spLocks/>
          </p:cNvSpPr>
          <p:nvPr/>
        </p:nvSpPr>
        <p:spPr bwMode="auto">
          <a:xfrm>
            <a:off x="5845175" y="2692401"/>
            <a:ext cx="503238" cy="430213"/>
          </a:xfrm>
          <a:custGeom>
            <a:avLst/>
            <a:gdLst>
              <a:gd name="T0" fmla="*/ 88 w 154"/>
              <a:gd name="T1" fmla="*/ 0 h 132"/>
              <a:gd name="T2" fmla="*/ 154 w 154"/>
              <a:gd name="T3" fmla="*/ 66 h 132"/>
              <a:gd name="T4" fmla="*/ 90 w 154"/>
              <a:gd name="T5" fmla="*/ 132 h 132"/>
              <a:gd name="T6" fmla="*/ 70 w 154"/>
              <a:gd name="T7" fmla="*/ 115 h 132"/>
              <a:gd name="T8" fmla="*/ 89 w 154"/>
              <a:gd name="T9" fmla="*/ 96 h 132"/>
              <a:gd name="T10" fmla="*/ 118 w 154"/>
              <a:gd name="T11" fmla="*/ 63 h 132"/>
              <a:gd name="T12" fmla="*/ 100 w 154"/>
              <a:gd name="T13" fmla="*/ 38 h 132"/>
              <a:gd name="T14" fmla="*/ 68 w 154"/>
              <a:gd name="T15" fmla="*/ 43 h 132"/>
              <a:gd name="T16" fmla="*/ 33 w 154"/>
              <a:gd name="T17" fmla="*/ 77 h 132"/>
              <a:gd name="T18" fmla="*/ 10 w 154"/>
              <a:gd name="T19" fmla="*/ 82 h 132"/>
              <a:gd name="T20" fmla="*/ 3 w 154"/>
              <a:gd name="T21" fmla="*/ 59 h 132"/>
              <a:gd name="T22" fmla="*/ 5 w 154"/>
              <a:gd name="T23" fmla="*/ 55 h 132"/>
              <a:gd name="T24" fmla="*/ 47 w 154"/>
              <a:gd name="T25" fmla="*/ 14 h 132"/>
              <a:gd name="T26" fmla="*/ 88 w 154"/>
              <a:gd name="T2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 h="132">
                <a:moveTo>
                  <a:pt x="88" y="0"/>
                </a:moveTo>
                <a:cubicBezTo>
                  <a:pt x="125" y="0"/>
                  <a:pt x="154" y="30"/>
                  <a:pt x="154" y="66"/>
                </a:cubicBezTo>
                <a:cubicBezTo>
                  <a:pt x="154" y="102"/>
                  <a:pt x="125" y="131"/>
                  <a:pt x="90" y="132"/>
                </a:cubicBezTo>
                <a:cubicBezTo>
                  <a:pt x="77" y="132"/>
                  <a:pt x="71" y="126"/>
                  <a:pt x="70" y="115"/>
                </a:cubicBezTo>
                <a:cubicBezTo>
                  <a:pt x="70" y="104"/>
                  <a:pt x="77" y="96"/>
                  <a:pt x="89" y="96"/>
                </a:cubicBezTo>
                <a:cubicBezTo>
                  <a:pt x="104" y="96"/>
                  <a:pt x="120" y="81"/>
                  <a:pt x="118" y="63"/>
                </a:cubicBezTo>
                <a:cubicBezTo>
                  <a:pt x="117" y="51"/>
                  <a:pt x="111" y="42"/>
                  <a:pt x="100" y="38"/>
                </a:cubicBezTo>
                <a:cubicBezTo>
                  <a:pt x="88" y="33"/>
                  <a:pt x="77" y="34"/>
                  <a:pt x="68" y="43"/>
                </a:cubicBezTo>
                <a:cubicBezTo>
                  <a:pt x="56" y="54"/>
                  <a:pt x="45" y="66"/>
                  <a:pt x="33" y="77"/>
                </a:cubicBezTo>
                <a:cubicBezTo>
                  <a:pt x="26" y="84"/>
                  <a:pt x="17" y="86"/>
                  <a:pt x="10" y="82"/>
                </a:cubicBezTo>
                <a:cubicBezTo>
                  <a:pt x="3" y="77"/>
                  <a:pt x="0" y="68"/>
                  <a:pt x="3" y="59"/>
                </a:cubicBezTo>
                <a:cubicBezTo>
                  <a:pt x="3" y="58"/>
                  <a:pt x="4" y="56"/>
                  <a:pt x="5" y="55"/>
                </a:cubicBezTo>
                <a:cubicBezTo>
                  <a:pt x="19" y="42"/>
                  <a:pt x="32" y="27"/>
                  <a:pt x="47" y="14"/>
                </a:cubicBezTo>
                <a:cubicBezTo>
                  <a:pt x="59" y="4"/>
                  <a:pt x="73" y="0"/>
                  <a:pt x="88" y="0"/>
                </a:cubicBezTo>
                <a:close/>
              </a:path>
            </a:pathLst>
          </a:custGeom>
          <a:solidFill>
            <a:srgbClr val="62C4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6" name="Freeform 243">
            <a:extLst>
              <a:ext uri="{FF2B5EF4-FFF2-40B4-BE49-F238E27FC236}">
                <a16:creationId xmlns:a16="http://schemas.microsoft.com/office/drawing/2014/main" id="{89B4FB67-F6C7-4D2B-8837-452FB75244FD}"/>
              </a:ext>
            </a:extLst>
          </p:cNvPr>
          <p:cNvSpPr>
            <a:spLocks/>
          </p:cNvSpPr>
          <p:nvPr/>
        </p:nvSpPr>
        <p:spPr bwMode="auto">
          <a:xfrm>
            <a:off x="7502525" y="2463801"/>
            <a:ext cx="590550" cy="520700"/>
          </a:xfrm>
          <a:custGeom>
            <a:avLst/>
            <a:gdLst>
              <a:gd name="T0" fmla="*/ 17 w 181"/>
              <a:gd name="T1" fmla="*/ 160 h 160"/>
              <a:gd name="T2" fmla="*/ 4 w 181"/>
              <a:gd name="T3" fmla="*/ 120 h 160"/>
              <a:gd name="T4" fmla="*/ 61 w 181"/>
              <a:gd name="T5" fmla="*/ 19 h 160"/>
              <a:gd name="T6" fmla="*/ 177 w 181"/>
              <a:gd name="T7" fmla="*/ 38 h 160"/>
              <a:gd name="T8" fmla="*/ 177 w 181"/>
              <a:gd name="T9" fmla="*/ 46 h 160"/>
              <a:gd name="T10" fmla="*/ 157 w 181"/>
              <a:gd name="T11" fmla="*/ 64 h 160"/>
              <a:gd name="T12" fmla="*/ 150 w 181"/>
              <a:gd name="T13" fmla="*/ 64 h 160"/>
              <a:gd name="T14" fmla="*/ 51 w 181"/>
              <a:gd name="T15" fmla="*/ 76 h 160"/>
              <a:gd name="T16" fmla="*/ 43 w 181"/>
              <a:gd name="T17" fmla="*/ 124 h 160"/>
              <a:gd name="T18" fmla="*/ 38 w 181"/>
              <a:gd name="T19" fmla="*/ 136 h 160"/>
              <a:gd name="T20" fmla="*/ 17 w 181"/>
              <a:gd name="T21"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160">
                <a:moveTo>
                  <a:pt x="17" y="160"/>
                </a:moveTo>
                <a:cubicBezTo>
                  <a:pt x="9" y="147"/>
                  <a:pt x="5" y="134"/>
                  <a:pt x="4" y="120"/>
                </a:cubicBezTo>
                <a:cubicBezTo>
                  <a:pt x="0" y="78"/>
                  <a:pt x="23" y="37"/>
                  <a:pt x="61" y="19"/>
                </a:cubicBezTo>
                <a:cubicBezTo>
                  <a:pt x="100" y="0"/>
                  <a:pt x="147" y="8"/>
                  <a:pt x="177" y="38"/>
                </a:cubicBezTo>
                <a:cubicBezTo>
                  <a:pt x="181" y="41"/>
                  <a:pt x="181" y="43"/>
                  <a:pt x="177" y="46"/>
                </a:cubicBezTo>
                <a:cubicBezTo>
                  <a:pt x="170" y="52"/>
                  <a:pt x="164" y="58"/>
                  <a:pt x="157" y="64"/>
                </a:cubicBezTo>
                <a:cubicBezTo>
                  <a:pt x="155" y="67"/>
                  <a:pt x="153" y="67"/>
                  <a:pt x="150" y="64"/>
                </a:cubicBezTo>
                <a:cubicBezTo>
                  <a:pt x="120" y="36"/>
                  <a:pt x="74" y="42"/>
                  <a:pt x="51" y="76"/>
                </a:cubicBezTo>
                <a:cubicBezTo>
                  <a:pt x="42" y="91"/>
                  <a:pt x="39" y="107"/>
                  <a:pt x="43" y="124"/>
                </a:cubicBezTo>
                <a:cubicBezTo>
                  <a:pt x="44" y="130"/>
                  <a:pt x="43" y="133"/>
                  <a:pt x="38" y="136"/>
                </a:cubicBezTo>
                <a:cubicBezTo>
                  <a:pt x="29" y="142"/>
                  <a:pt x="22" y="150"/>
                  <a:pt x="17" y="160"/>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7" name="Freeform 244">
            <a:extLst>
              <a:ext uri="{FF2B5EF4-FFF2-40B4-BE49-F238E27FC236}">
                <a16:creationId xmlns:a16="http://schemas.microsoft.com/office/drawing/2014/main" id="{0F0AEB48-AEA5-466A-AF28-66B368184E22}"/>
              </a:ext>
            </a:extLst>
          </p:cNvPr>
          <p:cNvSpPr>
            <a:spLocks/>
          </p:cNvSpPr>
          <p:nvPr/>
        </p:nvSpPr>
        <p:spPr bwMode="auto">
          <a:xfrm>
            <a:off x="5532438" y="4521201"/>
            <a:ext cx="627063" cy="279400"/>
          </a:xfrm>
          <a:custGeom>
            <a:avLst/>
            <a:gdLst>
              <a:gd name="T0" fmla="*/ 192 w 192"/>
              <a:gd name="T1" fmla="*/ 13 h 86"/>
              <a:gd name="T2" fmla="*/ 137 w 192"/>
              <a:gd name="T3" fmla="*/ 42 h 86"/>
              <a:gd name="T4" fmla="*/ 75 w 192"/>
              <a:gd name="T5" fmla="*/ 42 h 86"/>
              <a:gd name="T6" fmla="*/ 58 w 192"/>
              <a:gd name="T7" fmla="*/ 49 h 86"/>
              <a:gd name="T8" fmla="*/ 59 w 192"/>
              <a:gd name="T9" fmla="*/ 55 h 86"/>
              <a:gd name="T10" fmla="*/ 74 w 192"/>
              <a:gd name="T11" fmla="*/ 72 h 86"/>
              <a:gd name="T12" fmla="*/ 73 w 192"/>
              <a:gd name="T13" fmla="*/ 73 h 86"/>
              <a:gd name="T14" fmla="*/ 54 w 192"/>
              <a:gd name="T15" fmla="*/ 84 h 86"/>
              <a:gd name="T16" fmla="*/ 46 w 192"/>
              <a:gd name="T17" fmla="*/ 85 h 86"/>
              <a:gd name="T18" fmla="*/ 29 w 192"/>
              <a:gd name="T19" fmla="*/ 83 h 86"/>
              <a:gd name="T20" fmla="*/ 25 w 192"/>
              <a:gd name="T21" fmla="*/ 82 h 86"/>
              <a:gd name="T22" fmla="*/ 23 w 192"/>
              <a:gd name="T23" fmla="*/ 78 h 86"/>
              <a:gd name="T24" fmla="*/ 22 w 192"/>
              <a:gd name="T25" fmla="*/ 72 h 86"/>
              <a:gd name="T26" fmla="*/ 14 w 192"/>
              <a:gd name="T27" fmla="*/ 74 h 86"/>
              <a:gd name="T28" fmla="*/ 2 w 192"/>
              <a:gd name="T29" fmla="*/ 74 h 86"/>
              <a:gd name="T30" fmla="*/ 3 w 192"/>
              <a:gd name="T31" fmla="*/ 66 h 86"/>
              <a:gd name="T32" fmla="*/ 19 w 192"/>
              <a:gd name="T33" fmla="*/ 53 h 86"/>
              <a:gd name="T34" fmla="*/ 24 w 192"/>
              <a:gd name="T35" fmla="*/ 47 h 86"/>
              <a:gd name="T36" fmla="*/ 75 w 192"/>
              <a:gd name="T37" fmla="*/ 12 h 86"/>
              <a:gd name="T38" fmla="*/ 129 w 192"/>
              <a:gd name="T39" fmla="*/ 12 h 86"/>
              <a:gd name="T40" fmla="*/ 163 w 192"/>
              <a:gd name="T41" fmla="*/ 2 h 86"/>
              <a:gd name="T42" fmla="*/ 167 w 192"/>
              <a:gd name="T43" fmla="*/ 2 h 86"/>
              <a:gd name="T44" fmla="*/ 183 w 192"/>
              <a:gd name="T45" fmla="*/ 6 h 86"/>
              <a:gd name="T46" fmla="*/ 192 w 192"/>
              <a:gd name="T47" fmla="*/ 1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2" h="86">
                <a:moveTo>
                  <a:pt x="192" y="13"/>
                </a:moveTo>
                <a:cubicBezTo>
                  <a:pt x="179" y="32"/>
                  <a:pt x="160" y="42"/>
                  <a:pt x="137" y="42"/>
                </a:cubicBezTo>
                <a:cubicBezTo>
                  <a:pt x="117" y="43"/>
                  <a:pt x="96" y="42"/>
                  <a:pt x="75" y="42"/>
                </a:cubicBezTo>
                <a:cubicBezTo>
                  <a:pt x="69" y="42"/>
                  <a:pt x="63" y="44"/>
                  <a:pt x="58" y="49"/>
                </a:cubicBezTo>
                <a:cubicBezTo>
                  <a:pt x="56" y="51"/>
                  <a:pt x="55" y="53"/>
                  <a:pt x="59" y="55"/>
                </a:cubicBezTo>
                <a:cubicBezTo>
                  <a:pt x="66" y="59"/>
                  <a:pt x="71" y="64"/>
                  <a:pt x="74" y="72"/>
                </a:cubicBezTo>
                <a:cubicBezTo>
                  <a:pt x="74" y="72"/>
                  <a:pt x="74" y="73"/>
                  <a:pt x="73" y="73"/>
                </a:cubicBezTo>
                <a:cubicBezTo>
                  <a:pt x="68" y="78"/>
                  <a:pt x="60" y="81"/>
                  <a:pt x="54" y="84"/>
                </a:cubicBezTo>
                <a:cubicBezTo>
                  <a:pt x="52" y="86"/>
                  <a:pt x="48" y="86"/>
                  <a:pt x="46" y="85"/>
                </a:cubicBezTo>
                <a:cubicBezTo>
                  <a:pt x="41" y="81"/>
                  <a:pt x="35" y="80"/>
                  <a:pt x="29" y="83"/>
                </a:cubicBezTo>
                <a:cubicBezTo>
                  <a:pt x="28" y="82"/>
                  <a:pt x="27" y="82"/>
                  <a:pt x="25" y="82"/>
                </a:cubicBezTo>
                <a:cubicBezTo>
                  <a:pt x="23" y="81"/>
                  <a:pt x="22" y="80"/>
                  <a:pt x="23" y="78"/>
                </a:cubicBezTo>
                <a:cubicBezTo>
                  <a:pt x="23" y="76"/>
                  <a:pt x="26" y="73"/>
                  <a:pt x="22" y="72"/>
                </a:cubicBezTo>
                <a:cubicBezTo>
                  <a:pt x="19" y="71"/>
                  <a:pt x="16" y="71"/>
                  <a:pt x="14" y="74"/>
                </a:cubicBezTo>
                <a:cubicBezTo>
                  <a:pt x="10" y="79"/>
                  <a:pt x="6" y="78"/>
                  <a:pt x="2" y="74"/>
                </a:cubicBezTo>
                <a:cubicBezTo>
                  <a:pt x="0" y="71"/>
                  <a:pt x="2" y="68"/>
                  <a:pt x="3" y="66"/>
                </a:cubicBezTo>
                <a:cubicBezTo>
                  <a:pt x="7" y="60"/>
                  <a:pt x="13" y="56"/>
                  <a:pt x="19" y="53"/>
                </a:cubicBezTo>
                <a:cubicBezTo>
                  <a:pt x="22" y="52"/>
                  <a:pt x="23" y="50"/>
                  <a:pt x="24" y="47"/>
                </a:cubicBezTo>
                <a:cubicBezTo>
                  <a:pt x="33" y="25"/>
                  <a:pt x="51" y="12"/>
                  <a:pt x="75" y="12"/>
                </a:cubicBezTo>
                <a:cubicBezTo>
                  <a:pt x="93" y="12"/>
                  <a:pt x="111" y="11"/>
                  <a:pt x="129" y="12"/>
                </a:cubicBezTo>
                <a:cubicBezTo>
                  <a:pt x="142" y="12"/>
                  <a:pt x="153" y="10"/>
                  <a:pt x="163" y="2"/>
                </a:cubicBezTo>
                <a:cubicBezTo>
                  <a:pt x="164" y="2"/>
                  <a:pt x="166" y="0"/>
                  <a:pt x="167" y="2"/>
                </a:cubicBezTo>
                <a:cubicBezTo>
                  <a:pt x="172" y="6"/>
                  <a:pt x="177" y="6"/>
                  <a:pt x="183" y="6"/>
                </a:cubicBezTo>
                <a:cubicBezTo>
                  <a:pt x="187" y="6"/>
                  <a:pt x="191" y="8"/>
                  <a:pt x="192" y="13"/>
                </a:cubicBezTo>
                <a:close/>
              </a:path>
            </a:pathLst>
          </a:custGeom>
          <a:solidFill>
            <a:srgbClr val="367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8" name="Freeform 245">
            <a:extLst>
              <a:ext uri="{FF2B5EF4-FFF2-40B4-BE49-F238E27FC236}">
                <a16:creationId xmlns:a16="http://schemas.microsoft.com/office/drawing/2014/main" id="{C2E48EB2-2BCD-4E51-AE9B-11A8769A695B}"/>
              </a:ext>
            </a:extLst>
          </p:cNvPr>
          <p:cNvSpPr>
            <a:spLocks/>
          </p:cNvSpPr>
          <p:nvPr/>
        </p:nvSpPr>
        <p:spPr bwMode="auto">
          <a:xfrm>
            <a:off x="5226050" y="4283076"/>
            <a:ext cx="525463" cy="377825"/>
          </a:xfrm>
          <a:custGeom>
            <a:avLst/>
            <a:gdLst>
              <a:gd name="T0" fmla="*/ 77 w 161"/>
              <a:gd name="T1" fmla="*/ 85 h 116"/>
              <a:gd name="T2" fmla="*/ 97 w 161"/>
              <a:gd name="T3" fmla="*/ 67 h 116"/>
              <a:gd name="T4" fmla="*/ 94 w 161"/>
              <a:gd name="T5" fmla="*/ 60 h 116"/>
              <a:gd name="T6" fmla="*/ 82 w 161"/>
              <a:gd name="T7" fmla="*/ 52 h 116"/>
              <a:gd name="T8" fmla="*/ 84 w 161"/>
              <a:gd name="T9" fmla="*/ 49 h 116"/>
              <a:gd name="T10" fmla="*/ 91 w 161"/>
              <a:gd name="T11" fmla="*/ 47 h 116"/>
              <a:gd name="T12" fmla="*/ 106 w 161"/>
              <a:gd name="T13" fmla="*/ 34 h 116"/>
              <a:gd name="T14" fmla="*/ 109 w 161"/>
              <a:gd name="T15" fmla="*/ 34 h 116"/>
              <a:gd name="T16" fmla="*/ 115 w 161"/>
              <a:gd name="T17" fmla="*/ 33 h 116"/>
              <a:gd name="T18" fmla="*/ 123 w 161"/>
              <a:gd name="T19" fmla="*/ 16 h 116"/>
              <a:gd name="T20" fmla="*/ 125 w 161"/>
              <a:gd name="T21" fmla="*/ 14 h 116"/>
              <a:gd name="T22" fmla="*/ 145 w 161"/>
              <a:gd name="T23" fmla="*/ 3 h 116"/>
              <a:gd name="T24" fmla="*/ 150 w 161"/>
              <a:gd name="T25" fmla="*/ 1 h 116"/>
              <a:gd name="T26" fmla="*/ 139 w 161"/>
              <a:gd name="T27" fmla="*/ 55 h 116"/>
              <a:gd name="T28" fmla="*/ 126 w 161"/>
              <a:gd name="T29" fmla="*/ 76 h 116"/>
              <a:gd name="T30" fmla="*/ 79 w 161"/>
              <a:gd name="T31" fmla="*/ 115 h 116"/>
              <a:gd name="T32" fmla="*/ 20 w 161"/>
              <a:gd name="T33" fmla="*/ 115 h 116"/>
              <a:gd name="T34" fmla="*/ 2 w 161"/>
              <a:gd name="T35" fmla="*/ 110 h 116"/>
              <a:gd name="T36" fmla="*/ 5 w 161"/>
              <a:gd name="T37" fmla="*/ 103 h 116"/>
              <a:gd name="T38" fmla="*/ 18 w 161"/>
              <a:gd name="T39" fmla="*/ 89 h 116"/>
              <a:gd name="T40" fmla="*/ 24 w 161"/>
              <a:gd name="T41" fmla="*/ 86 h 116"/>
              <a:gd name="T42" fmla="*/ 70 w 161"/>
              <a:gd name="T43" fmla="*/ 85 h 116"/>
              <a:gd name="T44" fmla="*/ 77 w 161"/>
              <a:gd name="T45" fmla="*/ 8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1" h="116">
                <a:moveTo>
                  <a:pt x="77" y="85"/>
                </a:moveTo>
                <a:cubicBezTo>
                  <a:pt x="88" y="83"/>
                  <a:pt x="95" y="76"/>
                  <a:pt x="97" y="67"/>
                </a:cubicBezTo>
                <a:cubicBezTo>
                  <a:pt x="98" y="64"/>
                  <a:pt x="97" y="62"/>
                  <a:pt x="94" y="60"/>
                </a:cubicBezTo>
                <a:cubicBezTo>
                  <a:pt x="89" y="59"/>
                  <a:pt x="85" y="56"/>
                  <a:pt x="82" y="52"/>
                </a:cubicBezTo>
                <a:cubicBezTo>
                  <a:pt x="81" y="50"/>
                  <a:pt x="82" y="48"/>
                  <a:pt x="84" y="49"/>
                </a:cubicBezTo>
                <a:cubicBezTo>
                  <a:pt x="88" y="51"/>
                  <a:pt x="90" y="49"/>
                  <a:pt x="91" y="47"/>
                </a:cubicBezTo>
                <a:cubicBezTo>
                  <a:pt x="95" y="41"/>
                  <a:pt x="102" y="39"/>
                  <a:pt x="106" y="34"/>
                </a:cubicBezTo>
                <a:cubicBezTo>
                  <a:pt x="107" y="33"/>
                  <a:pt x="108" y="34"/>
                  <a:pt x="109" y="34"/>
                </a:cubicBezTo>
                <a:cubicBezTo>
                  <a:pt x="111" y="35"/>
                  <a:pt x="113" y="34"/>
                  <a:pt x="115" y="33"/>
                </a:cubicBezTo>
                <a:cubicBezTo>
                  <a:pt x="122" y="30"/>
                  <a:pt x="124" y="23"/>
                  <a:pt x="123" y="16"/>
                </a:cubicBezTo>
                <a:cubicBezTo>
                  <a:pt x="124" y="15"/>
                  <a:pt x="124" y="14"/>
                  <a:pt x="125" y="14"/>
                </a:cubicBezTo>
                <a:cubicBezTo>
                  <a:pt x="134" y="14"/>
                  <a:pt x="139" y="7"/>
                  <a:pt x="145" y="3"/>
                </a:cubicBezTo>
                <a:cubicBezTo>
                  <a:pt x="147" y="2"/>
                  <a:pt x="147" y="0"/>
                  <a:pt x="150" y="1"/>
                </a:cubicBezTo>
                <a:cubicBezTo>
                  <a:pt x="161" y="25"/>
                  <a:pt x="153" y="46"/>
                  <a:pt x="139" y="55"/>
                </a:cubicBezTo>
                <a:cubicBezTo>
                  <a:pt x="131" y="61"/>
                  <a:pt x="128" y="67"/>
                  <a:pt x="126" y="76"/>
                </a:cubicBezTo>
                <a:cubicBezTo>
                  <a:pt x="121" y="98"/>
                  <a:pt x="102" y="114"/>
                  <a:pt x="79" y="115"/>
                </a:cubicBezTo>
                <a:cubicBezTo>
                  <a:pt x="59" y="116"/>
                  <a:pt x="39" y="116"/>
                  <a:pt x="20" y="115"/>
                </a:cubicBezTo>
                <a:cubicBezTo>
                  <a:pt x="14" y="114"/>
                  <a:pt x="8" y="113"/>
                  <a:pt x="2" y="110"/>
                </a:cubicBezTo>
                <a:cubicBezTo>
                  <a:pt x="0" y="107"/>
                  <a:pt x="3" y="105"/>
                  <a:pt x="5" y="103"/>
                </a:cubicBezTo>
                <a:cubicBezTo>
                  <a:pt x="10" y="99"/>
                  <a:pt x="15" y="95"/>
                  <a:pt x="18" y="89"/>
                </a:cubicBezTo>
                <a:cubicBezTo>
                  <a:pt x="19" y="87"/>
                  <a:pt x="21" y="86"/>
                  <a:pt x="24" y="86"/>
                </a:cubicBezTo>
                <a:cubicBezTo>
                  <a:pt x="39" y="85"/>
                  <a:pt x="55" y="86"/>
                  <a:pt x="70" y="85"/>
                </a:cubicBezTo>
                <a:cubicBezTo>
                  <a:pt x="73" y="85"/>
                  <a:pt x="75" y="86"/>
                  <a:pt x="77" y="85"/>
                </a:cubicBezTo>
                <a:close/>
              </a:path>
            </a:pathLst>
          </a:custGeom>
          <a:solidFill>
            <a:srgbClr val="3162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29" name="Freeform 246">
            <a:extLst>
              <a:ext uri="{FF2B5EF4-FFF2-40B4-BE49-F238E27FC236}">
                <a16:creationId xmlns:a16="http://schemas.microsoft.com/office/drawing/2014/main" id="{D814EC1C-280A-4FFC-993A-4006B31848BC}"/>
              </a:ext>
            </a:extLst>
          </p:cNvPr>
          <p:cNvSpPr>
            <a:spLocks/>
          </p:cNvSpPr>
          <p:nvPr/>
        </p:nvSpPr>
        <p:spPr bwMode="auto">
          <a:xfrm>
            <a:off x="8043863" y="908051"/>
            <a:ext cx="315913" cy="417513"/>
          </a:xfrm>
          <a:custGeom>
            <a:avLst/>
            <a:gdLst>
              <a:gd name="T0" fmla="*/ 63 w 97"/>
              <a:gd name="T1" fmla="*/ 75 h 128"/>
              <a:gd name="T2" fmla="*/ 70 w 97"/>
              <a:gd name="T3" fmla="*/ 69 h 128"/>
              <a:gd name="T4" fmla="*/ 90 w 97"/>
              <a:gd name="T5" fmla="*/ 69 h 128"/>
              <a:gd name="T6" fmla="*/ 91 w 97"/>
              <a:gd name="T7" fmla="*/ 89 h 128"/>
              <a:gd name="T8" fmla="*/ 58 w 97"/>
              <a:gd name="T9" fmla="*/ 123 h 128"/>
              <a:gd name="T10" fmla="*/ 38 w 97"/>
              <a:gd name="T11" fmla="*/ 122 h 128"/>
              <a:gd name="T12" fmla="*/ 5 w 97"/>
              <a:gd name="T13" fmla="*/ 90 h 128"/>
              <a:gd name="T14" fmla="*/ 6 w 97"/>
              <a:gd name="T15" fmla="*/ 69 h 128"/>
              <a:gd name="T16" fmla="*/ 27 w 97"/>
              <a:gd name="T17" fmla="*/ 69 h 128"/>
              <a:gd name="T18" fmla="*/ 33 w 97"/>
              <a:gd name="T19" fmla="*/ 75 h 128"/>
              <a:gd name="T20" fmla="*/ 33 w 97"/>
              <a:gd name="T21" fmla="*/ 66 h 128"/>
              <a:gd name="T22" fmla="*/ 33 w 97"/>
              <a:gd name="T23" fmla="*/ 17 h 128"/>
              <a:gd name="T24" fmla="*/ 48 w 97"/>
              <a:gd name="T25" fmla="*/ 0 h 128"/>
              <a:gd name="T26" fmla="*/ 63 w 97"/>
              <a:gd name="T27" fmla="*/ 16 h 128"/>
              <a:gd name="T28" fmla="*/ 63 w 97"/>
              <a:gd name="T29" fmla="*/ 69 h 128"/>
              <a:gd name="T30" fmla="*/ 63 w 97"/>
              <a:gd name="T31" fmla="*/ 7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 h="128">
                <a:moveTo>
                  <a:pt x="63" y="75"/>
                </a:moveTo>
                <a:cubicBezTo>
                  <a:pt x="66" y="72"/>
                  <a:pt x="68" y="70"/>
                  <a:pt x="70" y="69"/>
                </a:cubicBezTo>
                <a:cubicBezTo>
                  <a:pt x="76" y="63"/>
                  <a:pt x="85" y="63"/>
                  <a:pt x="90" y="69"/>
                </a:cubicBezTo>
                <a:cubicBezTo>
                  <a:pt x="96" y="74"/>
                  <a:pt x="97" y="84"/>
                  <a:pt x="91" y="89"/>
                </a:cubicBezTo>
                <a:cubicBezTo>
                  <a:pt x="80" y="101"/>
                  <a:pt x="69" y="112"/>
                  <a:pt x="58" y="123"/>
                </a:cubicBezTo>
                <a:cubicBezTo>
                  <a:pt x="52" y="128"/>
                  <a:pt x="44" y="128"/>
                  <a:pt x="38" y="122"/>
                </a:cubicBezTo>
                <a:cubicBezTo>
                  <a:pt x="27" y="112"/>
                  <a:pt x="16" y="101"/>
                  <a:pt x="5" y="90"/>
                </a:cubicBezTo>
                <a:cubicBezTo>
                  <a:pt x="0" y="84"/>
                  <a:pt x="0" y="75"/>
                  <a:pt x="6" y="69"/>
                </a:cubicBezTo>
                <a:cubicBezTo>
                  <a:pt x="11" y="63"/>
                  <a:pt x="20" y="63"/>
                  <a:pt x="27" y="69"/>
                </a:cubicBezTo>
                <a:cubicBezTo>
                  <a:pt x="29" y="70"/>
                  <a:pt x="30" y="72"/>
                  <a:pt x="33" y="75"/>
                </a:cubicBezTo>
                <a:cubicBezTo>
                  <a:pt x="33" y="71"/>
                  <a:pt x="33" y="68"/>
                  <a:pt x="33" y="66"/>
                </a:cubicBezTo>
                <a:cubicBezTo>
                  <a:pt x="33" y="49"/>
                  <a:pt x="33" y="33"/>
                  <a:pt x="33" y="17"/>
                </a:cubicBezTo>
                <a:cubicBezTo>
                  <a:pt x="33" y="6"/>
                  <a:pt x="39" y="0"/>
                  <a:pt x="48" y="0"/>
                </a:cubicBezTo>
                <a:cubicBezTo>
                  <a:pt x="57" y="0"/>
                  <a:pt x="63" y="6"/>
                  <a:pt x="63" y="16"/>
                </a:cubicBezTo>
                <a:cubicBezTo>
                  <a:pt x="63" y="34"/>
                  <a:pt x="63" y="52"/>
                  <a:pt x="63" y="69"/>
                </a:cubicBezTo>
                <a:cubicBezTo>
                  <a:pt x="63" y="71"/>
                  <a:pt x="63" y="72"/>
                  <a:pt x="63" y="75"/>
                </a:cubicBezTo>
                <a:close/>
              </a:path>
            </a:pathLst>
          </a:custGeom>
          <a:solidFill>
            <a:srgbClr val="2F5C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0" name="Freeform 247">
            <a:extLst>
              <a:ext uri="{FF2B5EF4-FFF2-40B4-BE49-F238E27FC236}">
                <a16:creationId xmlns:a16="http://schemas.microsoft.com/office/drawing/2014/main" id="{2BAAC8ED-89CB-466D-8553-F3DD80D4CA27}"/>
              </a:ext>
            </a:extLst>
          </p:cNvPr>
          <p:cNvSpPr>
            <a:spLocks/>
          </p:cNvSpPr>
          <p:nvPr/>
        </p:nvSpPr>
        <p:spPr bwMode="auto">
          <a:xfrm>
            <a:off x="5021263" y="4094163"/>
            <a:ext cx="377825" cy="442913"/>
          </a:xfrm>
          <a:custGeom>
            <a:avLst/>
            <a:gdLst>
              <a:gd name="T0" fmla="*/ 116 w 116"/>
              <a:gd name="T1" fmla="*/ 23 h 136"/>
              <a:gd name="T2" fmla="*/ 116 w 116"/>
              <a:gd name="T3" fmla="*/ 24 h 136"/>
              <a:gd name="T4" fmla="*/ 100 w 116"/>
              <a:gd name="T5" fmla="*/ 33 h 136"/>
              <a:gd name="T6" fmla="*/ 54 w 116"/>
              <a:gd name="T7" fmla="*/ 50 h 136"/>
              <a:gd name="T8" fmla="*/ 46 w 116"/>
              <a:gd name="T9" fmla="*/ 116 h 136"/>
              <a:gd name="T10" fmla="*/ 49 w 116"/>
              <a:gd name="T11" fmla="*/ 121 h 136"/>
              <a:gd name="T12" fmla="*/ 45 w 116"/>
              <a:gd name="T13" fmla="*/ 121 h 136"/>
              <a:gd name="T14" fmla="*/ 38 w 116"/>
              <a:gd name="T15" fmla="*/ 125 h 136"/>
              <a:gd name="T16" fmla="*/ 28 w 116"/>
              <a:gd name="T17" fmla="*/ 134 h 136"/>
              <a:gd name="T18" fmla="*/ 20 w 116"/>
              <a:gd name="T19" fmla="*/ 132 h 136"/>
              <a:gd name="T20" fmla="*/ 28 w 116"/>
              <a:gd name="T21" fmla="*/ 32 h 136"/>
              <a:gd name="T22" fmla="*/ 89 w 116"/>
              <a:gd name="T23" fmla="*/ 2 h 136"/>
              <a:gd name="T24" fmla="*/ 92 w 116"/>
              <a:gd name="T25" fmla="*/ 1 h 136"/>
              <a:gd name="T26" fmla="*/ 110 w 116"/>
              <a:gd name="T27" fmla="*/ 6 h 136"/>
              <a:gd name="T28" fmla="*/ 116 w 116"/>
              <a:gd name="T29" fmla="*/ 19 h 136"/>
              <a:gd name="T30" fmla="*/ 116 w 116"/>
              <a:gd name="T31"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36">
                <a:moveTo>
                  <a:pt x="116" y="23"/>
                </a:moveTo>
                <a:cubicBezTo>
                  <a:pt x="116" y="23"/>
                  <a:pt x="116" y="24"/>
                  <a:pt x="116" y="24"/>
                </a:cubicBezTo>
                <a:cubicBezTo>
                  <a:pt x="112" y="35"/>
                  <a:pt x="112" y="35"/>
                  <a:pt x="100" y="33"/>
                </a:cubicBezTo>
                <a:cubicBezTo>
                  <a:pt x="82" y="31"/>
                  <a:pt x="66" y="37"/>
                  <a:pt x="54" y="50"/>
                </a:cubicBezTo>
                <a:cubicBezTo>
                  <a:pt x="36" y="67"/>
                  <a:pt x="33" y="95"/>
                  <a:pt x="46" y="116"/>
                </a:cubicBezTo>
                <a:cubicBezTo>
                  <a:pt x="47" y="117"/>
                  <a:pt x="48" y="119"/>
                  <a:pt x="49" y="121"/>
                </a:cubicBezTo>
                <a:cubicBezTo>
                  <a:pt x="48" y="122"/>
                  <a:pt x="46" y="121"/>
                  <a:pt x="45" y="121"/>
                </a:cubicBezTo>
                <a:cubicBezTo>
                  <a:pt x="42" y="120"/>
                  <a:pt x="39" y="121"/>
                  <a:pt x="38" y="125"/>
                </a:cubicBezTo>
                <a:cubicBezTo>
                  <a:pt x="36" y="129"/>
                  <a:pt x="32" y="131"/>
                  <a:pt x="28" y="134"/>
                </a:cubicBezTo>
                <a:cubicBezTo>
                  <a:pt x="25" y="136"/>
                  <a:pt x="23" y="132"/>
                  <a:pt x="20" y="132"/>
                </a:cubicBezTo>
                <a:cubicBezTo>
                  <a:pt x="0" y="102"/>
                  <a:pt x="4" y="58"/>
                  <a:pt x="28" y="32"/>
                </a:cubicBezTo>
                <a:cubicBezTo>
                  <a:pt x="45" y="13"/>
                  <a:pt x="65" y="4"/>
                  <a:pt x="89" y="2"/>
                </a:cubicBezTo>
                <a:cubicBezTo>
                  <a:pt x="90" y="2"/>
                  <a:pt x="91" y="1"/>
                  <a:pt x="92" y="1"/>
                </a:cubicBezTo>
                <a:cubicBezTo>
                  <a:pt x="99" y="0"/>
                  <a:pt x="105" y="3"/>
                  <a:pt x="110" y="6"/>
                </a:cubicBezTo>
                <a:cubicBezTo>
                  <a:pt x="115" y="9"/>
                  <a:pt x="116" y="13"/>
                  <a:pt x="116" y="19"/>
                </a:cubicBezTo>
                <a:cubicBezTo>
                  <a:pt x="116" y="20"/>
                  <a:pt x="115" y="22"/>
                  <a:pt x="116" y="23"/>
                </a:cubicBezTo>
                <a:close/>
              </a:path>
            </a:pathLst>
          </a:custGeom>
          <a:solidFill>
            <a:srgbClr val="45A4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1" name="Freeform 248">
            <a:extLst>
              <a:ext uri="{FF2B5EF4-FFF2-40B4-BE49-F238E27FC236}">
                <a16:creationId xmlns:a16="http://schemas.microsoft.com/office/drawing/2014/main" id="{80BAA9A2-C749-4EFD-8C15-701FFCBF8042}"/>
              </a:ext>
            </a:extLst>
          </p:cNvPr>
          <p:cNvSpPr>
            <a:spLocks/>
          </p:cNvSpPr>
          <p:nvPr/>
        </p:nvSpPr>
        <p:spPr bwMode="auto">
          <a:xfrm>
            <a:off x="7923213" y="1406526"/>
            <a:ext cx="557213" cy="98425"/>
          </a:xfrm>
          <a:custGeom>
            <a:avLst/>
            <a:gdLst>
              <a:gd name="T0" fmla="*/ 85 w 171"/>
              <a:gd name="T1" fmla="*/ 0 h 30"/>
              <a:gd name="T2" fmla="*/ 155 w 171"/>
              <a:gd name="T3" fmla="*/ 0 h 30"/>
              <a:gd name="T4" fmla="*/ 171 w 171"/>
              <a:gd name="T5" fmla="*/ 16 h 30"/>
              <a:gd name="T6" fmla="*/ 154 w 171"/>
              <a:gd name="T7" fmla="*/ 30 h 30"/>
              <a:gd name="T8" fmla="*/ 44 w 171"/>
              <a:gd name="T9" fmla="*/ 30 h 30"/>
              <a:gd name="T10" fmla="*/ 16 w 171"/>
              <a:gd name="T11" fmla="*/ 30 h 30"/>
              <a:gd name="T12" fmla="*/ 0 w 171"/>
              <a:gd name="T13" fmla="*/ 16 h 30"/>
              <a:gd name="T14" fmla="*/ 16 w 171"/>
              <a:gd name="T15" fmla="*/ 0 h 30"/>
              <a:gd name="T16" fmla="*/ 85 w 171"/>
              <a:gd name="T17" fmla="*/ 0 h 30"/>
              <a:gd name="T18" fmla="*/ 85 w 171"/>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30">
                <a:moveTo>
                  <a:pt x="85" y="0"/>
                </a:moveTo>
                <a:cubicBezTo>
                  <a:pt x="108" y="0"/>
                  <a:pt x="131" y="0"/>
                  <a:pt x="155" y="0"/>
                </a:cubicBezTo>
                <a:cubicBezTo>
                  <a:pt x="164" y="0"/>
                  <a:pt x="171" y="7"/>
                  <a:pt x="171" y="16"/>
                </a:cubicBezTo>
                <a:cubicBezTo>
                  <a:pt x="170" y="25"/>
                  <a:pt x="164" y="30"/>
                  <a:pt x="154" y="30"/>
                </a:cubicBezTo>
                <a:cubicBezTo>
                  <a:pt x="117" y="30"/>
                  <a:pt x="80" y="30"/>
                  <a:pt x="44" y="30"/>
                </a:cubicBezTo>
                <a:cubicBezTo>
                  <a:pt x="34" y="30"/>
                  <a:pt x="25" y="30"/>
                  <a:pt x="16" y="30"/>
                </a:cubicBezTo>
                <a:cubicBezTo>
                  <a:pt x="6" y="30"/>
                  <a:pt x="0" y="24"/>
                  <a:pt x="0" y="16"/>
                </a:cubicBezTo>
                <a:cubicBezTo>
                  <a:pt x="0" y="6"/>
                  <a:pt x="6" y="0"/>
                  <a:pt x="16" y="0"/>
                </a:cubicBezTo>
                <a:cubicBezTo>
                  <a:pt x="39" y="0"/>
                  <a:pt x="62" y="0"/>
                  <a:pt x="85" y="0"/>
                </a:cubicBezTo>
                <a:cubicBezTo>
                  <a:pt x="85" y="0"/>
                  <a:pt x="85" y="0"/>
                  <a:pt x="85" y="0"/>
                </a:cubicBezTo>
                <a:close/>
              </a:path>
            </a:pathLst>
          </a:custGeom>
          <a:solidFill>
            <a:srgbClr val="305C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2" name="Freeform 249">
            <a:extLst>
              <a:ext uri="{FF2B5EF4-FFF2-40B4-BE49-F238E27FC236}">
                <a16:creationId xmlns:a16="http://schemas.microsoft.com/office/drawing/2014/main" id="{B8128B29-5263-4211-8C24-4C4E757C30D3}"/>
              </a:ext>
            </a:extLst>
          </p:cNvPr>
          <p:cNvSpPr>
            <a:spLocks/>
          </p:cNvSpPr>
          <p:nvPr/>
        </p:nvSpPr>
        <p:spPr bwMode="auto">
          <a:xfrm>
            <a:off x="5507038" y="4735513"/>
            <a:ext cx="293688" cy="231775"/>
          </a:xfrm>
          <a:custGeom>
            <a:avLst/>
            <a:gdLst>
              <a:gd name="T0" fmla="*/ 54 w 90"/>
              <a:gd name="T1" fmla="*/ 17 h 71"/>
              <a:gd name="T2" fmla="*/ 66 w 90"/>
              <a:gd name="T3" fmla="*/ 14 h 71"/>
              <a:gd name="T4" fmla="*/ 82 w 90"/>
              <a:gd name="T5" fmla="*/ 6 h 71"/>
              <a:gd name="T6" fmla="*/ 80 w 90"/>
              <a:gd name="T7" fmla="*/ 50 h 71"/>
              <a:gd name="T8" fmla="*/ 38 w 90"/>
              <a:gd name="T9" fmla="*/ 68 h 71"/>
              <a:gd name="T10" fmla="*/ 3 w 90"/>
              <a:gd name="T11" fmla="*/ 36 h 71"/>
              <a:gd name="T12" fmla="*/ 11 w 90"/>
              <a:gd name="T13" fmla="*/ 0 h 71"/>
              <a:gd name="T14" fmla="*/ 14 w 90"/>
              <a:gd name="T15" fmla="*/ 9 h 71"/>
              <a:gd name="T16" fmla="*/ 21 w 90"/>
              <a:gd name="T17" fmla="*/ 8 h 71"/>
              <a:gd name="T18" fmla="*/ 33 w 90"/>
              <a:gd name="T19" fmla="*/ 4 h 71"/>
              <a:gd name="T20" fmla="*/ 32 w 90"/>
              <a:gd name="T21" fmla="*/ 13 h 71"/>
              <a:gd name="T22" fmla="*/ 31 w 90"/>
              <a:gd name="T23" fmla="*/ 14 h 71"/>
              <a:gd name="T24" fmla="*/ 37 w 90"/>
              <a:gd name="T25" fmla="*/ 16 h 71"/>
              <a:gd name="T26" fmla="*/ 35 w 90"/>
              <a:gd name="T27" fmla="*/ 22 h 71"/>
              <a:gd name="T28" fmla="*/ 38 w 90"/>
              <a:gd name="T29" fmla="*/ 34 h 71"/>
              <a:gd name="T30" fmla="*/ 51 w 90"/>
              <a:gd name="T31" fmla="*/ 34 h 71"/>
              <a:gd name="T32" fmla="*/ 55 w 90"/>
              <a:gd name="T33" fmla="*/ 22 h 71"/>
              <a:gd name="T34" fmla="*/ 54 w 90"/>
              <a:gd name="T35" fmla="*/ 1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71">
                <a:moveTo>
                  <a:pt x="54" y="17"/>
                </a:moveTo>
                <a:cubicBezTo>
                  <a:pt x="58" y="18"/>
                  <a:pt x="62" y="17"/>
                  <a:pt x="66" y="14"/>
                </a:cubicBezTo>
                <a:cubicBezTo>
                  <a:pt x="71" y="11"/>
                  <a:pt x="77" y="9"/>
                  <a:pt x="82" y="6"/>
                </a:cubicBezTo>
                <a:cubicBezTo>
                  <a:pt x="90" y="18"/>
                  <a:pt x="90" y="37"/>
                  <a:pt x="80" y="50"/>
                </a:cubicBezTo>
                <a:cubicBezTo>
                  <a:pt x="70" y="64"/>
                  <a:pt x="56" y="71"/>
                  <a:pt x="38" y="68"/>
                </a:cubicBezTo>
                <a:cubicBezTo>
                  <a:pt x="20" y="65"/>
                  <a:pt x="7" y="54"/>
                  <a:pt x="3" y="36"/>
                </a:cubicBezTo>
                <a:cubicBezTo>
                  <a:pt x="0" y="23"/>
                  <a:pt x="2" y="10"/>
                  <a:pt x="11" y="0"/>
                </a:cubicBezTo>
                <a:cubicBezTo>
                  <a:pt x="10" y="3"/>
                  <a:pt x="10" y="7"/>
                  <a:pt x="14" y="9"/>
                </a:cubicBezTo>
                <a:cubicBezTo>
                  <a:pt x="17" y="11"/>
                  <a:pt x="19" y="11"/>
                  <a:pt x="21" y="8"/>
                </a:cubicBezTo>
                <a:cubicBezTo>
                  <a:pt x="22" y="5"/>
                  <a:pt x="30" y="2"/>
                  <a:pt x="33" y="4"/>
                </a:cubicBezTo>
                <a:cubicBezTo>
                  <a:pt x="37" y="7"/>
                  <a:pt x="33" y="10"/>
                  <a:pt x="32" y="13"/>
                </a:cubicBezTo>
                <a:cubicBezTo>
                  <a:pt x="32" y="13"/>
                  <a:pt x="32" y="13"/>
                  <a:pt x="31" y="14"/>
                </a:cubicBezTo>
                <a:cubicBezTo>
                  <a:pt x="33" y="15"/>
                  <a:pt x="36" y="13"/>
                  <a:pt x="37" y="16"/>
                </a:cubicBezTo>
                <a:cubicBezTo>
                  <a:pt x="38" y="18"/>
                  <a:pt x="36" y="20"/>
                  <a:pt x="35" y="22"/>
                </a:cubicBezTo>
                <a:cubicBezTo>
                  <a:pt x="33" y="27"/>
                  <a:pt x="34" y="31"/>
                  <a:pt x="38" y="34"/>
                </a:cubicBezTo>
                <a:cubicBezTo>
                  <a:pt x="43" y="37"/>
                  <a:pt x="47" y="37"/>
                  <a:pt x="51" y="34"/>
                </a:cubicBezTo>
                <a:cubicBezTo>
                  <a:pt x="55" y="31"/>
                  <a:pt x="56" y="27"/>
                  <a:pt x="55" y="22"/>
                </a:cubicBezTo>
                <a:cubicBezTo>
                  <a:pt x="54" y="21"/>
                  <a:pt x="53" y="19"/>
                  <a:pt x="54" y="17"/>
                </a:cubicBezTo>
                <a:close/>
              </a:path>
            </a:pathLst>
          </a:custGeom>
          <a:solidFill>
            <a:srgbClr val="439D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3" name="Freeform 250">
            <a:extLst>
              <a:ext uri="{FF2B5EF4-FFF2-40B4-BE49-F238E27FC236}">
                <a16:creationId xmlns:a16="http://schemas.microsoft.com/office/drawing/2014/main" id="{3CF03CC6-0096-4F22-9429-3C4098F26027}"/>
              </a:ext>
            </a:extLst>
          </p:cNvPr>
          <p:cNvSpPr>
            <a:spLocks/>
          </p:cNvSpPr>
          <p:nvPr/>
        </p:nvSpPr>
        <p:spPr bwMode="auto">
          <a:xfrm>
            <a:off x="5800725" y="3937001"/>
            <a:ext cx="234950" cy="385763"/>
          </a:xfrm>
          <a:custGeom>
            <a:avLst/>
            <a:gdLst>
              <a:gd name="T0" fmla="*/ 49 w 72"/>
              <a:gd name="T1" fmla="*/ 117 h 118"/>
              <a:gd name="T2" fmla="*/ 40 w 72"/>
              <a:gd name="T3" fmla="*/ 109 h 118"/>
              <a:gd name="T4" fmla="*/ 6 w 72"/>
              <a:gd name="T5" fmla="*/ 33 h 118"/>
              <a:gd name="T6" fmla="*/ 5 w 72"/>
              <a:gd name="T7" fmla="*/ 29 h 118"/>
              <a:gd name="T8" fmla="*/ 9 w 72"/>
              <a:gd name="T9" fmla="*/ 18 h 118"/>
              <a:gd name="T10" fmla="*/ 11 w 72"/>
              <a:gd name="T11" fmla="*/ 13 h 118"/>
              <a:gd name="T12" fmla="*/ 6 w 72"/>
              <a:gd name="T13" fmla="*/ 13 h 118"/>
              <a:gd name="T14" fmla="*/ 1 w 72"/>
              <a:gd name="T15" fmla="*/ 11 h 118"/>
              <a:gd name="T16" fmla="*/ 3 w 72"/>
              <a:gd name="T17" fmla="*/ 7 h 118"/>
              <a:gd name="T18" fmla="*/ 8 w 72"/>
              <a:gd name="T19" fmla="*/ 0 h 118"/>
              <a:gd name="T20" fmla="*/ 50 w 72"/>
              <a:gd name="T21" fmla="*/ 36 h 118"/>
              <a:gd name="T22" fmla="*/ 70 w 72"/>
              <a:gd name="T23" fmla="*/ 84 h 118"/>
              <a:gd name="T24" fmla="*/ 71 w 72"/>
              <a:gd name="T25" fmla="*/ 89 h 118"/>
              <a:gd name="T26" fmla="*/ 49 w 72"/>
              <a:gd name="T27"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18">
                <a:moveTo>
                  <a:pt x="49" y="117"/>
                </a:moveTo>
                <a:cubicBezTo>
                  <a:pt x="40" y="118"/>
                  <a:pt x="40" y="118"/>
                  <a:pt x="40" y="109"/>
                </a:cubicBezTo>
                <a:cubicBezTo>
                  <a:pt x="42" y="78"/>
                  <a:pt x="30" y="53"/>
                  <a:pt x="6" y="33"/>
                </a:cubicBezTo>
                <a:cubicBezTo>
                  <a:pt x="6" y="32"/>
                  <a:pt x="5" y="31"/>
                  <a:pt x="5" y="29"/>
                </a:cubicBezTo>
                <a:cubicBezTo>
                  <a:pt x="2" y="24"/>
                  <a:pt x="4" y="20"/>
                  <a:pt x="9" y="18"/>
                </a:cubicBezTo>
                <a:cubicBezTo>
                  <a:pt x="10" y="17"/>
                  <a:pt x="12" y="15"/>
                  <a:pt x="11" y="13"/>
                </a:cubicBezTo>
                <a:cubicBezTo>
                  <a:pt x="10" y="11"/>
                  <a:pt x="8" y="13"/>
                  <a:pt x="6" y="13"/>
                </a:cubicBezTo>
                <a:cubicBezTo>
                  <a:pt x="4" y="13"/>
                  <a:pt x="2" y="13"/>
                  <a:pt x="1" y="11"/>
                </a:cubicBezTo>
                <a:cubicBezTo>
                  <a:pt x="0" y="9"/>
                  <a:pt x="2" y="8"/>
                  <a:pt x="3" y="7"/>
                </a:cubicBezTo>
                <a:cubicBezTo>
                  <a:pt x="6" y="5"/>
                  <a:pt x="6" y="2"/>
                  <a:pt x="8" y="0"/>
                </a:cubicBezTo>
                <a:cubicBezTo>
                  <a:pt x="26" y="8"/>
                  <a:pt x="39" y="21"/>
                  <a:pt x="50" y="36"/>
                </a:cubicBezTo>
                <a:cubicBezTo>
                  <a:pt x="61" y="51"/>
                  <a:pt x="67" y="67"/>
                  <a:pt x="70" y="84"/>
                </a:cubicBezTo>
                <a:cubicBezTo>
                  <a:pt x="70" y="86"/>
                  <a:pt x="71" y="87"/>
                  <a:pt x="71" y="89"/>
                </a:cubicBezTo>
                <a:cubicBezTo>
                  <a:pt x="72" y="105"/>
                  <a:pt x="66" y="113"/>
                  <a:pt x="49" y="117"/>
                </a:cubicBezTo>
                <a:close/>
              </a:path>
            </a:pathLst>
          </a:custGeom>
          <a:solidFill>
            <a:srgbClr val="439E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4" name="Freeform 251">
            <a:extLst>
              <a:ext uri="{FF2B5EF4-FFF2-40B4-BE49-F238E27FC236}">
                <a16:creationId xmlns:a16="http://schemas.microsoft.com/office/drawing/2014/main" id="{2121C2DD-A7B6-4233-9263-E4A4F0D5C507}"/>
              </a:ext>
            </a:extLst>
          </p:cNvPr>
          <p:cNvSpPr>
            <a:spLocks/>
          </p:cNvSpPr>
          <p:nvPr/>
        </p:nvSpPr>
        <p:spPr bwMode="auto">
          <a:xfrm>
            <a:off x="5959475" y="4227513"/>
            <a:ext cx="290513" cy="336550"/>
          </a:xfrm>
          <a:custGeom>
            <a:avLst/>
            <a:gdLst>
              <a:gd name="T0" fmla="*/ 0 w 89"/>
              <a:gd name="T1" fmla="*/ 28 h 103"/>
              <a:gd name="T2" fmla="*/ 20 w 89"/>
              <a:gd name="T3" fmla="*/ 12 h 103"/>
              <a:gd name="T4" fmla="*/ 22 w 89"/>
              <a:gd name="T5" fmla="*/ 0 h 103"/>
              <a:gd name="T6" fmla="*/ 61 w 89"/>
              <a:gd name="T7" fmla="*/ 103 h 103"/>
              <a:gd name="T8" fmla="*/ 45 w 89"/>
              <a:gd name="T9" fmla="*/ 98 h 103"/>
              <a:gd name="T10" fmla="*/ 39 w 89"/>
              <a:gd name="T11" fmla="*/ 96 h 103"/>
              <a:gd name="T12" fmla="*/ 32 w 89"/>
              <a:gd name="T13" fmla="*/ 92 h 103"/>
              <a:gd name="T14" fmla="*/ 31 w 89"/>
              <a:gd name="T15" fmla="*/ 38 h 103"/>
              <a:gd name="T16" fmla="*/ 0 w 89"/>
              <a:gd name="T17" fmla="*/ 2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103">
                <a:moveTo>
                  <a:pt x="0" y="28"/>
                </a:moveTo>
                <a:cubicBezTo>
                  <a:pt x="8" y="25"/>
                  <a:pt x="16" y="21"/>
                  <a:pt x="20" y="12"/>
                </a:cubicBezTo>
                <a:cubicBezTo>
                  <a:pt x="21" y="8"/>
                  <a:pt x="19" y="3"/>
                  <a:pt x="22" y="0"/>
                </a:cubicBezTo>
                <a:cubicBezTo>
                  <a:pt x="69" y="12"/>
                  <a:pt x="89" y="66"/>
                  <a:pt x="61" y="103"/>
                </a:cubicBezTo>
                <a:cubicBezTo>
                  <a:pt x="57" y="99"/>
                  <a:pt x="52" y="96"/>
                  <a:pt x="45" y="98"/>
                </a:cubicBezTo>
                <a:cubicBezTo>
                  <a:pt x="43" y="98"/>
                  <a:pt x="40" y="97"/>
                  <a:pt x="39" y="96"/>
                </a:cubicBezTo>
                <a:cubicBezTo>
                  <a:pt x="37" y="93"/>
                  <a:pt x="34" y="93"/>
                  <a:pt x="32" y="92"/>
                </a:cubicBezTo>
                <a:cubicBezTo>
                  <a:pt x="51" y="73"/>
                  <a:pt x="44" y="49"/>
                  <a:pt x="31" y="38"/>
                </a:cubicBezTo>
                <a:cubicBezTo>
                  <a:pt x="22" y="30"/>
                  <a:pt x="12" y="28"/>
                  <a:pt x="0" y="28"/>
                </a:cubicBezTo>
                <a:close/>
              </a:path>
            </a:pathLst>
          </a:custGeom>
          <a:solidFill>
            <a:srgbClr val="3161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5" name="Freeform 252">
            <a:extLst>
              <a:ext uri="{FF2B5EF4-FFF2-40B4-BE49-F238E27FC236}">
                <a16:creationId xmlns:a16="http://schemas.microsoft.com/office/drawing/2014/main" id="{6393C1D4-B786-460D-AB94-CFD230A0680E}"/>
              </a:ext>
            </a:extLst>
          </p:cNvPr>
          <p:cNvSpPr>
            <a:spLocks/>
          </p:cNvSpPr>
          <p:nvPr/>
        </p:nvSpPr>
        <p:spPr bwMode="auto">
          <a:xfrm>
            <a:off x="5441950" y="4211638"/>
            <a:ext cx="273050" cy="247650"/>
          </a:xfrm>
          <a:custGeom>
            <a:avLst/>
            <a:gdLst>
              <a:gd name="T0" fmla="*/ 84 w 84"/>
              <a:gd name="T1" fmla="*/ 23 h 76"/>
              <a:gd name="T2" fmla="*/ 77 w 84"/>
              <a:gd name="T3" fmla="*/ 29 h 76"/>
              <a:gd name="T4" fmla="*/ 58 w 84"/>
              <a:gd name="T5" fmla="*/ 38 h 76"/>
              <a:gd name="T6" fmla="*/ 52 w 84"/>
              <a:gd name="T7" fmla="*/ 35 h 76"/>
              <a:gd name="T8" fmla="*/ 37 w 84"/>
              <a:gd name="T9" fmla="*/ 39 h 76"/>
              <a:gd name="T10" fmla="*/ 43 w 84"/>
              <a:gd name="T11" fmla="*/ 54 h 76"/>
              <a:gd name="T12" fmla="*/ 50 w 84"/>
              <a:gd name="T13" fmla="*/ 56 h 76"/>
              <a:gd name="T14" fmla="*/ 46 w 84"/>
              <a:gd name="T15" fmla="*/ 58 h 76"/>
              <a:gd name="T16" fmla="*/ 35 w 84"/>
              <a:gd name="T17" fmla="*/ 63 h 76"/>
              <a:gd name="T18" fmla="*/ 25 w 84"/>
              <a:gd name="T19" fmla="*/ 72 h 76"/>
              <a:gd name="T20" fmla="*/ 19 w 84"/>
              <a:gd name="T21" fmla="*/ 73 h 76"/>
              <a:gd name="T22" fmla="*/ 16 w 84"/>
              <a:gd name="T23" fmla="*/ 74 h 76"/>
              <a:gd name="T24" fmla="*/ 7 w 84"/>
              <a:gd name="T25" fmla="*/ 28 h 76"/>
              <a:gd name="T26" fmla="*/ 44 w 84"/>
              <a:gd name="T27" fmla="*/ 1 h 76"/>
              <a:gd name="T28" fmla="*/ 84 w 84"/>
              <a:gd name="T29" fmla="*/ 2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76">
                <a:moveTo>
                  <a:pt x="84" y="23"/>
                </a:moveTo>
                <a:cubicBezTo>
                  <a:pt x="81" y="24"/>
                  <a:pt x="79" y="27"/>
                  <a:pt x="77" y="29"/>
                </a:cubicBezTo>
                <a:cubicBezTo>
                  <a:pt x="71" y="33"/>
                  <a:pt x="66" y="38"/>
                  <a:pt x="58" y="38"/>
                </a:cubicBezTo>
                <a:cubicBezTo>
                  <a:pt x="55" y="38"/>
                  <a:pt x="54" y="36"/>
                  <a:pt x="52" y="35"/>
                </a:cubicBezTo>
                <a:cubicBezTo>
                  <a:pt x="46" y="32"/>
                  <a:pt x="39" y="34"/>
                  <a:pt x="37" y="39"/>
                </a:cubicBezTo>
                <a:cubicBezTo>
                  <a:pt x="34" y="45"/>
                  <a:pt x="37" y="51"/>
                  <a:pt x="43" y="54"/>
                </a:cubicBezTo>
                <a:cubicBezTo>
                  <a:pt x="45" y="55"/>
                  <a:pt x="48" y="55"/>
                  <a:pt x="50" y="56"/>
                </a:cubicBezTo>
                <a:cubicBezTo>
                  <a:pt x="48" y="57"/>
                  <a:pt x="47" y="59"/>
                  <a:pt x="46" y="58"/>
                </a:cubicBezTo>
                <a:cubicBezTo>
                  <a:pt x="41" y="55"/>
                  <a:pt x="38" y="61"/>
                  <a:pt x="35" y="63"/>
                </a:cubicBezTo>
                <a:cubicBezTo>
                  <a:pt x="31" y="65"/>
                  <a:pt x="27" y="67"/>
                  <a:pt x="25" y="72"/>
                </a:cubicBezTo>
                <a:cubicBezTo>
                  <a:pt x="24" y="75"/>
                  <a:pt x="21" y="76"/>
                  <a:pt x="19" y="73"/>
                </a:cubicBezTo>
                <a:cubicBezTo>
                  <a:pt x="17" y="72"/>
                  <a:pt x="16" y="72"/>
                  <a:pt x="16" y="74"/>
                </a:cubicBezTo>
                <a:cubicBezTo>
                  <a:pt x="4" y="63"/>
                  <a:pt x="0" y="45"/>
                  <a:pt x="7" y="28"/>
                </a:cubicBezTo>
                <a:cubicBezTo>
                  <a:pt x="12" y="13"/>
                  <a:pt x="28" y="2"/>
                  <a:pt x="44" y="1"/>
                </a:cubicBezTo>
                <a:cubicBezTo>
                  <a:pt x="61" y="0"/>
                  <a:pt x="78" y="10"/>
                  <a:pt x="84" y="23"/>
                </a:cubicBezTo>
                <a:close/>
              </a:path>
            </a:pathLst>
          </a:custGeom>
          <a:solidFill>
            <a:srgbClr val="397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6" name="Freeform 253">
            <a:extLst>
              <a:ext uri="{FF2B5EF4-FFF2-40B4-BE49-F238E27FC236}">
                <a16:creationId xmlns:a16="http://schemas.microsoft.com/office/drawing/2014/main" id="{AB224146-C9E2-468A-8565-5EFAD8A1C5DD}"/>
              </a:ext>
            </a:extLst>
          </p:cNvPr>
          <p:cNvSpPr>
            <a:spLocks/>
          </p:cNvSpPr>
          <p:nvPr/>
        </p:nvSpPr>
        <p:spPr bwMode="auto">
          <a:xfrm>
            <a:off x="5541963" y="3887788"/>
            <a:ext cx="303213" cy="157163"/>
          </a:xfrm>
          <a:custGeom>
            <a:avLst/>
            <a:gdLst>
              <a:gd name="T0" fmla="*/ 87 w 93"/>
              <a:gd name="T1" fmla="*/ 15 h 48"/>
              <a:gd name="T2" fmla="*/ 80 w 93"/>
              <a:gd name="T3" fmla="*/ 25 h 48"/>
              <a:gd name="T4" fmla="*/ 87 w 93"/>
              <a:gd name="T5" fmla="*/ 26 h 48"/>
              <a:gd name="T6" fmla="*/ 92 w 93"/>
              <a:gd name="T7" fmla="*/ 27 h 48"/>
              <a:gd name="T8" fmla="*/ 91 w 93"/>
              <a:gd name="T9" fmla="*/ 33 h 48"/>
              <a:gd name="T10" fmla="*/ 86 w 93"/>
              <a:gd name="T11" fmla="*/ 45 h 48"/>
              <a:gd name="T12" fmla="*/ 85 w 93"/>
              <a:gd name="T13" fmla="*/ 48 h 48"/>
              <a:gd name="T14" fmla="*/ 9 w 93"/>
              <a:gd name="T15" fmla="*/ 36 h 48"/>
              <a:gd name="T16" fmla="*/ 2 w 93"/>
              <a:gd name="T17" fmla="*/ 32 h 48"/>
              <a:gd name="T18" fmla="*/ 10 w 93"/>
              <a:gd name="T19" fmla="*/ 26 h 48"/>
              <a:gd name="T20" fmla="*/ 10 w 93"/>
              <a:gd name="T21" fmla="*/ 25 h 48"/>
              <a:gd name="T22" fmla="*/ 2 w 93"/>
              <a:gd name="T23" fmla="*/ 26 h 48"/>
              <a:gd name="T24" fmla="*/ 4 w 93"/>
              <a:gd name="T25" fmla="*/ 13 h 48"/>
              <a:gd name="T26" fmla="*/ 8 w 93"/>
              <a:gd name="T27" fmla="*/ 5 h 48"/>
              <a:gd name="T28" fmla="*/ 59 w 93"/>
              <a:gd name="T29" fmla="*/ 5 h 48"/>
              <a:gd name="T30" fmla="*/ 87 w 93"/>
              <a:gd name="T31" fmla="*/ 1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48">
                <a:moveTo>
                  <a:pt x="87" y="15"/>
                </a:moveTo>
                <a:cubicBezTo>
                  <a:pt x="87" y="20"/>
                  <a:pt x="85" y="23"/>
                  <a:pt x="80" y="25"/>
                </a:cubicBezTo>
                <a:cubicBezTo>
                  <a:pt x="83" y="28"/>
                  <a:pt x="85" y="26"/>
                  <a:pt x="87" y="26"/>
                </a:cubicBezTo>
                <a:cubicBezTo>
                  <a:pt x="89" y="25"/>
                  <a:pt x="91" y="24"/>
                  <a:pt x="92" y="27"/>
                </a:cubicBezTo>
                <a:cubicBezTo>
                  <a:pt x="93" y="29"/>
                  <a:pt x="93" y="32"/>
                  <a:pt x="91" y="33"/>
                </a:cubicBezTo>
                <a:cubicBezTo>
                  <a:pt x="84" y="35"/>
                  <a:pt x="82" y="39"/>
                  <a:pt x="86" y="45"/>
                </a:cubicBezTo>
                <a:cubicBezTo>
                  <a:pt x="86" y="46"/>
                  <a:pt x="86" y="48"/>
                  <a:pt x="85" y="48"/>
                </a:cubicBezTo>
                <a:cubicBezTo>
                  <a:pt x="61" y="32"/>
                  <a:pt x="36" y="29"/>
                  <a:pt x="9" y="36"/>
                </a:cubicBezTo>
                <a:cubicBezTo>
                  <a:pt x="6" y="35"/>
                  <a:pt x="2" y="36"/>
                  <a:pt x="2" y="32"/>
                </a:cubicBezTo>
                <a:cubicBezTo>
                  <a:pt x="3" y="27"/>
                  <a:pt x="6" y="26"/>
                  <a:pt x="10" y="26"/>
                </a:cubicBezTo>
                <a:cubicBezTo>
                  <a:pt x="10" y="26"/>
                  <a:pt x="10" y="26"/>
                  <a:pt x="10" y="25"/>
                </a:cubicBezTo>
                <a:cubicBezTo>
                  <a:pt x="7" y="24"/>
                  <a:pt x="4" y="29"/>
                  <a:pt x="2" y="26"/>
                </a:cubicBezTo>
                <a:cubicBezTo>
                  <a:pt x="0" y="22"/>
                  <a:pt x="2" y="17"/>
                  <a:pt x="4" y="13"/>
                </a:cubicBezTo>
                <a:cubicBezTo>
                  <a:pt x="5" y="10"/>
                  <a:pt x="7" y="8"/>
                  <a:pt x="8" y="5"/>
                </a:cubicBezTo>
                <a:cubicBezTo>
                  <a:pt x="25" y="0"/>
                  <a:pt x="42" y="1"/>
                  <a:pt x="59" y="5"/>
                </a:cubicBezTo>
                <a:cubicBezTo>
                  <a:pt x="69" y="7"/>
                  <a:pt x="79" y="10"/>
                  <a:pt x="87" y="15"/>
                </a:cubicBezTo>
                <a:close/>
              </a:path>
            </a:pathLst>
          </a:custGeom>
          <a:solidFill>
            <a:srgbClr val="3778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7" name="Freeform 254">
            <a:extLst>
              <a:ext uri="{FF2B5EF4-FFF2-40B4-BE49-F238E27FC236}">
                <a16:creationId xmlns:a16="http://schemas.microsoft.com/office/drawing/2014/main" id="{29E2129E-47E5-4F89-B87C-FD615B6D197A}"/>
              </a:ext>
            </a:extLst>
          </p:cNvPr>
          <p:cNvSpPr>
            <a:spLocks/>
          </p:cNvSpPr>
          <p:nvPr/>
        </p:nvSpPr>
        <p:spPr bwMode="auto">
          <a:xfrm>
            <a:off x="5321300" y="3905251"/>
            <a:ext cx="263525" cy="263525"/>
          </a:xfrm>
          <a:custGeom>
            <a:avLst/>
            <a:gdLst>
              <a:gd name="T0" fmla="*/ 76 w 81"/>
              <a:gd name="T1" fmla="*/ 0 h 81"/>
              <a:gd name="T2" fmla="*/ 75 w 81"/>
              <a:gd name="T3" fmla="*/ 6 h 81"/>
              <a:gd name="T4" fmla="*/ 70 w 81"/>
              <a:gd name="T5" fmla="*/ 20 h 81"/>
              <a:gd name="T6" fmla="*/ 76 w 81"/>
              <a:gd name="T7" fmla="*/ 18 h 81"/>
              <a:gd name="T8" fmla="*/ 80 w 81"/>
              <a:gd name="T9" fmla="*/ 19 h 81"/>
              <a:gd name="T10" fmla="*/ 81 w 81"/>
              <a:gd name="T11" fmla="*/ 23 h 81"/>
              <a:gd name="T12" fmla="*/ 78 w 81"/>
              <a:gd name="T13" fmla="*/ 24 h 81"/>
              <a:gd name="T14" fmla="*/ 72 w 81"/>
              <a:gd name="T15" fmla="*/ 25 h 81"/>
              <a:gd name="T16" fmla="*/ 76 w 81"/>
              <a:gd name="T17" fmla="*/ 30 h 81"/>
              <a:gd name="T18" fmla="*/ 77 w 81"/>
              <a:gd name="T19" fmla="*/ 31 h 81"/>
              <a:gd name="T20" fmla="*/ 24 w 81"/>
              <a:gd name="T21" fmla="*/ 81 h 81"/>
              <a:gd name="T22" fmla="*/ 23 w 81"/>
              <a:gd name="T23" fmla="*/ 79 h 81"/>
              <a:gd name="T24" fmla="*/ 4 w 81"/>
              <a:gd name="T25" fmla="*/ 61 h 81"/>
              <a:gd name="T26" fmla="*/ 0 w 81"/>
              <a:gd name="T27" fmla="*/ 59 h 81"/>
              <a:gd name="T28" fmla="*/ 64 w 81"/>
              <a:gd name="T29" fmla="*/ 4 h 81"/>
              <a:gd name="T30" fmla="*/ 76 w 81"/>
              <a:gd name="T3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81">
                <a:moveTo>
                  <a:pt x="76" y="0"/>
                </a:moveTo>
                <a:cubicBezTo>
                  <a:pt x="79" y="3"/>
                  <a:pt x="77" y="5"/>
                  <a:pt x="75" y="6"/>
                </a:cubicBezTo>
                <a:cubicBezTo>
                  <a:pt x="70" y="10"/>
                  <a:pt x="72" y="15"/>
                  <a:pt x="70" y="20"/>
                </a:cubicBezTo>
                <a:cubicBezTo>
                  <a:pt x="73" y="21"/>
                  <a:pt x="74" y="18"/>
                  <a:pt x="76" y="18"/>
                </a:cubicBezTo>
                <a:cubicBezTo>
                  <a:pt x="78" y="18"/>
                  <a:pt x="79" y="18"/>
                  <a:pt x="80" y="19"/>
                </a:cubicBezTo>
                <a:cubicBezTo>
                  <a:pt x="80" y="20"/>
                  <a:pt x="81" y="22"/>
                  <a:pt x="81" y="23"/>
                </a:cubicBezTo>
                <a:cubicBezTo>
                  <a:pt x="80" y="24"/>
                  <a:pt x="79" y="24"/>
                  <a:pt x="78" y="24"/>
                </a:cubicBezTo>
                <a:cubicBezTo>
                  <a:pt x="75" y="23"/>
                  <a:pt x="73" y="22"/>
                  <a:pt x="72" y="25"/>
                </a:cubicBezTo>
                <a:cubicBezTo>
                  <a:pt x="70" y="30"/>
                  <a:pt x="75" y="29"/>
                  <a:pt x="76" y="30"/>
                </a:cubicBezTo>
                <a:cubicBezTo>
                  <a:pt x="76" y="30"/>
                  <a:pt x="76" y="31"/>
                  <a:pt x="77" y="31"/>
                </a:cubicBezTo>
                <a:cubicBezTo>
                  <a:pt x="51" y="40"/>
                  <a:pt x="34" y="57"/>
                  <a:pt x="24" y="81"/>
                </a:cubicBezTo>
                <a:cubicBezTo>
                  <a:pt x="23" y="81"/>
                  <a:pt x="23" y="80"/>
                  <a:pt x="23" y="79"/>
                </a:cubicBezTo>
                <a:cubicBezTo>
                  <a:pt x="22" y="67"/>
                  <a:pt x="17" y="62"/>
                  <a:pt x="4" y="61"/>
                </a:cubicBezTo>
                <a:cubicBezTo>
                  <a:pt x="3" y="61"/>
                  <a:pt x="1" y="61"/>
                  <a:pt x="0" y="59"/>
                </a:cubicBezTo>
                <a:cubicBezTo>
                  <a:pt x="15" y="33"/>
                  <a:pt x="35" y="14"/>
                  <a:pt x="64" y="4"/>
                </a:cubicBezTo>
                <a:cubicBezTo>
                  <a:pt x="68" y="3"/>
                  <a:pt x="72" y="1"/>
                  <a:pt x="76" y="0"/>
                </a:cubicBezTo>
                <a:close/>
              </a:path>
            </a:pathLst>
          </a:custGeom>
          <a:solidFill>
            <a:srgbClr val="305E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8" name="Freeform 255">
            <a:extLst>
              <a:ext uri="{FF2B5EF4-FFF2-40B4-BE49-F238E27FC236}">
                <a16:creationId xmlns:a16="http://schemas.microsoft.com/office/drawing/2014/main" id="{45AC4D65-0144-43D2-8435-7EC9FF374B54}"/>
              </a:ext>
            </a:extLst>
          </p:cNvPr>
          <p:cNvSpPr>
            <a:spLocks/>
          </p:cNvSpPr>
          <p:nvPr/>
        </p:nvSpPr>
        <p:spPr bwMode="auto">
          <a:xfrm>
            <a:off x="5086350" y="4475163"/>
            <a:ext cx="390525" cy="166688"/>
          </a:xfrm>
          <a:custGeom>
            <a:avLst/>
            <a:gdLst>
              <a:gd name="T0" fmla="*/ 0 w 120"/>
              <a:gd name="T1" fmla="*/ 15 h 51"/>
              <a:gd name="T2" fmla="*/ 1 w 120"/>
              <a:gd name="T3" fmla="*/ 13 h 51"/>
              <a:gd name="T4" fmla="*/ 7 w 120"/>
              <a:gd name="T5" fmla="*/ 16 h 51"/>
              <a:gd name="T6" fmla="*/ 16 w 120"/>
              <a:gd name="T7" fmla="*/ 9 h 51"/>
              <a:gd name="T8" fmla="*/ 29 w 120"/>
              <a:gd name="T9" fmla="*/ 4 h 51"/>
              <a:gd name="T10" fmla="*/ 82 w 120"/>
              <a:gd name="T11" fmla="*/ 26 h 51"/>
              <a:gd name="T12" fmla="*/ 120 w 120"/>
              <a:gd name="T13" fmla="*/ 26 h 51"/>
              <a:gd name="T14" fmla="*/ 114 w 120"/>
              <a:gd name="T15" fmla="*/ 27 h 51"/>
              <a:gd name="T16" fmla="*/ 72 w 120"/>
              <a:gd name="T17" fmla="*/ 27 h 51"/>
              <a:gd name="T18" fmla="*/ 61 w 120"/>
              <a:gd name="T19" fmla="*/ 34 h 51"/>
              <a:gd name="T20" fmla="*/ 50 w 120"/>
              <a:gd name="T21" fmla="*/ 44 h 51"/>
              <a:gd name="T22" fmla="*/ 45 w 120"/>
              <a:gd name="T23" fmla="*/ 51 h 51"/>
              <a:gd name="T24" fmla="*/ 4 w 120"/>
              <a:gd name="T25" fmla="*/ 22 h 51"/>
              <a:gd name="T26" fmla="*/ 0 w 120"/>
              <a:gd name="T27" fmla="*/ 1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 h="51">
                <a:moveTo>
                  <a:pt x="0" y="15"/>
                </a:moveTo>
                <a:cubicBezTo>
                  <a:pt x="0" y="14"/>
                  <a:pt x="0" y="13"/>
                  <a:pt x="1" y="13"/>
                </a:cubicBezTo>
                <a:cubicBezTo>
                  <a:pt x="3" y="14"/>
                  <a:pt x="5" y="17"/>
                  <a:pt x="7" y="16"/>
                </a:cubicBezTo>
                <a:cubicBezTo>
                  <a:pt x="10" y="14"/>
                  <a:pt x="15" y="12"/>
                  <a:pt x="16" y="9"/>
                </a:cubicBezTo>
                <a:cubicBezTo>
                  <a:pt x="18" y="0"/>
                  <a:pt x="23" y="1"/>
                  <a:pt x="29" y="4"/>
                </a:cubicBezTo>
                <a:cubicBezTo>
                  <a:pt x="42" y="20"/>
                  <a:pt x="60" y="27"/>
                  <a:pt x="82" y="26"/>
                </a:cubicBezTo>
                <a:cubicBezTo>
                  <a:pt x="95" y="25"/>
                  <a:pt x="108" y="26"/>
                  <a:pt x="120" y="26"/>
                </a:cubicBezTo>
                <a:cubicBezTo>
                  <a:pt x="119" y="28"/>
                  <a:pt x="116" y="27"/>
                  <a:pt x="114" y="27"/>
                </a:cubicBezTo>
                <a:cubicBezTo>
                  <a:pt x="100" y="27"/>
                  <a:pt x="86" y="27"/>
                  <a:pt x="72" y="27"/>
                </a:cubicBezTo>
                <a:cubicBezTo>
                  <a:pt x="67" y="27"/>
                  <a:pt x="63" y="28"/>
                  <a:pt x="61" y="34"/>
                </a:cubicBezTo>
                <a:cubicBezTo>
                  <a:pt x="59" y="38"/>
                  <a:pt x="55" y="42"/>
                  <a:pt x="50" y="44"/>
                </a:cubicBezTo>
                <a:cubicBezTo>
                  <a:pt x="47" y="46"/>
                  <a:pt x="45" y="48"/>
                  <a:pt x="45" y="51"/>
                </a:cubicBezTo>
                <a:cubicBezTo>
                  <a:pt x="28" y="46"/>
                  <a:pt x="15" y="36"/>
                  <a:pt x="4" y="22"/>
                </a:cubicBezTo>
                <a:cubicBezTo>
                  <a:pt x="3" y="19"/>
                  <a:pt x="1" y="17"/>
                  <a:pt x="0" y="15"/>
                </a:cubicBezTo>
                <a:close/>
              </a:path>
            </a:pathLst>
          </a:custGeom>
          <a:solidFill>
            <a:srgbClr val="3C8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39" name="Freeform 256">
            <a:extLst>
              <a:ext uri="{FF2B5EF4-FFF2-40B4-BE49-F238E27FC236}">
                <a16:creationId xmlns:a16="http://schemas.microsoft.com/office/drawing/2014/main" id="{1B529C53-A45C-4564-91E1-B9229C6765E5}"/>
              </a:ext>
            </a:extLst>
          </p:cNvPr>
          <p:cNvSpPr>
            <a:spLocks/>
          </p:cNvSpPr>
          <p:nvPr/>
        </p:nvSpPr>
        <p:spPr bwMode="auto">
          <a:xfrm>
            <a:off x="5207000" y="657226"/>
            <a:ext cx="87313" cy="127000"/>
          </a:xfrm>
          <a:custGeom>
            <a:avLst/>
            <a:gdLst>
              <a:gd name="T0" fmla="*/ 18 w 27"/>
              <a:gd name="T1" fmla="*/ 31 h 39"/>
              <a:gd name="T2" fmla="*/ 14 w 27"/>
              <a:gd name="T3" fmla="*/ 30 h 39"/>
              <a:gd name="T4" fmla="*/ 0 w 27"/>
              <a:gd name="T5" fmla="*/ 36 h 39"/>
              <a:gd name="T6" fmla="*/ 21 w 27"/>
              <a:gd name="T7" fmla="*/ 0 h 39"/>
              <a:gd name="T8" fmla="*/ 27 w 27"/>
              <a:gd name="T9" fmla="*/ 39 h 39"/>
              <a:gd name="T10" fmla="*/ 26 w 27"/>
              <a:gd name="T11" fmla="*/ 39 h 39"/>
              <a:gd name="T12" fmla="*/ 18 w 27"/>
              <a:gd name="T13" fmla="*/ 31 h 39"/>
            </a:gdLst>
            <a:ahLst/>
            <a:cxnLst>
              <a:cxn ang="0">
                <a:pos x="T0" y="T1"/>
              </a:cxn>
              <a:cxn ang="0">
                <a:pos x="T2" y="T3"/>
              </a:cxn>
              <a:cxn ang="0">
                <a:pos x="T4" y="T5"/>
              </a:cxn>
              <a:cxn ang="0">
                <a:pos x="T6" y="T7"/>
              </a:cxn>
              <a:cxn ang="0">
                <a:pos x="T8" y="T9"/>
              </a:cxn>
              <a:cxn ang="0">
                <a:pos x="T10" y="T11"/>
              </a:cxn>
              <a:cxn ang="0">
                <a:pos x="T12" y="T13"/>
              </a:cxn>
            </a:cxnLst>
            <a:rect l="0" t="0" r="r" b="b"/>
            <a:pathLst>
              <a:path w="27" h="39">
                <a:moveTo>
                  <a:pt x="18" y="31"/>
                </a:moveTo>
                <a:cubicBezTo>
                  <a:pt x="17" y="30"/>
                  <a:pt x="15" y="30"/>
                  <a:pt x="14" y="30"/>
                </a:cubicBezTo>
                <a:cubicBezTo>
                  <a:pt x="10" y="32"/>
                  <a:pt x="6" y="34"/>
                  <a:pt x="0" y="36"/>
                </a:cubicBezTo>
                <a:cubicBezTo>
                  <a:pt x="7" y="24"/>
                  <a:pt x="14" y="13"/>
                  <a:pt x="21" y="0"/>
                </a:cubicBezTo>
                <a:cubicBezTo>
                  <a:pt x="23" y="14"/>
                  <a:pt x="25" y="26"/>
                  <a:pt x="27" y="39"/>
                </a:cubicBezTo>
                <a:cubicBezTo>
                  <a:pt x="27" y="39"/>
                  <a:pt x="27" y="39"/>
                  <a:pt x="26" y="39"/>
                </a:cubicBezTo>
                <a:cubicBezTo>
                  <a:pt x="23" y="37"/>
                  <a:pt x="20" y="34"/>
                  <a:pt x="18" y="31"/>
                </a:cubicBezTo>
                <a:close/>
              </a:path>
            </a:pathLst>
          </a:custGeom>
          <a:solidFill>
            <a:srgbClr val="3B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0" name="Freeform 257">
            <a:extLst>
              <a:ext uri="{FF2B5EF4-FFF2-40B4-BE49-F238E27FC236}">
                <a16:creationId xmlns:a16="http://schemas.microsoft.com/office/drawing/2014/main" id="{D2B80D93-71B5-46BD-88C8-1303AA27E3A3}"/>
              </a:ext>
            </a:extLst>
          </p:cNvPr>
          <p:cNvSpPr>
            <a:spLocks/>
          </p:cNvSpPr>
          <p:nvPr/>
        </p:nvSpPr>
        <p:spPr bwMode="auto">
          <a:xfrm>
            <a:off x="8148638" y="4459288"/>
            <a:ext cx="681038" cy="155575"/>
          </a:xfrm>
          <a:custGeom>
            <a:avLst/>
            <a:gdLst>
              <a:gd name="T0" fmla="*/ 0 w 209"/>
              <a:gd name="T1" fmla="*/ 47 h 48"/>
              <a:gd name="T2" fmla="*/ 7 w 209"/>
              <a:gd name="T3" fmla="*/ 46 h 48"/>
              <a:gd name="T4" fmla="*/ 128 w 209"/>
              <a:gd name="T5" fmla="*/ 46 h 48"/>
              <a:gd name="T6" fmla="*/ 189 w 209"/>
              <a:gd name="T7" fmla="*/ 24 h 48"/>
              <a:gd name="T8" fmla="*/ 204 w 209"/>
              <a:gd name="T9" fmla="*/ 5 h 48"/>
              <a:gd name="T10" fmla="*/ 209 w 209"/>
              <a:gd name="T11" fmla="*/ 0 h 48"/>
              <a:gd name="T12" fmla="*/ 137 w 209"/>
              <a:gd name="T13" fmla="*/ 47 h 48"/>
              <a:gd name="T14" fmla="*/ 0 w 209"/>
              <a:gd name="T15" fmla="*/ 4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 h="48">
                <a:moveTo>
                  <a:pt x="0" y="47"/>
                </a:moveTo>
                <a:cubicBezTo>
                  <a:pt x="2" y="44"/>
                  <a:pt x="5" y="46"/>
                  <a:pt x="7" y="46"/>
                </a:cubicBezTo>
                <a:cubicBezTo>
                  <a:pt x="47" y="46"/>
                  <a:pt x="87" y="45"/>
                  <a:pt x="128" y="46"/>
                </a:cubicBezTo>
                <a:cubicBezTo>
                  <a:pt x="151" y="46"/>
                  <a:pt x="172" y="40"/>
                  <a:pt x="189" y="24"/>
                </a:cubicBezTo>
                <a:cubicBezTo>
                  <a:pt x="195" y="18"/>
                  <a:pt x="201" y="13"/>
                  <a:pt x="204" y="5"/>
                </a:cubicBezTo>
                <a:cubicBezTo>
                  <a:pt x="205" y="3"/>
                  <a:pt x="206" y="0"/>
                  <a:pt x="209" y="0"/>
                </a:cubicBezTo>
                <a:cubicBezTo>
                  <a:pt x="194" y="30"/>
                  <a:pt x="170" y="46"/>
                  <a:pt x="137" y="47"/>
                </a:cubicBezTo>
                <a:cubicBezTo>
                  <a:pt x="91" y="48"/>
                  <a:pt x="46" y="47"/>
                  <a:pt x="0" y="47"/>
                </a:cubicBezTo>
                <a:close/>
              </a:path>
            </a:pathLst>
          </a:custGeom>
          <a:solidFill>
            <a:srgbClr val="2839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1" name="Freeform 258">
            <a:extLst>
              <a:ext uri="{FF2B5EF4-FFF2-40B4-BE49-F238E27FC236}">
                <a16:creationId xmlns:a16="http://schemas.microsoft.com/office/drawing/2014/main" id="{F7499227-68B7-48C6-9B94-7BF61DC09EF3}"/>
              </a:ext>
            </a:extLst>
          </p:cNvPr>
          <p:cNvSpPr>
            <a:spLocks/>
          </p:cNvSpPr>
          <p:nvPr/>
        </p:nvSpPr>
        <p:spPr bwMode="auto">
          <a:xfrm>
            <a:off x="8448675" y="3911601"/>
            <a:ext cx="100013" cy="100013"/>
          </a:xfrm>
          <a:custGeom>
            <a:avLst/>
            <a:gdLst>
              <a:gd name="T0" fmla="*/ 12 w 31"/>
              <a:gd name="T1" fmla="*/ 11 h 31"/>
              <a:gd name="T2" fmla="*/ 0 w 31"/>
              <a:gd name="T3" fmla="*/ 2 h 31"/>
              <a:gd name="T4" fmla="*/ 14 w 31"/>
              <a:gd name="T5" fmla="*/ 0 h 31"/>
              <a:gd name="T6" fmla="*/ 31 w 31"/>
              <a:gd name="T7" fmla="*/ 17 h 31"/>
              <a:gd name="T8" fmla="*/ 29 w 31"/>
              <a:gd name="T9" fmla="*/ 31 h 31"/>
              <a:gd name="T10" fmla="*/ 12 w 31"/>
              <a:gd name="T11" fmla="*/ 11 h 31"/>
            </a:gdLst>
            <a:ahLst/>
            <a:cxnLst>
              <a:cxn ang="0">
                <a:pos x="T0" y="T1"/>
              </a:cxn>
              <a:cxn ang="0">
                <a:pos x="T2" y="T3"/>
              </a:cxn>
              <a:cxn ang="0">
                <a:pos x="T4" y="T5"/>
              </a:cxn>
              <a:cxn ang="0">
                <a:pos x="T6" y="T7"/>
              </a:cxn>
              <a:cxn ang="0">
                <a:pos x="T8" y="T9"/>
              </a:cxn>
              <a:cxn ang="0">
                <a:pos x="T10" y="T11"/>
              </a:cxn>
            </a:cxnLst>
            <a:rect l="0" t="0" r="r" b="b"/>
            <a:pathLst>
              <a:path w="31" h="31">
                <a:moveTo>
                  <a:pt x="12" y="11"/>
                </a:moveTo>
                <a:cubicBezTo>
                  <a:pt x="7" y="9"/>
                  <a:pt x="2" y="8"/>
                  <a:pt x="0" y="2"/>
                </a:cubicBezTo>
                <a:cubicBezTo>
                  <a:pt x="5" y="1"/>
                  <a:pt x="10" y="0"/>
                  <a:pt x="14" y="0"/>
                </a:cubicBezTo>
                <a:cubicBezTo>
                  <a:pt x="25" y="1"/>
                  <a:pt x="31" y="7"/>
                  <a:pt x="31" y="17"/>
                </a:cubicBezTo>
                <a:cubicBezTo>
                  <a:pt x="31" y="22"/>
                  <a:pt x="30" y="26"/>
                  <a:pt x="29" y="31"/>
                </a:cubicBezTo>
                <a:cubicBezTo>
                  <a:pt x="28" y="20"/>
                  <a:pt x="25" y="11"/>
                  <a:pt x="12" y="11"/>
                </a:cubicBezTo>
                <a:close/>
              </a:path>
            </a:pathLst>
          </a:custGeom>
          <a:solidFill>
            <a:srgbClr val="2E5C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2" name="Freeform 259">
            <a:extLst>
              <a:ext uri="{FF2B5EF4-FFF2-40B4-BE49-F238E27FC236}">
                <a16:creationId xmlns:a16="http://schemas.microsoft.com/office/drawing/2014/main" id="{DE9F3FAC-9105-44AB-877B-6884F02F4547}"/>
              </a:ext>
            </a:extLst>
          </p:cNvPr>
          <p:cNvSpPr>
            <a:spLocks/>
          </p:cNvSpPr>
          <p:nvPr/>
        </p:nvSpPr>
        <p:spPr bwMode="auto">
          <a:xfrm>
            <a:off x="8767763" y="2574926"/>
            <a:ext cx="90488" cy="74613"/>
          </a:xfrm>
          <a:custGeom>
            <a:avLst/>
            <a:gdLst>
              <a:gd name="T0" fmla="*/ 2 w 28"/>
              <a:gd name="T1" fmla="*/ 22 h 23"/>
              <a:gd name="T2" fmla="*/ 0 w 28"/>
              <a:gd name="T3" fmla="*/ 0 h 23"/>
              <a:gd name="T4" fmla="*/ 28 w 28"/>
              <a:gd name="T5" fmla="*/ 8 h 23"/>
              <a:gd name="T6" fmla="*/ 4 w 28"/>
              <a:gd name="T7" fmla="*/ 23 h 23"/>
              <a:gd name="T8" fmla="*/ 2 w 28"/>
              <a:gd name="T9" fmla="*/ 22 h 23"/>
            </a:gdLst>
            <a:ahLst/>
            <a:cxnLst>
              <a:cxn ang="0">
                <a:pos x="T0" y="T1"/>
              </a:cxn>
              <a:cxn ang="0">
                <a:pos x="T2" y="T3"/>
              </a:cxn>
              <a:cxn ang="0">
                <a:pos x="T4" y="T5"/>
              </a:cxn>
              <a:cxn ang="0">
                <a:pos x="T6" y="T7"/>
              </a:cxn>
              <a:cxn ang="0">
                <a:pos x="T8" y="T9"/>
              </a:cxn>
            </a:cxnLst>
            <a:rect l="0" t="0" r="r" b="b"/>
            <a:pathLst>
              <a:path w="28" h="23">
                <a:moveTo>
                  <a:pt x="2" y="22"/>
                </a:moveTo>
                <a:cubicBezTo>
                  <a:pt x="8" y="14"/>
                  <a:pt x="6" y="7"/>
                  <a:pt x="0" y="0"/>
                </a:cubicBezTo>
                <a:cubicBezTo>
                  <a:pt x="9" y="3"/>
                  <a:pt x="18" y="5"/>
                  <a:pt x="28" y="8"/>
                </a:cubicBezTo>
                <a:cubicBezTo>
                  <a:pt x="19" y="13"/>
                  <a:pt x="11" y="18"/>
                  <a:pt x="4" y="23"/>
                </a:cubicBezTo>
                <a:cubicBezTo>
                  <a:pt x="3" y="23"/>
                  <a:pt x="2" y="23"/>
                  <a:pt x="2" y="22"/>
                </a:cubicBezTo>
                <a:close/>
              </a:path>
            </a:pathLst>
          </a:custGeom>
          <a:solidFill>
            <a:srgbClr val="3D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3" name="Freeform 260">
            <a:extLst>
              <a:ext uri="{FF2B5EF4-FFF2-40B4-BE49-F238E27FC236}">
                <a16:creationId xmlns:a16="http://schemas.microsoft.com/office/drawing/2014/main" id="{0AD5B1BF-54EF-46E3-9FE3-820BC9964ABB}"/>
              </a:ext>
            </a:extLst>
          </p:cNvPr>
          <p:cNvSpPr>
            <a:spLocks/>
          </p:cNvSpPr>
          <p:nvPr/>
        </p:nvSpPr>
        <p:spPr bwMode="auto">
          <a:xfrm>
            <a:off x="5959475" y="1136651"/>
            <a:ext cx="203200" cy="84138"/>
          </a:xfrm>
          <a:custGeom>
            <a:avLst/>
            <a:gdLst>
              <a:gd name="T0" fmla="*/ 0 w 62"/>
              <a:gd name="T1" fmla="*/ 22 h 26"/>
              <a:gd name="T2" fmla="*/ 24 w 62"/>
              <a:gd name="T3" fmla="*/ 17 h 26"/>
              <a:gd name="T4" fmla="*/ 56 w 62"/>
              <a:gd name="T5" fmla="*/ 3 h 26"/>
              <a:gd name="T6" fmla="*/ 62 w 62"/>
              <a:gd name="T7" fmla="*/ 0 h 26"/>
              <a:gd name="T8" fmla="*/ 2 w 62"/>
              <a:gd name="T9" fmla="*/ 26 h 26"/>
              <a:gd name="T10" fmla="*/ 0 w 62"/>
              <a:gd name="T11" fmla="*/ 22 h 26"/>
            </a:gdLst>
            <a:ahLst/>
            <a:cxnLst>
              <a:cxn ang="0">
                <a:pos x="T0" y="T1"/>
              </a:cxn>
              <a:cxn ang="0">
                <a:pos x="T2" y="T3"/>
              </a:cxn>
              <a:cxn ang="0">
                <a:pos x="T4" y="T5"/>
              </a:cxn>
              <a:cxn ang="0">
                <a:pos x="T6" y="T7"/>
              </a:cxn>
              <a:cxn ang="0">
                <a:pos x="T8" y="T9"/>
              </a:cxn>
              <a:cxn ang="0">
                <a:pos x="T10" y="T11"/>
              </a:cxn>
            </a:cxnLst>
            <a:rect l="0" t="0" r="r" b="b"/>
            <a:pathLst>
              <a:path w="62" h="26">
                <a:moveTo>
                  <a:pt x="0" y="22"/>
                </a:moveTo>
                <a:cubicBezTo>
                  <a:pt x="8" y="20"/>
                  <a:pt x="16" y="19"/>
                  <a:pt x="24" y="17"/>
                </a:cubicBezTo>
                <a:cubicBezTo>
                  <a:pt x="35" y="14"/>
                  <a:pt x="46" y="9"/>
                  <a:pt x="56" y="3"/>
                </a:cubicBezTo>
                <a:cubicBezTo>
                  <a:pt x="58" y="2"/>
                  <a:pt x="60" y="0"/>
                  <a:pt x="62" y="0"/>
                </a:cubicBezTo>
                <a:cubicBezTo>
                  <a:pt x="44" y="14"/>
                  <a:pt x="24" y="22"/>
                  <a:pt x="2" y="26"/>
                </a:cubicBezTo>
                <a:cubicBezTo>
                  <a:pt x="2" y="24"/>
                  <a:pt x="2" y="22"/>
                  <a:pt x="0" y="22"/>
                </a:cubicBezTo>
                <a:close/>
              </a:path>
            </a:pathLst>
          </a:custGeom>
          <a:solidFill>
            <a:srgbClr val="C8E5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4" name="Freeform 261">
            <a:extLst>
              <a:ext uri="{FF2B5EF4-FFF2-40B4-BE49-F238E27FC236}">
                <a16:creationId xmlns:a16="http://schemas.microsoft.com/office/drawing/2014/main" id="{DDEF013D-79E6-43A4-9A3D-C56075B0C0A3}"/>
              </a:ext>
            </a:extLst>
          </p:cNvPr>
          <p:cNvSpPr>
            <a:spLocks/>
          </p:cNvSpPr>
          <p:nvPr/>
        </p:nvSpPr>
        <p:spPr bwMode="auto">
          <a:xfrm>
            <a:off x="7815263" y="4605338"/>
            <a:ext cx="107950" cy="55563"/>
          </a:xfrm>
          <a:custGeom>
            <a:avLst/>
            <a:gdLst>
              <a:gd name="T0" fmla="*/ 0 w 33"/>
              <a:gd name="T1" fmla="*/ 5 h 17"/>
              <a:gd name="T2" fmla="*/ 11 w 33"/>
              <a:gd name="T3" fmla="*/ 4 h 17"/>
              <a:gd name="T4" fmla="*/ 33 w 33"/>
              <a:gd name="T5" fmla="*/ 11 h 17"/>
              <a:gd name="T6" fmla="*/ 0 w 33"/>
              <a:gd name="T7" fmla="*/ 5 h 17"/>
            </a:gdLst>
            <a:ahLst/>
            <a:cxnLst>
              <a:cxn ang="0">
                <a:pos x="T0" y="T1"/>
              </a:cxn>
              <a:cxn ang="0">
                <a:pos x="T2" y="T3"/>
              </a:cxn>
              <a:cxn ang="0">
                <a:pos x="T4" y="T5"/>
              </a:cxn>
              <a:cxn ang="0">
                <a:pos x="T6" y="T7"/>
              </a:cxn>
            </a:cxnLst>
            <a:rect l="0" t="0" r="r" b="b"/>
            <a:pathLst>
              <a:path w="33" h="17">
                <a:moveTo>
                  <a:pt x="0" y="5"/>
                </a:moveTo>
                <a:cubicBezTo>
                  <a:pt x="1" y="1"/>
                  <a:pt x="5" y="0"/>
                  <a:pt x="11" y="4"/>
                </a:cubicBezTo>
                <a:cubicBezTo>
                  <a:pt x="16" y="12"/>
                  <a:pt x="24" y="11"/>
                  <a:pt x="33" y="11"/>
                </a:cubicBezTo>
                <a:cubicBezTo>
                  <a:pt x="18" y="17"/>
                  <a:pt x="6" y="15"/>
                  <a:pt x="0" y="5"/>
                </a:cubicBezTo>
                <a:close/>
              </a:path>
            </a:pathLst>
          </a:custGeom>
          <a:solidFill>
            <a:srgbClr val="325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5" name="Freeform 262">
            <a:extLst>
              <a:ext uri="{FF2B5EF4-FFF2-40B4-BE49-F238E27FC236}">
                <a16:creationId xmlns:a16="http://schemas.microsoft.com/office/drawing/2014/main" id="{966398EA-5D12-410E-BE6E-5AC592806D1B}"/>
              </a:ext>
            </a:extLst>
          </p:cNvPr>
          <p:cNvSpPr>
            <a:spLocks/>
          </p:cNvSpPr>
          <p:nvPr/>
        </p:nvSpPr>
        <p:spPr bwMode="auto">
          <a:xfrm>
            <a:off x="5608638" y="4775201"/>
            <a:ext cx="87313" cy="87313"/>
          </a:xfrm>
          <a:custGeom>
            <a:avLst/>
            <a:gdLst>
              <a:gd name="T0" fmla="*/ 23 w 27"/>
              <a:gd name="T1" fmla="*/ 5 h 27"/>
              <a:gd name="T2" fmla="*/ 22 w 27"/>
              <a:gd name="T3" fmla="*/ 23 h 27"/>
              <a:gd name="T4" fmla="*/ 6 w 27"/>
              <a:gd name="T5" fmla="*/ 23 h 27"/>
              <a:gd name="T6" fmla="*/ 4 w 27"/>
              <a:gd name="T7" fmla="*/ 7 h 27"/>
              <a:gd name="T8" fmla="*/ 6 w 27"/>
              <a:gd name="T9" fmla="*/ 4 h 27"/>
              <a:gd name="T10" fmla="*/ 23 w 27"/>
              <a:gd name="T11" fmla="*/ 5 h 27"/>
            </a:gdLst>
            <a:ahLst/>
            <a:cxnLst>
              <a:cxn ang="0">
                <a:pos x="T0" y="T1"/>
              </a:cxn>
              <a:cxn ang="0">
                <a:pos x="T2" y="T3"/>
              </a:cxn>
              <a:cxn ang="0">
                <a:pos x="T4" y="T5"/>
              </a:cxn>
              <a:cxn ang="0">
                <a:pos x="T6" y="T7"/>
              </a:cxn>
              <a:cxn ang="0">
                <a:pos x="T8" y="T9"/>
              </a:cxn>
              <a:cxn ang="0">
                <a:pos x="T10" y="T11"/>
              </a:cxn>
            </a:cxnLst>
            <a:rect l="0" t="0" r="r" b="b"/>
            <a:pathLst>
              <a:path w="27" h="27">
                <a:moveTo>
                  <a:pt x="23" y="5"/>
                </a:moveTo>
                <a:cubicBezTo>
                  <a:pt x="27" y="13"/>
                  <a:pt x="27" y="18"/>
                  <a:pt x="22" y="23"/>
                </a:cubicBezTo>
                <a:cubicBezTo>
                  <a:pt x="17" y="27"/>
                  <a:pt x="11" y="27"/>
                  <a:pt x="6" y="23"/>
                </a:cubicBezTo>
                <a:cubicBezTo>
                  <a:pt x="1" y="19"/>
                  <a:pt x="0" y="13"/>
                  <a:pt x="4" y="7"/>
                </a:cubicBezTo>
                <a:cubicBezTo>
                  <a:pt x="4" y="6"/>
                  <a:pt x="5" y="5"/>
                  <a:pt x="6" y="4"/>
                </a:cubicBezTo>
                <a:cubicBezTo>
                  <a:pt x="12" y="0"/>
                  <a:pt x="17" y="1"/>
                  <a:pt x="23" y="5"/>
                </a:cubicBezTo>
                <a:close/>
              </a:path>
            </a:pathLst>
          </a:custGeom>
          <a:solidFill>
            <a:srgbClr val="F8F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46" name="Freeform 263">
            <a:extLst>
              <a:ext uri="{FF2B5EF4-FFF2-40B4-BE49-F238E27FC236}">
                <a16:creationId xmlns:a16="http://schemas.microsoft.com/office/drawing/2014/main" id="{52F29888-821C-4DD8-B352-FE7401552384}"/>
              </a:ext>
            </a:extLst>
          </p:cNvPr>
          <p:cNvSpPr>
            <a:spLocks/>
          </p:cNvSpPr>
          <p:nvPr/>
        </p:nvSpPr>
        <p:spPr bwMode="auto">
          <a:xfrm>
            <a:off x="5549900" y="4311651"/>
            <a:ext cx="87313" cy="82550"/>
          </a:xfrm>
          <a:custGeom>
            <a:avLst/>
            <a:gdLst>
              <a:gd name="T0" fmla="*/ 17 w 27"/>
              <a:gd name="T1" fmla="*/ 25 h 25"/>
              <a:gd name="T2" fmla="*/ 3 w 27"/>
              <a:gd name="T3" fmla="*/ 18 h 25"/>
              <a:gd name="T4" fmla="*/ 6 w 27"/>
              <a:gd name="T5" fmla="*/ 3 h 25"/>
              <a:gd name="T6" fmla="*/ 21 w 27"/>
              <a:gd name="T7" fmla="*/ 3 h 25"/>
              <a:gd name="T8" fmla="*/ 25 w 27"/>
              <a:gd name="T9" fmla="*/ 7 h 25"/>
              <a:gd name="T10" fmla="*/ 17 w 27"/>
              <a:gd name="T11" fmla="*/ 25 h 25"/>
            </a:gdLst>
            <a:ahLst/>
            <a:cxnLst>
              <a:cxn ang="0">
                <a:pos x="T0" y="T1"/>
              </a:cxn>
              <a:cxn ang="0">
                <a:pos x="T2" y="T3"/>
              </a:cxn>
              <a:cxn ang="0">
                <a:pos x="T4" y="T5"/>
              </a:cxn>
              <a:cxn ang="0">
                <a:pos x="T6" y="T7"/>
              </a:cxn>
              <a:cxn ang="0">
                <a:pos x="T8" y="T9"/>
              </a:cxn>
              <a:cxn ang="0">
                <a:pos x="T10" y="T11"/>
              </a:cxn>
            </a:cxnLst>
            <a:rect l="0" t="0" r="r" b="b"/>
            <a:pathLst>
              <a:path w="27" h="25">
                <a:moveTo>
                  <a:pt x="17" y="25"/>
                </a:moveTo>
                <a:cubicBezTo>
                  <a:pt x="11" y="25"/>
                  <a:pt x="6" y="24"/>
                  <a:pt x="3" y="18"/>
                </a:cubicBezTo>
                <a:cubicBezTo>
                  <a:pt x="0" y="13"/>
                  <a:pt x="1" y="7"/>
                  <a:pt x="6" y="3"/>
                </a:cubicBezTo>
                <a:cubicBezTo>
                  <a:pt x="10" y="0"/>
                  <a:pt x="16" y="0"/>
                  <a:pt x="21" y="3"/>
                </a:cubicBezTo>
                <a:cubicBezTo>
                  <a:pt x="22" y="5"/>
                  <a:pt x="24" y="6"/>
                  <a:pt x="25" y="7"/>
                </a:cubicBezTo>
                <a:cubicBezTo>
                  <a:pt x="27" y="18"/>
                  <a:pt x="25" y="21"/>
                  <a:pt x="17" y="25"/>
                </a:cubicBezTo>
                <a:close/>
              </a:path>
            </a:pathLst>
          </a:custGeom>
          <a:solidFill>
            <a:srgbClr val="F9F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93988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290888" y="254577"/>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0070C0"/>
                </a:solidFill>
                <a:latin typeface="Raleway" pitchFamily="2" charset="0"/>
              </a:rPr>
              <a:t>RESOURCES</a:t>
            </a:r>
            <a:endParaRPr dirty="0">
              <a:solidFill>
                <a:srgbClr val="0070C0"/>
              </a:solidFill>
              <a:latin typeface="Raleway" pitchFamily="2" charset="0"/>
            </a:endParaRPr>
          </a:p>
        </p:txBody>
      </p:sp>
      <p:sp>
        <p:nvSpPr>
          <p:cNvPr id="6" name="Freeform 5">
            <a:extLst>
              <a:ext uri="{FF2B5EF4-FFF2-40B4-BE49-F238E27FC236}">
                <a16:creationId xmlns:a16="http://schemas.microsoft.com/office/drawing/2014/main" id="{B9C6D00B-DD60-4209-8167-1E40EC650FDD}"/>
              </a:ext>
            </a:extLst>
          </p:cNvPr>
          <p:cNvSpPr>
            <a:spLocks noEditPoints="1"/>
          </p:cNvSpPr>
          <p:nvPr/>
        </p:nvSpPr>
        <p:spPr bwMode="auto">
          <a:xfrm>
            <a:off x="3652838" y="3178175"/>
            <a:ext cx="785812" cy="666750"/>
          </a:xfrm>
          <a:custGeom>
            <a:avLst/>
            <a:gdLst>
              <a:gd name="T0" fmla="*/ 180 w 349"/>
              <a:gd name="T1" fmla="*/ 296 h 296"/>
              <a:gd name="T2" fmla="*/ 96 w 349"/>
              <a:gd name="T3" fmla="*/ 296 h 296"/>
              <a:gd name="T4" fmla="*/ 51 w 349"/>
              <a:gd name="T5" fmla="*/ 274 h 296"/>
              <a:gd name="T6" fmla="*/ 33 w 349"/>
              <a:gd name="T7" fmla="*/ 91 h 296"/>
              <a:gd name="T8" fmla="*/ 190 w 349"/>
              <a:gd name="T9" fmla="*/ 3 h 296"/>
              <a:gd name="T10" fmla="*/ 346 w 349"/>
              <a:gd name="T11" fmla="*/ 157 h 296"/>
              <a:gd name="T12" fmla="*/ 307 w 349"/>
              <a:gd name="T13" fmla="*/ 276 h 296"/>
              <a:gd name="T14" fmla="*/ 264 w 349"/>
              <a:gd name="T15" fmla="*/ 296 h 296"/>
              <a:gd name="T16" fmla="*/ 180 w 349"/>
              <a:gd name="T17" fmla="*/ 296 h 296"/>
              <a:gd name="T18" fmla="*/ 180 w 349"/>
              <a:gd name="T19" fmla="*/ 296 h 296"/>
              <a:gd name="T20" fmla="*/ 181 w 349"/>
              <a:gd name="T21" fmla="*/ 234 h 296"/>
              <a:gd name="T22" fmla="*/ 214 w 349"/>
              <a:gd name="T23" fmla="*/ 212 h 296"/>
              <a:gd name="T24" fmla="*/ 210 w 349"/>
              <a:gd name="T25" fmla="*/ 172 h 296"/>
              <a:gd name="T26" fmla="*/ 208 w 349"/>
              <a:gd name="T27" fmla="*/ 156 h 296"/>
              <a:gd name="T28" fmla="*/ 225 w 349"/>
              <a:gd name="T29" fmla="*/ 108 h 296"/>
              <a:gd name="T30" fmla="*/ 220 w 349"/>
              <a:gd name="T31" fmla="*/ 89 h 296"/>
              <a:gd name="T32" fmla="*/ 200 w 349"/>
              <a:gd name="T33" fmla="*/ 98 h 296"/>
              <a:gd name="T34" fmla="*/ 183 w 349"/>
              <a:gd name="T35" fmla="*/ 147 h 296"/>
              <a:gd name="T36" fmla="*/ 171 w 349"/>
              <a:gd name="T37" fmla="*/ 158 h 296"/>
              <a:gd name="T38" fmla="*/ 141 w 349"/>
              <a:gd name="T39" fmla="*/ 200 h 296"/>
              <a:gd name="T40" fmla="*/ 181 w 349"/>
              <a:gd name="T41" fmla="*/ 2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9" h="296">
                <a:moveTo>
                  <a:pt x="180" y="296"/>
                </a:moveTo>
                <a:cubicBezTo>
                  <a:pt x="152" y="296"/>
                  <a:pt x="124" y="296"/>
                  <a:pt x="96" y="296"/>
                </a:cubicBezTo>
                <a:cubicBezTo>
                  <a:pt x="77" y="296"/>
                  <a:pt x="62" y="289"/>
                  <a:pt x="51" y="274"/>
                </a:cubicBezTo>
                <a:cubicBezTo>
                  <a:pt x="8" y="217"/>
                  <a:pt x="0" y="155"/>
                  <a:pt x="33" y="91"/>
                </a:cubicBezTo>
                <a:cubicBezTo>
                  <a:pt x="66" y="29"/>
                  <a:pt x="120" y="0"/>
                  <a:pt x="190" y="3"/>
                </a:cubicBezTo>
                <a:cubicBezTo>
                  <a:pt x="273" y="6"/>
                  <a:pt x="340" y="74"/>
                  <a:pt x="346" y="157"/>
                </a:cubicBezTo>
                <a:cubicBezTo>
                  <a:pt x="349" y="202"/>
                  <a:pt x="335" y="241"/>
                  <a:pt x="307" y="276"/>
                </a:cubicBezTo>
                <a:cubicBezTo>
                  <a:pt x="296" y="290"/>
                  <a:pt x="282" y="296"/>
                  <a:pt x="264" y="296"/>
                </a:cubicBezTo>
                <a:cubicBezTo>
                  <a:pt x="236" y="296"/>
                  <a:pt x="208" y="296"/>
                  <a:pt x="180" y="296"/>
                </a:cubicBezTo>
                <a:cubicBezTo>
                  <a:pt x="180" y="296"/>
                  <a:pt x="180" y="296"/>
                  <a:pt x="180" y="296"/>
                </a:cubicBezTo>
                <a:close/>
                <a:moveTo>
                  <a:pt x="181" y="234"/>
                </a:moveTo>
                <a:cubicBezTo>
                  <a:pt x="195" y="234"/>
                  <a:pt x="207" y="227"/>
                  <a:pt x="214" y="212"/>
                </a:cubicBezTo>
                <a:cubicBezTo>
                  <a:pt x="221" y="198"/>
                  <a:pt x="220" y="184"/>
                  <a:pt x="210" y="172"/>
                </a:cubicBezTo>
                <a:cubicBezTo>
                  <a:pt x="206" y="166"/>
                  <a:pt x="205" y="162"/>
                  <a:pt x="208" y="156"/>
                </a:cubicBezTo>
                <a:cubicBezTo>
                  <a:pt x="214" y="140"/>
                  <a:pt x="219" y="124"/>
                  <a:pt x="225" y="108"/>
                </a:cubicBezTo>
                <a:cubicBezTo>
                  <a:pt x="228" y="100"/>
                  <a:pt x="227" y="94"/>
                  <a:pt x="220" y="89"/>
                </a:cubicBezTo>
                <a:cubicBezTo>
                  <a:pt x="212" y="84"/>
                  <a:pt x="204" y="88"/>
                  <a:pt x="200" y="98"/>
                </a:cubicBezTo>
                <a:cubicBezTo>
                  <a:pt x="194" y="114"/>
                  <a:pt x="188" y="131"/>
                  <a:pt x="183" y="147"/>
                </a:cubicBezTo>
                <a:cubicBezTo>
                  <a:pt x="181" y="153"/>
                  <a:pt x="178" y="156"/>
                  <a:pt x="171" y="158"/>
                </a:cubicBezTo>
                <a:cubicBezTo>
                  <a:pt x="151" y="162"/>
                  <a:pt x="139" y="180"/>
                  <a:pt x="141" y="200"/>
                </a:cubicBezTo>
                <a:cubicBezTo>
                  <a:pt x="144" y="219"/>
                  <a:pt x="160" y="234"/>
                  <a:pt x="181" y="23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E0DEFB33-5B1A-4157-BD97-CD133692500B}"/>
              </a:ext>
            </a:extLst>
          </p:cNvPr>
          <p:cNvSpPr>
            <a:spLocks noEditPoints="1"/>
          </p:cNvSpPr>
          <p:nvPr/>
        </p:nvSpPr>
        <p:spPr bwMode="auto">
          <a:xfrm>
            <a:off x="2609850" y="4287838"/>
            <a:ext cx="725487" cy="612775"/>
          </a:xfrm>
          <a:custGeom>
            <a:avLst/>
            <a:gdLst>
              <a:gd name="T0" fmla="*/ 162 w 322"/>
              <a:gd name="T1" fmla="*/ 272 h 272"/>
              <a:gd name="T2" fmla="*/ 44 w 322"/>
              <a:gd name="T3" fmla="*/ 272 h 272"/>
              <a:gd name="T4" fmla="*/ 1 w 322"/>
              <a:gd name="T5" fmla="*/ 229 h 272"/>
              <a:gd name="T6" fmla="*/ 1 w 322"/>
              <a:gd name="T7" fmla="*/ 44 h 272"/>
              <a:gd name="T8" fmla="*/ 43 w 322"/>
              <a:gd name="T9" fmla="*/ 2 h 272"/>
              <a:gd name="T10" fmla="*/ 105 w 322"/>
              <a:gd name="T11" fmla="*/ 2 h 272"/>
              <a:gd name="T12" fmla="*/ 139 w 322"/>
              <a:gd name="T13" fmla="*/ 21 h 272"/>
              <a:gd name="T14" fmla="*/ 178 w 322"/>
              <a:gd name="T15" fmla="*/ 43 h 272"/>
              <a:gd name="T16" fmla="*/ 285 w 322"/>
              <a:gd name="T17" fmla="*/ 43 h 272"/>
              <a:gd name="T18" fmla="*/ 322 w 322"/>
              <a:gd name="T19" fmla="*/ 80 h 272"/>
              <a:gd name="T20" fmla="*/ 322 w 322"/>
              <a:gd name="T21" fmla="*/ 233 h 272"/>
              <a:gd name="T22" fmla="*/ 283 w 322"/>
              <a:gd name="T23" fmla="*/ 272 h 272"/>
              <a:gd name="T24" fmla="*/ 162 w 322"/>
              <a:gd name="T25" fmla="*/ 272 h 272"/>
              <a:gd name="T26" fmla="*/ 166 w 322"/>
              <a:gd name="T27" fmla="*/ 217 h 272"/>
              <a:gd name="T28" fmla="*/ 182 w 322"/>
              <a:gd name="T29" fmla="*/ 217 h 272"/>
              <a:gd name="T30" fmla="*/ 192 w 322"/>
              <a:gd name="T31" fmla="*/ 205 h 272"/>
              <a:gd name="T32" fmla="*/ 185 w 322"/>
              <a:gd name="T33" fmla="*/ 174 h 272"/>
              <a:gd name="T34" fmla="*/ 190 w 322"/>
              <a:gd name="T35" fmla="*/ 160 h 272"/>
              <a:gd name="T36" fmla="*/ 193 w 322"/>
              <a:gd name="T37" fmla="*/ 110 h 272"/>
              <a:gd name="T38" fmla="*/ 144 w 322"/>
              <a:gd name="T39" fmla="*/ 106 h 272"/>
              <a:gd name="T40" fmla="*/ 140 w 322"/>
              <a:gd name="T41" fmla="*/ 157 h 272"/>
              <a:gd name="T42" fmla="*/ 146 w 322"/>
              <a:gd name="T43" fmla="*/ 182 h 272"/>
              <a:gd name="T44" fmla="*/ 144 w 322"/>
              <a:gd name="T45" fmla="*/ 191 h 272"/>
              <a:gd name="T46" fmla="*/ 166 w 322"/>
              <a:gd name="T47" fmla="*/ 21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2" h="272">
                <a:moveTo>
                  <a:pt x="162" y="272"/>
                </a:moveTo>
                <a:cubicBezTo>
                  <a:pt x="123" y="272"/>
                  <a:pt x="83" y="272"/>
                  <a:pt x="44" y="272"/>
                </a:cubicBezTo>
                <a:cubicBezTo>
                  <a:pt x="14" y="272"/>
                  <a:pt x="1" y="259"/>
                  <a:pt x="1" y="229"/>
                </a:cubicBezTo>
                <a:cubicBezTo>
                  <a:pt x="1" y="168"/>
                  <a:pt x="1" y="106"/>
                  <a:pt x="1" y="44"/>
                </a:cubicBezTo>
                <a:cubicBezTo>
                  <a:pt x="0" y="20"/>
                  <a:pt x="15" y="0"/>
                  <a:pt x="43" y="2"/>
                </a:cubicBezTo>
                <a:cubicBezTo>
                  <a:pt x="64" y="3"/>
                  <a:pt x="84" y="3"/>
                  <a:pt x="105" y="2"/>
                </a:cubicBezTo>
                <a:cubicBezTo>
                  <a:pt x="121" y="2"/>
                  <a:pt x="133" y="8"/>
                  <a:pt x="139" y="21"/>
                </a:cubicBezTo>
                <a:cubicBezTo>
                  <a:pt x="147" y="39"/>
                  <a:pt x="159" y="44"/>
                  <a:pt x="178" y="43"/>
                </a:cubicBezTo>
                <a:cubicBezTo>
                  <a:pt x="214" y="41"/>
                  <a:pt x="250" y="42"/>
                  <a:pt x="285" y="43"/>
                </a:cubicBezTo>
                <a:cubicBezTo>
                  <a:pt x="308" y="43"/>
                  <a:pt x="322" y="57"/>
                  <a:pt x="322" y="80"/>
                </a:cubicBezTo>
                <a:cubicBezTo>
                  <a:pt x="322" y="131"/>
                  <a:pt x="322" y="182"/>
                  <a:pt x="322" y="233"/>
                </a:cubicBezTo>
                <a:cubicBezTo>
                  <a:pt x="322" y="258"/>
                  <a:pt x="308" y="272"/>
                  <a:pt x="283" y="272"/>
                </a:cubicBezTo>
                <a:cubicBezTo>
                  <a:pt x="243" y="272"/>
                  <a:pt x="202" y="272"/>
                  <a:pt x="162" y="272"/>
                </a:cubicBezTo>
                <a:close/>
                <a:moveTo>
                  <a:pt x="166" y="217"/>
                </a:moveTo>
                <a:cubicBezTo>
                  <a:pt x="171" y="217"/>
                  <a:pt x="176" y="217"/>
                  <a:pt x="182" y="217"/>
                </a:cubicBezTo>
                <a:cubicBezTo>
                  <a:pt x="190" y="217"/>
                  <a:pt x="193" y="213"/>
                  <a:pt x="192" y="205"/>
                </a:cubicBezTo>
                <a:cubicBezTo>
                  <a:pt x="189" y="195"/>
                  <a:pt x="188" y="184"/>
                  <a:pt x="185" y="174"/>
                </a:cubicBezTo>
                <a:cubicBezTo>
                  <a:pt x="184" y="169"/>
                  <a:pt x="185" y="165"/>
                  <a:pt x="190" y="160"/>
                </a:cubicBezTo>
                <a:cubicBezTo>
                  <a:pt x="205" y="147"/>
                  <a:pt x="206" y="125"/>
                  <a:pt x="193" y="110"/>
                </a:cubicBezTo>
                <a:cubicBezTo>
                  <a:pt x="180" y="96"/>
                  <a:pt x="158" y="94"/>
                  <a:pt x="144" y="106"/>
                </a:cubicBezTo>
                <a:cubicBezTo>
                  <a:pt x="128" y="120"/>
                  <a:pt x="125" y="142"/>
                  <a:pt x="140" y="157"/>
                </a:cubicBezTo>
                <a:cubicBezTo>
                  <a:pt x="148" y="165"/>
                  <a:pt x="148" y="173"/>
                  <a:pt x="146" y="182"/>
                </a:cubicBezTo>
                <a:cubicBezTo>
                  <a:pt x="145" y="185"/>
                  <a:pt x="145" y="188"/>
                  <a:pt x="144" y="191"/>
                </a:cubicBezTo>
                <a:cubicBezTo>
                  <a:pt x="139" y="218"/>
                  <a:pt x="137" y="217"/>
                  <a:pt x="166" y="217"/>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794E95D8-F8BC-4256-AF18-A1F09F8EB69B}"/>
              </a:ext>
            </a:extLst>
          </p:cNvPr>
          <p:cNvSpPr>
            <a:spLocks noEditPoints="1"/>
          </p:cNvSpPr>
          <p:nvPr/>
        </p:nvSpPr>
        <p:spPr bwMode="auto">
          <a:xfrm>
            <a:off x="1597025" y="4221163"/>
            <a:ext cx="587375" cy="749300"/>
          </a:xfrm>
          <a:custGeom>
            <a:avLst/>
            <a:gdLst>
              <a:gd name="T0" fmla="*/ 261 w 261"/>
              <a:gd name="T1" fmla="*/ 166 h 333"/>
              <a:gd name="T2" fmla="*/ 261 w 261"/>
              <a:gd name="T3" fmla="*/ 285 h 333"/>
              <a:gd name="T4" fmla="*/ 213 w 261"/>
              <a:gd name="T5" fmla="*/ 333 h 333"/>
              <a:gd name="T6" fmla="*/ 46 w 261"/>
              <a:gd name="T7" fmla="*/ 333 h 333"/>
              <a:gd name="T8" fmla="*/ 0 w 261"/>
              <a:gd name="T9" fmla="*/ 288 h 333"/>
              <a:gd name="T10" fmla="*/ 0 w 261"/>
              <a:gd name="T11" fmla="*/ 107 h 333"/>
              <a:gd name="T12" fmla="*/ 14 w 261"/>
              <a:gd name="T13" fmla="*/ 73 h 333"/>
              <a:gd name="T14" fmla="*/ 78 w 261"/>
              <a:gd name="T15" fmla="*/ 12 h 333"/>
              <a:gd name="T16" fmla="*/ 109 w 261"/>
              <a:gd name="T17" fmla="*/ 0 h 333"/>
              <a:gd name="T18" fmla="*/ 216 w 261"/>
              <a:gd name="T19" fmla="*/ 1 h 333"/>
              <a:gd name="T20" fmla="*/ 261 w 261"/>
              <a:gd name="T21" fmla="*/ 46 h 333"/>
              <a:gd name="T22" fmla="*/ 261 w 261"/>
              <a:gd name="T23" fmla="*/ 166 h 333"/>
              <a:gd name="T24" fmla="*/ 261 w 261"/>
              <a:gd name="T25" fmla="*/ 166 h 333"/>
              <a:gd name="T26" fmla="*/ 132 w 261"/>
              <a:gd name="T27" fmla="*/ 267 h 333"/>
              <a:gd name="T28" fmla="*/ 173 w 261"/>
              <a:gd name="T29" fmla="*/ 267 h 333"/>
              <a:gd name="T30" fmla="*/ 202 w 261"/>
              <a:gd name="T31" fmla="*/ 247 h 333"/>
              <a:gd name="T32" fmla="*/ 193 w 261"/>
              <a:gd name="T33" fmla="*/ 214 h 333"/>
              <a:gd name="T34" fmla="*/ 188 w 261"/>
              <a:gd name="T35" fmla="*/ 203 h 333"/>
              <a:gd name="T36" fmla="*/ 150 w 261"/>
              <a:gd name="T37" fmla="*/ 177 h 333"/>
              <a:gd name="T38" fmla="*/ 138 w 261"/>
              <a:gd name="T39" fmla="*/ 175 h 333"/>
              <a:gd name="T40" fmla="*/ 90 w 261"/>
              <a:gd name="T41" fmla="*/ 191 h 333"/>
              <a:gd name="T42" fmla="*/ 81 w 261"/>
              <a:gd name="T43" fmla="*/ 201 h 333"/>
              <a:gd name="T44" fmla="*/ 57 w 261"/>
              <a:gd name="T45" fmla="*/ 237 h 333"/>
              <a:gd name="T46" fmla="*/ 92 w 261"/>
              <a:gd name="T47" fmla="*/ 267 h 333"/>
              <a:gd name="T48" fmla="*/ 132 w 261"/>
              <a:gd name="T49" fmla="*/ 267 h 333"/>
              <a:gd name="T50" fmla="*/ 109 w 261"/>
              <a:gd name="T51" fmla="*/ 26 h 333"/>
              <a:gd name="T52" fmla="*/ 94 w 261"/>
              <a:gd name="T53" fmla="*/ 36 h 333"/>
              <a:gd name="T54" fmla="*/ 34 w 261"/>
              <a:gd name="T55" fmla="*/ 93 h 333"/>
              <a:gd name="T56" fmla="*/ 27 w 261"/>
              <a:gd name="T57" fmla="*/ 105 h 333"/>
              <a:gd name="T58" fmla="*/ 88 w 261"/>
              <a:gd name="T59" fmla="*/ 105 h 333"/>
              <a:gd name="T60" fmla="*/ 109 w 261"/>
              <a:gd name="T61" fmla="*/ 82 h 333"/>
              <a:gd name="T62" fmla="*/ 109 w 261"/>
              <a:gd name="T63" fmla="*/ 26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1" h="333">
                <a:moveTo>
                  <a:pt x="261" y="166"/>
                </a:moveTo>
                <a:cubicBezTo>
                  <a:pt x="261" y="206"/>
                  <a:pt x="261" y="246"/>
                  <a:pt x="261" y="285"/>
                </a:cubicBezTo>
                <a:cubicBezTo>
                  <a:pt x="261" y="316"/>
                  <a:pt x="244" y="333"/>
                  <a:pt x="213" y="333"/>
                </a:cubicBezTo>
                <a:cubicBezTo>
                  <a:pt x="157" y="333"/>
                  <a:pt x="101" y="333"/>
                  <a:pt x="46" y="333"/>
                </a:cubicBezTo>
                <a:cubicBezTo>
                  <a:pt x="18" y="333"/>
                  <a:pt x="0" y="316"/>
                  <a:pt x="0" y="288"/>
                </a:cubicBezTo>
                <a:cubicBezTo>
                  <a:pt x="0" y="228"/>
                  <a:pt x="0" y="167"/>
                  <a:pt x="0" y="107"/>
                </a:cubicBezTo>
                <a:cubicBezTo>
                  <a:pt x="0" y="93"/>
                  <a:pt x="4" y="82"/>
                  <a:pt x="14" y="73"/>
                </a:cubicBezTo>
                <a:cubicBezTo>
                  <a:pt x="35" y="53"/>
                  <a:pt x="56" y="32"/>
                  <a:pt x="78" y="12"/>
                </a:cubicBezTo>
                <a:cubicBezTo>
                  <a:pt x="86" y="4"/>
                  <a:pt x="97" y="0"/>
                  <a:pt x="109" y="0"/>
                </a:cubicBezTo>
                <a:cubicBezTo>
                  <a:pt x="145" y="1"/>
                  <a:pt x="180" y="0"/>
                  <a:pt x="216" y="1"/>
                </a:cubicBezTo>
                <a:cubicBezTo>
                  <a:pt x="243" y="1"/>
                  <a:pt x="261" y="19"/>
                  <a:pt x="261" y="46"/>
                </a:cubicBezTo>
                <a:cubicBezTo>
                  <a:pt x="261" y="86"/>
                  <a:pt x="261" y="126"/>
                  <a:pt x="261" y="166"/>
                </a:cubicBezTo>
                <a:cubicBezTo>
                  <a:pt x="261" y="166"/>
                  <a:pt x="261" y="166"/>
                  <a:pt x="261" y="166"/>
                </a:cubicBezTo>
                <a:close/>
                <a:moveTo>
                  <a:pt x="132" y="267"/>
                </a:moveTo>
                <a:cubicBezTo>
                  <a:pt x="146" y="267"/>
                  <a:pt x="159" y="267"/>
                  <a:pt x="173" y="267"/>
                </a:cubicBezTo>
                <a:cubicBezTo>
                  <a:pt x="186" y="266"/>
                  <a:pt x="197" y="259"/>
                  <a:pt x="202" y="247"/>
                </a:cubicBezTo>
                <a:cubicBezTo>
                  <a:pt x="206" y="235"/>
                  <a:pt x="203" y="224"/>
                  <a:pt x="193" y="214"/>
                </a:cubicBezTo>
                <a:cubicBezTo>
                  <a:pt x="190" y="211"/>
                  <a:pt x="188" y="207"/>
                  <a:pt x="188" y="203"/>
                </a:cubicBezTo>
                <a:cubicBezTo>
                  <a:pt x="187" y="182"/>
                  <a:pt x="169" y="169"/>
                  <a:pt x="150" y="177"/>
                </a:cubicBezTo>
                <a:cubicBezTo>
                  <a:pt x="145" y="179"/>
                  <a:pt x="142" y="178"/>
                  <a:pt x="138" y="175"/>
                </a:cubicBezTo>
                <a:cubicBezTo>
                  <a:pt x="120" y="160"/>
                  <a:pt x="95" y="169"/>
                  <a:pt x="90" y="191"/>
                </a:cubicBezTo>
                <a:cubicBezTo>
                  <a:pt x="88" y="197"/>
                  <a:pt x="86" y="199"/>
                  <a:pt x="81" y="201"/>
                </a:cubicBezTo>
                <a:cubicBezTo>
                  <a:pt x="65" y="206"/>
                  <a:pt x="55" y="222"/>
                  <a:pt x="57" y="237"/>
                </a:cubicBezTo>
                <a:cubicBezTo>
                  <a:pt x="61" y="255"/>
                  <a:pt x="74" y="266"/>
                  <a:pt x="92" y="267"/>
                </a:cubicBezTo>
                <a:cubicBezTo>
                  <a:pt x="105" y="267"/>
                  <a:pt x="119" y="267"/>
                  <a:pt x="132" y="267"/>
                </a:cubicBezTo>
                <a:close/>
                <a:moveTo>
                  <a:pt x="109" y="26"/>
                </a:moveTo>
                <a:cubicBezTo>
                  <a:pt x="102" y="31"/>
                  <a:pt x="97" y="33"/>
                  <a:pt x="94" y="36"/>
                </a:cubicBezTo>
                <a:cubicBezTo>
                  <a:pt x="74" y="55"/>
                  <a:pt x="54" y="74"/>
                  <a:pt x="34" y="93"/>
                </a:cubicBezTo>
                <a:cubicBezTo>
                  <a:pt x="31" y="96"/>
                  <a:pt x="30" y="100"/>
                  <a:pt x="27" y="105"/>
                </a:cubicBezTo>
                <a:cubicBezTo>
                  <a:pt x="49" y="105"/>
                  <a:pt x="69" y="106"/>
                  <a:pt x="88" y="105"/>
                </a:cubicBezTo>
                <a:cubicBezTo>
                  <a:pt x="99" y="104"/>
                  <a:pt x="108" y="94"/>
                  <a:pt x="109" y="82"/>
                </a:cubicBezTo>
                <a:cubicBezTo>
                  <a:pt x="109" y="65"/>
                  <a:pt x="109" y="47"/>
                  <a:pt x="109" y="26"/>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1DDDB81D-7F9C-43F8-9BAC-CC3A353270AE}"/>
              </a:ext>
            </a:extLst>
          </p:cNvPr>
          <p:cNvSpPr>
            <a:spLocks noEditPoints="1"/>
          </p:cNvSpPr>
          <p:nvPr/>
        </p:nvSpPr>
        <p:spPr bwMode="auto">
          <a:xfrm>
            <a:off x="1512888" y="971550"/>
            <a:ext cx="752475" cy="750888"/>
          </a:xfrm>
          <a:custGeom>
            <a:avLst/>
            <a:gdLst>
              <a:gd name="T0" fmla="*/ 124 w 334"/>
              <a:gd name="T1" fmla="*/ 294 h 333"/>
              <a:gd name="T2" fmla="*/ 109 w 334"/>
              <a:gd name="T3" fmla="*/ 333 h 333"/>
              <a:gd name="T4" fmla="*/ 95 w 334"/>
              <a:gd name="T5" fmla="*/ 297 h 333"/>
              <a:gd name="T6" fmla="*/ 84 w 334"/>
              <a:gd name="T7" fmla="*/ 293 h 333"/>
              <a:gd name="T8" fmla="*/ 31 w 334"/>
              <a:gd name="T9" fmla="*/ 241 h 333"/>
              <a:gd name="T10" fmla="*/ 1 w 334"/>
              <a:gd name="T11" fmla="*/ 226 h 333"/>
              <a:gd name="T12" fmla="*/ 39 w 334"/>
              <a:gd name="T13" fmla="*/ 213 h 333"/>
              <a:gd name="T14" fmla="*/ 40 w 334"/>
              <a:gd name="T15" fmla="*/ 181 h 333"/>
              <a:gd name="T16" fmla="*/ 1 w 334"/>
              <a:gd name="T17" fmla="*/ 166 h 333"/>
              <a:gd name="T18" fmla="*/ 39 w 334"/>
              <a:gd name="T19" fmla="*/ 152 h 333"/>
              <a:gd name="T20" fmla="*/ 16 w 334"/>
              <a:gd name="T21" fmla="*/ 120 h 333"/>
              <a:gd name="T22" fmla="*/ 14 w 334"/>
              <a:gd name="T23" fmla="*/ 92 h 333"/>
              <a:gd name="T24" fmla="*/ 41 w 334"/>
              <a:gd name="T25" fmla="*/ 85 h 333"/>
              <a:gd name="T26" fmla="*/ 95 w 334"/>
              <a:gd name="T27" fmla="*/ 38 h 333"/>
              <a:gd name="T28" fmla="*/ 109 w 334"/>
              <a:gd name="T29" fmla="*/ 0 h 333"/>
              <a:gd name="T30" fmla="*/ 124 w 334"/>
              <a:gd name="T31" fmla="*/ 40 h 333"/>
              <a:gd name="T32" fmla="*/ 155 w 334"/>
              <a:gd name="T33" fmla="*/ 34 h 333"/>
              <a:gd name="T34" fmla="*/ 170 w 334"/>
              <a:gd name="T35" fmla="*/ 0 h 333"/>
              <a:gd name="T36" fmla="*/ 184 w 334"/>
              <a:gd name="T37" fmla="*/ 39 h 333"/>
              <a:gd name="T38" fmla="*/ 216 w 334"/>
              <a:gd name="T39" fmla="*/ 16 h 333"/>
              <a:gd name="T40" fmla="*/ 244 w 334"/>
              <a:gd name="T41" fmla="*/ 15 h 333"/>
              <a:gd name="T42" fmla="*/ 294 w 334"/>
              <a:gd name="T43" fmla="*/ 83 h 333"/>
              <a:gd name="T44" fmla="*/ 318 w 334"/>
              <a:gd name="T45" fmla="*/ 92 h 333"/>
              <a:gd name="T46" fmla="*/ 317 w 334"/>
              <a:gd name="T47" fmla="*/ 120 h 333"/>
              <a:gd name="T48" fmla="*/ 295 w 334"/>
              <a:gd name="T49" fmla="*/ 152 h 333"/>
              <a:gd name="T50" fmla="*/ 334 w 334"/>
              <a:gd name="T51" fmla="*/ 167 h 333"/>
              <a:gd name="T52" fmla="*/ 294 w 334"/>
              <a:gd name="T53" fmla="*/ 205 h 333"/>
              <a:gd name="T54" fmla="*/ 319 w 334"/>
              <a:gd name="T55" fmla="*/ 213 h 333"/>
              <a:gd name="T56" fmla="*/ 321 w 334"/>
              <a:gd name="T57" fmla="*/ 241 h 333"/>
              <a:gd name="T58" fmla="*/ 292 w 334"/>
              <a:gd name="T59" fmla="*/ 258 h 333"/>
              <a:gd name="T60" fmla="*/ 244 w 334"/>
              <a:gd name="T61" fmla="*/ 301 h 333"/>
              <a:gd name="T62" fmla="*/ 229 w 334"/>
              <a:gd name="T63" fmla="*/ 333 h 333"/>
              <a:gd name="T64" fmla="*/ 216 w 334"/>
              <a:gd name="T65" fmla="*/ 295 h 333"/>
              <a:gd name="T66" fmla="*/ 184 w 334"/>
              <a:gd name="T67" fmla="*/ 317 h 333"/>
              <a:gd name="T68" fmla="*/ 155 w 334"/>
              <a:gd name="T69" fmla="*/ 317 h 333"/>
              <a:gd name="T70" fmla="*/ 165 w 334"/>
              <a:gd name="T71" fmla="*/ 201 h 333"/>
              <a:gd name="T72" fmla="*/ 214 w 334"/>
              <a:gd name="T73" fmla="*/ 201 h 333"/>
              <a:gd name="T74" fmla="*/ 226 w 334"/>
              <a:gd name="T75" fmla="*/ 160 h 333"/>
              <a:gd name="T76" fmla="*/ 188 w 334"/>
              <a:gd name="T77" fmla="*/ 129 h 333"/>
              <a:gd name="T78" fmla="*/ 136 w 334"/>
              <a:gd name="T79" fmla="*/ 116 h 333"/>
              <a:gd name="T80" fmla="*/ 106 w 334"/>
              <a:gd name="T81" fmla="*/ 159 h 333"/>
              <a:gd name="T82" fmla="*/ 119 w 334"/>
              <a:gd name="T83" fmla="*/ 201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34" h="333">
                <a:moveTo>
                  <a:pt x="155" y="294"/>
                </a:moveTo>
                <a:cubicBezTo>
                  <a:pt x="144" y="294"/>
                  <a:pt x="135" y="294"/>
                  <a:pt x="124" y="294"/>
                </a:cubicBezTo>
                <a:cubicBezTo>
                  <a:pt x="124" y="302"/>
                  <a:pt x="124" y="309"/>
                  <a:pt x="124" y="316"/>
                </a:cubicBezTo>
                <a:cubicBezTo>
                  <a:pt x="123" y="327"/>
                  <a:pt x="118" y="333"/>
                  <a:pt x="109" y="333"/>
                </a:cubicBezTo>
                <a:cubicBezTo>
                  <a:pt x="100" y="333"/>
                  <a:pt x="96" y="327"/>
                  <a:pt x="95" y="316"/>
                </a:cubicBezTo>
                <a:cubicBezTo>
                  <a:pt x="95" y="310"/>
                  <a:pt x="95" y="304"/>
                  <a:pt x="95" y="297"/>
                </a:cubicBezTo>
                <a:cubicBezTo>
                  <a:pt x="95" y="297"/>
                  <a:pt x="95" y="296"/>
                  <a:pt x="95" y="295"/>
                </a:cubicBezTo>
                <a:cubicBezTo>
                  <a:pt x="91" y="294"/>
                  <a:pt x="88" y="293"/>
                  <a:pt x="84" y="293"/>
                </a:cubicBezTo>
                <a:cubicBezTo>
                  <a:pt x="62" y="290"/>
                  <a:pt x="44" y="273"/>
                  <a:pt x="41" y="250"/>
                </a:cubicBezTo>
                <a:cubicBezTo>
                  <a:pt x="40" y="243"/>
                  <a:pt x="38" y="240"/>
                  <a:pt x="31" y="241"/>
                </a:cubicBezTo>
                <a:cubicBezTo>
                  <a:pt x="25" y="242"/>
                  <a:pt x="20" y="241"/>
                  <a:pt x="15" y="241"/>
                </a:cubicBezTo>
                <a:cubicBezTo>
                  <a:pt x="6" y="240"/>
                  <a:pt x="1" y="235"/>
                  <a:pt x="1" y="226"/>
                </a:cubicBezTo>
                <a:cubicBezTo>
                  <a:pt x="2" y="217"/>
                  <a:pt x="7" y="213"/>
                  <a:pt x="16" y="213"/>
                </a:cubicBezTo>
                <a:cubicBezTo>
                  <a:pt x="23" y="213"/>
                  <a:pt x="31" y="213"/>
                  <a:pt x="39" y="213"/>
                </a:cubicBezTo>
                <a:cubicBezTo>
                  <a:pt x="39" y="210"/>
                  <a:pt x="40" y="207"/>
                  <a:pt x="40" y="205"/>
                </a:cubicBezTo>
                <a:cubicBezTo>
                  <a:pt x="40" y="197"/>
                  <a:pt x="40" y="190"/>
                  <a:pt x="40" y="181"/>
                </a:cubicBezTo>
                <a:cubicBezTo>
                  <a:pt x="32" y="181"/>
                  <a:pt x="25" y="181"/>
                  <a:pt x="17" y="181"/>
                </a:cubicBezTo>
                <a:cubicBezTo>
                  <a:pt x="7" y="180"/>
                  <a:pt x="1" y="175"/>
                  <a:pt x="1" y="166"/>
                </a:cubicBezTo>
                <a:cubicBezTo>
                  <a:pt x="1" y="158"/>
                  <a:pt x="7" y="153"/>
                  <a:pt x="17" y="152"/>
                </a:cubicBezTo>
                <a:cubicBezTo>
                  <a:pt x="24" y="152"/>
                  <a:pt x="31" y="152"/>
                  <a:pt x="39" y="152"/>
                </a:cubicBezTo>
                <a:cubicBezTo>
                  <a:pt x="39" y="141"/>
                  <a:pt x="39" y="131"/>
                  <a:pt x="39" y="120"/>
                </a:cubicBezTo>
                <a:cubicBezTo>
                  <a:pt x="31" y="120"/>
                  <a:pt x="23" y="120"/>
                  <a:pt x="16" y="120"/>
                </a:cubicBezTo>
                <a:cubicBezTo>
                  <a:pt x="8" y="120"/>
                  <a:pt x="2" y="116"/>
                  <a:pt x="1" y="108"/>
                </a:cubicBezTo>
                <a:cubicBezTo>
                  <a:pt x="0" y="99"/>
                  <a:pt x="5" y="93"/>
                  <a:pt x="14" y="92"/>
                </a:cubicBezTo>
                <a:cubicBezTo>
                  <a:pt x="20" y="91"/>
                  <a:pt x="27" y="92"/>
                  <a:pt x="34" y="91"/>
                </a:cubicBezTo>
                <a:cubicBezTo>
                  <a:pt x="36" y="91"/>
                  <a:pt x="40" y="88"/>
                  <a:pt x="41" y="85"/>
                </a:cubicBezTo>
                <a:cubicBezTo>
                  <a:pt x="47" y="54"/>
                  <a:pt x="60" y="42"/>
                  <a:pt x="92" y="40"/>
                </a:cubicBezTo>
                <a:cubicBezTo>
                  <a:pt x="92" y="39"/>
                  <a:pt x="93" y="39"/>
                  <a:pt x="95" y="38"/>
                </a:cubicBezTo>
                <a:cubicBezTo>
                  <a:pt x="95" y="31"/>
                  <a:pt x="95" y="23"/>
                  <a:pt x="95" y="15"/>
                </a:cubicBezTo>
                <a:cubicBezTo>
                  <a:pt x="95" y="6"/>
                  <a:pt x="100" y="1"/>
                  <a:pt x="109" y="0"/>
                </a:cubicBezTo>
                <a:cubicBezTo>
                  <a:pt x="118" y="0"/>
                  <a:pt x="123" y="5"/>
                  <a:pt x="123" y="13"/>
                </a:cubicBezTo>
                <a:cubicBezTo>
                  <a:pt x="124" y="22"/>
                  <a:pt x="124" y="30"/>
                  <a:pt x="124" y="40"/>
                </a:cubicBezTo>
                <a:cubicBezTo>
                  <a:pt x="133" y="40"/>
                  <a:pt x="142" y="40"/>
                  <a:pt x="151" y="39"/>
                </a:cubicBezTo>
                <a:cubicBezTo>
                  <a:pt x="152" y="39"/>
                  <a:pt x="155" y="36"/>
                  <a:pt x="155" y="34"/>
                </a:cubicBezTo>
                <a:cubicBezTo>
                  <a:pt x="156" y="27"/>
                  <a:pt x="155" y="21"/>
                  <a:pt x="156" y="14"/>
                </a:cubicBezTo>
                <a:cubicBezTo>
                  <a:pt x="156" y="5"/>
                  <a:pt x="162" y="0"/>
                  <a:pt x="170" y="0"/>
                </a:cubicBezTo>
                <a:cubicBezTo>
                  <a:pt x="179" y="1"/>
                  <a:pt x="183" y="6"/>
                  <a:pt x="184" y="15"/>
                </a:cubicBezTo>
                <a:cubicBezTo>
                  <a:pt x="184" y="23"/>
                  <a:pt x="184" y="31"/>
                  <a:pt x="184" y="39"/>
                </a:cubicBezTo>
                <a:cubicBezTo>
                  <a:pt x="187" y="39"/>
                  <a:pt x="188" y="40"/>
                  <a:pt x="190" y="40"/>
                </a:cubicBezTo>
                <a:cubicBezTo>
                  <a:pt x="215" y="41"/>
                  <a:pt x="215" y="41"/>
                  <a:pt x="216" y="16"/>
                </a:cubicBezTo>
                <a:cubicBezTo>
                  <a:pt x="216" y="6"/>
                  <a:pt x="221" y="0"/>
                  <a:pt x="229" y="0"/>
                </a:cubicBezTo>
                <a:cubicBezTo>
                  <a:pt x="238" y="0"/>
                  <a:pt x="245" y="5"/>
                  <a:pt x="244" y="15"/>
                </a:cubicBezTo>
                <a:cubicBezTo>
                  <a:pt x="242" y="31"/>
                  <a:pt x="245" y="40"/>
                  <a:pt x="264" y="44"/>
                </a:cubicBezTo>
                <a:cubicBezTo>
                  <a:pt x="282" y="48"/>
                  <a:pt x="291" y="64"/>
                  <a:pt x="294" y="83"/>
                </a:cubicBezTo>
                <a:cubicBezTo>
                  <a:pt x="294" y="85"/>
                  <a:pt x="295" y="88"/>
                  <a:pt x="295" y="92"/>
                </a:cubicBezTo>
                <a:cubicBezTo>
                  <a:pt x="303" y="92"/>
                  <a:pt x="310" y="91"/>
                  <a:pt x="318" y="92"/>
                </a:cubicBezTo>
                <a:cubicBezTo>
                  <a:pt x="329" y="92"/>
                  <a:pt x="334" y="98"/>
                  <a:pt x="334" y="107"/>
                </a:cubicBezTo>
                <a:cubicBezTo>
                  <a:pt x="333" y="116"/>
                  <a:pt x="328" y="120"/>
                  <a:pt x="317" y="120"/>
                </a:cubicBezTo>
                <a:cubicBezTo>
                  <a:pt x="310" y="120"/>
                  <a:pt x="303" y="120"/>
                  <a:pt x="295" y="120"/>
                </a:cubicBezTo>
                <a:cubicBezTo>
                  <a:pt x="295" y="131"/>
                  <a:pt x="295" y="141"/>
                  <a:pt x="295" y="152"/>
                </a:cubicBezTo>
                <a:cubicBezTo>
                  <a:pt x="303" y="152"/>
                  <a:pt x="310" y="152"/>
                  <a:pt x="317" y="152"/>
                </a:cubicBezTo>
                <a:cubicBezTo>
                  <a:pt x="328" y="152"/>
                  <a:pt x="334" y="158"/>
                  <a:pt x="334" y="167"/>
                </a:cubicBezTo>
                <a:cubicBezTo>
                  <a:pt x="333" y="176"/>
                  <a:pt x="328" y="180"/>
                  <a:pt x="317" y="181"/>
                </a:cubicBezTo>
                <a:cubicBezTo>
                  <a:pt x="294" y="181"/>
                  <a:pt x="294" y="181"/>
                  <a:pt x="294" y="205"/>
                </a:cubicBezTo>
                <a:cubicBezTo>
                  <a:pt x="294" y="207"/>
                  <a:pt x="295" y="209"/>
                  <a:pt x="295" y="213"/>
                </a:cubicBezTo>
                <a:cubicBezTo>
                  <a:pt x="303" y="213"/>
                  <a:pt x="311" y="213"/>
                  <a:pt x="319" y="213"/>
                </a:cubicBezTo>
                <a:cubicBezTo>
                  <a:pt x="328" y="213"/>
                  <a:pt x="333" y="217"/>
                  <a:pt x="334" y="226"/>
                </a:cubicBezTo>
                <a:cubicBezTo>
                  <a:pt x="334" y="235"/>
                  <a:pt x="329" y="240"/>
                  <a:pt x="321" y="241"/>
                </a:cubicBezTo>
                <a:cubicBezTo>
                  <a:pt x="312" y="242"/>
                  <a:pt x="304" y="241"/>
                  <a:pt x="295" y="241"/>
                </a:cubicBezTo>
                <a:cubicBezTo>
                  <a:pt x="294" y="247"/>
                  <a:pt x="294" y="253"/>
                  <a:pt x="292" y="258"/>
                </a:cubicBezTo>
                <a:cubicBezTo>
                  <a:pt x="286" y="277"/>
                  <a:pt x="273" y="290"/>
                  <a:pt x="252" y="293"/>
                </a:cubicBezTo>
                <a:cubicBezTo>
                  <a:pt x="246" y="293"/>
                  <a:pt x="244" y="296"/>
                  <a:pt x="244" y="301"/>
                </a:cubicBezTo>
                <a:cubicBezTo>
                  <a:pt x="245" y="307"/>
                  <a:pt x="245" y="313"/>
                  <a:pt x="244" y="319"/>
                </a:cubicBezTo>
                <a:cubicBezTo>
                  <a:pt x="243" y="328"/>
                  <a:pt x="237" y="333"/>
                  <a:pt x="229" y="333"/>
                </a:cubicBezTo>
                <a:cubicBezTo>
                  <a:pt x="220" y="332"/>
                  <a:pt x="216" y="326"/>
                  <a:pt x="216" y="318"/>
                </a:cubicBezTo>
                <a:cubicBezTo>
                  <a:pt x="216" y="310"/>
                  <a:pt x="216" y="303"/>
                  <a:pt x="216" y="295"/>
                </a:cubicBezTo>
                <a:cubicBezTo>
                  <a:pt x="205" y="295"/>
                  <a:pt x="195" y="295"/>
                  <a:pt x="184" y="295"/>
                </a:cubicBezTo>
                <a:cubicBezTo>
                  <a:pt x="184" y="302"/>
                  <a:pt x="184" y="310"/>
                  <a:pt x="184" y="317"/>
                </a:cubicBezTo>
                <a:cubicBezTo>
                  <a:pt x="183" y="327"/>
                  <a:pt x="178" y="333"/>
                  <a:pt x="169" y="333"/>
                </a:cubicBezTo>
                <a:cubicBezTo>
                  <a:pt x="161" y="333"/>
                  <a:pt x="156" y="327"/>
                  <a:pt x="155" y="317"/>
                </a:cubicBezTo>
                <a:cubicBezTo>
                  <a:pt x="155" y="310"/>
                  <a:pt x="155" y="303"/>
                  <a:pt x="155" y="294"/>
                </a:cubicBezTo>
                <a:close/>
                <a:moveTo>
                  <a:pt x="165" y="201"/>
                </a:moveTo>
                <a:cubicBezTo>
                  <a:pt x="165" y="201"/>
                  <a:pt x="165" y="201"/>
                  <a:pt x="165" y="201"/>
                </a:cubicBezTo>
                <a:cubicBezTo>
                  <a:pt x="181" y="201"/>
                  <a:pt x="198" y="201"/>
                  <a:pt x="214" y="201"/>
                </a:cubicBezTo>
                <a:cubicBezTo>
                  <a:pt x="225" y="201"/>
                  <a:pt x="233" y="194"/>
                  <a:pt x="236" y="184"/>
                </a:cubicBezTo>
                <a:cubicBezTo>
                  <a:pt x="239" y="175"/>
                  <a:pt x="235" y="166"/>
                  <a:pt x="226" y="160"/>
                </a:cubicBezTo>
                <a:cubicBezTo>
                  <a:pt x="223" y="158"/>
                  <a:pt x="221" y="154"/>
                  <a:pt x="220" y="151"/>
                </a:cubicBezTo>
                <a:cubicBezTo>
                  <a:pt x="214" y="136"/>
                  <a:pt x="204" y="128"/>
                  <a:pt x="188" y="129"/>
                </a:cubicBezTo>
                <a:cubicBezTo>
                  <a:pt x="184" y="129"/>
                  <a:pt x="180" y="127"/>
                  <a:pt x="177" y="125"/>
                </a:cubicBezTo>
                <a:cubicBezTo>
                  <a:pt x="165" y="113"/>
                  <a:pt x="151" y="110"/>
                  <a:pt x="136" y="116"/>
                </a:cubicBezTo>
                <a:cubicBezTo>
                  <a:pt x="120" y="122"/>
                  <a:pt x="112" y="135"/>
                  <a:pt x="110" y="151"/>
                </a:cubicBezTo>
                <a:cubicBezTo>
                  <a:pt x="110" y="154"/>
                  <a:pt x="108" y="158"/>
                  <a:pt x="106" y="159"/>
                </a:cubicBezTo>
                <a:cubicBezTo>
                  <a:pt x="96" y="167"/>
                  <a:pt x="92" y="174"/>
                  <a:pt x="95" y="185"/>
                </a:cubicBezTo>
                <a:cubicBezTo>
                  <a:pt x="98" y="195"/>
                  <a:pt x="107" y="201"/>
                  <a:pt x="119" y="201"/>
                </a:cubicBezTo>
                <a:cubicBezTo>
                  <a:pt x="135" y="201"/>
                  <a:pt x="150" y="201"/>
                  <a:pt x="165" y="201"/>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3ED1BC90-8326-4ED4-8CCF-2369C61ADAB5}"/>
              </a:ext>
            </a:extLst>
          </p:cNvPr>
          <p:cNvSpPr>
            <a:spLocks noEditPoints="1"/>
          </p:cNvSpPr>
          <p:nvPr/>
        </p:nvSpPr>
        <p:spPr bwMode="auto">
          <a:xfrm>
            <a:off x="3770313" y="965200"/>
            <a:ext cx="576262" cy="757238"/>
          </a:xfrm>
          <a:custGeom>
            <a:avLst/>
            <a:gdLst>
              <a:gd name="T0" fmla="*/ 216 w 256"/>
              <a:gd name="T1" fmla="*/ 130 h 336"/>
              <a:gd name="T2" fmla="*/ 224 w 256"/>
              <a:gd name="T3" fmla="*/ 132 h 336"/>
              <a:gd name="T4" fmla="*/ 255 w 256"/>
              <a:gd name="T5" fmla="*/ 171 h 336"/>
              <a:gd name="T6" fmla="*/ 255 w 256"/>
              <a:gd name="T7" fmla="*/ 296 h 336"/>
              <a:gd name="T8" fmla="*/ 214 w 256"/>
              <a:gd name="T9" fmla="*/ 336 h 336"/>
              <a:gd name="T10" fmla="*/ 41 w 256"/>
              <a:gd name="T11" fmla="*/ 336 h 336"/>
              <a:gd name="T12" fmla="*/ 0 w 256"/>
              <a:gd name="T13" fmla="*/ 295 h 336"/>
              <a:gd name="T14" fmla="*/ 0 w 256"/>
              <a:gd name="T15" fmla="*/ 172 h 336"/>
              <a:gd name="T16" fmla="*/ 32 w 256"/>
              <a:gd name="T17" fmla="*/ 132 h 336"/>
              <a:gd name="T18" fmla="*/ 40 w 256"/>
              <a:gd name="T19" fmla="*/ 122 h 336"/>
              <a:gd name="T20" fmla="*/ 41 w 256"/>
              <a:gd name="T21" fmla="*/ 79 h 336"/>
              <a:gd name="T22" fmla="*/ 136 w 256"/>
              <a:gd name="T23" fmla="*/ 3 h 336"/>
              <a:gd name="T24" fmla="*/ 216 w 256"/>
              <a:gd name="T25" fmla="*/ 91 h 336"/>
              <a:gd name="T26" fmla="*/ 216 w 256"/>
              <a:gd name="T27" fmla="*/ 130 h 336"/>
              <a:gd name="T28" fmla="*/ 186 w 256"/>
              <a:gd name="T29" fmla="*/ 130 h 336"/>
              <a:gd name="T30" fmla="*/ 186 w 256"/>
              <a:gd name="T31" fmla="*/ 91 h 336"/>
              <a:gd name="T32" fmla="*/ 133 w 256"/>
              <a:gd name="T33" fmla="*/ 33 h 336"/>
              <a:gd name="T34" fmla="*/ 71 w 256"/>
              <a:gd name="T35" fmla="*/ 77 h 336"/>
              <a:gd name="T36" fmla="*/ 69 w 256"/>
              <a:gd name="T37" fmla="*/ 130 h 336"/>
              <a:gd name="T38" fmla="*/ 186 w 256"/>
              <a:gd name="T39" fmla="*/ 130 h 336"/>
              <a:gd name="T40" fmla="*/ 97 w 256"/>
              <a:gd name="T41" fmla="*/ 218 h 336"/>
              <a:gd name="T42" fmla="*/ 99 w 256"/>
              <a:gd name="T43" fmla="*/ 227 h 336"/>
              <a:gd name="T44" fmla="*/ 116 w 256"/>
              <a:gd name="T45" fmla="*/ 272 h 336"/>
              <a:gd name="T46" fmla="*/ 129 w 256"/>
              <a:gd name="T47" fmla="*/ 280 h 336"/>
              <a:gd name="T48" fmla="*/ 141 w 256"/>
              <a:gd name="T49" fmla="*/ 269 h 336"/>
              <a:gd name="T50" fmla="*/ 141 w 256"/>
              <a:gd name="T51" fmla="*/ 260 h 336"/>
              <a:gd name="T52" fmla="*/ 150 w 256"/>
              <a:gd name="T53" fmla="*/ 237 h 336"/>
              <a:gd name="T54" fmla="*/ 155 w 256"/>
              <a:gd name="T55" fmla="*/ 201 h 336"/>
              <a:gd name="T56" fmla="*/ 121 w 256"/>
              <a:gd name="T57" fmla="*/ 186 h 336"/>
              <a:gd name="T58" fmla="*/ 97 w 256"/>
              <a:gd name="T59" fmla="*/ 218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6" h="336">
                <a:moveTo>
                  <a:pt x="216" y="130"/>
                </a:moveTo>
                <a:cubicBezTo>
                  <a:pt x="219" y="131"/>
                  <a:pt x="222" y="132"/>
                  <a:pt x="224" y="132"/>
                </a:cubicBezTo>
                <a:cubicBezTo>
                  <a:pt x="243" y="137"/>
                  <a:pt x="255" y="151"/>
                  <a:pt x="255" y="171"/>
                </a:cubicBezTo>
                <a:cubicBezTo>
                  <a:pt x="256" y="213"/>
                  <a:pt x="256" y="254"/>
                  <a:pt x="255" y="296"/>
                </a:cubicBezTo>
                <a:cubicBezTo>
                  <a:pt x="255" y="319"/>
                  <a:pt x="237" y="336"/>
                  <a:pt x="214" y="336"/>
                </a:cubicBezTo>
                <a:cubicBezTo>
                  <a:pt x="157" y="336"/>
                  <a:pt x="99" y="336"/>
                  <a:pt x="41" y="336"/>
                </a:cubicBezTo>
                <a:cubicBezTo>
                  <a:pt x="18" y="336"/>
                  <a:pt x="0" y="318"/>
                  <a:pt x="0" y="295"/>
                </a:cubicBezTo>
                <a:cubicBezTo>
                  <a:pt x="0" y="254"/>
                  <a:pt x="0" y="213"/>
                  <a:pt x="0" y="172"/>
                </a:cubicBezTo>
                <a:cubicBezTo>
                  <a:pt x="0" y="152"/>
                  <a:pt x="12" y="137"/>
                  <a:pt x="32" y="132"/>
                </a:cubicBezTo>
                <a:cubicBezTo>
                  <a:pt x="39" y="131"/>
                  <a:pt x="40" y="128"/>
                  <a:pt x="40" y="122"/>
                </a:cubicBezTo>
                <a:cubicBezTo>
                  <a:pt x="40" y="108"/>
                  <a:pt x="39" y="93"/>
                  <a:pt x="41" y="79"/>
                </a:cubicBezTo>
                <a:cubicBezTo>
                  <a:pt x="47" y="31"/>
                  <a:pt x="88" y="0"/>
                  <a:pt x="136" y="3"/>
                </a:cubicBezTo>
                <a:cubicBezTo>
                  <a:pt x="180" y="6"/>
                  <a:pt x="216" y="46"/>
                  <a:pt x="216" y="91"/>
                </a:cubicBezTo>
                <a:cubicBezTo>
                  <a:pt x="216" y="104"/>
                  <a:pt x="216" y="117"/>
                  <a:pt x="216" y="130"/>
                </a:cubicBezTo>
                <a:close/>
                <a:moveTo>
                  <a:pt x="186" y="130"/>
                </a:moveTo>
                <a:cubicBezTo>
                  <a:pt x="186" y="116"/>
                  <a:pt x="187" y="104"/>
                  <a:pt x="186" y="91"/>
                </a:cubicBezTo>
                <a:cubicBezTo>
                  <a:pt x="186" y="61"/>
                  <a:pt x="164" y="37"/>
                  <a:pt x="133" y="33"/>
                </a:cubicBezTo>
                <a:cubicBezTo>
                  <a:pt x="105" y="29"/>
                  <a:pt x="77" y="49"/>
                  <a:pt x="71" y="77"/>
                </a:cubicBezTo>
                <a:cubicBezTo>
                  <a:pt x="68" y="94"/>
                  <a:pt x="69" y="112"/>
                  <a:pt x="69" y="130"/>
                </a:cubicBezTo>
                <a:cubicBezTo>
                  <a:pt x="109" y="130"/>
                  <a:pt x="147" y="130"/>
                  <a:pt x="186" y="130"/>
                </a:cubicBezTo>
                <a:close/>
                <a:moveTo>
                  <a:pt x="97" y="218"/>
                </a:moveTo>
                <a:cubicBezTo>
                  <a:pt x="97" y="219"/>
                  <a:pt x="97" y="224"/>
                  <a:pt x="99" y="227"/>
                </a:cubicBezTo>
                <a:cubicBezTo>
                  <a:pt x="111" y="240"/>
                  <a:pt x="116" y="254"/>
                  <a:pt x="116" y="272"/>
                </a:cubicBezTo>
                <a:cubicBezTo>
                  <a:pt x="116" y="275"/>
                  <a:pt x="125" y="281"/>
                  <a:pt x="129" y="280"/>
                </a:cubicBezTo>
                <a:cubicBezTo>
                  <a:pt x="133" y="280"/>
                  <a:pt x="138" y="274"/>
                  <a:pt x="141" y="269"/>
                </a:cubicBezTo>
                <a:cubicBezTo>
                  <a:pt x="142" y="267"/>
                  <a:pt x="141" y="263"/>
                  <a:pt x="141" y="260"/>
                </a:cubicBezTo>
                <a:cubicBezTo>
                  <a:pt x="140" y="251"/>
                  <a:pt x="142" y="244"/>
                  <a:pt x="150" y="237"/>
                </a:cubicBezTo>
                <a:cubicBezTo>
                  <a:pt x="161" y="228"/>
                  <a:pt x="161" y="212"/>
                  <a:pt x="155" y="201"/>
                </a:cubicBezTo>
                <a:cubicBezTo>
                  <a:pt x="148" y="189"/>
                  <a:pt x="133" y="183"/>
                  <a:pt x="121" y="186"/>
                </a:cubicBezTo>
                <a:cubicBezTo>
                  <a:pt x="107" y="190"/>
                  <a:pt x="98" y="201"/>
                  <a:pt x="97" y="218"/>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8B5B6472-384F-461B-89D4-3594BB306A42}"/>
              </a:ext>
            </a:extLst>
          </p:cNvPr>
          <p:cNvSpPr>
            <a:spLocks noEditPoints="1"/>
          </p:cNvSpPr>
          <p:nvPr/>
        </p:nvSpPr>
        <p:spPr bwMode="auto">
          <a:xfrm>
            <a:off x="433388" y="2162175"/>
            <a:ext cx="750887" cy="536575"/>
          </a:xfrm>
          <a:custGeom>
            <a:avLst/>
            <a:gdLst>
              <a:gd name="T0" fmla="*/ 213 w 334"/>
              <a:gd name="T1" fmla="*/ 217 h 238"/>
              <a:gd name="T2" fmla="*/ 188 w 334"/>
              <a:gd name="T3" fmla="*/ 237 h 238"/>
              <a:gd name="T4" fmla="*/ 140 w 334"/>
              <a:gd name="T5" fmla="*/ 237 h 238"/>
              <a:gd name="T6" fmla="*/ 120 w 334"/>
              <a:gd name="T7" fmla="*/ 217 h 238"/>
              <a:gd name="T8" fmla="*/ 95 w 334"/>
              <a:gd name="T9" fmla="*/ 217 h 238"/>
              <a:gd name="T10" fmla="*/ 70 w 334"/>
              <a:gd name="T11" fmla="*/ 217 h 238"/>
              <a:gd name="T12" fmla="*/ 50 w 334"/>
              <a:gd name="T13" fmla="*/ 203 h 238"/>
              <a:gd name="T14" fmla="*/ 70 w 334"/>
              <a:gd name="T15" fmla="*/ 188 h 238"/>
              <a:gd name="T16" fmla="*/ 119 w 334"/>
              <a:gd name="T17" fmla="*/ 188 h 238"/>
              <a:gd name="T18" fmla="*/ 120 w 334"/>
              <a:gd name="T19" fmla="*/ 180 h 238"/>
              <a:gd name="T20" fmla="*/ 134 w 334"/>
              <a:gd name="T21" fmla="*/ 168 h 238"/>
              <a:gd name="T22" fmla="*/ 144 w 334"/>
              <a:gd name="T23" fmla="*/ 168 h 238"/>
              <a:gd name="T24" fmla="*/ 152 w 334"/>
              <a:gd name="T25" fmla="*/ 160 h 238"/>
              <a:gd name="T26" fmla="*/ 152 w 334"/>
              <a:gd name="T27" fmla="*/ 143 h 238"/>
              <a:gd name="T28" fmla="*/ 141 w 334"/>
              <a:gd name="T29" fmla="*/ 142 h 238"/>
              <a:gd name="T30" fmla="*/ 35 w 334"/>
              <a:gd name="T31" fmla="*/ 142 h 238"/>
              <a:gd name="T32" fmla="*/ 0 w 334"/>
              <a:gd name="T33" fmla="*/ 107 h 238"/>
              <a:gd name="T34" fmla="*/ 0 w 334"/>
              <a:gd name="T35" fmla="*/ 35 h 238"/>
              <a:gd name="T36" fmla="*/ 35 w 334"/>
              <a:gd name="T37" fmla="*/ 0 h 238"/>
              <a:gd name="T38" fmla="*/ 297 w 334"/>
              <a:gd name="T39" fmla="*/ 0 h 238"/>
              <a:gd name="T40" fmla="*/ 333 w 334"/>
              <a:gd name="T41" fmla="*/ 33 h 238"/>
              <a:gd name="T42" fmla="*/ 333 w 334"/>
              <a:gd name="T43" fmla="*/ 110 h 238"/>
              <a:gd name="T44" fmla="*/ 298 w 334"/>
              <a:gd name="T45" fmla="*/ 142 h 238"/>
              <a:gd name="T46" fmla="*/ 184 w 334"/>
              <a:gd name="T47" fmla="*/ 142 h 238"/>
              <a:gd name="T48" fmla="*/ 181 w 334"/>
              <a:gd name="T49" fmla="*/ 143 h 238"/>
              <a:gd name="T50" fmla="*/ 181 w 334"/>
              <a:gd name="T51" fmla="*/ 167 h 238"/>
              <a:gd name="T52" fmla="*/ 203 w 334"/>
              <a:gd name="T53" fmla="*/ 169 h 238"/>
              <a:gd name="T54" fmla="*/ 217 w 334"/>
              <a:gd name="T55" fmla="*/ 188 h 238"/>
              <a:gd name="T56" fmla="*/ 266 w 334"/>
              <a:gd name="T57" fmla="*/ 188 h 238"/>
              <a:gd name="T58" fmla="*/ 282 w 334"/>
              <a:gd name="T59" fmla="*/ 202 h 238"/>
              <a:gd name="T60" fmla="*/ 266 w 334"/>
              <a:gd name="T61" fmla="*/ 217 h 238"/>
              <a:gd name="T62" fmla="*/ 223 w 334"/>
              <a:gd name="T63" fmla="*/ 217 h 238"/>
              <a:gd name="T64" fmla="*/ 213 w 334"/>
              <a:gd name="T65" fmla="*/ 217 h 238"/>
              <a:gd name="T66" fmla="*/ 249 w 334"/>
              <a:gd name="T67" fmla="*/ 57 h 238"/>
              <a:gd name="T68" fmla="*/ 211 w 334"/>
              <a:gd name="T69" fmla="*/ 57 h 238"/>
              <a:gd name="T70" fmla="*/ 194 w 334"/>
              <a:gd name="T71" fmla="*/ 71 h 238"/>
              <a:gd name="T72" fmla="*/ 210 w 334"/>
              <a:gd name="T73" fmla="*/ 85 h 238"/>
              <a:gd name="T74" fmla="*/ 286 w 334"/>
              <a:gd name="T75" fmla="*/ 85 h 238"/>
              <a:gd name="T76" fmla="*/ 303 w 334"/>
              <a:gd name="T77" fmla="*/ 71 h 238"/>
              <a:gd name="T78" fmla="*/ 285 w 334"/>
              <a:gd name="T79" fmla="*/ 57 h 238"/>
              <a:gd name="T80" fmla="*/ 249 w 334"/>
              <a:gd name="T81" fmla="*/ 57 h 238"/>
              <a:gd name="T82" fmla="*/ 47 w 334"/>
              <a:gd name="T83" fmla="*/ 88 h 238"/>
              <a:gd name="T84" fmla="*/ 63 w 334"/>
              <a:gd name="T85" fmla="*/ 71 h 238"/>
              <a:gd name="T86" fmla="*/ 46 w 334"/>
              <a:gd name="T87" fmla="*/ 54 h 238"/>
              <a:gd name="T88" fmla="*/ 29 w 334"/>
              <a:gd name="T89" fmla="*/ 72 h 238"/>
              <a:gd name="T90" fmla="*/ 47 w 334"/>
              <a:gd name="T91" fmla="*/ 88 h 238"/>
              <a:gd name="T92" fmla="*/ 110 w 334"/>
              <a:gd name="T93" fmla="*/ 54 h 238"/>
              <a:gd name="T94" fmla="*/ 92 w 334"/>
              <a:gd name="T95" fmla="*/ 70 h 238"/>
              <a:gd name="T96" fmla="*/ 109 w 334"/>
              <a:gd name="T97" fmla="*/ 88 h 238"/>
              <a:gd name="T98" fmla="*/ 126 w 334"/>
              <a:gd name="T99" fmla="*/ 71 h 238"/>
              <a:gd name="T100" fmla="*/ 110 w 334"/>
              <a:gd name="T101" fmla="*/ 5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4" h="238">
                <a:moveTo>
                  <a:pt x="213" y="217"/>
                </a:moveTo>
                <a:cubicBezTo>
                  <a:pt x="209" y="237"/>
                  <a:pt x="209" y="238"/>
                  <a:pt x="188" y="237"/>
                </a:cubicBezTo>
                <a:cubicBezTo>
                  <a:pt x="172" y="237"/>
                  <a:pt x="156" y="237"/>
                  <a:pt x="140" y="237"/>
                </a:cubicBezTo>
                <a:cubicBezTo>
                  <a:pt x="125" y="237"/>
                  <a:pt x="121" y="234"/>
                  <a:pt x="120" y="217"/>
                </a:cubicBezTo>
                <a:cubicBezTo>
                  <a:pt x="112" y="217"/>
                  <a:pt x="103" y="217"/>
                  <a:pt x="95" y="217"/>
                </a:cubicBezTo>
                <a:cubicBezTo>
                  <a:pt x="87" y="217"/>
                  <a:pt x="78" y="217"/>
                  <a:pt x="70" y="217"/>
                </a:cubicBezTo>
                <a:cubicBezTo>
                  <a:pt x="57" y="217"/>
                  <a:pt x="51" y="212"/>
                  <a:pt x="50" y="203"/>
                </a:cubicBezTo>
                <a:cubicBezTo>
                  <a:pt x="50" y="193"/>
                  <a:pt x="57" y="188"/>
                  <a:pt x="70" y="188"/>
                </a:cubicBezTo>
                <a:cubicBezTo>
                  <a:pt x="87" y="188"/>
                  <a:pt x="103" y="188"/>
                  <a:pt x="119" y="188"/>
                </a:cubicBezTo>
                <a:cubicBezTo>
                  <a:pt x="120" y="185"/>
                  <a:pt x="120" y="183"/>
                  <a:pt x="120" y="180"/>
                </a:cubicBezTo>
                <a:cubicBezTo>
                  <a:pt x="122" y="172"/>
                  <a:pt x="126" y="168"/>
                  <a:pt x="134" y="168"/>
                </a:cubicBezTo>
                <a:cubicBezTo>
                  <a:pt x="137" y="168"/>
                  <a:pt x="141" y="168"/>
                  <a:pt x="144" y="168"/>
                </a:cubicBezTo>
                <a:cubicBezTo>
                  <a:pt x="150" y="169"/>
                  <a:pt x="153" y="166"/>
                  <a:pt x="152" y="160"/>
                </a:cubicBezTo>
                <a:cubicBezTo>
                  <a:pt x="152" y="155"/>
                  <a:pt x="152" y="149"/>
                  <a:pt x="152" y="143"/>
                </a:cubicBezTo>
                <a:cubicBezTo>
                  <a:pt x="148" y="143"/>
                  <a:pt x="144" y="142"/>
                  <a:pt x="141" y="142"/>
                </a:cubicBezTo>
                <a:cubicBezTo>
                  <a:pt x="106" y="142"/>
                  <a:pt x="70" y="142"/>
                  <a:pt x="35" y="142"/>
                </a:cubicBezTo>
                <a:cubicBezTo>
                  <a:pt x="13" y="142"/>
                  <a:pt x="0" y="129"/>
                  <a:pt x="0" y="107"/>
                </a:cubicBezTo>
                <a:cubicBezTo>
                  <a:pt x="0" y="83"/>
                  <a:pt x="0" y="59"/>
                  <a:pt x="0" y="35"/>
                </a:cubicBezTo>
                <a:cubicBezTo>
                  <a:pt x="0" y="13"/>
                  <a:pt x="13" y="0"/>
                  <a:pt x="35" y="0"/>
                </a:cubicBezTo>
                <a:cubicBezTo>
                  <a:pt x="122" y="0"/>
                  <a:pt x="210" y="0"/>
                  <a:pt x="297" y="0"/>
                </a:cubicBezTo>
                <a:cubicBezTo>
                  <a:pt x="319" y="0"/>
                  <a:pt x="332" y="12"/>
                  <a:pt x="333" y="33"/>
                </a:cubicBezTo>
                <a:cubicBezTo>
                  <a:pt x="334" y="59"/>
                  <a:pt x="334" y="84"/>
                  <a:pt x="333" y="110"/>
                </a:cubicBezTo>
                <a:cubicBezTo>
                  <a:pt x="332" y="130"/>
                  <a:pt x="318" y="142"/>
                  <a:pt x="298" y="142"/>
                </a:cubicBezTo>
                <a:cubicBezTo>
                  <a:pt x="260" y="142"/>
                  <a:pt x="222" y="142"/>
                  <a:pt x="184" y="142"/>
                </a:cubicBezTo>
                <a:cubicBezTo>
                  <a:pt x="184" y="142"/>
                  <a:pt x="183" y="143"/>
                  <a:pt x="181" y="143"/>
                </a:cubicBezTo>
                <a:cubicBezTo>
                  <a:pt x="181" y="151"/>
                  <a:pt x="181" y="158"/>
                  <a:pt x="181" y="167"/>
                </a:cubicBezTo>
                <a:cubicBezTo>
                  <a:pt x="189" y="168"/>
                  <a:pt x="197" y="166"/>
                  <a:pt x="203" y="169"/>
                </a:cubicBezTo>
                <a:cubicBezTo>
                  <a:pt x="209" y="172"/>
                  <a:pt x="211" y="180"/>
                  <a:pt x="217" y="188"/>
                </a:cubicBezTo>
                <a:cubicBezTo>
                  <a:pt x="231" y="188"/>
                  <a:pt x="249" y="188"/>
                  <a:pt x="266" y="188"/>
                </a:cubicBezTo>
                <a:cubicBezTo>
                  <a:pt x="276" y="189"/>
                  <a:pt x="281" y="194"/>
                  <a:pt x="282" y="202"/>
                </a:cubicBezTo>
                <a:cubicBezTo>
                  <a:pt x="282" y="211"/>
                  <a:pt x="276" y="216"/>
                  <a:pt x="266" y="217"/>
                </a:cubicBezTo>
                <a:cubicBezTo>
                  <a:pt x="252" y="217"/>
                  <a:pt x="237" y="217"/>
                  <a:pt x="223" y="217"/>
                </a:cubicBezTo>
                <a:cubicBezTo>
                  <a:pt x="220" y="217"/>
                  <a:pt x="216" y="217"/>
                  <a:pt x="213" y="217"/>
                </a:cubicBezTo>
                <a:close/>
                <a:moveTo>
                  <a:pt x="249" y="57"/>
                </a:moveTo>
                <a:cubicBezTo>
                  <a:pt x="236" y="57"/>
                  <a:pt x="223" y="57"/>
                  <a:pt x="211" y="57"/>
                </a:cubicBezTo>
                <a:cubicBezTo>
                  <a:pt x="200" y="58"/>
                  <a:pt x="194" y="63"/>
                  <a:pt x="194" y="71"/>
                </a:cubicBezTo>
                <a:cubicBezTo>
                  <a:pt x="194" y="79"/>
                  <a:pt x="200" y="85"/>
                  <a:pt x="210" y="85"/>
                </a:cubicBezTo>
                <a:cubicBezTo>
                  <a:pt x="236" y="85"/>
                  <a:pt x="261" y="85"/>
                  <a:pt x="286" y="85"/>
                </a:cubicBezTo>
                <a:cubicBezTo>
                  <a:pt x="297" y="85"/>
                  <a:pt x="304" y="79"/>
                  <a:pt x="303" y="71"/>
                </a:cubicBezTo>
                <a:cubicBezTo>
                  <a:pt x="303" y="63"/>
                  <a:pt x="296" y="58"/>
                  <a:pt x="285" y="57"/>
                </a:cubicBezTo>
                <a:cubicBezTo>
                  <a:pt x="273" y="57"/>
                  <a:pt x="261" y="57"/>
                  <a:pt x="249" y="57"/>
                </a:cubicBezTo>
                <a:close/>
                <a:moveTo>
                  <a:pt x="47" y="88"/>
                </a:moveTo>
                <a:cubicBezTo>
                  <a:pt x="55" y="88"/>
                  <a:pt x="63" y="79"/>
                  <a:pt x="63" y="71"/>
                </a:cubicBezTo>
                <a:cubicBezTo>
                  <a:pt x="63" y="62"/>
                  <a:pt x="55" y="54"/>
                  <a:pt x="46" y="54"/>
                </a:cubicBezTo>
                <a:cubicBezTo>
                  <a:pt x="37" y="54"/>
                  <a:pt x="29" y="62"/>
                  <a:pt x="29" y="72"/>
                </a:cubicBezTo>
                <a:cubicBezTo>
                  <a:pt x="30" y="80"/>
                  <a:pt x="38" y="88"/>
                  <a:pt x="47" y="88"/>
                </a:cubicBezTo>
                <a:close/>
                <a:moveTo>
                  <a:pt x="110" y="54"/>
                </a:moveTo>
                <a:cubicBezTo>
                  <a:pt x="101" y="54"/>
                  <a:pt x="93" y="62"/>
                  <a:pt x="92" y="70"/>
                </a:cubicBezTo>
                <a:cubicBezTo>
                  <a:pt x="92" y="79"/>
                  <a:pt x="100" y="88"/>
                  <a:pt x="109" y="88"/>
                </a:cubicBezTo>
                <a:cubicBezTo>
                  <a:pt x="118" y="88"/>
                  <a:pt x="126" y="80"/>
                  <a:pt x="126" y="71"/>
                </a:cubicBezTo>
                <a:cubicBezTo>
                  <a:pt x="126" y="62"/>
                  <a:pt x="118" y="54"/>
                  <a:pt x="110" y="5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402B8A63-2BC8-4200-BD23-83CE0BC36317}"/>
              </a:ext>
            </a:extLst>
          </p:cNvPr>
          <p:cNvSpPr>
            <a:spLocks noEditPoints="1"/>
          </p:cNvSpPr>
          <p:nvPr/>
        </p:nvSpPr>
        <p:spPr bwMode="auto">
          <a:xfrm>
            <a:off x="2598738" y="2116138"/>
            <a:ext cx="749300" cy="684213"/>
          </a:xfrm>
          <a:custGeom>
            <a:avLst/>
            <a:gdLst>
              <a:gd name="T0" fmla="*/ 298 w 333"/>
              <a:gd name="T1" fmla="*/ 272 h 304"/>
              <a:gd name="T2" fmla="*/ 298 w 333"/>
              <a:gd name="T3" fmla="*/ 289 h 304"/>
              <a:gd name="T4" fmla="*/ 282 w 333"/>
              <a:gd name="T5" fmla="*/ 304 h 304"/>
              <a:gd name="T6" fmla="*/ 224 w 333"/>
              <a:gd name="T7" fmla="*/ 304 h 304"/>
              <a:gd name="T8" fmla="*/ 208 w 333"/>
              <a:gd name="T9" fmla="*/ 289 h 304"/>
              <a:gd name="T10" fmla="*/ 208 w 333"/>
              <a:gd name="T11" fmla="*/ 272 h 304"/>
              <a:gd name="T12" fmla="*/ 126 w 333"/>
              <a:gd name="T13" fmla="*/ 272 h 304"/>
              <a:gd name="T14" fmla="*/ 126 w 333"/>
              <a:gd name="T15" fmla="*/ 289 h 304"/>
              <a:gd name="T16" fmla="*/ 111 w 333"/>
              <a:gd name="T17" fmla="*/ 304 h 304"/>
              <a:gd name="T18" fmla="*/ 50 w 333"/>
              <a:gd name="T19" fmla="*/ 304 h 304"/>
              <a:gd name="T20" fmla="*/ 35 w 333"/>
              <a:gd name="T21" fmla="*/ 289 h 304"/>
              <a:gd name="T22" fmla="*/ 35 w 333"/>
              <a:gd name="T23" fmla="*/ 281 h 304"/>
              <a:gd name="T24" fmla="*/ 35 w 333"/>
              <a:gd name="T25" fmla="*/ 273 h 304"/>
              <a:gd name="T26" fmla="*/ 33 w 333"/>
              <a:gd name="T27" fmla="*/ 271 h 304"/>
              <a:gd name="T28" fmla="*/ 0 w 333"/>
              <a:gd name="T29" fmla="*/ 235 h 304"/>
              <a:gd name="T30" fmla="*/ 0 w 333"/>
              <a:gd name="T31" fmla="*/ 179 h 304"/>
              <a:gd name="T32" fmla="*/ 33 w 333"/>
              <a:gd name="T33" fmla="*/ 147 h 304"/>
              <a:gd name="T34" fmla="*/ 141 w 333"/>
              <a:gd name="T35" fmla="*/ 147 h 304"/>
              <a:gd name="T36" fmla="*/ 152 w 333"/>
              <a:gd name="T37" fmla="*/ 147 h 304"/>
              <a:gd name="T38" fmla="*/ 152 w 333"/>
              <a:gd name="T39" fmla="*/ 104 h 304"/>
              <a:gd name="T40" fmla="*/ 144 w 333"/>
              <a:gd name="T41" fmla="*/ 96 h 304"/>
              <a:gd name="T42" fmla="*/ 118 w 333"/>
              <a:gd name="T43" fmla="*/ 50 h 304"/>
              <a:gd name="T44" fmla="*/ 149 w 333"/>
              <a:gd name="T45" fmla="*/ 8 h 304"/>
              <a:gd name="T46" fmla="*/ 201 w 333"/>
              <a:gd name="T47" fmla="*/ 19 h 304"/>
              <a:gd name="T48" fmla="*/ 189 w 333"/>
              <a:gd name="T49" fmla="*/ 96 h 304"/>
              <a:gd name="T50" fmla="*/ 181 w 333"/>
              <a:gd name="T51" fmla="*/ 109 h 304"/>
              <a:gd name="T52" fmla="*/ 181 w 333"/>
              <a:gd name="T53" fmla="*/ 136 h 304"/>
              <a:gd name="T54" fmla="*/ 191 w 333"/>
              <a:gd name="T55" fmla="*/ 147 h 304"/>
              <a:gd name="T56" fmla="*/ 300 w 333"/>
              <a:gd name="T57" fmla="*/ 147 h 304"/>
              <a:gd name="T58" fmla="*/ 333 w 333"/>
              <a:gd name="T59" fmla="*/ 180 h 304"/>
              <a:gd name="T60" fmla="*/ 333 w 333"/>
              <a:gd name="T61" fmla="*/ 234 h 304"/>
              <a:gd name="T62" fmla="*/ 298 w 333"/>
              <a:gd name="T63" fmla="*/ 272 h 304"/>
              <a:gd name="T64" fmla="*/ 222 w 333"/>
              <a:gd name="T65" fmla="*/ 222 h 304"/>
              <a:gd name="T66" fmla="*/ 222 w 333"/>
              <a:gd name="T67" fmla="*/ 222 h 304"/>
              <a:gd name="T68" fmla="*/ 272 w 333"/>
              <a:gd name="T69" fmla="*/ 222 h 304"/>
              <a:gd name="T70" fmla="*/ 289 w 333"/>
              <a:gd name="T71" fmla="*/ 209 h 304"/>
              <a:gd name="T72" fmla="*/ 273 w 333"/>
              <a:gd name="T73" fmla="*/ 196 h 304"/>
              <a:gd name="T74" fmla="*/ 170 w 333"/>
              <a:gd name="T75" fmla="*/ 196 h 304"/>
              <a:gd name="T76" fmla="*/ 155 w 333"/>
              <a:gd name="T77" fmla="*/ 209 h 304"/>
              <a:gd name="T78" fmla="*/ 170 w 333"/>
              <a:gd name="T79" fmla="*/ 222 h 304"/>
              <a:gd name="T80" fmla="*/ 222 w 333"/>
              <a:gd name="T81" fmla="*/ 222 h 304"/>
              <a:gd name="T82" fmla="*/ 63 w 333"/>
              <a:gd name="T83" fmla="*/ 208 h 304"/>
              <a:gd name="T84" fmla="*/ 45 w 333"/>
              <a:gd name="T85" fmla="*/ 192 h 304"/>
              <a:gd name="T86" fmla="*/ 29 w 333"/>
              <a:gd name="T87" fmla="*/ 209 h 304"/>
              <a:gd name="T88" fmla="*/ 46 w 333"/>
              <a:gd name="T89" fmla="*/ 226 h 304"/>
              <a:gd name="T90" fmla="*/ 63 w 333"/>
              <a:gd name="T91" fmla="*/ 208 h 304"/>
              <a:gd name="T92" fmla="*/ 119 w 333"/>
              <a:gd name="T93" fmla="*/ 209 h 304"/>
              <a:gd name="T94" fmla="*/ 102 w 333"/>
              <a:gd name="T95" fmla="*/ 192 h 304"/>
              <a:gd name="T96" fmla="*/ 85 w 333"/>
              <a:gd name="T97" fmla="*/ 208 h 304"/>
              <a:gd name="T98" fmla="*/ 101 w 333"/>
              <a:gd name="T99" fmla="*/ 226 h 304"/>
              <a:gd name="T100" fmla="*/ 119 w 333"/>
              <a:gd name="T101" fmla="*/ 209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04">
                <a:moveTo>
                  <a:pt x="298" y="272"/>
                </a:moveTo>
                <a:cubicBezTo>
                  <a:pt x="298" y="278"/>
                  <a:pt x="298" y="284"/>
                  <a:pt x="298" y="289"/>
                </a:cubicBezTo>
                <a:cubicBezTo>
                  <a:pt x="297" y="299"/>
                  <a:pt x="292" y="304"/>
                  <a:pt x="282" y="304"/>
                </a:cubicBezTo>
                <a:cubicBezTo>
                  <a:pt x="263" y="304"/>
                  <a:pt x="243" y="304"/>
                  <a:pt x="224" y="304"/>
                </a:cubicBezTo>
                <a:cubicBezTo>
                  <a:pt x="213" y="304"/>
                  <a:pt x="208" y="299"/>
                  <a:pt x="208" y="289"/>
                </a:cubicBezTo>
                <a:cubicBezTo>
                  <a:pt x="208" y="283"/>
                  <a:pt x="208" y="278"/>
                  <a:pt x="208" y="272"/>
                </a:cubicBezTo>
                <a:cubicBezTo>
                  <a:pt x="181" y="272"/>
                  <a:pt x="154" y="272"/>
                  <a:pt x="126" y="272"/>
                </a:cubicBezTo>
                <a:cubicBezTo>
                  <a:pt x="126" y="277"/>
                  <a:pt x="126" y="283"/>
                  <a:pt x="126" y="289"/>
                </a:cubicBezTo>
                <a:cubicBezTo>
                  <a:pt x="125" y="298"/>
                  <a:pt x="120" y="304"/>
                  <a:pt x="111" y="304"/>
                </a:cubicBezTo>
                <a:cubicBezTo>
                  <a:pt x="91" y="304"/>
                  <a:pt x="71" y="304"/>
                  <a:pt x="50" y="304"/>
                </a:cubicBezTo>
                <a:cubicBezTo>
                  <a:pt x="41" y="304"/>
                  <a:pt x="36" y="298"/>
                  <a:pt x="35" y="289"/>
                </a:cubicBezTo>
                <a:cubicBezTo>
                  <a:pt x="35" y="286"/>
                  <a:pt x="35" y="283"/>
                  <a:pt x="35" y="281"/>
                </a:cubicBezTo>
                <a:cubicBezTo>
                  <a:pt x="35" y="278"/>
                  <a:pt x="35" y="275"/>
                  <a:pt x="35" y="273"/>
                </a:cubicBezTo>
                <a:cubicBezTo>
                  <a:pt x="34" y="272"/>
                  <a:pt x="34" y="272"/>
                  <a:pt x="33" y="271"/>
                </a:cubicBezTo>
                <a:cubicBezTo>
                  <a:pt x="7" y="269"/>
                  <a:pt x="0" y="261"/>
                  <a:pt x="0" y="235"/>
                </a:cubicBezTo>
                <a:cubicBezTo>
                  <a:pt x="0" y="216"/>
                  <a:pt x="0" y="198"/>
                  <a:pt x="0" y="179"/>
                </a:cubicBezTo>
                <a:cubicBezTo>
                  <a:pt x="0" y="157"/>
                  <a:pt x="11" y="147"/>
                  <a:pt x="33" y="147"/>
                </a:cubicBezTo>
                <a:cubicBezTo>
                  <a:pt x="69" y="147"/>
                  <a:pt x="105" y="147"/>
                  <a:pt x="141" y="147"/>
                </a:cubicBezTo>
                <a:cubicBezTo>
                  <a:pt x="144" y="147"/>
                  <a:pt x="148" y="147"/>
                  <a:pt x="152" y="147"/>
                </a:cubicBezTo>
                <a:cubicBezTo>
                  <a:pt x="152" y="132"/>
                  <a:pt x="153" y="118"/>
                  <a:pt x="152" y="104"/>
                </a:cubicBezTo>
                <a:cubicBezTo>
                  <a:pt x="152" y="101"/>
                  <a:pt x="147" y="98"/>
                  <a:pt x="144" y="96"/>
                </a:cubicBezTo>
                <a:cubicBezTo>
                  <a:pt x="126" y="86"/>
                  <a:pt x="117" y="70"/>
                  <a:pt x="118" y="50"/>
                </a:cubicBezTo>
                <a:cubicBezTo>
                  <a:pt x="119" y="29"/>
                  <a:pt x="130" y="15"/>
                  <a:pt x="149" y="8"/>
                </a:cubicBezTo>
                <a:cubicBezTo>
                  <a:pt x="169" y="0"/>
                  <a:pt x="186" y="4"/>
                  <a:pt x="201" y="19"/>
                </a:cubicBezTo>
                <a:cubicBezTo>
                  <a:pt x="225" y="41"/>
                  <a:pt x="218" y="82"/>
                  <a:pt x="189" y="96"/>
                </a:cubicBezTo>
                <a:cubicBezTo>
                  <a:pt x="182" y="99"/>
                  <a:pt x="180" y="102"/>
                  <a:pt x="181" y="109"/>
                </a:cubicBezTo>
                <a:cubicBezTo>
                  <a:pt x="181" y="118"/>
                  <a:pt x="181" y="127"/>
                  <a:pt x="181" y="136"/>
                </a:cubicBezTo>
                <a:cubicBezTo>
                  <a:pt x="180" y="144"/>
                  <a:pt x="182" y="147"/>
                  <a:pt x="191" y="147"/>
                </a:cubicBezTo>
                <a:cubicBezTo>
                  <a:pt x="228" y="147"/>
                  <a:pt x="264" y="147"/>
                  <a:pt x="300" y="147"/>
                </a:cubicBezTo>
                <a:cubicBezTo>
                  <a:pt x="323" y="147"/>
                  <a:pt x="333" y="157"/>
                  <a:pt x="333" y="180"/>
                </a:cubicBezTo>
                <a:cubicBezTo>
                  <a:pt x="333" y="198"/>
                  <a:pt x="333" y="216"/>
                  <a:pt x="333" y="234"/>
                </a:cubicBezTo>
                <a:cubicBezTo>
                  <a:pt x="333" y="262"/>
                  <a:pt x="327" y="269"/>
                  <a:pt x="298" y="272"/>
                </a:cubicBezTo>
                <a:close/>
                <a:moveTo>
                  <a:pt x="222" y="222"/>
                </a:moveTo>
                <a:cubicBezTo>
                  <a:pt x="222" y="222"/>
                  <a:pt x="222" y="222"/>
                  <a:pt x="222" y="222"/>
                </a:cubicBezTo>
                <a:cubicBezTo>
                  <a:pt x="239" y="222"/>
                  <a:pt x="255" y="222"/>
                  <a:pt x="272" y="222"/>
                </a:cubicBezTo>
                <a:cubicBezTo>
                  <a:pt x="283" y="222"/>
                  <a:pt x="289" y="217"/>
                  <a:pt x="289" y="209"/>
                </a:cubicBezTo>
                <a:cubicBezTo>
                  <a:pt x="289" y="201"/>
                  <a:pt x="282" y="196"/>
                  <a:pt x="273" y="196"/>
                </a:cubicBezTo>
                <a:cubicBezTo>
                  <a:pt x="238" y="195"/>
                  <a:pt x="204" y="195"/>
                  <a:pt x="170" y="196"/>
                </a:cubicBezTo>
                <a:cubicBezTo>
                  <a:pt x="161" y="196"/>
                  <a:pt x="154" y="202"/>
                  <a:pt x="155" y="209"/>
                </a:cubicBezTo>
                <a:cubicBezTo>
                  <a:pt x="155" y="217"/>
                  <a:pt x="161" y="222"/>
                  <a:pt x="170" y="222"/>
                </a:cubicBezTo>
                <a:cubicBezTo>
                  <a:pt x="188" y="222"/>
                  <a:pt x="205" y="222"/>
                  <a:pt x="222" y="222"/>
                </a:cubicBezTo>
                <a:close/>
                <a:moveTo>
                  <a:pt x="63" y="208"/>
                </a:moveTo>
                <a:cubicBezTo>
                  <a:pt x="62" y="200"/>
                  <a:pt x="54" y="192"/>
                  <a:pt x="45" y="192"/>
                </a:cubicBezTo>
                <a:cubicBezTo>
                  <a:pt x="36" y="192"/>
                  <a:pt x="29" y="200"/>
                  <a:pt x="29" y="209"/>
                </a:cubicBezTo>
                <a:cubicBezTo>
                  <a:pt x="29" y="219"/>
                  <a:pt x="37" y="226"/>
                  <a:pt x="46" y="226"/>
                </a:cubicBezTo>
                <a:cubicBezTo>
                  <a:pt x="55" y="225"/>
                  <a:pt x="63" y="217"/>
                  <a:pt x="63" y="208"/>
                </a:cubicBezTo>
                <a:close/>
                <a:moveTo>
                  <a:pt x="119" y="209"/>
                </a:moveTo>
                <a:cubicBezTo>
                  <a:pt x="119" y="200"/>
                  <a:pt x="111" y="192"/>
                  <a:pt x="102" y="192"/>
                </a:cubicBezTo>
                <a:cubicBezTo>
                  <a:pt x="94" y="192"/>
                  <a:pt x="86" y="199"/>
                  <a:pt x="85" y="208"/>
                </a:cubicBezTo>
                <a:cubicBezTo>
                  <a:pt x="85" y="217"/>
                  <a:pt x="92" y="225"/>
                  <a:pt x="101" y="226"/>
                </a:cubicBezTo>
                <a:cubicBezTo>
                  <a:pt x="110" y="226"/>
                  <a:pt x="118" y="219"/>
                  <a:pt x="119" y="209"/>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AF742CD4-531E-437A-AD4F-2BAF303AF15A}"/>
              </a:ext>
            </a:extLst>
          </p:cNvPr>
          <p:cNvSpPr>
            <a:spLocks noEditPoints="1"/>
          </p:cNvSpPr>
          <p:nvPr/>
        </p:nvSpPr>
        <p:spPr bwMode="auto">
          <a:xfrm>
            <a:off x="2587625" y="3248025"/>
            <a:ext cx="774700" cy="520700"/>
          </a:xfrm>
          <a:custGeom>
            <a:avLst/>
            <a:gdLst>
              <a:gd name="T0" fmla="*/ 201 w 344"/>
              <a:gd name="T1" fmla="*/ 32 h 231"/>
              <a:gd name="T2" fmla="*/ 255 w 344"/>
              <a:gd name="T3" fmla="*/ 22 h 231"/>
              <a:gd name="T4" fmla="*/ 301 w 344"/>
              <a:gd name="T5" fmla="*/ 93 h 231"/>
              <a:gd name="T6" fmla="*/ 306 w 344"/>
              <a:gd name="T7" fmla="*/ 105 h 231"/>
              <a:gd name="T8" fmla="*/ 335 w 344"/>
              <a:gd name="T9" fmla="*/ 184 h 231"/>
              <a:gd name="T10" fmla="*/ 267 w 344"/>
              <a:gd name="T11" fmla="*/ 231 h 231"/>
              <a:gd name="T12" fmla="*/ 84 w 344"/>
              <a:gd name="T13" fmla="*/ 231 h 231"/>
              <a:gd name="T14" fmla="*/ 6 w 344"/>
              <a:gd name="T15" fmla="*/ 166 h 231"/>
              <a:gd name="T16" fmla="*/ 60 w 344"/>
              <a:gd name="T17" fmla="*/ 79 h 231"/>
              <a:gd name="T18" fmla="*/ 78 w 344"/>
              <a:gd name="T19" fmla="*/ 59 h 231"/>
              <a:gd name="T20" fmla="*/ 128 w 344"/>
              <a:gd name="T21" fmla="*/ 7 h 231"/>
              <a:gd name="T22" fmla="*/ 198 w 344"/>
              <a:gd name="T23" fmla="*/ 27 h 231"/>
              <a:gd name="T24" fmla="*/ 201 w 344"/>
              <a:gd name="T25" fmla="*/ 32 h 231"/>
              <a:gd name="T26" fmla="*/ 169 w 344"/>
              <a:gd name="T27" fmla="*/ 82 h 231"/>
              <a:gd name="T28" fmla="*/ 111 w 344"/>
              <a:gd name="T29" fmla="*/ 140 h 231"/>
              <a:gd name="T30" fmla="*/ 169 w 344"/>
              <a:gd name="T31" fmla="*/ 198 h 231"/>
              <a:gd name="T32" fmla="*/ 227 w 344"/>
              <a:gd name="T33" fmla="*/ 139 h 231"/>
              <a:gd name="T34" fmla="*/ 169 w 344"/>
              <a:gd name="T35" fmla="*/ 8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4" h="231">
                <a:moveTo>
                  <a:pt x="201" y="32"/>
                </a:moveTo>
                <a:cubicBezTo>
                  <a:pt x="219" y="21"/>
                  <a:pt x="236" y="17"/>
                  <a:pt x="255" y="22"/>
                </a:cubicBezTo>
                <a:cubicBezTo>
                  <a:pt x="287" y="30"/>
                  <a:pt x="307" y="61"/>
                  <a:pt x="301" y="93"/>
                </a:cubicBezTo>
                <a:cubicBezTo>
                  <a:pt x="300" y="99"/>
                  <a:pt x="302" y="102"/>
                  <a:pt x="306" y="105"/>
                </a:cubicBezTo>
                <a:cubicBezTo>
                  <a:pt x="333" y="123"/>
                  <a:pt x="344" y="154"/>
                  <a:pt x="335" y="184"/>
                </a:cubicBezTo>
                <a:cubicBezTo>
                  <a:pt x="326" y="213"/>
                  <a:pt x="299" y="231"/>
                  <a:pt x="267" y="231"/>
                </a:cubicBezTo>
                <a:cubicBezTo>
                  <a:pt x="206" y="231"/>
                  <a:pt x="145" y="231"/>
                  <a:pt x="84" y="231"/>
                </a:cubicBezTo>
                <a:cubicBezTo>
                  <a:pt x="45" y="231"/>
                  <a:pt x="12" y="204"/>
                  <a:pt x="6" y="166"/>
                </a:cubicBezTo>
                <a:cubicBezTo>
                  <a:pt x="0" y="128"/>
                  <a:pt x="22" y="90"/>
                  <a:pt x="60" y="79"/>
                </a:cubicBezTo>
                <a:cubicBezTo>
                  <a:pt x="71" y="75"/>
                  <a:pt x="75" y="71"/>
                  <a:pt x="78" y="59"/>
                </a:cubicBezTo>
                <a:cubicBezTo>
                  <a:pt x="83" y="32"/>
                  <a:pt x="101" y="14"/>
                  <a:pt x="128" y="7"/>
                </a:cubicBezTo>
                <a:cubicBezTo>
                  <a:pt x="155" y="0"/>
                  <a:pt x="178" y="6"/>
                  <a:pt x="198" y="27"/>
                </a:cubicBezTo>
                <a:cubicBezTo>
                  <a:pt x="199" y="28"/>
                  <a:pt x="200" y="30"/>
                  <a:pt x="201" y="32"/>
                </a:cubicBezTo>
                <a:close/>
                <a:moveTo>
                  <a:pt x="169" y="82"/>
                </a:moveTo>
                <a:cubicBezTo>
                  <a:pt x="137" y="82"/>
                  <a:pt x="111" y="108"/>
                  <a:pt x="111" y="140"/>
                </a:cubicBezTo>
                <a:cubicBezTo>
                  <a:pt x="111" y="171"/>
                  <a:pt x="138" y="198"/>
                  <a:pt x="169" y="198"/>
                </a:cubicBezTo>
                <a:cubicBezTo>
                  <a:pt x="200" y="198"/>
                  <a:pt x="227" y="171"/>
                  <a:pt x="227" y="139"/>
                </a:cubicBezTo>
                <a:cubicBezTo>
                  <a:pt x="227" y="108"/>
                  <a:pt x="200" y="82"/>
                  <a:pt x="169" y="82"/>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C4620142-D109-454D-826A-3C8DEEFE79F8}"/>
              </a:ext>
            </a:extLst>
          </p:cNvPr>
          <p:cNvSpPr>
            <a:spLocks/>
          </p:cNvSpPr>
          <p:nvPr/>
        </p:nvSpPr>
        <p:spPr bwMode="auto">
          <a:xfrm>
            <a:off x="423863" y="3135313"/>
            <a:ext cx="760412" cy="763588"/>
          </a:xfrm>
          <a:custGeom>
            <a:avLst/>
            <a:gdLst>
              <a:gd name="T0" fmla="*/ 223 w 338"/>
              <a:gd name="T1" fmla="*/ 107 h 339"/>
              <a:gd name="T2" fmla="*/ 152 w 338"/>
              <a:gd name="T3" fmla="*/ 144 h 339"/>
              <a:gd name="T4" fmla="*/ 152 w 338"/>
              <a:gd name="T5" fmla="*/ 194 h 339"/>
              <a:gd name="T6" fmla="*/ 155 w 338"/>
              <a:gd name="T7" fmla="*/ 201 h 339"/>
              <a:gd name="T8" fmla="*/ 191 w 338"/>
              <a:gd name="T9" fmla="*/ 222 h 339"/>
              <a:gd name="T10" fmla="*/ 202 w 338"/>
              <a:gd name="T11" fmla="*/ 220 h 339"/>
              <a:gd name="T12" fmla="*/ 274 w 338"/>
              <a:gd name="T13" fmla="*/ 214 h 339"/>
              <a:gd name="T14" fmla="*/ 306 w 338"/>
              <a:gd name="T15" fmla="*/ 281 h 339"/>
              <a:gd name="T16" fmla="*/ 231 w 338"/>
              <a:gd name="T17" fmla="*/ 333 h 339"/>
              <a:gd name="T18" fmla="*/ 180 w 338"/>
              <a:gd name="T19" fmla="*/ 259 h 339"/>
              <a:gd name="T20" fmla="*/ 174 w 338"/>
              <a:gd name="T21" fmla="*/ 246 h 339"/>
              <a:gd name="T22" fmla="*/ 142 w 338"/>
              <a:gd name="T23" fmla="*/ 226 h 339"/>
              <a:gd name="T24" fmla="*/ 128 w 338"/>
              <a:gd name="T25" fmla="*/ 227 h 339"/>
              <a:gd name="T26" fmla="*/ 5 w 338"/>
              <a:gd name="T27" fmla="*/ 180 h 339"/>
              <a:gd name="T28" fmla="*/ 41 w 338"/>
              <a:gd name="T29" fmla="*/ 103 h 339"/>
              <a:gd name="T30" fmla="*/ 127 w 338"/>
              <a:gd name="T31" fmla="*/ 109 h 339"/>
              <a:gd name="T32" fmla="*/ 153 w 338"/>
              <a:gd name="T33" fmla="*/ 111 h 339"/>
              <a:gd name="T34" fmla="*/ 201 w 338"/>
              <a:gd name="T35" fmla="*/ 86 h 339"/>
              <a:gd name="T36" fmla="*/ 209 w 338"/>
              <a:gd name="T37" fmla="*/ 72 h 339"/>
              <a:gd name="T38" fmla="*/ 270 w 338"/>
              <a:gd name="T39" fmla="*/ 2 h 339"/>
              <a:gd name="T40" fmla="*/ 337 w 338"/>
              <a:gd name="T41" fmla="*/ 66 h 339"/>
              <a:gd name="T42" fmla="*/ 301 w 338"/>
              <a:gd name="T43" fmla="*/ 124 h 339"/>
              <a:gd name="T44" fmla="*/ 232 w 338"/>
              <a:gd name="T45" fmla="*/ 116 h 339"/>
              <a:gd name="T46" fmla="*/ 223 w 338"/>
              <a:gd name="T47" fmla="*/ 10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8" h="339">
                <a:moveTo>
                  <a:pt x="223" y="107"/>
                </a:moveTo>
                <a:cubicBezTo>
                  <a:pt x="200" y="119"/>
                  <a:pt x="176" y="131"/>
                  <a:pt x="152" y="144"/>
                </a:cubicBezTo>
                <a:cubicBezTo>
                  <a:pt x="157" y="161"/>
                  <a:pt x="157" y="177"/>
                  <a:pt x="152" y="194"/>
                </a:cubicBezTo>
                <a:cubicBezTo>
                  <a:pt x="151" y="196"/>
                  <a:pt x="153" y="199"/>
                  <a:pt x="155" y="201"/>
                </a:cubicBezTo>
                <a:cubicBezTo>
                  <a:pt x="167" y="208"/>
                  <a:pt x="179" y="216"/>
                  <a:pt x="191" y="222"/>
                </a:cubicBezTo>
                <a:cubicBezTo>
                  <a:pt x="194" y="224"/>
                  <a:pt x="200" y="222"/>
                  <a:pt x="202" y="220"/>
                </a:cubicBezTo>
                <a:cubicBezTo>
                  <a:pt x="224" y="203"/>
                  <a:pt x="252" y="201"/>
                  <a:pt x="274" y="214"/>
                </a:cubicBezTo>
                <a:cubicBezTo>
                  <a:pt x="299" y="228"/>
                  <a:pt x="311" y="254"/>
                  <a:pt x="306" y="281"/>
                </a:cubicBezTo>
                <a:cubicBezTo>
                  <a:pt x="300" y="316"/>
                  <a:pt x="266" y="339"/>
                  <a:pt x="231" y="333"/>
                </a:cubicBezTo>
                <a:cubicBezTo>
                  <a:pt x="196" y="327"/>
                  <a:pt x="173" y="293"/>
                  <a:pt x="180" y="259"/>
                </a:cubicBezTo>
                <a:cubicBezTo>
                  <a:pt x="181" y="252"/>
                  <a:pt x="180" y="249"/>
                  <a:pt x="174" y="246"/>
                </a:cubicBezTo>
                <a:cubicBezTo>
                  <a:pt x="163" y="240"/>
                  <a:pt x="152" y="233"/>
                  <a:pt x="142" y="226"/>
                </a:cubicBezTo>
                <a:cubicBezTo>
                  <a:pt x="136" y="223"/>
                  <a:pt x="133" y="223"/>
                  <a:pt x="128" y="227"/>
                </a:cubicBezTo>
                <a:cubicBezTo>
                  <a:pt x="82" y="264"/>
                  <a:pt x="14" y="238"/>
                  <a:pt x="5" y="180"/>
                </a:cubicBezTo>
                <a:cubicBezTo>
                  <a:pt x="0" y="149"/>
                  <a:pt x="14" y="118"/>
                  <a:pt x="41" y="103"/>
                </a:cubicBezTo>
                <a:cubicBezTo>
                  <a:pt x="68" y="87"/>
                  <a:pt x="103" y="88"/>
                  <a:pt x="127" y="109"/>
                </a:cubicBezTo>
                <a:cubicBezTo>
                  <a:pt x="136" y="117"/>
                  <a:pt x="143" y="117"/>
                  <a:pt x="153" y="111"/>
                </a:cubicBezTo>
                <a:cubicBezTo>
                  <a:pt x="169" y="102"/>
                  <a:pt x="185" y="94"/>
                  <a:pt x="201" y="86"/>
                </a:cubicBezTo>
                <a:cubicBezTo>
                  <a:pt x="208" y="83"/>
                  <a:pt x="210" y="80"/>
                  <a:pt x="209" y="72"/>
                </a:cubicBezTo>
                <a:cubicBezTo>
                  <a:pt x="205" y="35"/>
                  <a:pt x="233" y="3"/>
                  <a:pt x="270" y="2"/>
                </a:cubicBezTo>
                <a:cubicBezTo>
                  <a:pt x="307" y="0"/>
                  <a:pt x="338" y="30"/>
                  <a:pt x="337" y="66"/>
                </a:cubicBezTo>
                <a:cubicBezTo>
                  <a:pt x="336" y="92"/>
                  <a:pt x="324" y="112"/>
                  <a:pt x="301" y="124"/>
                </a:cubicBezTo>
                <a:cubicBezTo>
                  <a:pt x="277" y="135"/>
                  <a:pt x="254" y="132"/>
                  <a:pt x="232" y="116"/>
                </a:cubicBezTo>
                <a:cubicBezTo>
                  <a:pt x="229" y="113"/>
                  <a:pt x="226" y="110"/>
                  <a:pt x="223" y="107"/>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DD975C0C-1D27-4798-828D-6B082FB60F22}"/>
              </a:ext>
            </a:extLst>
          </p:cNvPr>
          <p:cNvSpPr>
            <a:spLocks noEditPoints="1"/>
          </p:cNvSpPr>
          <p:nvPr/>
        </p:nvSpPr>
        <p:spPr bwMode="auto">
          <a:xfrm>
            <a:off x="1516063" y="3181350"/>
            <a:ext cx="749300" cy="723900"/>
          </a:xfrm>
          <a:custGeom>
            <a:avLst/>
            <a:gdLst>
              <a:gd name="T0" fmla="*/ 224 w 333"/>
              <a:gd name="T1" fmla="*/ 194 h 322"/>
              <a:gd name="T2" fmla="*/ 224 w 333"/>
              <a:gd name="T3" fmla="*/ 158 h 322"/>
              <a:gd name="T4" fmla="*/ 241 w 333"/>
              <a:gd name="T5" fmla="*/ 124 h 322"/>
              <a:gd name="T6" fmla="*/ 246 w 333"/>
              <a:gd name="T7" fmla="*/ 115 h 322"/>
              <a:gd name="T8" fmla="*/ 246 w 333"/>
              <a:gd name="T9" fmla="*/ 105 h 322"/>
              <a:gd name="T10" fmla="*/ 233 w 333"/>
              <a:gd name="T11" fmla="*/ 76 h 322"/>
              <a:gd name="T12" fmla="*/ 231 w 333"/>
              <a:gd name="T13" fmla="*/ 16 h 322"/>
              <a:gd name="T14" fmla="*/ 291 w 333"/>
              <a:gd name="T15" fmla="*/ 18 h 322"/>
              <a:gd name="T16" fmla="*/ 284 w 333"/>
              <a:gd name="T17" fmla="*/ 78 h 322"/>
              <a:gd name="T18" fmla="*/ 274 w 333"/>
              <a:gd name="T19" fmla="*/ 98 h 322"/>
              <a:gd name="T20" fmla="*/ 274 w 333"/>
              <a:gd name="T21" fmla="*/ 109 h 322"/>
              <a:gd name="T22" fmla="*/ 282 w 333"/>
              <a:gd name="T23" fmla="*/ 127 h 322"/>
              <a:gd name="T24" fmla="*/ 295 w 333"/>
              <a:gd name="T25" fmla="*/ 157 h 322"/>
              <a:gd name="T26" fmla="*/ 295 w 333"/>
              <a:gd name="T27" fmla="*/ 193 h 322"/>
              <a:gd name="T28" fmla="*/ 314 w 333"/>
              <a:gd name="T29" fmla="*/ 198 h 322"/>
              <a:gd name="T30" fmla="*/ 333 w 333"/>
              <a:gd name="T31" fmla="*/ 227 h 322"/>
              <a:gd name="T32" fmla="*/ 333 w 333"/>
              <a:gd name="T33" fmla="*/ 290 h 322"/>
              <a:gd name="T34" fmla="*/ 303 w 333"/>
              <a:gd name="T35" fmla="*/ 322 h 322"/>
              <a:gd name="T36" fmla="*/ 286 w 333"/>
              <a:gd name="T37" fmla="*/ 322 h 322"/>
              <a:gd name="T38" fmla="*/ 40 w 333"/>
              <a:gd name="T39" fmla="*/ 322 h 322"/>
              <a:gd name="T40" fmla="*/ 0 w 333"/>
              <a:gd name="T41" fmla="*/ 283 h 322"/>
              <a:gd name="T42" fmla="*/ 0 w 333"/>
              <a:gd name="T43" fmla="*/ 231 h 322"/>
              <a:gd name="T44" fmla="*/ 37 w 333"/>
              <a:gd name="T45" fmla="*/ 195 h 322"/>
              <a:gd name="T46" fmla="*/ 210 w 333"/>
              <a:gd name="T47" fmla="*/ 194 h 322"/>
              <a:gd name="T48" fmla="*/ 224 w 333"/>
              <a:gd name="T49" fmla="*/ 194 h 322"/>
              <a:gd name="T50" fmla="*/ 96 w 333"/>
              <a:gd name="T51" fmla="*/ 258 h 322"/>
              <a:gd name="T52" fmla="*/ 69 w 333"/>
              <a:gd name="T53" fmla="*/ 231 h 322"/>
              <a:gd name="T54" fmla="*/ 42 w 333"/>
              <a:gd name="T55" fmla="*/ 258 h 322"/>
              <a:gd name="T56" fmla="*/ 69 w 333"/>
              <a:gd name="T57" fmla="*/ 285 h 322"/>
              <a:gd name="T58" fmla="*/ 96 w 333"/>
              <a:gd name="T59" fmla="*/ 258 h 322"/>
              <a:gd name="T60" fmla="*/ 224 w 333"/>
              <a:gd name="T61" fmla="*/ 245 h 322"/>
              <a:gd name="T62" fmla="*/ 206 w 333"/>
              <a:gd name="T63" fmla="*/ 258 h 322"/>
              <a:gd name="T64" fmla="*/ 223 w 333"/>
              <a:gd name="T65" fmla="*/ 272 h 322"/>
              <a:gd name="T66" fmla="*/ 241 w 333"/>
              <a:gd name="T67" fmla="*/ 259 h 322"/>
              <a:gd name="T68" fmla="*/ 224 w 333"/>
              <a:gd name="T69" fmla="*/ 245 h 322"/>
              <a:gd name="T70" fmla="*/ 174 w 333"/>
              <a:gd name="T71" fmla="*/ 245 h 322"/>
              <a:gd name="T72" fmla="*/ 156 w 333"/>
              <a:gd name="T73" fmla="*/ 259 h 322"/>
              <a:gd name="T74" fmla="*/ 174 w 333"/>
              <a:gd name="T75" fmla="*/ 272 h 322"/>
              <a:gd name="T76" fmla="*/ 191 w 333"/>
              <a:gd name="T77" fmla="*/ 259 h 322"/>
              <a:gd name="T78" fmla="*/ 174 w 333"/>
              <a:gd name="T79" fmla="*/ 245 h 322"/>
              <a:gd name="T80" fmla="*/ 273 w 333"/>
              <a:gd name="T81" fmla="*/ 245 h 322"/>
              <a:gd name="T82" fmla="*/ 256 w 333"/>
              <a:gd name="T83" fmla="*/ 259 h 322"/>
              <a:gd name="T84" fmla="*/ 273 w 333"/>
              <a:gd name="T85" fmla="*/ 272 h 322"/>
              <a:gd name="T86" fmla="*/ 291 w 333"/>
              <a:gd name="T87" fmla="*/ 258 h 322"/>
              <a:gd name="T88" fmla="*/ 273 w 333"/>
              <a:gd name="T89" fmla="*/ 245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3" h="322">
                <a:moveTo>
                  <a:pt x="224" y="194"/>
                </a:moveTo>
                <a:cubicBezTo>
                  <a:pt x="224" y="182"/>
                  <a:pt x="224" y="170"/>
                  <a:pt x="224" y="158"/>
                </a:cubicBezTo>
                <a:cubicBezTo>
                  <a:pt x="224" y="144"/>
                  <a:pt x="229" y="132"/>
                  <a:pt x="241" y="124"/>
                </a:cubicBezTo>
                <a:cubicBezTo>
                  <a:pt x="244" y="122"/>
                  <a:pt x="245" y="118"/>
                  <a:pt x="246" y="115"/>
                </a:cubicBezTo>
                <a:cubicBezTo>
                  <a:pt x="247" y="112"/>
                  <a:pt x="246" y="108"/>
                  <a:pt x="246" y="105"/>
                </a:cubicBezTo>
                <a:cubicBezTo>
                  <a:pt x="247" y="93"/>
                  <a:pt x="245" y="84"/>
                  <a:pt x="233" y="76"/>
                </a:cubicBezTo>
                <a:cubicBezTo>
                  <a:pt x="214" y="62"/>
                  <a:pt x="214" y="33"/>
                  <a:pt x="231" y="16"/>
                </a:cubicBezTo>
                <a:cubicBezTo>
                  <a:pt x="247" y="0"/>
                  <a:pt x="276" y="1"/>
                  <a:pt x="291" y="18"/>
                </a:cubicBezTo>
                <a:cubicBezTo>
                  <a:pt x="306" y="37"/>
                  <a:pt x="304" y="65"/>
                  <a:pt x="284" y="78"/>
                </a:cubicBezTo>
                <a:cubicBezTo>
                  <a:pt x="275" y="83"/>
                  <a:pt x="273" y="89"/>
                  <a:pt x="274" y="98"/>
                </a:cubicBezTo>
                <a:cubicBezTo>
                  <a:pt x="274" y="102"/>
                  <a:pt x="274" y="106"/>
                  <a:pt x="274" y="109"/>
                </a:cubicBezTo>
                <a:cubicBezTo>
                  <a:pt x="273" y="117"/>
                  <a:pt x="275" y="122"/>
                  <a:pt x="282" y="127"/>
                </a:cubicBezTo>
                <a:cubicBezTo>
                  <a:pt x="292" y="134"/>
                  <a:pt x="295" y="145"/>
                  <a:pt x="295" y="157"/>
                </a:cubicBezTo>
                <a:cubicBezTo>
                  <a:pt x="295" y="169"/>
                  <a:pt x="295" y="181"/>
                  <a:pt x="295" y="193"/>
                </a:cubicBezTo>
                <a:cubicBezTo>
                  <a:pt x="302" y="195"/>
                  <a:pt x="309" y="196"/>
                  <a:pt x="314" y="198"/>
                </a:cubicBezTo>
                <a:cubicBezTo>
                  <a:pt x="326" y="204"/>
                  <a:pt x="333" y="214"/>
                  <a:pt x="333" y="227"/>
                </a:cubicBezTo>
                <a:cubicBezTo>
                  <a:pt x="333" y="248"/>
                  <a:pt x="333" y="269"/>
                  <a:pt x="333" y="290"/>
                </a:cubicBezTo>
                <a:cubicBezTo>
                  <a:pt x="332" y="307"/>
                  <a:pt x="320" y="320"/>
                  <a:pt x="303" y="322"/>
                </a:cubicBezTo>
                <a:cubicBezTo>
                  <a:pt x="297" y="322"/>
                  <a:pt x="291" y="322"/>
                  <a:pt x="286" y="322"/>
                </a:cubicBezTo>
                <a:cubicBezTo>
                  <a:pt x="204" y="322"/>
                  <a:pt x="122" y="322"/>
                  <a:pt x="40" y="322"/>
                </a:cubicBezTo>
                <a:cubicBezTo>
                  <a:pt x="12" y="322"/>
                  <a:pt x="0" y="310"/>
                  <a:pt x="0" y="283"/>
                </a:cubicBezTo>
                <a:cubicBezTo>
                  <a:pt x="0" y="266"/>
                  <a:pt x="0" y="248"/>
                  <a:pt x="0" y="231"/>
                </a:cubicBezTo>
                <a:cubicBezTo>
                  <a:pt x="0" y="208"/>
                  <a:pt x="14" y="195"/>
                  <a:pt x="37" y="195"/>
                </a:cubicBezTo>
                <a:cubicBezTo>
                  <a:pt x="95" y="194"/>
                  <a:pt x="152" y="194"/>
                  <a:pt x="210" y="194"/>
                </a:cubicBezTo>
                <a:cubicBezTo>
                  <a:pt x="214" y="194"/>
                  <a:pt x="218" y="194"/>
                  <a:pt x="224" y="194"/>
                </a:cubicBezTo>
                <a:close/>
                <a:moveTo>
                  <a:pt x="96" y="258"/>
                </a:moveTo>
                <a:cubicBezTo>
                  <a:pt x="96" y="244"/>
                  <a:pt x="83" y="231"/>
                  <a:pt x="69" y="231"/>
                </a:cubicBezTo>
                <a:cubicBezTo>
                  <a:pt x="54" y="232"/>
                  <a:pt x="42" y="244"/>
                  <a:pt x="42" y="258"/>
                </a:cubicBezTo>
                <a:cubicBezTo>
                  <a:pt x="42" y="273"/>
                  <a:pt x="54" y="285"/>
                  <a:pt x="69" y="285"/>
                </a:cubicBezTo>
                <a:cubicBezTo>
                  <a:pt x="83" y="285"/>
                  <a:pt x="96" y="273"/>
                  <a:pt x="96" y="258"/>
                </a:cubicBezTo>
                <a:close/>
                <a:moveTo>
                  <a:pt x="224" y="245"/>
                </a:moveTo>
                <a:cubicBezTo>
                  <a:pt x="213" y="245"/>
                  <a:pt x="206" y="250"/>
                  <a:pt x="206" y="258"/>
                </a:cubicBezTo>
                <a:cubicBezTo>
                  <a:pt x="206" y="266"/>
                  <a:pt x="213" y="272"/>
                  <a:pt x="223" y="272"/>
                </a:cubicBezTo>
                <a:cubicBezTo>
                  <a:pt x="234" y="272"/>
                  <a:pt x="241" y="267"/>
                  <a:pt x="241" y="259"/>
                </a:cubicBezTo>
                <a:cubicBezTo>
                  <a:pt x="242" y="251"/>
                  <a:pt x="235" y="245"/>
                  <a:pt x="224" y="245"/>
                </a:cubicBezTo>
                <a:close/>
                <a:moveTo>
                  <a:pt x="174" y="245"/>
                </a:moveTo>
                <a:cubicBezTo>
                  <a:pt x="163" y="245"/>
                  <a:pt x="156" y="250"/>
                  <a:pt x="156" y="259"/>
                </a:cubicBezTo>
                <a:cubicBezTo>
                  <a:pt x="156" y="267"/>
                  <a:pt x="163" y="272"/>
                  <a:pt x="174" y="272"/>
                </a:cubicBezTo>
                <a:cubicBezTo>
                  <a:pt x="184" y="272"/>
                  <a:pt x="191" y="267"/>
                  <a:pt x="191" y="259"/>
                </a:cubicBezTo>
                <a:cubicBezTo>
                  <a:pt x="191" y="250"/>
                  <a:pt x="185" y="245"/>
                  <a:pt x="174" y="245"/>
                </a:cubicBezTo>
                <a:close/>
                <a:moveTo>
                  <a:pt x="273" y="245"/>
                </a:moveTo>
                <a:cubicBezTo>
                  <a:pt x="263" y="245"/>
                  <a:pt x="256" y="250"/>
                  <a:pt x="256" y="259"/>
                </a:cubicBezTo>
                <a:cubicBezTo>
                  <a:pt x="256" y="267"/>
                  <a:pt x="263" y="272"/>
                  <a:pt x="273" y="272"/>
                </a:cubicBezTo>
                <a:cubicBezTo>
                  <a:pt x="284" y="272"/>
                  <a:pt x="291" y="267"/>
                  <a:pt x="291" y="258"/>
                </a:cubicBezTo>
                <a:cubicBezTo>
                  <a:pt x="291" y="250"/>
                  <a:pt x="284" y="245"/>
                  <a:pt x="273" y="245"/>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3BF0B53F-7657-4BE9-8831-03CC08D6796C}"/>
              </a:ext>
            </a:extLst>
          </p:cNvPr>
          <p:cNvSpPr>
            <a:spLocks noEditPoints="1"/>
          </p:cNvSpPr>
          <p:nvPr/>
        </p:nvSpPr>
        <p:spPr bwMode="auto">
          <a:xfrm>
            <a:off x="1512888" y="2073275"/>
            <a:ext cx="752475" cy="715963"/>
          </a:xfrm>
          <a:custGeom>
            <a:avLst/>
            <a:gdLst>
              <a:gd name="T0" fmla="*/ 114 w 334"/>
              <a:gd name="T1" fmla="*/ 263 h 318"/>
              <a:gd name="T2" fmla="*/ 47 w 334"/>
              <a:gd name="T3" fmla="*/ 263 h 318"/>
              <a:gd name="T4" fmla="*/ 1 w 334"/>
              <a:gd name="T5" fmla="*/ 217 h 318"/>
              <a:gd name="T6" fmla="*/ 1 w 334"/>
              <a:gd name="T7" fmla="*/ 42 h 318"/>
              <a:gd name="T8" fmla="*/ 43 w 334"/>
              <a:gd name="T9" fmla="*/ 0 h 318"/>
              <a:gd name="T10" fmla="*/ 290 w 334"/>
              <a:gd name="T11" fmla="*/ 0 h 318"/>
              <a:gd name="T12" fmla="*/ 334 w 334"/>
              <a:gd name="T13" fmla="*/ 43 h 318"/>
              <a:gd name="T14" fmla="*/ 334 w 334"/>
              <a:gd name="T15" fmla="*/ 220 h 318"/>
              <a:gd name="T16" fmla="*/ 292 w 334"/>
              <a:gd name="T17" fmla="*/ 263 h 318"/>
              <a:gd name="T18" fmla="*/ 222 w 334"/>
              <a:gd name="T19" fmla="*/ 263 h 318"/>
              <a:gd name="T20" fmla="*/ 220 w 334"/>
              <a:gd name="T21" fmla="*/ 264 h 318"/>
              <a:gd name="T22" fmla="*/ 226 w 334"/>
              <a:gd name="T23" fmla="*/ 286 h 318"/>
              <a:gd name="T24" fmla="*/ 233 w 334"/>
              <a:gd name="T25" fmla="*/ 289 h 318"/>
              <a:gd name="T26" fmla="*/ 254 w 334"/>
              <a:gd name="T27" fmla="*/ 289 h 318"/>
              <a:gd name="T28" fmla="*/ 270 w 334"/>
              <a:gd name="T29" fmla="*/ 303 h 318"/>
              <a:gd name="T30" fmla="*/ 254 w 334"/>
              <a:gd name="T31" fmla="*/ 318 h 318"/>
              <a:gd name="T32" fmla="*/ 153 w 334"/>
              <a:gd name="T33" fmla="*/ 318 h 318"/>
              <a:gd name="T34" fmla="*/ 83 w 334"/>
              <a:gd name="T35" fmla="*/ 318 h 318"/>
              <a:gd name="T36" fmla="*/ 65 w 334"/>
              <a:gd name="T37" fmla="*/ 303 h 318"/>
              <a:gd name="T38" fmla="*/ 82 w 334"/>
              <a:gd name="T39" fmla="*/ 289 h 318"/>
              <a:gd name="T40" fmla="*/ 87 w 334"/>
              <a:gd name="T41" fmla="*/ 289 h 318"/>
              <a:gd name="T42" fmla="*/ 114 w 334"/>
              <a:gd name="T43" fmla="*/ 263 h 318"/>
              <a:gd name="T44" fmla="*/ 305 w 334"/>
              <a:gd name="T45" fmla="*/ 206 h 318"/>
              <a:gd name="T46" fmla="*/ 305 w 334"/>
              <a:gd name="T47" fmla="*/ 197 h 318"/>
              <a:gd name="T48" fmla="*/ 305 w 334"/>
              <a:gd name="T49" fmla="*/ 44 h 318"/>
              <a:gd name="T50" fmla="*/ 289 w 334"/>
              <a:gd name="T51" fmla="*/ 28 h 318"/>
              <a:gd name="T52" fmla="*/ 46 w 334"/>
              <a:gd name="T53" fmla="*/ 28 h 318"/>
              <a:gd name="T54" fmla="*/ 29 w 334"/>
              <a:gd name="T55" fmla="*/ 45 h 318"/>
              <a:gd name="T56" fmla="*/ 29 w 334"/>
              <a:gd name="T57" fmla="*/ 195 h 318"/>
              <a:gd name="T58" fmla="*/ 30 w 334"/>
              <a:gd name="T59" fmla="*/ 206 h 318"/>
              <a:gd name="T60" fmla="*/ 305 w 334"/>
              <a:gd name="T61" fmla="*/ 20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4" h="318">
                <a:moveTo>
                  <a:pt x="114" y="263"/>
                </a:moveTo>
                <a:cubicBezTo>
                  <a:pt x="91" y="263"/>
                  <a:pt x="69" y="262"/>
                  <a:pt x="47" y="263"/>
                </a:cubicBezTo>
                <a:cubicBezTo>
                  <a:pt x="21" y="264"/>
                  <a:pt x="0" y="248"/>
                  <a:pt x="1" y="217"/>
                </a:cubicBezTo>
                <a:cubicBezTo>
                  <a:pt x="2" y="158"/>
                  <a:pt x="1" y="100"/>
                  <a:pt x="1" y="42"/>
                </a:cubicBezTo>
                <a:cubicBezTo>
                  <a:pt x="1" y="15"/>
                  <a:pt x="17" y="0"/>
                  <a:pt x="43" y="0"/>
                </a:cubicBezTo>
                <a:cubicBezTo>
                  <a:pt x="125" y="0"/>
                  <a:pt x="208" y="0"/>
                  <a:pt x="290" y="0"/>
                </a:cubicBezTo>
                <a:cubicBezTo>
                  <a:pt x="319" y="0"/>
                  <a:pt x="334" y="15"/>
                  <a:pt x="334" y="43"/>
                </a:cubicBezTo>
                <a:cubicBezTo>
                  <a:pt x="334" y="102"/>
                  <a:pt x="334" y="161"/>
                  <a:pt x="334" y="220"/>
                </a:cubicBezTo>
                <a:cubicBezTo>
                  <a:pt x="334" y="247"/>
                  <a:pt x="319" y="262"/>
                  <a:pt x="292" y="263"/>
                </a:cubicBezTo>
                <a:cubicBezTo>
                  <a:pt x="269" y="263"/>
                  <a:pt x="246" y="263"/>
                  <a:pt x="222" y="263"/>
                </a:cubicBezTo>
                <a:cubicBezTo>
                  <a:pt x="222" y="263"/>
                  <a:pt x="222" y="263"/>
                  <a:pt x="220" y="264"/>
                </a:cubicBezTo>
                <a:cubicBezTo>
                  <a:pt x="222" y="271"/>
                  <a:pt x="224" y="279"/>
                  <a:pt x="226" y="286"/>
                </a:cubicBezTo>
                <a:cubicBezTo>
                  <a:pt x="227" y="288"/>
                  <a:pt x="231" y="289"/>
                  <a:pt x="233" y="289"/>
                </a:cubicBezTo>
                <a:cubicBezTo>
                  <a:pt x="240" y="290"/>
                  <a:pt x="247" y="289"/>
                  <a:pt x="254" y="289"/>
                </a:cubicBezTo>
                <a:cubicBezTo>
                  <a:pt x="265" y="290"/>
                  <a:pt x="270" y="294"/>
                  <a:pt x="270" y="303"/>
                </a:cubicBezTo>
                <a:cubicBezTo>
                  <a:pt x="270" y="312"/>
                  <a:pt x="264" y="318"/>
                  <a:pt x="254" y="318"/>
                </a:cubicBezTo>
                <a:cubicBezTo>
                  <a:pt x="220" y="318"/>
                  <a:pt x="187" y="318"/>
                  <a:pt x="153" y="318"/>
                </a:cubicBezTo>
                <a:cubicBezTo>
                  <a:pt x="130" y="318"/>
                  <a:pt x="106" y="318"/>
                  <a:pt x="83" y="318"/>
                </a:cubicBezTo>
                <a:cubicBezTo>
                  <a:pt x="71" y="318"/>
                  <a:pt x="65" y="313"/>
                  <a:pt x="65" y="303"/>
                </a:cubicBezTo>
                <a:cubicBezTo>
                  <a:pt x="65" y="294"/>
                  <a:pt x="71" y="290"/>
                  <a:pt x="82" y="289"/>
                </a:cubicBezTo>
                <a:cubicBezTo>
                  <a:pt x="84" y="289"/>
                  <a:pt x="86" y="289"/>
                  <a:pt x="87" y="289"/>
                </a:cubicBezTo>
                <a:cubicBezTo>
                  <a:pt x="111" y="289"/>
                  <a:pt x="112" y="288"/>
                  <a:pt x="114" y="263"/>
                </a:cubicBezTo>
                <a:close/>
                <a:moveTo>
                  <a:pt x="305" y="206"/>
                </a:moveTo>
                <a:cubicBezTo>
                  <a:pt x="305" y="202"/>
                  <a:pt x="305" y="200"/>
                  <a:pt x="305" y="197"/>
                </a:cubicBezTo>
                <a:cubicBezTo>
                  <a:pt x="305" y="146"/>
                  <a:pt x="305" y="95"/>
                  <a:pt x="305" y="44"/>
                </a:cubicBezTo>
                <a:cubicBezTo>
                  <a:pt x="305" y="31"/>
                  <a:pt x="303" y="28"/>
                  <a:pt x="289" y="28"/>
                </a:cubicBezTo>
                <a:cubicBezTo>
                  <a:pt x="208" y="28"/>
                  <a:pt x="127" y="28"/>
                  <a:pt x="46" y="28"/>
                </a:cubicBezTo>
                <a:cubicBezTo>
                  <a:pt x="32" y="28"/>
                  <a:pt x="29" y="31"/>
                  <a:pt x="29" y="45"/>
                </a:cubicBezTo>
                <a:cubicBezTo>
                  <a:pt x="29" y="95"/>
                  <a:pt x="29" y="145"/>
                  <a:pt x="29" y="195"/>
                </a:cubicBezTo>
                <a:cubicBezTo>
                  <a:pt x="29" y="199"/>
                  <a:pt x="30" y="202"/>
                  <a:pt x="30" y="206"/>
                </a:cubicBezTo>
                <a:cubicBezTo>
                  <a:pt x="122" y="206"/>
                  <a:pt x="213" y="206"/>
                  <a:pt x="305" y="206"/>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D1D2F643-B8DD-4FE8-8ACC-ED0A37FA3A7E}"/>
              </a:ext>
            </a:extLst>
          </p:cNvPr>
          <p:cNvSpPr>
            <a:spLocks/>
          </p:cNvSpPr>
          <p:nvPr/>
        </p:nvSpPr>
        <p:spPr bwMode="auto">
          <a:xfrm>
            <a:off x="3670300" y="2078038"/>
            <a:ext cx="774700" cy="522288"/>
          </a:xfrm>
          <a:custGeom>
            <a:avLst/>
            <a:gdLst>
              <a:gd name="T0" fmla="*/ 274 w 344"/>
              <a:gd name="T1" fmla="*/ 232 h 232"/>
              <a:gd name="T2" fmla="*/ 175 w 344"/>
              <a:gd name="T3" fmla="*/ 132 h 232"/>
              <a:gd name="T4" fmla="*/ 70 w 344"/>
              <a:gd name="T5" fmla="*/ 230 h 232"/>
              <a:gd name="T6" fmla="*/ 7 w 344"/>
              <a:gd name="T7" fmla="*/ 168 h 232"/>
              <a:gd name="T8" fmla="*/ 75 w 344"/>
              <a:gd name="T9" fmla="*/ 76 h 232"/>
              <a:gd name="T10" fmla="*/ 124 w 344"/>
              <a:gd name="T11" fmla="*/ 10 h 232"/>
              <a:gd name="T12" fmla="*/ 202 w 344"/>
              <a:gd name="T13" fmla="*/ 33 h 232"/>
              <a:gd name="T14" fmla="*/ 251 w 344"/>
              <a:gd name="T15" fmla="*/ 23 h 232"/>
              <a:gd name="T16" fmla="*/ 302 w 344"/>
              <a:gd name="T17" fmla="*/ 93 h 232"/>
              <a:gd name="T18" fmla="*/ 309 w 344"/>
              <a:gd name="T19" fmla="*/ 108 h 232"/>
              <a:gd name="T20" fmla="*/ 336 w 344"/>
              <a:gd name="T21" fmla="*/ 183 h 232"/>
              <a:gd name="T22" fmla="*/ 274 w 344"/>
              <a:gd name="T23"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4" h="232">
                <a:moveTo>
                  <a:pt x="274" y="232"/>
                </a:moveTo>
                <a:cubicBezTo>
                  <a:pt x="261" y="167"/>
                  <a:pt x="226" y="133"/>
                  <a:pt x="175" y="132"/>
                </a:cubicBezTo>
                <a:cubicBezTo>
                  <a:pt x="119" y="131"/>
                  <a:pt x="86" y="162"/>
                  <a:pt x="70" y="230"/>
                </a:cubicBezTo>
                <a:cubicBezTo>
                  <a:pt x="43" y="231"/>
                  <a:pt x="11" y="200"/>
                  <a:pt x="7" y="168"/>
                </a:cubicBezTo>
                <a:cubicBezTo>
                  <a:pt x="0" y="123"/>
                  <a:pt x="23" y="91"/>
                  <a:pt x="75" y="76"/>
                </a:cubicBezTo>
                <a:cubicBezTo>
                  <a:pt x="78" y="45"/>
                  <a:pt x="92" y="20"/>
                  <a:pt x="124" y="10"/>
                </a:cubicBezTo>
                <a:cubicBezTo>
                  <a:pt x="154" y="0"/>
                  <a:pt x="181" y="9"/>
                  <a:pt x="202" y="33"/>
                </a:cubicBezTo>
                <a:cubicBezTo>
                  <a:pt x="217" y="24"/>
                  <a:pt x="233" y="20"/>
                  <a:pt x="251" y="23"/>
                </a:cubicBezTo>
                <a:cubicBezTo>
                  <a:pt x="284" y="29"/>
                  <a:pt x="307" y="60"/>
                  <a:pt x="302" y="93"/>
                </a:cubicBezTo>
                <a:cubicBezTo>
                  <a:pt x="300" y="101"/>
                  <a:pt x="303" y="104"/>
                  <a:pt x="309" y="108"/>
                </a:cubicBezTo>
                <a:cubicBezTo>
                  <a:pt x="333" y="125"/>
                  <a:pt x="344" y="156"/>
                  <a:pt x="336" y="183"/>
                </a:cubicBezTo>
                <a:cubicBezTo>
                  <a:pt x="327" y="212"/>
                  <a:pt x="302" y="232"/>
                  <a:pt x="274" y="232"/>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770817C2-4B5B-4080-81DE-1CADA20B64BA}"/>
              </a:ext>
            </a:extLst>
          </p:cNvPr>
          <p:cNvSpPr>
            <a:spLocks/>
          </p:cNvSpPr>
          <p:nvPr/>
        </p:nvSpPr>
        <p:spPr bwMode="auto">
          <a:xfrm>
            <a:off x="425450" y="950912"/>
            <a:ext cx="762000" cy="481013"/>
          </a:xfrm>
          <a:custGeom>
            <a:avLst/>
            <a:gdLst>
              <a:gd name="T0" fmla="*/ 264 w 338"/>
              <a:gd name="T1" fmla="*/ 209 h 213"/>
              <a:gd name="T2" fmla="*/ 255 w 338"/>
              <a:gd name="T3" fmla="*/ 209 h 213"/>
              <a:gd name="T4" fmla="*/ 224 w 338"/>
              <a:gd name="T5" fmla="*/ 196 h 213"/>
              <a:gd name="T6" fmla="*/ 222 w 338"/>
              <a:gd name="T7" fmla="*/ 188 h 213"/>
              <a:gd name="T8" fmla="*/ 222 w 338"/>
              <a:gd name="T9" fmla="*/ 158 h 213"/>
              <a:gd name="T10" fmla="*/ 186 w 338"/>
              <a:gd name="T11" fmla="*/ 123 h 213"/>
              <a:gd name="T12" fmla="*/ 153 w 338"/>
              <a:gd name="T13" fmla="*/ 123 h 213"/>
              <a:gd name="T14" fmla="*/ 117 w 338"/>
              <a:gd name="T15" fmla="*/ 160 h 213"/>
              <a:gd name="T16" fmla="*/ 118 w 338"/>
              <a:gd name="T17" fmla="*/ 175 h 213"/>
              <a:gd name="T18" fmla="*/ 101 w 338"/>
              <a:gd name="T19" fmla="*/ 207 h 213"/>
              <a:gd name="T20" fmla="*/ 96 w 338"/>
              <a:gd name="T21" fmla="*/ 209 h 213"/>
              <a:gd name="T22" fmla="*/ 49 w 338"/>
              <a:gd name="T23" fmla="*/ 208 h 213"/>
              <a:gd name="T24" fmla="*/ 4 w 338"/>
              <a:gd name="T25" fmla="*/ 159 h 213"/>
              <a:gd name="T26" fmla="*/ 33 w 338"/>
              <a:gd name="T27" fmla="*/ 100 h 213"/>
              <a:gd name="T28" fmla="*/ 41 w 338"/>
              <a:gd name="T29" fmla="*/ 88 h 213"/>
              <a:gd name="T30" fmla="*/ 98 w 338"/>
              <a:gd name="T31" fmla="*/ 11 h 213"/>
              <a:gd name="T32" fmla="*/ 192 w 338"/>
              <a:gd name="T33" fmla="*/ 40 h 213"/>
              <a:gd name="T34" fmla="*/ 211 w 338"/>
              <a:gd name="T35" fmla="*/ 48 h 213"/>
              <a:gd name="T36" fmla="*/ 278 w 338"/>
              <a:gd name="T37" fmla="*/ 85 h 213"/>
              <a:gd name="T38" fmla="*/ 290 w 338"/>
              <a:gd name="T39" fmla="*/ 94 h 213"/>
              <a:gd name="T40" fmla="*/ 335 w 338"/>
              <a:gd name="T41" fmla="*/ 155 h 213"/>
              <a:gd name="T42" fmla="*/ 278 w 338"/>
              <a:gd name="T43" fmla="*/ 209 h 213"/>
              <a:gd name="T44" fmla="*/ 264 w 338"/>
              <a:gd name="T45" fmla="*/ 20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8" h="213">
                <a:moveTo>
                  <a:pt x="264" y="209"/>
                </a:moveTo>
                <a:cubicBezTo>
                  <a:pt x="261" y="209"/>
                  <a:pt x="258" y="209"/>
                  <a:pt x="255" y="209"/>
                </a:cubicBezTo>
                <a:cubicBezTo>
                  <a:pt x="241" y="213"/>
                  <a:pt x="233" y="202"/>
                  <a:pt x="224" y="196"/>
                </a:cubicBezTo>
                <a:cubicBezTo>
                  <a:pt x="222" y="195"/>
                  <a:pt x="222" y="191"/>
                  <a:pt x="222" y="188"/>
                </a:cubicBezTo>
                <a:cubicBezTo>
                  <a:pt x="221" y="178"/>
                  <a:pt x="222" y="168"/>
                  <a:pt x="222" y="158"/>
                </a:cubicBezTo>
                <a:cubicBezTo>
                  <a:pt x="221" y="138"/>
                  <a:pt x="207" y="124"/>
                  <a:pt x="186" y="123"/>
                </a:cubicBezTo>
                <a:cubicBezTo>
                  <a:pt x="175" y="123"/>
                  <a:pt x="164" y="123"/>
                  <a:pt x="153" y="123"/>
                </a:cubicBezTo>
                <a:cubicBezTo>
                  <a:pt x="131" y="124"/>
                  <a:pt x="117" y="138"/>
                  <a:pt x="117" y="160"/>
                </a:cubicBezTo>
                <a:cubicBezTo>
                  <a:pt x="117" y="165"/>
                  <a:pt x="116" y="170"/>
                  <a:pt x="118" y="175"/>
                </a:cubicBezTo>
                <a:cubicBezTo>
                  <a:pt x="122" y="191"/>
                  <a:pt x="111" y="199"/>
                  <a:pt x="101" y="207"/>
                </a:cubicBezTo>
                <a:cubicBezTo>
                  <a:pt x="100" y="208"/>
                  <a:pt x="98" y="209"/>
                  <a:pt x="96" y="209"/>
                </a:cubicBezTo>
                <a:cubicBezTo>
                  <a:pt x="81" y="209"/>
                  <a:pt x="65" y="210"/>
                  <a:pt x="49" y="208"/>
                </a:cubicBezTo>
                <a:cubicBezTo>
                  <a:pt x="25" y="204"/>
                  <a:pt x="7" y="184"/>
                  <a:pt x="4" y="159"/>
                </a:cubicBezTo>
                <a:cubicBezTo>
                  <a:pt x="0" y="135"/>
                  <a:pt x="11" y="112"/>
                  <a:pt x="33" y="100"/>
                </a:cubicBezTo>
                <a:cubicBezTo>
                  <a:pt x="39" y="97"/>
                  <a:pt x="41" y="94"/>
                  <a:pt x="41" y="88"/>
                </a:cubicBezTo>
                <a:cubicBezTo>
                  <a:pt x="41" y="54"/>
                  <a:pt x="65" y="22"/>
                  <a:pt x="98" y="11"/>
                </a:cubicBezTo>
                <a:cubicBezTo>
                  <a:pt x="133" y="0"/>
                  <a:pt x="171" y="11"/>
                  <a:pt x="192" y="40"/>
                </a:cubicBezTo>
                <a:cubicBezTo>
                  <a:pt x="197" y="47"/>
                  <a:pt x="201" y="50"/>
                  <a:pt x="211" y="48"/>
                </a:cubicBezTo>
                <a:cubicBezTo>
                  <a:pt x="238" y="44"/>
                  <a:pt x="265" y="59"/>
                  <a:pt x="278" y="85"/>
                </a:cubicBezTo>
                <a:cubicBezTo>
                  <a:pt x="281" y="90"/>
                  <a:pt x="284" y="93"/>
                  <a:pt x="290" y="94"/>
                </a:cubicBezTo>
                <a:cubicBezTo>
                  <a:pt x="319" y="101"/>
                  <a:pt x="338" y="127"/>
                  <a:pt x="335" y="155"/>
                </a:cubicBezTo>
                <a:cubicBezTo>
                  <a:pt x="332" y="187"/>
                  <a:pt x="309" y="208"/>
                  <a:pt x="278" y="209"/>
                </a:cubicBezTo>
                <a:cubicBezTo>
                  <a:pt x="273" y="209"/>
                  <a:pt x="269" y="209"/>
                  <a:pt x="264" y="209"/>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6F2DA86C-D13A-4D00-8826-D9332AC27663}"/>
              </a:ext>
            </a:extLst>
          </p:cNvPr>
          <p:cNvSpPr>
            <a:spLocks/>
          </p:cNvSpPr>
          <p:nvPr/>
        </p:nvSpPr>
        <p:spPr bwMode="auto">
          <a:xfrm>
            <a:off x="3703638" y="4206875"/>
            <a:ext cx="703262" cy="433388"/>
          </a:xfrm>
          <a:custGeom>
            <a:avLst/>
            <a:gdLst>
              <a:gd name="T0" fmla="*/ 206 w 312"/>
              <a:gd name="T1" fmla="*/ 192 h 192"/>
              <a:gd name="T2" fmla="*/ 186 w 312"/>
              <a:gd name="T3" fmla="*/ 155 h 192"/>
              <a:gd name="T4" fmla="*/ 132 w 312"/>
              <a:gd name="T5" fmla="*/ 140 h 192"/>
              <a:gd name="T6" fmla="*/ 95 w 312"/>
              <a:gd name="T7" fmla="*/ 183 h 192"/>
              <a:gd name="T8" fmla="*/ 84 w 312"/>
              <a:gd name="T9" fmla="*/ 192 h 192"/>
              <a:gd name="T10" fmla="*/ 57 w 312"/>
              <a:gd name="T11" fmla="*/ 192 h 192"/>
              <a:gd name="T12" fmla="*/ 6 w 312"/>
              <a:gd name="T13" fmla="*/ 153 h 192"/>
              <a:gd name="T14" fmla="*/ 30 w 312"/>
              <a:gd name="T15" fmla="*/ 93 h 192"/>
              <a:gd name="T16" fmla="*/ 39 w 312"/>
              <a:gd name="T17" fmla="*/ 79 h 192"/>
              <a:gd name="T18" fmla="*/ 95 w 312"/>
              <a:gd name="T19" fmla="*/ 9 h 192"/>
              <a:gd name="T20" fmla="*/ 180 w 312"/>
              <a:gd name="T21" fmla="*/ 40 h 192"/>
              <a:gd name="T22" fmla="*/ 192 w 312"/>
              <a:gd name="T23" fmla="*/ 45 h 192"/>
              <a:gd name="T24" fmla="*/ 258 w 312"/>
              <a:gd name="T25" fmla="*/ 80 h 192"/>
              <a:gd name="T26" fmla="*/ 266 w 312"/>
              <a:gd name="T27" fmla="*/ 86 h 192"/>
              <a:gd name="T28" fmla="*/ 309 w 312"/>
              <a:gd name="T29" fmla="*/ 146 h 192"/>
              <a:gd name="T30" fmla="*/ 253 w 312"/>
              <a:gd name="T31" fmla="*/ 192 h 192"/>
              <a:gd name="T32" fmla="*/ 206 w 312"/>
              <a:gd name="T3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192">
                <a:moveTo>
                  <a:pt x="206" y="192"/>
                </a:moveTo>
                <a:cubicBezTo>
                  <a:pt x="198" y="178"/>
                  <a:pt x="194" y="165"/>
                  <a:pt x="186" y="155"/>
                </a:cubicBezTo>
                <a:cubicBezTo>
                  <a:pt x="172" y="139"/>
                  <a:pt x="153" y="134"/>
                  <a:pt x="132" y="140"/>
                </a:cubicBezTo>
                <a:cubicBezTo>
                  <a:pt x="111" y="147"/>
                  <a:pt x="99" y="161"/>
                  <a:pt x="95" y="183"/>
                </a:cubicBezTo>
                <a:cubicBezTo>
                  <a:pt x="94" y="190"/>
                  <a:pt x="91" y="192"/>
                  <a:pt x="84" y="192"/>
                </a:cubicBezTo>
                <a:cubicBezTo>
                  <a:pt x="75" y="191"/>
                  <a:pt x="66" y="192"/>
                  <a:pt x="57" y="192"/>
                </a:cubicBezTo>
                <a:cubicBezTo>
                  <a:pt x="33" y="191"/>
                  <a:pt x="12" y="175"/>
                  <a:pt x="6" y="153"/>
                </a:cubicBezTo>
                <a:cubicBezTo>
                  <a:pt x="0" y="129"/>
                  <a:pt x="9" y="105"/>
                  <a:pt x="30" y="93"/>
                </a:cubicBezTo>
                <a:cubicBezTo>
                  <a:pt x="36" y="89"/>
                  <a:pt x="38" y="86"/>
                  <a:pt x="39" y="79"/>
                </a:cubicBezTo>
                <a:cubicBezTo>
                  <a:pt x="42" y="44"/>
                  <a:pt x="63" y="18"/>
                  <a:pt x="95" y="9"/>
                </a:cubicBezTo>
                <a:cubicBezTo>
                  <a:pt x="127" y="0"/>
                  <a:pt x="160" y="12"/>
                  <a:pt x="180" y="40"/>
                </a:cubicBezTo>
                <a:cubicBezTo>
                  <a:pt x="183" y="45"/>
                  <a:pt x="187" y="46"/>
                  <a:pt x="192" y="45"/>
                </a:cubicBezTo>
                <a:cubicBezTo>
                  <a:pt x="220" y="39"/>
                  <a:pt x="247" y="55"/>
                  <a:pt x="258" y="80"/>
                </a:cubicBezTo>
                <a:cubicBezTo>
                  <a:pt x="259" y="82"/>
                  <a:pt x="263" y="85"/>
                  <a:pt x="266" y="86"/>
                </a:cubicBezTo>
                <a:cubicBezTo>
                  <a:pt x="296" y="94"/>
                  <a:pt x="312" y="117"/>
                  <a:pt x="309" y="146"/>
                </a:cubicBezTo>
                <a:cubicBezTo>
                  <a:pt x="305" y="173"/>
                  <a:pt x="283" y="192"/>
                  <a:pt x="253" y="192"/>
                </a:cubicBezTo>
                <a:cubicBezTo>
                  <a:pt x="236" y="192"/>
                  <a:pt x="219" y="192"/>
                  <a:pt x="206" y="192"/>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4B80C6E3-D46F-4A2C-9443-F034BC89D76F}"/>
              </a:ext>
            </a:extLst>
          </p:cNvPr>
          <p:cNvSpPr>
            <a:spLocks noEditPoints="1"/>
          </p:cNvSpPr>
          <p:nvPr/>
        </p:nvSpPr>
        <p:spPr bwMode="auto">
          <a:xfrm>
            <a:off x="2635250" y="971550"/>
            <a:ext cx="523875" cy="750888"/>
          </a:xfrm>
          <a:custGeom>
            <a:avLst/>
            <a:gdLst>
              <a:gd name="T0" fmla="*/ 232 w 233"/>
              <a:gd name="T1" fmla="*/ 67 h 333"/>
              <a:gd name="T2" fmla="*/ 209 w 233"/>
              <a:gd name="T3" fmla="*/ 56 h 333"/>
              <a:gd name="T4" fmla="*/ 204 w 233"/>
              <a:gd name="T5" fmla="*/ 47 h 333"/>
              <a:gd name="T6" fmla="*/ 185 w 233"/>
              <a:gd name="T7" fmla="*/ 28 h 333"/>
              <a:gd name="T8" fmla="*/ 46 w 233"/>
              <a:gd name="T9" fmla="*/ 28 h 333"/>
              <a:gd name="T10" fmla="*/ 29 w 233"/>
              <a:gd name="T11" fmla="*/ 46 h 333"/>
              <a:gd name="T12" fmla="*/ 29 w 233"/>
              <a:gd name="T13" fmla="*/ 231 h 333"/>
              <a:gd name="T14" fmla="*/ 47 w 233"/>
              <a:gd name="T15" fmla="*/ 249 h 333"/>
              <a:gd name="T16" fmla="*/ 180 w 233"/>
              <a:gd name="T17" fmla="*/ 249 h 333"/>
              <a:gd name="T18" fmla="*/ 205 w 233"/>
              <a:gd name="T19" fmla="*/ 227 h 333"/>
              <a:gd name="T20" fmla="*/ 231 w 233"/>
              <a:gd name="T21" fmla="*/ 227 h 333"/>
              <a:gd name="T22" fmla="*/ 231 w 233"/>
              <a:gd name="T23" fmla="*/ 301 h 333"/>
              <a:gd name="T24" fmla="*/ 193 w 233"/>
              <a:gd name="T25" fmla="*/ 333 h 333"/>
              <a:gd name="T26" fmla="*/ 39 w 233"/>
              <a:gd name="T27" fmla="*/ 333 h 333"/>
              <a:gd name="T28" fmla="*/ 1 w 233"/>
              <a:gd name="T29" fmla="*/ 298 h 333"/>
              <a:gd name="T30" fmla="*/ 0 w 233"/>
              <a:gd name="T31" fmla="*/ 286 h 333"/>
              <a:gd name="T32" fmla="*/ 0 w 233"/>
              <a:gd name="T33" fmla="*/ 47 h 333"/>
              <a:gd name="T34" fmla="*/ 14 w 233"/>
              <a:gd name="T35" fmla="*/ 10 h 333"/>
              <a:gd name="T36" fmla="*/ 39 w 233"/>
              <a:gd name="T37" fmla="*/ 1 h 333"/>
              <a:gd name="T38" fmla="*/ 192 w 233"/>
              <a:gd name="T39" fmla="*/ 0 h 333"/>
              <a:gd name="T40" fmla="*/ 232 w 233"/>
              <a:gd name="T41" fmla="*/ 39 h 333"/>
              <a:gd name="T42" fmla="*/ 232 w 233"/>
              <a:gd name="T43" fmla="*/ 67 h 333"/>
              <a:gd name="T44" fmla="*/ 116 w 233"/>
              <a:gd name="T45" fmla="*/ 304 h 333"/>
              <a:gd name="T46" fmla="*/ 130 w 233"/>
              <a:gd name="T47" fmla="*/ 290 h 333"/>
              <a:gd name="T48" fmla="*/ 116 w 233"/>
              <a:gd name="T49" fmla="*/ 277 h 333"/>
              <a:gd name="T50" fmla="*/ 103 w 233"/>
              <a:gd name="T51" fmla="*/ 290 h 333"/>
              <a:gd name="T52" fmla="*/ 116 w 233"/>
              <a:gd name="T53" fmla="*/ 304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3" h="333">
                <a:moveTo>
                  <a:pt x="232" y="67"/>
                </a:moveTo>
                <a:cubicBezTo>
                  <a:pt x="223" y="63"/>
                  <a:pt x="216" y="60"/>
                  <a:pt x="209" y="56"/>
                </a:cubicBezTo>
                <a:cubicBezTo>
                  <a:pt x="206" y="54"/>
                  <a:pt x="204" y="50"/>
                  <a:pt x="204" y="47"/>
                </a:cubicBezTo>
                <a:cubicBezTo>
                  <a:pt x="203" y="32"/>
                  <a:pt x="199" y="28"/>
                  <a:pt x="185" y="28"/>
                </a:cubicBezTo>
                <a:cubicBezTo>
                  <a:pt x="139" y="28"/>
                  <a:pt x="93" y="28"/>
                  <a:pt x="46" y="28"/>
                </a:cubicBezTo>
                <a:cubicBezTo>
                  <a:pt x="33" y="28"/>
                  <a:pt x="29" y="32"/>
                  <a:pt x="29" y="46"/>
                </a:cubicBezTo>
                <a:cubicBezTo>
                  <a:pt x="29" y="108"/>
                  <a:pt x="29" y="169"/>
                  <a:pt x="29" y="231"/>
                </a:cubicBezTo>
                <a:cubicBezTo>
                  <a:pt x="29" y="245"/>
                  <a:pt x="32" y="249"/>
                  <a:pt x="47" y="249"/>
                </a:cubicBezTo>
                <a:cubicBezTo>
                  <a:pt x="91" y="249"/>
                  <a:pt x="136" y="249"/>
                  <a:pt x="180" y="249"/>
                </a:cubicBezTo>
                <a:cubicBezTo>
                  <a:pt x="201" y="249"/>
                  <a:pt x="202" y="248"/>
                  <a:pt x="205" y="227"/>
                </a:cubicBezTo>
                <a:cubicBezTo>
                  <a:pt x="213" y="227"/>
                  <a:pt x="222" y="227"/>
                  <a:pt x="231" y="227"/>
                </a:cubicBezTo>
                <a:cubicBezTo>
                  <a:pt x="231" y="252"/>
                  <a:pt x="233" y="277"/>
                  <a:pt x="231" y="301"/>
                </a:cubicBezTo>
                <a:cubicBezTo>
                  <a:pt x="229" y="320"/>
                  <a:pt x="212" y="333"/>
                  <a:pt x="193" y="333"/>
                </a:cubicBezTo>
                <a:cubicBezTo>
                  <a:pt x="142" y="333"/>
                  <a:pt x="91" y="333"/>
                  <a:pt x="39" y="333"/>
                </a:cubicBezTo>
                <a:cubicBezTo>
                  <a:pt x="18" y="333"/>
                  <a:pt x="3" y="319"/>
                  <a:pt x="1" y="298"/>
                </a:cubicBezTo>
                <a:cubicBezTo>
                  <a:pt x="0" y="294"/>
                  <a:pt x="0" y="290"/>
                  <a:pt x="0" y="286"/>
                </a:cubicBezTo>
                <a:cubicBezTo>
                  <a:pt x="0" y="206"/>
                  <a:pt x="0" y="127"/>
                  <a:pt x="0" y="47"/>
                </a:cubicBezTo>
                <a:cubicBezTo>
                  <a:pt x="0" y="33"/>
                  <a:pt x="1" y="19"/>
                  <a:pt x="14" y="10"/>
                </a:cubicBezTo>
                <a:cubicBezTo>
                  <a:pt x="21" y="5"/>
                  <a:pt x="30" y="1"/>
                  <a:pt x="39" y="1"/>
                </a:cubicBezTo>
                <a:cubicBezTo>
                  <a:pt x="90" y="0"/>
                  <a:pt x="141" y="0"/>
                  <a:pt x="192" y="0"/>
                </a:cubicBezTo>
                <a:cubicBezTo>
                  <a:pt x="215" y="0"/>
                  <a:pt x="232" y="16"/>
                  <a:pt x="232" y="39"/>
                </a:cubicBezTo>
                <a:cubicBezTo>
                  <a:pt x="233" y="48"/>
                  <a:pt x="232" y="57"/>
                  <a:pt x="232" y="67"/>
                </a:cubicBezTo>
                <a:close/>
                <a:moveTo>
                  <a:pt x="116" y="304"/>
                </a:moveTo>
                <a:cubicBezTo>
                  <a:pt x="123" y="304"/>
                  <a:pt x="130" y="297"/>
                  <a:pt x="130" y="290"/>
                </a:cubicBezTo>
                <a:cubicBezTo>
                  <a:pt x="129" y="283"/>
                  <a:pt x="123" y="277"/>
                  <a:pt x="116" y="277"/>
                </a:cubicBezTo>
                <a:cubicBezTo>
                  <a:pt x="108" y="278"/>
                  <a:pt x="103" y="283"/>
                  <a:pt x="103" y="290"/>
                </a:cubicBezTo>
                <a:cubicBezTo>
                  <a:pt x="102" y="297"/>
                  <a:pt x="109" y="304"/>
                  <a:pt x="116" y="30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52CD48A6-EE0E-46A4-8700-75471746A901}"/>
              </a:ext>
            </a:extLst>
          </p:cNvPr>
          <p:cNvSpPr>
            <a:spLocks/>
          </p:cNvSpPr>
          <p:nvPr/>
        </p:nvSpPr>
        <p:spPr bwMode="auto">
          <a:xfrm>
            <a:off x="673100" y="4646613"/>
            <a:ext cx="514350" cy="323850"/>
          </a:xfrm>
          <a:custGeom>
            <a:avLst/>
            <a:gdLst>
              <a:gd name="T0" fmla="*/ 117 w 228"/>
              <a:gd name="T1" fmla="*/ 144 h 144"/>
              <a:gd name="T2" fmla="*/ 51 w 228"/>
              <a:gd name="T3" fmla="*/ 144 h 144"/>
              <a:gd name="T4" fmla="*/ 0 w 228"/>
              <a:gd name="T5" fmla="*/ 93 h 144"/>
              <a:gd name="T6" fmla="*/ 52 w 228"/>
              <a:gd name="T7" fmla="*/ 43 h 144"/>
              <a:gd name="T8" fmla="*/ 67 w 228"/>
              <a:gd name="T9" fmla="*/ 35 h 144"/>
              <a:gd name="T10" fmla="*/ 135 w 228"/>
              <a:gd name="T11" fmla="*/ 5 h 144"/>
              <a:gd name="T12" fmla="*/ 190 w 228"/>
              <a:gd name="T13" fmla="*/ 54 h 144"/>
              <a:gd name="T14" fmla="*/ 199 w 228"/>
              <a:gd name="T15" fmla="*/ 64 h 144"/>
              <a:gd name="T16" fmla="*/ 225 w 228"/>
              <a:gd name="T17" fmla="*/ 111 h 144"/>
              <a:gd name="T18" fmla="*/ 186 w 228"/>
              <a:gd name="T19" fmla="*/ 144 h 144"/>
              <a:gd name="T20" fmla="*/ 117 w 228"/>
              <a:gd name="T2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144">
                <a:moveTo>
                  <a:pt x="117" y="144"/>
                </a:moveTo>
                <a:cubicBezTo>
                  <a:pt x="95" y="144"/>
                  <a:pt x="73" y="144"/>
                  <a:pt x="51" y="144"/>
                </a:cubicBezTo>
                <a:cubicBezTo>
                  <a:pt x="22" y="143"/>
                  <a:pt x="0" y="121"/>
                  <a:pt x="0" y="93"/>
                </a:cubicBezTo>
                <a:cubicBezTo>
                  <a:pt x="0" y="65"/>
                  <a:pt x="24" y="42"/>
                  <a:pt x="52" y="43"/>
                </a:cubicBezTo>
                <a:cubicBezTo>
                  <a:pt x="60" y="44"/>
                  <a:pt x="63" y="41"/>
                  <a:pt x="67" y="35"/>
                </a:cubicBezTo>
                <a:cubicBezTo>
                  <a:pt x="83" y="11"/>
                  <a:pt x="106" y="0"/>
                  <a:pt x="135" y="5"/>
                </a:cubicBezTo>
                <a:cubicBezTo>
                  <a:pt x="163" y="9"/>
                  <a:pt x="182" y="26"/>
                  <a:pt x="190" y="54"/>
                </a:cubicBezTo>
                <a:cubicBezTo>
                  <a:pt x="191" y="60"/>
                  <a:pt x="194" y="62"/>
                  <a:pt x="199" y="64"/>
                </a:cubicBezTo>
                <a:cubicBezTo>
                  <a:pt x="218" y="71"/>
                  <a:pt x="228" y="90"/>
                  <a:pt x="225" y="111"/>
                </a:cubicBezTo>
                <a:cubicBezTo>
                  <a:pt x="221" y="129"/>
                  <a:pt x="205" y="143"/>
                  <a:pt x="186" y="144"/>
                </a:cubicBezTo>
                <a:cubicBezTo>
                  <a:pt x="163" y="144"/>
                  <a:pt x="140" y="144"/>
                  <a:pt x="117" y="14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7D8C6134-26BD-4A57-B954-DF26ADFBB7AE}"/>
              </a:ext>
            </a:extLst>
          </p:cNvPr>
          <p:cNvSpPr>
            <a:spLocks/>
          </p:cNvSpPr>
          <p:nvPr/>
        </p:nvSpPr>
        <p:spPr bwMode="auto">
          <a:xfrm>
            <a:off x="423863" y="4214813"/>
            <a:ext cx="522287" cy="325438"/>
          </a:xfrm>
          <a:custGeom>
            <a:avLst/>
            <a:gdLst>
              <a:gd name="T0" fmla="*/ 120 w 232"/>
              <a:gd name="T1" fmla="*/ 144 h 145"/>
              <a:gd name="T2" fmla="*/ 54 w 232"/>
              <a:gd name="T3" fmla="*/ 144 h 145"/>
              <a:gd name="T4" fmla="*/ 5 w 232"/>
              <a:gd name="T5" fmla="*/ 105 h 145"/>
              <a:gd name="T6" fmla="*/ 32 w 232"/>
              <a:gd name="T7" fmla="*/ 49 h 145"/>
              <a:gd name="T8" fmla="*/ 60 w 232"/>
              <a:gd name="T9" fmla="*/ 44 h 145"/>
              <a:gd name="T10" fmla="*/ 69 w 232"/>
              <a:gd name="T11" fmla="*/ 38 h 145"/>
              <a:gd name="T12" fmla="*/ 139 w 232"/>
              <a:gd name="T13" fmla="*/ 5 h 145"/>
              <a:gd name="T14" fmla="*/ 194 w 232"/>
              <a:gd name="T15" fmla="*/ 57 h 145"/>
              <a:gd name="T16" fmla="*/ 201 w 232"/>
              <a:gd name="T17" fmla="*/ 64 h 145"/>
              <a:gd name="T18" fmla="*/ 229 w 232"/>
              <a:gd name="T19" fmla="*/ 110 h 145"/>
              <a:gd name="T20" fmla="*/ 189 w 232"/>
              <a:gd name="T21" fmla="*/ 144 h 145"/>
              <a:gd name="T22" fmla="*/ 154 w 232"/>
              <a:gd name="T23" fmla="*/ 145 h 145"/>
              <a:gd name="T24" fmla="*/ 120 w 232"/>
              <a:gd name="T25" fmla="*/ 145 h 145"/>
              <a:gd name="T26" fmla="*/ 120 w 232"/>
              <a:gd name="T27" fmla="*/ 14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2" h="145">
                <a:moveTo>
                  <a:pt x="120" y="144"/>
                </a:moveTo>
                <a:cubicBezTo>
                  <a:pt x="98" y="144"/>
                  <a:pt x="76" y="145"/>
                  <a:pt x="54" y="144"/>
                </a:cubicBezTo>
                <a:cubicBezTo>
                  <a:pt x="30" y="144"/>
                  <a:pt x="10" y="127"/>
                  <a:pt x="5" y="105"/>
                </a:cubicBezTo>
                <a:cubicBezTo>
                  <a:pt x="0" y="82"/>
                  <a:pt x="11" y="59"/>
                  <a:pt x="32" y="49"/>
                </a:cubicBezTo>
                <a:cubicBezTo>
                  <a:pt x="40" y="45"/>
                  <a:pt x="50" y="46"/>
                  <a:pt x="60" y="44"/>
                </a:cubicBezTo>
                <a:cubicBezTo>
                  <a:pt x="63" y="43"/>
                  <a:pt x="67" y="41"/>
                  <a:pt x="69" y="38"/>
                </a:cubicBezTo>
                <a:cubicBezTo>
                  <a:pt x="86" y="13"/>
                  <a:pt x="109" y="0"/>
                  <a:pt x="139" y="5"/>
                </a:cubicBezTo>
                <a:cubicBezTo>
                  <a:pt x="169" y="10"/>
                  <a:pt x="186" y="29"/>
                  <a:pt x="194" y="57"/>
                </a:cubicBezTo>
                <a:cubicBezTo>
                  <a:pt x="195" y="60"/>
                  <a:pt x="198" y="63"/>
                  <a:pt x="201" y="64"/>
                </a:cubicBezTo>
                <a:cubicBezTo>
                  <a:pt x="221" y="72"/>
                  <a:pt x="232" y="89"/>
                  <a:pt x="229" y="110"/>
                </a:cubicBezTo>
                <a:cubicBezTo>
                  <a:pt x="226" y="129"/>
                  <a:pt x="209" y="144"/>
                  <a:pt x="189" y="144"/>
                </a:cubicBezTo>
                <a:cubicBezTo>
                  <a:pt x="177" y="145"/>
                  <a:pt x="166" y="145"/>
                  <a:pt x="154" y="145"/>
                </a:cubicBezTo>
                <a:cubicBezTo>
                  <a:pt x="143" y="145"/>
                  <a:pt x="132" y="145"/>
                  <a:pt x="120" y="145"/>
                </a:cubicBezTo>
                <a:cubicBezTo>
                  <a:pt x="120" y="145"/>
                  <a:pt x="120" y="144"/>
                  <a:pt x="120" y="14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45345913-3D35-449C-818E-139953D595BB}"/>
              </a:ext>
            </a:extLst>
          </p:cNvPr>
          <p:cNvSpPr>
            <a:spLocks/>
          </p:cNvSpPr>
          <p:nvPr/>
        </p:nvSpPr>
        <p:spPr bwMode="auto">
          <a:xfrm>
            <a:off x="2868613" y="1138238"/>
            <a:ext cx="450850" cy="280988"/>
          </a:xfrm>
          <a:custGeom>
            <a:avLst/>
            <a:gdLst>
              <a:gd name="T0" fmla="*/ 99 w 200"/>
              <a:gd name="T1" fmla="*/ 125 h 125"/>
              <a:gd name="T2" fmla="*/ 36 w 200"/>
              <a:gd name="T3" fmla="*/ 125 h 125"/>
              <a:gd name="T4" fmla="*/ 4 w 200"/>
              <a:gd name="T5" fmla="*/ 101 h 125"/>
              <a:gd name="T6" fmla="*/ 21 w 200"/>
              <a:gd name="T7" fmla="*/ 66 h 125"/>
              <a:gd name="T8" fmla="*/ 25 w 200"/>
              <a:gd name="T9" fmla="*/ 58 h 125"/>
              <a:gd name="T10" fmla="*/ 59 w 200"/>
              <a:gd name="T11" fmla="*/ 8 h 125"/>
              <a:gd name="T12" fmla="*/ 119 w 200"/>
              <a:gd name="T13" fmla="*/ 22 h 125"/>
              <a:gd name="T14" fmla="*/ 129 w 200"/>
              <a:gd name="T15" fmla="*/ 25 h 125"/>
              <a:gd name="T16" fmla="*/ 174 w 200"/>
              <a:gd name="T17" fmla="*/ 57 h 125"/>
              <a:gd name="T18" fmla="*/ 180 w 200"/>
              <a:gd name="T19" fmla="*/ 66 h 125"/>
              <a:gd name="T20" fmla="*/ 197 w 200"/>
              <a:gd name="T21" fmla="*/ 101 h 125"/>
              <a:gd name="T22" fmla="*/ 165 w 200"/>
              <a:gd name="T23" fmla="*/ 125 h 125"/>
              <a:gd name="T24" fmla="*/ 99 w 200"/>
              <a:gd name="T2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125">
                <a:moveTo>
                  <a:pt x="99" y="125"/>
                </a:moveTo>
                <a:cubicBezTo>
                  <a:pt x="78" y="125"/>
                  <a:pt x="57" y="125"/>
                  <a:pt x="36" y="125"/>
                </a:cubicBezTo>
                <a:cubicBezTo>
                  <a:pt x="20" y="125"/>
                  <a:pt x="7" y="116"/>
                  <a:pt x="4" y="101"/>
                </a:cubicBezTo>
                <a:cubicBezTo>
                  <a:pt x="0" y="87"/>
                  <a:pt x="7" y="75"/>
                  <a:pt x="21" y="66"/>
                </a:cubicBezTo>
                <a:cubicBezTo>
                  <a:pt x="23" y="64"/>
                  <a:pt x="25" y="61"/>
                  <a:pt x="25" y="58"/>
                </a:cubicBezTo>
                <a:cubicBezTo>
                  <a:pt x="26" y="34"/>
                  <a:pt x="37" y="17"/>
                  <a:pt x="59" y="8"/>
                </a:cubicBezTo>
                <a:cubicBezTo>
                  <a:pt x="81" y="0"/>
                  <a:pt x="101" y="5"/>
                  <a:pt x="119" y="22"/>
                </a:cubicBezTo>
                <a:cubicBezTo>
                  <a:pt x="121" y="24"/>
                  <a:pt x="126" y="26"/>
                  <a:pt x="129" y="25"/>
                </a:cubicBezTo>
                <a:cubicBezTo>
                  <a:pt x="151" y="23"/>
                  <a:pt x="168" y="36"/>
                  <a:pt x="174" y="57"/>
                </a:cubicBezTo>
                <a:cubicBezTo>
                  <a:pt x="175" y="60"/>
                  <a:pt x="177" y="64"/>
                  <a:pt x="180" y="66"/>
                </a:cubicBezTo>
                <a:cubicBezTo>
                  <a:pt x="193" y="75"/>
                  <a:pt x="200" y="87"/>
                  <a:pt x="197" y="101"/>
                </a:cubicBezTo>
                <a:cubicBezTo>
                  <a:pt x="193" y="115"/>
                  <a:pt x="181" y="125"/>
                  <a:pt x="165" y="125"/>
                </a:cubicBezTo>
                <a:cubicBezTo>
                  <a:pt x="143" y="125"/>
                  <a:pt x="121" y="125"/>
                  <a:pt x="99" y="125"/>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8199101D-B943-4A41-A069-30FC075AE394}"/>
              </a:ext>
            </a:extLst>
          </p:cNvPr>
          <p:cNvSpPr>
            <a:spLocks noEditPoints="1"/>
          </p:cNvSpPr>
          <p:nvPr/>
        </p:nvSpPr>
        <p:spPr bwMode="auto">
          <a:xfrm>
            <a:off x="3889375" y="2435225"/>
            <a:ext cx="334962" cy="334963"/>
          </a:xfrm>
          <a:custGeom>
            <a:avLst/>
            <a:gdLst>
              <a:gd name="T0" fmla="*/ 74 w 149"/>
              <a:gd name="T1" fmla="*/ 0 h 149"/>
              <a:gd name="T2" fmla="*/ 149 w 149"/>
              <a:gd name="T3" fmla="*/ 74 h 149"/>
              <a:gd name="T4" fmla="*/ 76 w 149"/>
              <a:gd name="T5" fmla="*/ 148 h 149"/>
              <a:gd name="T6" fmla="*/ 0 w 149"/>
              <a:gd name="T7" fmla="*/ 75 h 149"/>
              <a:gd name="T8" fmla="*/ 74 w 149"/>
              <a:gd name="T9" fmla="*/ 0 h 149"/>
              <a:gd name="T10" fmla="*/ 67 w 149"/>
              <a:gd name="T11" fmla="*/ 72 h 149"/>
              <a:gd name="T12" fmla="*/ 61 w 149"/>
              <a:gd name="T13" fmla="*/ 65 h 149"/>
              <a:gd name="T14" fmla="*/ 44 w 149"/>
              <a:gd name="T15" fmla="*/ 62 h 149"/>
              <a:gd name="T16" fmla="*/ 44 w 149"/>
              <a:gd name="T17" fmla="*/ 78 h 149"/>
              <a:gd name="T18" fmla="*/ 55 w 149"/>
              <a:gd name="T19" fmla="*/ 92 h 149"/>
              <a:gd name="T20" fmla="*/ 73 w 149"/>
              <a:gd name="T21" fmla="*/ 94 h 149"/>
              <a:gd name="T22" fmla="*/ 102 w 149"/>
              <a:gd name="T23" fmla="*/ 71 h 149"/>
              <a:gd name="T24" fmla="*/ 107 w 149"/>
              <a:gd name="T25" fmla="*/ 54 h 149"/>
              <a:gd name="T26" fmla="*/ 89 w 149"/>
              <a:gd name="T27" fmla="*/ 55 h 149"/>
              <a:gd name="T28" fmla="*/ 67 w 149"/>
              <a:gd name="T29" fmla="*/ 7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149">
                <a:moveTo>
                  <a:pt x="74" y="0"/>
                </a:moveTo>
                <a:cubicBezTo>
                  <a:pt x="116" y="0"/>
                  <a:pt x="149" y="33"/>
                  <a:pt x="149" y="74"/>
                </a:cubicBezTo>
                <a:cubicBezTo>
                  <a:pt x="149" y="114"/>
                  <a:pt x="116" y="148"/>
                  <a:pt x="76" y="148"/>
                </a:cubicBezTo>
                <a:cubicBezTo>
                  <a:pt x="35" y="149"/>
                  <a:pt x="1" y="115"/>
                  <a:pt x="0" y="75"/>
                </a:cubicBezTo>
                <a:cubicBezTo>
                  <a:pt x="0" y="34"/>
                  <a:pt x="33" y="0"/>
                  <a:pt x="74" y="0"/>
                </a:cubicBezTo>
                <a:close/>
                <a:moveTo>
                  <a:pt x="67" y="72"/>
                </a:moveTo>
                <a:cubicBezTo>
                  <a:pt x="64" y="69"/>
                  <a:pt x="62" y="67"/>
                  <a:pt x="61" y="65"/>
                </a:cubicBezTo>
                <a:cubicBezTo>
                  <a:pt x="56" y="60"/>
                  <a:pt x="51" y="57"/>
                  <a:pt x="44" y="62"/>
                </a:cubicBezTo>
                <a:cubicBezTo>
                  <a:pt x="39" y="67"/>
                  <a:pt x="40" y="73"/>
                  <a:pt x="44" y="78"/>
                </a:cubicBezTo>
                <a:cubicBezTo>
                  <a:pt x="48" y="83"/>
                  <a:pt x="51" y="87"/>
                  <a:pt x="55" y="92"/>
                </a:cubicBezTo>
                <a:cubicBezTo>
                  <a:pt x="60" y="98"/>
                  <a:pt x="66" y="100"/>
                  <a:pt x="73" y="94"/>
                </a:cubicBezTo>
                <a:cubicBezTo>
                  <a:pt x="83" y="86"/>
                  <a:pt x="93" y="79"/>
                  <a:pt x="102" y="71"/>
                </a:cubicBezTo>
                <a:cubicBezTo>
                  <a:pt x="109" y="67"/>
                  <a:pt x="112" y="61"/>
                  <a:pt x="107" y="54"/>
                </a:cubicBezTo>
                <a:cubicBezTo>
                  <a:pt x="101" y="47"/>
                  <a:pt x="95" y="50"/>
                  <a:pt x="89" y="55"/>
                </a:cubicBezTo>
                <a:cubicBezTo>
                  <a:pt x="82" y="60"/>
                  <a:pt x="75" y="66"/>
                  <a:pt x="67" y="72"/>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621FAA2E-3FA8-4377-A462-3458E46D89C3}"/>
              </a:ext>
            </a:extLst>
          </p:cNvPr>
          <p:cNvSpPr>
            <a:spLocks/>
          </p:cNvSpPr>
          <p:nvPr/>
        </p:nvSpPr>
        <p:spPr bwMode="auto">
          <a:xfrm>
            <a:off x="698500" y="1289050"/>
            <a:ext cx="219075" cy="323850"/>
          </a:xfrm>
          <a:custGeom>
            <a:avLst/>
            <a:gdLst>
              <a:gd name="T0" fmla="*/ 24 w 97"/>
              <a:gd name="T1" fmla="*/ 69 h 144"/>
              <a:gd name="T2" fmla="*/ 23 w 97"/>
              <a:gd name="T3" fmla="*/ 12 h 144"/>
              <a:gd name="T4" fmla="*/ 35 w 97"/>
              <a:gd name="T5" fmla="*/ 0 h 144"/>
              <a:gd name="T6" fmla="*/ 63 w 97"/>
              <a:gd name="T7" fmla="*/ 0 h 144"/>
              <a:gd name="T8" fmla="*/ 73 w 97"/>
              <a:gd name="T9" fmla="*/ 11 h 144"/>
              <a:gd name="T10" fmla="*/ 73 w 97"/>
              <a:gd name="T11" fmla="*/ 60 h 144"/>
              <a:gd name="T12" fmla="*/ 83 w 97"/>
              <a:gd name="T13" fmla="*/ 70 h 144"/>
              <a:gd name="T14" fmla="*/ 95 w 97"/>
              <a:gd name="T15" fmla="*/ 75 h 144"/>
              <a:gd name="T16" fmla="*/ 92 w 97"/>
              <a:gd name="T17" fmla="*/ 88 h 144"/>
              <a:gd name="T18" fmla="*/ 58 w 97"/>
              <a:gd name="T19" fmla="*/ 135 h 144"/>
              <a:gd name="T20" fmla="*/ 39 w 97"/>
              <a:gd name="T21" fmla="*/ 135 h 144"/>
              <a:gd name="T22" fmla="*/ 5 w 97"/>
              <a:gd name="T23" fmla="*/ 88 h 144"/>
              <a:gd name="T24" fmla="*/ 2 w 97"/>
              <a:gd name="T25" fmla="*/ 75 h 144"/>
              <a:gd name="T26" fmla="*/ 14 w 97"/>
              <a:gd name="T27" fmla="*/ 70 h 144"/>
              <a:gd name="T28" fmla="*/ 24 w 97"/>
              <a:gd name="T29" fmla="*/ 6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144">
                <a:moveTo>
                  <a:pt x="24" y="69"/>
                </a:moveTo>
                <a:cubicBezTo>
                  <a:pt x="24" y="49"/>
                  <a:pt x="24" y="30"/>
                  <a:pt x="23" y="12"/>
                </a:cubicBezTo>
                <a:cubicBezTo>
                  <a:pt x="23" y="3"/>
                  <a:pt x="27" y="0"/>
                  <a:pt x="35" y="0"/>
                </a:cubicBezTo>
                <a:cubicBezTo>
                  <a:pt x="44" y="0"/>
                  <a:pt x="54" y="0"/>
                  <a:pt x="63" y="0"/>
                </a:cubicBezTo>
                <a:cubicBezTo>
                  <a:pt x="70" y="0"/>
                  <a:pt x="73" y="3"/>
                  <a:pt x="73" y="11"/>
                </a:cubicBezTo>
                <a:cubicBezTo>
                  <a:pt x="73" y="27"/>
                  <a:pt x="74" y="44"/>
                  <a:pt x="73" y="60"/>
                </a:cubicBezTo>
                <a:cubicBezTo>
                  <a:pt x="73" y="67"/>
                  <a:pt x="75" y="70"/>
                  <a:pt x="83" y="70"/>
                </a:cubicBezTo>
                <a:cubicBezTo>
                  <a:pt x="87" y="70"/>
                  <a:pt x="93" y="72"/>
                  <a:pt x="95" y="75"/>
                </a:cubicBezTo>
                <a:cubicBezTo>
                  <a:pt x="97" y="78"/>
                  <a:pt x="94" y="84"/>
                  <a:pt x="92" y="88"/>
                </a:cubicBezTo>
                <a:cubicBezTo>
                  <a:pt x="81" y="104"/>
                  <a:pt x="69" y="119"/>
                  <a:pt x="58" y="135"/>
                </a:cubicBezTo>
                <a:cubicBezTo>
                  <a:pt x="51" y="144"/>
                  <a:pt x="46" y="144"/>
                  <a:pt x="39" y="135"/>
                </a:cubicBezTo>
                <a:cubicBezTo>
                  <a:pt x="28" y="120"/>
                  <a:pt x="16" y="104"/>
                  <a:pt x="5" y="88"/>
                </a:cubicBezTo>
                <a:cubicBezTo>
                  <a:pt x="3" y="85"/>
                  <a:pt x="0" y="78"/>
                  <a:pt x="2" y="75"/>
                </a:cubicBezTo>
                <a:cubicBezTo>
                  <a:pt x="3" y="72"/>
                  <a:pt x="10" y="71"/>
                  <a:pt x="14" y="70"/>
                </a:cubicBezTo>
                <a:cubicBezTo>
                  <a:pt x="17" y="69"/>
                  <a:pt x="20" y="69"/>
                  <a:pt x="24" y="69"/>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948DA836-A2EE-4640-9CC6-2572077D90CF}"/>
              </a:ext>
            </a:extLst>
          </p:cNvPr>
          <p:cNvSpPr>
            <a:spLocks/>
          </p:cNvSpPr>
          <p:nvPr/>
        </p:nvSpPr>
        <p:spPr bwMode="auto">
          <a:xfrm>
            <a:off x="604838" y="1547813"/>
            <a:ext cx="404812" cy="177800"/>
          </a:xfrm>
          <a:custGeom>
            <a:avLst/>
            <a:gdLst>
              <a:gd name="T0" fmla="*/ 90 w 180"/>
              <a:gd name="T1" fmla="*/ 79 h 79"/>
              <a:gd name="T2" fmla="*/ 37 w 180"/>
              <a:gd name="T3" fmla="*/ 79 h 79"/>
              <a:gd name="T4" fmla="*/ 0 w 180"/>
              <a:gd name="T5" fmla="*/ 43 h 79"/>
              <a:gd name="T6" fmla="*/ 0 w 180"/>
              <a:gd name="T7" fmla="*/ 16 h 79"/>
              <a:gd name="T8" fmla="*/ 15 w 180"/>
              <a:gd name="T9" fmla="*/ 0 h 79"/>
              <a:gd name="T10" fmla="*/ 28 w 180"/>
              <a:gd name="T11" fmla="*/ 17 h 79"/>
              <a:gd name="T12" fmla="*/ 28 w 180"/>
              <a:gd name="T13" fmla="*/ 41 h 79"/>
              <a:gd name="T14" fmla="*/ 38 w 180"/>
              <a:gd name="T15" fmla="*/ 51 h 79"/>
              <a:gd name="T16" fmla="*/ 143 w 180"/>
              <a:gd name="T17" fmla="*/ 51 h 79"/>
              <a:gd name="T18" fmla="*/ 152 w 180"/>
              <a:gd name="T19" fmla="*/ 42 h 79"/>
              <a:gd name="T20" fmla="*/ 152 w 180"/>
              <a:gd name="T21" fmla="*/ 17 h 79"/>
              <a:gd name="T22" fmla="*/ 166 w 180"/>
              <a:gd name="T23" fmla="*/ 0 h 79"/>
              <a:gd name="T24" fmla="*/ 180 w 180"/>
              <a:gd name="T25" fmla="*/ 17 h 79"/>
              <a:gd name="T26" fmla="*/ 180 w 180"/>
              <a:gd name="T27" fmla="*/ 44 h 79"/>
              <a:gd name="T28" fmla="*/ 146 w 180"/>
              <a:gd name="T29" fmla="*/ 79 h 79"/>
              <a:gd name="T30" fmla="*/ 90 w 180"/>
              <a:gd name="T31" fmla="*/ 79 h 79"/>
              <a:gd name="T32" fmla="*/ 90 w 180"/>
              <a:gd name="T33"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0" h="79">
                <a:moveTo>
                  <a:pt x="90" y="79"/>
                </a:moveTo>
                <a:cubicBezTo>
                  <a:pt x="72" y="79"/>
                  <a:pt x="55" y="79"/>
                  <a:pt x="37" y="79"/>
                </a:cubicBezTo>
                <a:cubicBezTo>
                  <a:pt x="14" y="79"/>
                  <a:pt x="1" y="66"/>
                  <a:pt x="0" y="43"/>
                </a:cubicBezTo>
                <a:cubicBezTo>
                  <a:pt x="0" y="34"/>
                  <a:pt x="0" y="25"/>
                  <a:pt x="0" y="16"/>
                </a:cubicBezTo>
                <a:cubicBezTo>
                  <a:pt x="1" y="5"/>
                  <a:pt x="6" y="0"/>
                  <a:pt x="15" y="0"/>
                </a:cubicBezTo>
                <a:cubicBezTo>
                  <a:pt x="24" y="1"/>
                  <a:pt x="28" y="6"/>
                  <a:pt x="28" y="17"/>
                </a:cubicBezTo>
                <a:cubicBezTo>
                  <a:pt x="28" y="25"/>
                  <a:pt x="29" y="33"/>
                  <a:pt x="28" y="41"/>
                </a:cubicBezTo>
                <a:cubicBezTo>
                  <a:pt x="28" y="48"/>
                  <a:pt x="31" y="51"/>
                  <a:pt x="38" y="51"/>
                </a:cubicBezTo>
                <a:cubicBezTo>
                  <a:pt x="73" y="51"/>
                  <a:pt x="108" y="51"/>
                  <a:pt x="143" y="51"/>
                </a:cubicBezTo>
                <a:cubicBezTo>
                  <a:pt x="149" y="51"/>
                  <a:pt x="152" y="48"/>
                  <a:pt x="152" y="42"/>
                </a:cubicBezTo>
                <a:cubicBezTo>
                  <a:pt x="151" y="34"/>
                  <a:pt x="151" y="25"/>
                  <a:pt x="152" y="17"/>
                </a:cubicBezTo>
                <a:cubicBezTo>
                  <a:pt x="152" y="7"/>
                  <a:pt x="157" y="0"/>
                  <a:pt x="166" y="0"/>
                </a:cubicBezTo>
                <a:cubicBezTo>
                  <a:pt x="175" y="0"/>
                  <a:pt x="180" y="6"/>
                  <a:pt x="180" y="17"/>
                </a:cubicBezTo>
                <a:cubicBezTo>
                  <a:pt x="180" y="26"/>
                  <a:pt x="180" y="35"/>
                  <a:pt x="180" y="44"/>
                </a:cubicBezTo>
                <a:cubicBezTo>
                  <a:pt x="180" y="65"/>
                  <a:pt x="167" y="78"/>
                  <a:pt x="146" y="79"/>
                </a:cubicBezTo>
                <a:cubicBezTo>
                  <a:pt x="127" y="79"/>
                  <a:pt x="108" y="79"/>
                  <a:pt x="90" y="79"/>
                </a:cubicBezTo>
                <a:cubicBezTo>
                  <a:pt x="90" y="79"/>
                  <a:pt x="90" y="79"/>
                  <a:pt x="90" y="79"/>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CC947910-8100-4B79-B397-2285793829C3}"/>
              </a:ext>
            </a:extLst>
          </p:cNvPr>
          <p:cNvSpPr>
            <a:spLocks/>
          </p:cNvSpPr>
          <p:nvPr/>
        </p:nvSpPr>
        <p:spPr bwMode="auto">
          <a:xfrm>
            <a:off x="3787775" y="4818063"/>
            <a:ext cx="496887" cy="152400"/>
          </a:xfrm>
          <a:custGeom>
            <a:avLst/>
            <a:gdLst>
              <a:gd name="T0" fmla="*/ 93 w 221"/>
              <a:gd name="T1" fmla="*/ 68 h 68"/>
              <a:gd name="T2" fmla="*/ 9 w 221"/>
              <a:gd name="T3" fmla="*/ 28 h 68"/>
              <a:gd name="T4" fmla="*/ 6 w 221"/>
              <a:gd name="T5" fmla="*/ 6 h 68"/>
              <a:gd name="T6" fmla="*/ 27 w 221"/>
              <a:gd name="T7" fmla="*/ 7 h 68"/>
              <a:gd name="T8" fmla="*/ 194 w 221"/>
              <a:gd name="T9" fmla="*/ 7 h 68"/>
              <a:gd name="T10" fmla="*/ 215 w 221"/>
              <a:gd name="T11" fmla="*/ 6 h 68"/>
              <a:gd name="T12" fmla="*/ 213 w 221"/>
              <a:gd name="T13" fmla="*/ 27 h 68"/>
              <a:gd name="T14" fmla="*/ 93 w 221"/>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68">
                <a:moveTo>
                  <a:pt x="93" y="68"/>
                </a:moveTo>
                <a:cubicBezTo>
                  <a:pt x="71" y="68"/>
                  <a:pt x="37" y="54"/>
                  <a:pt x="9" y="28"/>
                </a:cubicBezTo>
                <a:cubicBezTo>
                  <a:pt x="1" y="21"/>
                  <a:pt x="0" y="12"/>
                  <a:pt x="6" y="6"/>
                </a:cubicBezTo>
                <a:cubicBezTo>
                  <a:pt x="12" y="0"/>
                  <a:pt x="19" y="0"/>
                  <a:pt x="27" y="7"/>
                </a:cubicBezTo>
                <a:cubicBezTo>
                  <a:pt x="78" y="53"/>
                  <a:pt x="143" y="52"/>
                  <a:pt x="194" y="7"/>
                </a:cubicBezTo>
                <a:cubicBezTo>
                  <a:pt x="202" y="0"/>
                  <a:pt x="209" y="0"/>
                  <a:pt x="215" y="6"/>
                </a:cubicBezTo>
                <a:cubicBezTo>
                  <a:pt x="221" y="12"/>
                  <a:pt x="220" y="20"/>
                  <a:pt x="213" y="27"/>
                </a:cubicBezTo>
                <a:cubicBezTo>
                  <a:pt x="188" y="53"/>
                  <a:pt x="149" y="68"/>
                  <a:pt x="93" y="68"/>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EC64A5B5-391C-42C7-918E-EB3B935C31E2}"/>
              </a:ext>
            </a:extLst>
          </p:cNvPr>
          <p:cNvSpPr>
            <a:spLocks/>
          </p:cNvSpPr>
          <p:nvPr/>
        </p:nvSpPr>
        <p:spPr bwMode="auto">
          <a:xfrm>
            <a:off x="417513" y="4605338"/>
            <a:ext cx="214312" cy="296863"/>
          </a:xfrm>
          <a:custGeom>
            <a:avLst/>
            <a:gdLst>
              <a:gd name="T0" fmla="*/ 59 w 95"/>
              <a:gd name="T1" fmla="*/ 54 h 132"/>
              <a:gd name="T2" fmla="*/ 59 w 95"/>
              <a:gd name="T3" fmla="*/ 80 h 132"/>
              <a:gd name="T4" fmla="*/ 78 w 95"/>
              <a:gd name="T5" fmla="*/ 103 h 132"/>
              <a:gd name="T6" fmla="*/ 93 w 95"/>
              <a:gd name="T7" fmla="*/ 120 h 132"/>
              <a:gd name="T8" fmla="*/ 73 w 95"/>
              <a:gd name="T9" fmla="*/ 130 h 132"/>
              <a:gd name="T10" fmla="*/ 31 w 95"/>
              <a:gd name="T11" fmla="*/ 83 h 132"/>
              <a:gd name="T12" fmla="*/ 31 w 95"/>
              <a:gd name="T13" fmla="*/ 55 h 132"/>
              <a:gd name="T14" fmla="*/ 29 w 95"/>
              <a:gd name="T15" fmla="*/ 54 h 132"/>
              <a:gd name="T16" fmla="*/ 6 w 95"/>
              <a:gd name="T17" fmla="*/ 53 h 132"/>
              <a:gd name="T18" fmla="*/ 11 w 95"/>
              <a:gd name="T19" fmla="*/ 30 h 132"/>
              <a:gd name="T20" fmla="*/ 33 w 95"/>
              <a:gd name="T21" fmla="*/ 8 h 132"/>
              <a:gd name="T22" fmla="*/ 57 w 95"/>
              <a:gd name="T23" fmla="*/ 8 h 132"/>
              <a:gd name="T24" fmla="*/ 81 w 95"/>
              <a:gd name="T25" fmla="*/ 31 h 132"/>
              <a:gd name="T26" fmla="*/ 84 w 95"/>
              <a:gd name="T27" fmla="*/ 53 h 132"/>
              <a:gd name="T28" fmla="*/ 63 w 95"/>
              <a:gd name="T29" fmla="*/ 54 h 132"/>
              <a:gd name="T30" fmla="*/ 59 w 95"/>
              <a:gd name="T31" fmla="*/ 5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132">
                <a:moveTo>
                  <a:pt x="59" y="54"/>
                </a:moveTo>
                <a:cubicBezTo>
                  <a:pt x="59" y="63"/>
                  <a:pt x="59" y="71"/>
                  <a:pt x="59" y="80"/>
                </a:cubicBezTo>
                <a:cubicBezTo>
                  <a:pt x="60" y="93"/>
                  <a:pt x="65" y="100"/>
                  <a:pt x="78" y="103"/>
                </a:cubicBezTo>
                <a:cubicBezTo>
                  <a:pt x="90" y="105"/>
                  <a:pt x="95" y="111"/>
                  <a:pt x="93" y="120"/>
                </a:cubicBezTo>
                <a:cubicBezTo>
                  <a:pt x="92" y="128"/>
                  <a:pt x="85" y="132"/>
                  <a:pt x="73" y="130"/>
                </a:cubicBezTo>
                <a:cubicBezTo>
                  <a:pt x="49" y="127"/>
                  <a:pt x="32" y="108"/>
                  <a:pt x="31" y="83"/>
                </a:cubicBezTo>
                <a:cubicBezTo>
                  <a:pt x="31" y="74"/>
                  <a:pt x="31" y="64"/>
                  <a:pt x="31" y="55"/>
                </a:cubicBezTo>
                <a:cubicBezTo>
                  <a:pt x="30" y="54"/>
                  <a:pt x="29" y="54"/>
                  <a:pt x="29" y="54"/>
                </a:cubicBezTo>
                <a:cubicBezTo>
                  <a:pt x="21" y="59"/>
                  <a:pt x="13" y="61"/>
                  <a:pt x="6" y="53"/>
                </a:cubicBezTo>
                <a:cubicBezTo>
                  <a:pt x="0" y="46"/>
                  <a:pt x="2" y="38"/>
                  <a:pt x="11" y="30"/>
                </a:cubicBezTo>
                <a:cubicBezTo>
                  <a:pt x="19" y="22"/>
                  <a:pt x="26" y="15"/>
                  <a:pt x="33" y="8"/>
                </a:cubicBezTo>
                <a:cubicBezTo>
                  <a:pt x="41" y="0"/>
                  <a:pt x="49" y="0"/>
                  <a:pt x="57" y="8"/>
                </a:cubicBezTo>
                <a:cubicBezTo>
                  <a:pt x="65" y="16"/>
                  <a:pt x="73" y="24"/>
                  <a:pt x="81" y="31"/>
                </a:cubicBezTo>
                <a:cubicBezTo>
                  <a:pt x="88" y="39"/>
                  <a:pt x="90" y="47"/>
                  <a:pt x="84" y="53"/>
                </a:cubicBezTo>
                <a:cubicBezTo>
                  <a:pt x="78" y="60"/>
                  <a:pt x="70" y="59"/>
                  <a:pt x="63" y="54"/>
                </a:cubicBezTo>
                <a:cubicBezTo>
                  <a:pt x="62" y="54"/>
                  <a:pt x="62" y="54"/>
                  <a:pt x="59" y="54"/>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B6828113-E0C3-4E9F-BDE3-69E2FDA5013A}"/>
              </a:ext>
            </a:extLst>
          </p:cNvPr>
          <p:cNvSpPr>
            <a:spLocks/>
          </p:cNvSpPr>
          <p:nvPr/>
        </p:nvSpPr>
        <p:spPr bwMode="auto">
          <a:xfrm>
            <a:off x="984250" y="4271963"/>
            <a:ext cx="212725" cy="295275"/>
          </a:xfrm>
          <a:custGeom>
            <a:avLst/>
            <a:gdLst>
              <a:gd name="T0" fmla="*/ 64 w 94"/>
              <a:gd name="T1" fmla="*/ 79 h 131"/>
              <a:gd name="T2" fmla="*/ 89 w 94"/>
              <a:gd name="T3" fmla="*/ 79 h 131"/>
              <a:gd name="T4" fmla="*/ 81 w 94"/>
              <a:gd name="T5" fmla="*/ 104 h 131"/>
              <a:gd name="T6" fmla="*/ 61 w 94"/>
              <a:gd name="T7" fmla="*/ 124 h 131"/>
              <a:gd name="T8" fmla="*/ 37 w 94"/>
              <a:gd name="T9" fmla="*/ 123 h 131"/>
              <a:gd name="T10" fmla="*/ 16 w 94"/>
              <a:gd name="T11" fmla="*/ 102 h 131"/>
              <a:gd name="T12" fmla="*/ 10 w 94"/>
              <a:gd name="T13" fmla="*/ 78 h 131"/>
              <a:gd name="T14" fmla="*/ 34 w 94"/>
              <a:gd name="T15" fmla="*/ 78 h 131"/>
              <a:gd name="T16" fmla="*/ 34 w 94"/>
              <a:gd name="T17" fmla="*/ 44 h 131"/>
              <a:gd name="T18" fmla="*/ 16 w 94"/>
              <a:gd name="T19" fmla="*/ 29 h 131"/>
              <a:gd name="T20" fmla="*/ 1 w 94"/>
              <a:gd name="T21" fmla="*/ 12 h 131"/>
              <a:gd name="T22" fmla="*/ 21 w 94"/>
              <a:gd name="T23" fmla="*/ 1 h 131"/>
              <a:gd name="T24" fmla="*/ 64 w 94"/>
              <a:gd name="T25" fmla="*/ 49 h 131"/>
              <a:gd name="T26" fmla="*/ 64 w 94"/>
              <a:gd name="T27" fmla="*/ 7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31">
                <a:moveTo>
                  <a:pt x="64" y="79"/>
                </a:moveTo>
                <a:cubicBezTo>
                  <a:pt x="73" y="73"/>
                  <a:pt x="81" y="70"/>
                  <a:pt x="89" y="79"/>
                </a:cubicBezTo>
                <a:cubicBezTo>
                  <a:pt x="94" y="86"/>
                  <a:pt x="91" y="94"/>
                  <a:pt x="81" y="104"/>
                </a:cubicBezTo>
                <a:cubicBezTo>
                  <a:pt x="75" y="110"/>
                  <a:pt x="68" y="117"/>
                  <a:pt x="61" y="124"/>
                </a:cubicBezTo>
                <a:cubicBezTo>
                  <a:pt x="53" y="131"/>
                  <a:pt x="45" y="131"/>
                  <a:pt x="37" y="123"/>
                </a:cubicBezTo>
                <a:cubicBezTo>
                  <a:pt x="30" y="117"/>
                  <a:pt x="23" y="109"/>
                  <a:pt x="16" y="102"/>
                </a:cubicBezTo>
                <a:cubicBezTo>
                  <a:pt x="7" y="93"/>
                  <a:pt x="5" y="85"/>
                  <a:pt x="10" y="78"/>
                </a:cubicBezTo>
                <a:cubicBezTo>
                  <a:pt x="15" y="72"/>
                  <a:pt x="23" y="72"/>
                  <a:pt x="34" y="78"/>
                </a:cubicBezTo>
                <a:cubicBezTo>
                  <a:pt x="34" y="67"/>
                  <a:pt x="35" y="55"/>
                  <a:pt x="34" y="44"/>
                </a:cubicBezTo>
                <a:cubicBezTo>
                  <a:pt x="33" y="35"/>
                  <a:pt x="26" y="30"/>
                  <a:pt x="16" y="29"/>
                </a:cubicBezTo>
                <a:cubicBezTo>
                  <a:pt x="5" y="27"/>
                  <a:pt x="0" y="21"/>
                  <a:pt x="1" y="12"/>
                </a:cubicBezTo>
                <a:cubicBezTo>
                  <a:pt x="3" y="3"/>
                  <a:pt x="9" y="0"/>
                  <a:pt x="21" y="1"/>
                </a:cubicBezTo>
                <a:cubicBezTo>
                  <a:pt x="45" y="4"/>
                  <a:pt x="63" y="23"/>
                  <a:pt x="64" y="49"/>
                </a:cubicBezTo>
                <a:cubicBezTo>
                  <a:pt x="64" y="58"/>
                  <a:pt x="64" y="68"/>
                  <a:pt x="64" y="79"/>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6ED800D2-4ED5-425B-A68F-FDB77246B4C2}"/>
              </a:ext>
            </a:extLst>
          </p:cNvPr>
          <p:cNvSpPr>
            <a:spLocks/>
          </p:cNvSpPr>
          <p:nvPr/>
        </p:nvSpPr>
        <p:spPr bwMode="auto">
          <a:xfrm>
            <a:off x="2732088" y="2054225"/>
            <a:ext cx="130175" cy="354013"/>
          </a:xfrm>
          <a:custGeom>
            <a:avLst/>
            <a:gdLst>
              <a:gd name="T0" fmla="*/ 45 w 58"/>
              <a:gd name="T1" fmla="*/ 0 h 157"/>
              <a:gd name="T2" fmla="*/ 56 w 58"/>
              <a:gd name="T3" fmla="*/ 11 h 157"/>
              <a:gd name="T4" fmla="*/ 53 w 58"/>
              <a:gd name="T5" fmla="*/ 27 h 157"/>
              <a:gd name="T6" fmla="*/ 33 w 58"/>
              <a:gd name="T7" fmla="*/ 70 h 157"/>
              <a:gd name="T8" fmla="*/ 51 w 58"/>
              <a:gd name="T9" fmla="*/ 131 h 157"/>
              <a:gd name="T10" fmla="*/ 58 w 58"/>
              <a:gd name="T11" fmla="*/ 145 h 157"/>
              <a:gd name="T12" fmla="*/ 49 w 58"/>
              <a:gd name="T13" fmla="*/ 156 h 157"/>
              <a:gd name="T14" fmla="*/ 32 w 58"/>
              <a:gd name="T15" fmla="*/ 152 h 157"/>
              <a:gd name="T16" fmla="*/ 5 w 58"/>
              <a:gd name="T17" fmla="*/ 62 h 157"/>
              <a:gd name="T18" fmla="*/ 32 w 58"/>
              <a:gd name="T19" fmla="*/ 9 h 157"/>
              <a:gd name="T20" fmla="*/ 45 w 58"/>
              <a:gd name="T2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157">
                <a:moveTo>
                  <a:pt x="45" y="0"/>
                </a:moveTo>
                <a:cubicBezTo>
                  <a:pt x="50" y="4"/>
                  <a:pt x="56" y="7"/>
                  <a:pt x="56" y="11"/>
                </a:cubicBezTo>
                <a:cubicBezTo>
                  <a:pt x="58" y="16"/>
                  <a:pt x="56" y="23"/>
                  <a:pt x="53" y="27"/>
                </a:cubicBezTo>
                <a:cubicBezTo>
                  <a:pt x="43" y="40"/>
                  <a:pt x="35" y="53"/>
                  <a:pt x="33" y="70"/>
                </a:cubicBezTo>
                <a:cubicBezTo>
                  <a:pt x="30" y="93"/>
                  <a:pt x="36" y="113"/>
                  <a:pt x="51" y="131"/>
                </a:cubicBezTo>
                <a:cubicBezTo>
                  <a:pt x="55" y="134"/>
                  <a:pt x="58" y="140"/>
                  <a:pt x="58" y="145"/>
                </a:cubicBezTo>
                <a:cubicBezTo>
                  <a:pt x="57" y="149"/>
                  <a:pt x="53" y="156"/>
                  <a:pt x="49" y="156"/>
                </a:cubicBezTo>
                <a:cubicBezTo>
                  <a:pt x="44" y="157"/>
                  <a:pt x="36" y="155"/>
                  <a:pt x="32" y="152"/>
                </a:cubicBezTo>
                <a:cubicBezTo>
                  <a:pt x="8" y="126"/>
                  <a:pt x="0" y="96"/>
                  <a:pt x="5" y="62"/>
                </a:cubicBezTo>
                <a:cubicBezTo>
                  <a:pt x="9" y="41"/>
                  <a:pt x="17" y="23"/>
                  <a:pt x="32" y="9"/>
                </a:cubicBezTo>
                <a:cubicBezTo>
                  <a:pt x="35" y="6"/>
                  <a:pt x="40" y="4"/>
                  <a:pt x="45" y="0"/>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8A8959B2-8560-4B17-8B4E-7B54464641C1}"/>
              </a:ext>
            </a:extLst>
          </p:cNvPr>
          <p:cNvSpPr>
            <a:spLocks/>
          </p:cNvSpPr>
          <p:nvPr/>
        </p:nvSpPr>
        <p:spPr bwMode="auto">
          <a:xfrm>
            <a:off x="3081338" y="2062163"/>
            <a:ext cx="127000" cy="352425"/>
          </a:xfrm>
          <a:custGeom>
            <a:avLst/>
            <a:gdLst>
              <a:gd name="T0" fmla="*/ 57 w 57"/>
              <a:gd name="T1" fmla="*/ 82 h 157"/>
              <a:gd name="T2" fmla="*/ 29 w 57"/>
              <a:gd name="T3" fmla="*/ 149 h 157"/>
              <a:gd name="T4" fmla="*/ 7 w 57"/>
              <a:gd name="T5" fmla="*/ 151 h 157"/>
              <a:gd name="T6" fmla="*/ 7 w 57"/>
              <a:gd name="T7" fmla="*/ 129 h 157"/>
              <a:gd name="T8" fmla="*/ 8 w 57"/>
              <a:gd name="T9" fmla="*/ 25 h 157"/>
              <a:gd name="T10" fmla="*/ 5 w 57"/>
              <a:gd name="T11" fmla="*/ 6 h 157"/>
              <a:gd name="T12" fmla="*/ 20 w 57"/>
              <a:gd name="T13" fmla="*/ 0 h 157"/>
              <a:gd name="T14" fmla="*/ 30 w 57"/>
              <a:gd name="T15" fmla="*/ 7 h 157"/>
              <a:gd name="T16" fmla="*/ 57 w 57"/>
              <a:gd name="T17" fmla="*/ 8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57">
                <a:moveTo>
                  <a:pt x="57" y="82"/>
                </a:moveTo>
                <a:cubicBezTo>
                  <a:pt x="56" y="105"/>
                  <a:pt x="47" y="128"/>
                  <a:pt x="29" y="149"/>
                </a:cubicBezTo>
                <a:cubicBezTo>
                  <a:pt x="21" y="156"/>
                  <a:pt x="13" y="157"/>
                  <a:pt x="7" y="151"/>
                </a:cubicBezTo>
                <a:cubicBezTo>
                  <a:pt x="1" y="145"/>
                  <a:pt x="1" y="137"/>
                  <a:pt x="7" y="129"/>
                </a:cubicBezTo>
                <a:cubicBezTo>
                  <a:pt x="35" y="97"/>
                  <a:pt x="36" y="59"/>
                  <a:pt x="8" y="25"/>
                </a:cubicBezTo>
                <a:cubicBezTo>
                  <a:pt x="3" y="19"/>
                  <a:pt x="0" y="13"/>
                  <a:pt x="5" y="6"/>
                </a:cubicBezTo>
                <a:cubicBezTo>
                  <a:pt x="8" y="3"/>
                  <a:pt x="15" y="1"/>
                  <a:pt x="20" y="0"/>
                </a:cubicBezTo>
                <a:cubicBezTo>
                  <a:pt x="23" y="0"/>
                  <a:pt x="27" y="4"/>
                  <a:pt x="30" y="7"/>
                </a:cubicBezTo>
                <a:cubicBezTo>
                  <a:pt x="48" y="27"/>
                  <a:pt x="57" y="50"/>
                  <a:pt x="57" y="82"/>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FC5B7D60-E2A3-4126-9916-EC1F0EF953FB}"/>
              </a:ext>
            </a:extLst>
          </p:cNvPr>
          <p:cNvSpPr>
            <a:spLocks/>
          </p:cNvSpPr>
          <p:nvPr/>
        </p:nvSpPr>
        <p:spPr bwMode="auto">
          <a:xfrm>
            <a:off x="1882775" y="3114675"/>
            <a:ext cx="123825" cy="336550"/>
          </a:xfrm>
          <a:custGeom>
            <a:avLst/>
            <a:gdLst>
              <a:gd name="T0" fmla="*/ 0 w 55"/>
              <a:gd name="T1" fmla="*/ 75 h 149"/>
              <a:gd name="T2" fmla="*/ 26 w 55"/>
              <a:gd name="T3" fmla="*/ 9 h 149"/>
              <a:gd name="T4" fmla="*/ 48 w 55"/>
              <a:gd name="T5" fmla="*/ 6 h 149"/>
              <a:gd name="T6" fmla="*/ 48 w 55"/>
              <a:gd name="T7" fmla="*/ 28 h 149"/>
              <a:gd name="T8" fmla="*/ 47 w 55"/>
              <a:gd name="T9" fmla="*/ 120 h 149"/>
              <a:gd name="T10" fmla="*/ 48 w 55"/>
              <a:gd name="T11" fmla="*/ 143 h 149"/>
              <a:gd name="T12" fmla="*/ 25 w 55"/>
              <a:gd name="T13" fmla="*/ 138 h 149"/>
              <a:gd name="T14" fmla="*/ 0 w 55"/>
              <a:gd name="T15" fmla="*/ 75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49">
                <a:moveTo>
                  <a:pt x="0" y="75"/>
                </a:moveTo>
                <a:cubicBezTo>
                  <a:pt x="1" y="49"/>
                  <a:pt x="9" y="28"/>
                  <a:pt x="26" y="9"/>
                </a:cubicBezTo>
                <a:cubicBezTo>
                  <a:pt x="33" y="1"/>
                  <a:pt x="41" y="0"/>
                  <a:pt x="48" y="6"/>
                </a:cubicBezTo>
                <a:cubicBezTo>
                  <a:pt x="54" y="11"/>
                  <a:pt x="54" y="20"/>
                  <a:pt x="48" y="28"/>
                </a:cubicBezTo>
                <a:cubicBezTo>
                  <a:pt x="23" y="57"/>
                  <a:pt x="22" y="91"/>
                  <a:pt x="47" y="120"/>
                </a:cubicBezTo>
                <a:cubicBezTo>
                  <a:pt x="54" y="129"/>
                  <a:pt x="55" y="137"/>
                  <a:pt x="48" y="143"/>
                </a:cubicBezTo>
                <a:cubicBezTo>
                  <a:pt x="41" y="149"/>
                  <a:pt x="33" y="147"/>
                  <a:pt x="25" y="138"/>
                </a:cubicBezTo>
                <a:cubicBezTo>
                  <a:pt x="8" y="120"/>
                  <a:pt x="1" y="99"/>
                  <a:pt x="0" y="75"/>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CD5E2DDE-A04B-48FB-820F-FCA2C0DD97FC}"/>
              </a:ext>
            </a:extLst>
          </p:cNvPr>
          <p:cNvSpPr>
            <a:spLocks/>
          </p:cNvSpPr>
          <p:nvPr/>
        </p:nvSpPr>
        <p:spPr bwMode="auto">
          <a:xfrm>
            <a:off x="3870325" y="4732338"/>
            <a:ext cx="328612" cy="119063"/>
          </a:xfrm>
          <a:custGeom>
            <a:avLst/>
            <a:gdLst>
              <a:gd name="T0" fmla="*/ 71 w 146"/>
              <a:gd name="T1" fmla="*/ 53 h 53"/>
              <a:gd name="T2" fmla="*/ 10 w 146"/>
              <a:gd name="T3" fmla="*/ 28 h 53"/>
              <a:gd name="T4" fmla="*/ 6 w 146"/>
              <a:gd name="T5" fmla="*/ 7 h 53"/>
              <a:gd name="T6" fmla="*/ 28 w 146"/>
              <a:gd name="T7" fmla="*/ 8 h 53"/>
              <a:gd name="T8" fmla="*/ 118 w 146"/>
              <a:gd name="T9" fmla="*/ 8 h 53"/>
              <a:gd name="T10" fmla="*/ 140 w 146"/>
              <a:gd name="T11" fmla="*/ 6 h 53"/>
              <a:gd name="T12" fmla="*/ 137 w 146"/>
              <a:gd name="T13" fmla="*/ 29 h 53"/>
              <a:gd name="T14" fmla="*/ 71 w 146"/>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53">
                <a:moveTo>
                  <a:pt x="71" y="53"/>
                </a:moveTo>
                <a:cubicBezTo>
                  <a:pt x="49" y="52"/>
                  <a:pt x="28" y="45"/>
                  <a:pt x="10" y="28"/>
                </a:cubicBezTo>
                <a:cubicBezTo>
                  <a:pt x="2" y="21"/>
                  <a:pt x="0" y="13"/>
                  <a:pt x="6" y="7"/>
                </a:cubicBezTo>
                <a:cubicBezTo>
                  <a:pt x="12" y="0"/>
                  <a:pt x="20" y="1"/>
                  <a:pt x="28" y="8"/>
                </a:cubicBezTo>
                <a:cubicBezTo>
                  <a:pt x="56" y="31"/>
                  <a:pt x="91" y="32"/>
                  <a:pt x="118" y="8"/>
                </a:cubicBezTo>
                <a:cubicBezTo>
                  <a:pt x="127" y="1"/>
                  <a:pt x="135" y="0"/>
                  <a:pt x="140" y="6"/>
                </a:cubicBezTo>
                <a:cubicBezTo>
                  <a:pt x="146" y="12"/>
                  <a:pt x="145" y="21"/>
                  <a:pt x="137" y="29"/>
                </a:cubicBezTo>
                <a:cubicBezTo>
                  <a:pt x="119" y="45"/>
                  <a:pt x="97" y="53"/>
                  <a:pt x="71" y="53"/>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6E16CF40-87E1-455D-9FE9-62E4D4CDE409}"/>
              </a:ext>
            </a:extLst>
          </p:cNvPr>
          <p:cNvSpPr>
            <a:spLocks/>
          </p:cNvSpPr>
          <p:nvPr/>
        </p:nvSpPr>
        <p:spPr bwMode="auto">
          <a:xfrm>
            <a:off x="3975100" y="4576763"/>
            <a:ext cx="123825" cy="123825"/>
          </a:xfrm>
          <a:custGeom>
            <a:avLst/>
            <a:gdLst>
              <a:gd name="T0" fmla="*/ 0 w 55"/>
              <a:gd name="T1" fmla="*/ 28 h 55"/>
              <a:gd name="T2" fmla="*/ 27 w 55"/>
              <a:gd name="T3" fmla="*/ 0 h 55"/>
              <a:gd name="T4" fmla="*/ 55 w 55"/>
              <a:gd name="T5" fmla="*/ 27 h 55"/>
              <a:gd name="T6" fmla="*/ 27 w 55"/>
              <a:gd name="T7" fmla="*/ 55 h 55"/>
              <a:gd name="T8" fmla="*/ 0 w 55"/>
              <a:gd name="T9" fmla="*/ 28 h 55"/>
            </a:gdLst>
            <a:ahLst/>
            <a:cxnLst>
              <a:cxn ang="0">
                <a:pos x="T0" y="T1"/>
              </a:cxn>
              <a:cxn ang="0">
                <a:pos x="T2" y="T3"/>
              </a:cxn>
              <a:cxn ang="0">
                <a:pos x="T4" y="T5"/>
              </a:cxn>
              <a:cxn ang="0">
                <a:pos x="T6" y="T7"/>
              </a:cxn>
              <a:cxn ang="0">
                <a:pos x="T8" y="T9"/>
              </a:cxn>
            </a:cxnLst>
            <a:rect l="0" t="0" r="r" b="b"/>
            <a:pathLst>
              <a:path w="55" h="55">
                <a:moveTo>
                  <a:pt x="0" y="28"/>
                </a:moveTo>
                <a:cubicBezTo>
                  <a:pt x="0" y="12"/>
                  <a:pt x="12" y="0"/>
                  <a:pt x="27" y="0"/>
                </a:cubicBezTo>
                <a:cubicBezTo>
                  <a:pt x="43" y="0"/>
                  <a:pt x="55" y="12"/>
                  <a:pt x="55" y="27"/>
                </a:cubicBezTo>
                <a:cubicBezTo>
                  <a:pt x="55" y="43"/>
                  <a:pt x="43" y="55"/>
                  <a:pt x="27" y="55"/>
                </a:cubicBezTo>
                <a:cubicBezTo>
                  <a:pt x="12" y="55"/>
                  <a:pt x="0" y="43"/>
                  <a:pt x="0" y="28"/>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A0D965B8-2999-4482-BA5F-C8D1D100A5D9}"/>
              </a:ext>
            </a:extLst>
          </p:cNvPr>
          <p:cNvSpPr>
            <a:spLocks/>
          </p:cNvSpPr>
          <p:nvPr/>
        </p:nvSpPr>
        <p:spPr bwMode="auto">
          <a:xfrm>
            <a:off x="2925763" y="3484563"/>
            <a:ext cx="114300" cy="157163"/>
          </a:xfrm>
          <a:custGeom>
            <a:avLst/>
            <a:gdLst>
              <a:gd name="T0" fmla="*/ 1 w 51"/>
              <a:gd name="T1" fmla="*/ 35 h 70"/>
              <a:gd name="T2" fmla="*/ 1 w 51"/>
              <a:gd name="T3" fmla="*/ 14 h 70"/>
              <a:gd name="T4" fmla="*/ 17 w 51"/>
              <a:gd name="T5" fmla="*/ 5 h 70"/>
              <a:gd name="T6" fmla="*/ 45 w 51"/>
              <a:gd name="T7" fmla="*/ 27 h 70"/>
              <a:gd name="T8" fmla="*/ 45 w 51"/>
              <a:gd name="T9" fmla="*/ 43 h 70"/>
              <a:gd name="T10" fmla="*/ 18 w 51"/>
              <a:gd name="T11" fmla="*/ 63 h 70"/>
              <a:gd name="T12" fmla="*/ 1 w 51"/>
              <a:gd name="T13" fmla="*/ 55 h 70"/>
              <a:gd name="T14" fmla="*/ 1 w 51"/>
              <a:gd name="T15" fmla="*/ 35 h 70"/>
              <a:gd name="T16" fmla="*/ 1 w 51"/>
              <a:gd name="T17"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70">
                <a:moveTo>
                  <a:pt x="1" y="35"/>
                </a:moveTo>
                <a:cubicBezTo>
                  <a:pt x="1" y="28"/>
                  <a:pt x="0" y="21"/>
                  <a:pt x="1" y="14"/>
                </a:cubicBezTo>
                <a:cubicBezTo>
                  <a:pt x="2" y="5"/>
                  <a:pt x="9" y="0"/>
                  <a:pt x="17" y="5"/>
                </a:cubicBezTo>
                <a:cubicBezTo>
                  <a:pt x="27" y="12"/>
                  <a:pt x="36" y="19"/>
                  <a:pt x="45" y="27"/>
                </a:cubicBezTo>
                <a:cubicBezTo>
                  <a:pt x="51" y="32"/>
                  <a:pt x="51" y="39"/>
                  <a:pt x="45" y="43"/>
                </a:cubicBezTo>
                <a:cubicBezTo>
                  <a:pt x="36" y="50"/>
                  <a:pt x="27" y="57"/>
                  <a:pt x="18" y="63"/>
                </a:cubicBezTo>
                <a:cubicBezTo>
                  <a:pt x="9" y="70"/>
                  <a:pt x="1" y="66"/>
                  <a:pt x="1" y="55"/>
                </a:cubicBezTo>
                <a:cubicBezTo>
                  <a:pt x="0" y="48"/>
                  <a:pt x="1" y="41"/>
                  <a:pt x="1" y="35"/>
                </a:cubicBezTo>
                <a:cubicBezTo>
                  <a:pt x="1" y="35"/>
                  <a:pt x="1" y="35"/>
                  <a:pt x="1" y="35"/>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48D8582D-11C9-4B1F-B525-5466811F6000}"/>
              </a:ext>
            </a:extLst>
          </p:cNvPr>
          <p:cNvSpPr>
            <a:spLocks/>
          </p:cNvSpPr>
          <p:nvPr/>
        </p:nvSpPr>
        <p:spPr bwMode="auto">
          <a:xfrm>
            <a:off x="1687513" y="2205038"/>
            <a:ext cx="406400" cy="255588"/>
          </a:xfrm>
          <a:custGeom>
            <a:avLst/>
            <a:gdLst>
              <a:gd name="T0" fmla="*/ 90 w 181"/>
              <a:gd name="T1" fmla="*/ 113 h 113"/>
              <a:gd name="T2" fmla="*/ 36 w 181"/>
              <a:gd name="T3" fmla="*/ 113 h 113"/>
              <a:gd name="T4" fmla="*/ 4 w 181"/>
              <a:gd name="T5" fmla="*/ 93 h 113"/>
              <a:gd name="T6" fmla="*/ 19 w 181"/>
              <a:gd name="T7" fmla="*/ 59 h 113"/>
              <a:gd name="T8" fmla="*/ 23 w 181"/>
              <a:gd name="T9" fmla="*/ 51 h 113"/>
              <a:gd name="T10" fmla="*/ 53 w 181"/>
              <a:gd name="T11" fmla="*/ 7 h 113"/>
              <a:gd name="T12" fmla="*/ 106 w 181"/>
              <a:gd name="T13" fmla="*/ 18 h 113"/>
              <a:gd name="T14" fmla="*/ 117 w 181"/>
              <a:gd name="T15" fmla="*/ 22 h 113"/>
              <a:gd name="T16" fmla="*/ 158 w 181"/>
              <a:gd name="T17" fmla="*/ 52 h 113"/>
              <a:gd name="T18" fmla="*/ 163 w 181"/>
              <a:gd name="T19" fmla="*/ 59 h 113"/>
              <a:gd name="T20" fmla="*/ 177 w 181"/>
              <a:gd name="T21" fmla="*/ 92 h 113"/>
              <a:gd name="T22" fmla="*/ 149 w 181"/>
              <a:gd name="T23" fmla="*/ 113 h 113"/>
              <a:gd name="T24" fmla="*/ 90 w 181"/>
              <a:gd name="T25" fmla="*/ 113 h 113"/>
              <a:gd name="T26" fmla="*/ 90 w 181"/>
              <a:gd name="T2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113">
                <a:moveTo>
                  <a:pt x="90" y="113"/>
                </a:moveTo>
                <a:cubicBezTo>
                  <a:pt x="72" y="113"/>
                  <a:pt x="54" y="113"/>
                  <a:pt x="36" y="113"/>
                </a:cubicBezTo>
                <a:cubicBezTo>
                  <a:pt x="18" y="113"/>
                  <a:pt x="8" y="106"/>
                  <a:pt x="4" y="93"/>
                </a:cubicBezTo>
                <a:cubicBezTo>
                  <a:pt x="0" y="80"/>
                  <a:pt x="5" y="69"/>
                  <a:pt x="19" y="59"/>
                </a:cubicBezTo>
                <a:cubicBezTo>
                  <a:pt x="21" y="57"/>
                  <a:pt x="23" y="54"/>
                  <a:pt x="23" y="51"/>
                </a:cubicBezTo>
                <a:cubicBezTo>
                  <a:pt x="24" y="30"/>
                  <a:pt x="34" y="15"/>
                  <a:pt x="53" y="7"/>
                </a:cubicBezTo>
                <a:cubicBezTo>
                  <a:pt x="72" y="0"/>
                  <a:pt x="90" y="3"/>
                  <a:pt x="106" y="18"/>
                </a:cubicBezTo>
                <a:cubicBezTo>
                  <a:pt x="108" y="21"/>
                  <a:pt x="113" y="22"/>
                  <a:pt x="117" y="22"/>
                </a:cubicBezTo>
                <a:cubicBezTo>
                  <a:pt x="138" y="22"/>
                  <a:pt x="152" y="32"/>
                  <a:pt x="158" y="52"/>
                </a:cubicBezTo>
                <a:cubicBezTo>
                  <a:pt x="158" y="55"/>
                  <a:pt x="161" y="58"/>
                  <a:pt x="163" y="59"/>
                </a:cubicBezTo>
                <a:cubicBezTo>
                  <a:pt x="175" y="67"/>
                  <a:pt x="181" y="79"/>
                  <a:pt x="177" y="92"/>
                </a:cubicBezTo>
                <a:cubicBezTo>
                  <a:pt x="174" y="104"/>
                  <a:pt x="163" y="112"/>
                  <a:pt x="149" y="113"/>
                </a:cubicBezTo>
                <a:cubicBezTo>
                  <a:pt x="129" y="113"/>
                  <a:pt x="110" y="113"/>
                  <a:pt x="90" y="113"/>
                </a:cubicBezTo>
                <a:cubicBezTo>
                  <a:pt x="90" y="113"/>
                  <a:pt x="90" y="113"/>
                  <a:pt x="90" y="113"/>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nvGrpSpPr>
          <p:cNvPr id="52" name="Grupo 51">
            <a:extLst>
              <a:ext uri="{FF2B5EF4-FFF2-40B4-BE49-F238E27FC236}">
                <a16:creationId xmlns:a16="http://schemas.microsoft.com/office/drawing/2014/main" id="{5C4F7912-82CA-4EB0-A555-DA8C2F68142D}"/>
              </a:ext>
            </a:extLst>
          </p:cNvPr>
          <p:cNvGrpSpPr/>
          <p:nvPr/>
        </p:nvGrpSpPr>
        <p:grpSpPr>
          <a:xfrm>
            <a:off x="4995069" y="727571"/>
            <a:ext cx="1453092" cy="1654976"/>
            <a:chOff x="4740275" y="601663"/>
            <a:chExt cx="1965325" cy="2238375"/>
          </a:xfrm>
        </p:grpSpPr>
        <p:sp>
          <p:nvSpPr>
            <p:cNvPr id="41" name="Freeform 39">
              <a:extLst>
                <a:ext uri="{FF2B5EF4-FFF2-40B4-BE49-F238E27FC236}">
                  <a16:creationId xmlns:a16="http://schemas.microsoft.com/office/drawing/2014/main" id="{60DC2811-D7D3-4521-9B48-F40F515DB041}"/>
                </a:ext>
              </a:extLst>
            </p:cNvPr>
            <p:cNvSpPr>
              <a:spLocks noEditPoints="1"/>
            </p:cNvSpPr>
            <p:nvPr/>
          </p:nvSpPr>
          <p:spPr bwMode="auto">
            <a:xfrm>
              <a:off x="4740275" y="601663"/>
              <a:ext cx="1965325" cy="19272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0">
              <a:extLst>
                <a:ext uri="{FF2B5EF4-FFF2-40B4-BE49-F238E27FC236}">
                  <a16:creationId xmlns:a16="http://schemas.microsoft.com/office/drawing/2014/main" id="{311E54C7-D255-47B9-A830-A5CE1D392AC4}"/>
                </a:ext>
              </a:extLst>
            </p:cNvPr>
            <p:cNvSpPr>
              <a:spLocks/>
            </p:cNvSpPr>
            <p:nvPr/>
          </p:nvSpPr>
          <p:spPr bwMode="auto">
            <a:xfrm>
              <a:off x="6529388" y="2287588"/>
              <a:ext cx="160338" cy="79375"/>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1">
              <a:extLst>
                <a:ext uri="{FF2B5EF4-FFF2-40B4-BE49-F238E27FC236}">
                  <a16:creationId xmlns:a16="http://schemas.microsoft.com/office/drawing/2014/main" id="{EC3BB308-BBB4-41FD-B6B1-A50A0F407799}"/>
                </a:ext>
              </a:extLst>
            </p:cNvPr>
            <p:cNvSpPr>
              <a:spLocks/>
            </p:cNvSpPr>
            <p:nvPr/>
          </p:nvSpPr>
          <p:spPr bwMode="auto">
            <a:xfrm>
              <a:off x="4762500" y="2287588"/>
              <a:ext cx="163513" cy="79375"/>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2">
              <a:extLst>
                <a:ext uri="{FF2B5EF4-FFF2-40B4-BE49-F238E27FC236}">
                  <a16:creationId xmlns:a16="http://schemas.microsoft.com/office/drawing/2014/main" id="{F6796045-EC00-4D27-9DD6-E6B70A2BCF73}"/>
                </a:ext>
              </a:extLst>
            </p:cNvPr>
            <p:cNvSpPr>
              <a:spLocks/>
            </p:cNvSpPr>
            <p:nvPr/>
          </p:nvSpPr>
          <p:spPr bwMode="auto">
            <a:xfrm>
              <a:off x="6367463" y="2287588"/>
              <a:ext cx="80963" cy="79375"/>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3">
              <a:extLst>
                <a:ext uri="{FF2B5EF4-FFF2-40B4-BE49-F238E27FC236}">
                  <a16:creationId xmlns:a16="http://schemas.microsoft.com/office/drawing/2014/main" id="{0980D806-A031-4645-BBA4-E5D344441003}"/>
                </a:ext>
              </a:extLst>
            </p:cNvPr>
            <p:cNvSpPr>
              <a:spLocks/>
            </p:cNvSpPr>
            <p:nvPr/>
          </p:nvSpPr>
          <p:spPr bwMode="auto">
            <a:xfrm>
              <a:off x="5003800" y="2287588"/>
              <a:ext cx="80963" cy="79375"/>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4">
              <a:extLst>
                <a:ext uri="{FF2B5EF4-FFF2-40B4-BE49-F238E27FC236}">
                  <a16:creationId xmlns:a16="http://schemas.microsoft.com/office/drawing/2014/main" id="{784C6C9A-69D6-4716-B13A-3D954C9577F4}"/>
                </a:ext>
              </a:extLst>
            </p:cNvPr>
            <p:cNvSpPr>
              <a:spLocks/>
            </p:cNvSpPr>
            <p:nvPr/>
          </p:nvSpPr>
          <p:spPr bwMode="auto">
            <a:xfrm>
              <a:off x="5275263" y="688975"/>
              <a:ext cx="80963" cy="80963"/>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5">
              <a:extLst>
                <a:ext uri="{FF2B5EF4-FFF2-40B4-BE49-F238E27FC236}">
                  <a16:creationId xmlns:a16="http://schemas.microsoft.com/office/drawing/2014/main" id="{5DC4CD06-1950-469F-86FF-D8A6AC2A11A2}"/>
                </a:ext>
              </a:extLst>
            </p:cNvPr>
            <p:cNvSpPr>
              <a:spLocks/>
            </p:cNvSpPr>
            <p:nvPr/>
          </p:nvSpPr>
          <p:spPr bwMode="auto">
            <a:xfrm>
              <a:off x="6589713" y="2817813"/>
              <a:ext cx="3175" cy="1587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6">
              <a:extLst>
                <a:ext uri="{FF2B5EF4-FFF2-40B4-BE49-F238E27FC236}">
                  <a16:creationId xmlns:a16="http://schemas.microsoft.com/office/drawing/2014/main" id="{3B464A0D-CAB1-4A36-9A62-C10AFCFC2EDB}"/>
                </a:ext>
              </a:extLst>
            </p:cNvPr>
            <p:cNvSpPr>
              <a:spLocks/>
            </p:cNvSpPr>
            <p:nvPr/>
          </p:nvSpPr>
          <p:spPr bwMode="auto">
            <a:xfrm>
              <a:off x="4849813" y="2816225"/>
              <a:ext cx="0" cy="23813"/>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7">
              <a:extLst>
                <a:ext uri="{FF2B5EF4-FFF2-40B4-BE49-F238E27FC236}">
                  <a16:creationId xmlns:a16="http://schemas.microsoft.com/office/drawing/2014/main" id="{2400AF92-ECD0-4001-A909-FE044C595BB5}"/>
                </a:ext>
              </a:extLst>
            </p:cNvPr>
            <p:cNvSpPr>
              <a:spLocks/>
            </p:cNvSpPr>
            <p:nvPr/>
          </p:nvSpPr>
          <p:spPr bwMode="auto">
            <a:xfrm>
              <a:off x="5562600" y="1565275"/>
              <a:ext cx="325438" cy="3238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8">
              <a:extLst>
                <a:ext uri="{FF2B5EF4-FFF2-40B4-BE49-F238E27FC236}">
                  <a16:creationId xmlns:a16="http://schemas.microsoft.com/office/drawing/2014/main" id="{479C080B-9922-402C-A0D4-D7877B312359}"/>
                </a:ext>
              </a:extLst>
            </p:cNvPr>
            <p:cNvSpPr>
              <a:spLocks/>
            </p:cNvSpPr>
            <p:nvPr/>
          </p:nvSpPr>
          <p:spPr bwMode="auto">
            <a:xfrm>
              <a:off x="5245100" y="1323975"/>
              <a:ext cx="79375" cy="80963"/>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9">
              <a:extLst>
                <a:ext uri="{FF2B5EF4-FFF2-40B4-BE49-F238E27FC236}">
                  <a16:creationId xmlns:a16="http://schemas.microsoft.com/office/drawing/2014/main" id="{BE25DBC4-C55C-4F28-992F-70320FDAB1FA}"/>
                </a:ext>
              </a:extLst>
            </p:cNvPr>
            <p:cNvSpPr>
              <a:spLocks/>
            </p:cNvSpPr>
            <p:nvPr/>
          </p:nvSpPr>
          <p:spPr bwMode="auto">
            <a:xfrm>
              <a:off x="5405438" y="1323975"/>
              <a:ext cx="80963" cy="80963"/>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976" name="Grupo 2975">
            <a:extLst>
              <a:ext uri="{FF2B5EF4-FFF2-40B4-BE49-F238E27FC236}">
                <a16:creationId xmlns:a16="http://schemas.microsoft.com/office/drawing/2014/main" id="{70CE1191-775B-4ED1-B465-CD507064D1F4}"/>
              </a:ext>
            </a:extLst>
          </p:cNvPr>
          <p:cNvGrpSpPr/>
          <p:nvPr/>
        </p:nvGrpSpPr>
        <p:grpSpPr>
          <a:xfrm>
            <a:off x="6815600" y="822056"/>
            <a:ext cx="1892142" cy="1426594"/>
            <a:chOff x="6732588" y="863600"/>
            <a:chExt cx="2206625" cy="1663701"/>
          </a:xfrm>
        </p:grpSpPr>
        <p:sp>
          <p:nvSpPr>
            <p:cNvPr id="57" name="Freeform 53">
              <a:extLst>
                <a:ext uri="{FF2B5EF4-FFF2-40B4-BE49-F238E27FC236}">
                  <a16:creationId xmlns:a16="http://schemas.microsoft.com/office/drawing/2014/main" id="{03F4F9D2-899F-4964-AF77-CCAA16DED7C0}"/>
                </a:ext>
              </a:extLst>
            </p:cNvPr>
            <p:cNvSpPr>
              <a:spLocks/>
            </p:cNvSpPr>
            <p:nvPr/>
          </p:nvSpPr>
          <p:spPr bwMode="auto">
            <a:xfrm>
              <a:off x="6732588" y="863600"/>
              <a:ext cx="2206625" cy="1660526"/>
            </a:xfrm>
            <a:custGeom>
              <a:avLst/>
              <a:gdLst>
                <a:gd name="T0" fmla="*/ 232 w 916"/>
                <a:gd name="T1" fmla="*/ 158 h 688"/>
                <a:gd name="T2" fmla="*/ 387 w 916"/>
                <a:gd name="T3" fmla="*/ 13 h 688"/>
                <a:gd name="T4" fmla="*/ 555 w 916"/>
                <a:gd name="T5" fmla="*/ 56 h 688"/>
                <a:gd name="T6" fmla="*/ 558 w 916"/>
                <a:gd name="T7" fmla="*/ 58 h 688"/>
                <a:gd name="T8" fmla="*/ 582 w 916"/>
                <a:gd name="T9" fmla="*/ 65 h 688"/>
                <a:gd name="T10" fmla="*/ 589 w 916"/>
                <a:gd name="T11" fmla="*/ 61 h 688"/>
                <a:gd name="T12" fmla="*/ 692 w 916"/>
                <a:gd name="T13" fmla="*/ 68 h 688"/>
                <a:gd name="T14" fmla="*/ 716 w 916"/>
                <a:gd name="T15" fmla="*/ 83 h 688"/>
                <a:gd name="T16" fmla="*/ 725 w 916"/>
                <a:gd name="T17" fmla="*/ 89 h 688"/>
                <a:gd name="T18" fmla="*/ 772 w 916"/>
                <a:gd name="T19" fmla="*/ 164 h 688"/>
                <a:gd name="T20" fmla="*/ 780 w 916"/>
                <a:gd name="T21" fmla="*/ 173 h 688"/>
                <a:gd name="T22" fmla="*/ 897 w 916"/>
                <a:gd name="T23" fmla="*/ 283 h 688"/>
                <a:gd name="T24" fmla="*/ 897 w 916"/>
                <a:gd name="T25" fmla="*/ 286 h 688"/>
                <a:gd name="T26" fmla="*/ 911 w 916"/>
                <a:gd name="T27" fmla="*/ 333 h 688"/>
                <a:gd name="T28" fmla="*/ 905 w 916"/>
                <a:gd name="T29" fmla="*/ 418 h 688"/>
                <a:gd name="T30" fmla="*/ 829 w 916"/>
                <a:gd name="T31" fmla="*/ 524 h 688"/>
                <a:gd name="T32" fmla="*/ 826 w 916"/>
                <a:gd name="T33" fmla="*/ 526 h 688"/>
                <a:gd name="T34" fmla="*/ 774 w 916"/>
                <a:gd name="T35" fmla="*/ 552 h 688"/>
                <a:gd name="T36" fmla="*/ 715 w 916"/>
                <a:gd name="T37" fmla="*/ 562 h 688"/>
                <a:gd name="T38" fmla="*/ 653 w 916"/>
                <a:gd name="T39" fmla="*/ 562 h 688"/>
                <a:gd name="T40" fmla="*/ 646 w 916"/>
                <a:gd name="T41" fmla="*/ 565 h 688"/>
                <a:gd name="T42" fmla="*/ 645 w 916"/>
                <a:gd name="T43" fmla="*/ 572 h 688"/>
                <a:gd name="T44" fmla="*/ 645 w 916"/>
                <a:gd name="T45" fmla="*/ 653 h 688"/>
                <a:gd name="T46" fmla="*/ 640 w 916"/>
                <a:gd name="T47" fmla="*/ 676 h 688"/>
                <a:gd name="T48" fmla="*/ 621 w 916"/>
                <a:gd name="T49" fmla="*/ 688 h 688"/>
                <a:gd name="T50" fmla="*/ 614 w 916"/>
                <a:gd name="T51" fmla="*/ 688 h 688"/>
                <a:gd name="T52" fmla="*/ 326 w 916"/>
                <a:gd name="T53" fmla="*/ 688 h 688"/>
                <a:gd name="T54" fmla="*/ 319 w 916"/>
                <a:gd name="T55" fmla="*/ 688 h 688"/>
                <a:gd name="T56" fmla="*/ 298 w 916"/>
                <a:gd name="T57" fmla="*/ 676 h 688"/>
                <a:gd name="T58" fmla="*/ 292 w 916"/>
                <a:gd name="T59" fmla="*/ 653 h 688"/>
                <a:gd name="T60" fmla="*/ 293 w 916"/>
                <a:gd name="T61" fmla="*/ 573 h 688"/>
                <a:gd name="T62" fmla="*/ 292 w 916"/>
                <a:gd name="T63" fmla="*/ 565 h 688"/>
                <a:gd name="T64" fmla="*/ 290 w 916"/>
                <a:gd name="T65" fmla="*/ 562 h 688"/>
                <a:gd name="T66" fmla="*/ 286 w 916"/>
                <a:gd name="T67" fmla="*/ 561 h 688"/>
                <a:gd name="T68" fmla="*/ 209 w 916"/>
                <a:gd name="T69" fmla="*/ 561 h 688"/>
                <a:gd name="T70" fmla="*/ 206 w 916"/>
                <a:gd name="T71" fmla="*/ 562 h 688"/>
                <a:gd name="T72" fmla="*/ 103 w 916"/>
                <a:gd name="T73" fmla="*/ 530 h 688"/>
                <a:gd name="T74" fmla="*/ 15 w 916"/>
                <a:gd name="T75" fmla="*/ 326 h 688"/>
                <a:gd name="T76" fmla="*/ 164 w 916"/>
                <a:gd name="T77" fmla="*/ 166 h 688"/>
                <a:gd name="T78" fmla="*/ 174 w 916"/>
                <a:gd name="T79" fmla="*/ 164 h 688"/>
                <a:gd name="T80" fmla="*/ 185 w 916"/>
                <a:gd name="T81" fmla="*/ 163 h 688"/>
                <a:gd name="T82" fmla="*/ 226 w 916"/>
                <a:gd name="T83" fmla="*/ 162 h 688"/>
                <a:gd name="T84" fmla="*/ 232 w 916"/>
                <a:gd name="T85" fmla="*/ 158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6" h="688">
                  <a:moveTo>
                    <a:pt x="232" y="158"/>
                  </a:moveTo>
                  <a:cubicBezTo>
                    <a:pt x="255" y="79"/>
                    <a:pt x="307" y="30"/>
                    <a:pt x="387" y="13"/>
                  </a:cubicBezTo>
                  <a:cubicBezTo>
                    <a:pt x="449" y="0"/>
                    <a:pt x="506" y="15"/>
                    <a:pt x="555" y="56"/>
                  </a:cubicBezTo>
                  <a:cubicBezTo>
                    <a:pt x="556" y="56"/>
                    <a:pt x="557" y="57"/>
                    <a:pt x="558" y="58"/>
                  </a:cubicBezTo>
                  <a:cubicBezTo>
                    <a:pt x="568" y="71"/>
                    <a:pt x="568" y="71"/>
                    <a:pt x="582" y="65"/>
                  </a:cubicBezTo>
                  <a:cubicBezTo>
                    <a:pt x="584" y="64"/>
                    <a:pt x="587" y="63"/>
                    <a:pt x="589" y="61"/>
                  </a:cubicBezTo>
                  <a:cubicBezTo>
                    <a:pt x="624" y="51"/>
                    <a:pt x="659" y="53"/>
                    <a:pt x="692" y="68"/>
                  </a:cubicBezTo>
                  <a:cubicBezTo>
                    <a:pt x="699" y="74"/>
                    <a:pt x="708" y="78"/>
                    <a:pt x="716" y="83"/>
                  </a:cubicBezTo>
                  <a:cubicBezTo>
                    <a:pt x="719" y="85"/>
                    <a:pt x="720" y="89"/>
                    <a:pt x="725" y="89"/>
                  </a:cubicBezTo>
                  <a:cubicBezTo>
                    <a:pt x="749" y="109"/>
                    <a:pt x="764" y="134"/>
                    <a:pt x="772" y="164"/>
                  </a:cubicBezTo>
                  <a:cubicBezTo>
                    <a:pt x="773" y="169"/>
                    <a:pt x="775" y="171"/>
                    <a:pt x="780" y="173"/>
                  </a:cubicBezTo>
                  <a:cubicBezTo>
                    <a:pt x="834" y="193"/>
                    <a:pt x="872" y="231"/>
                    <a:pt x="897" y="283"/>
                  </a:cubicBezTo>
                  <a:cubicBezTo>
                    <a:pt x="897" y="284"/>
                    <a:pt x="897" y="285"/>
                    <a:pt x="897" y="286"/>
                  </a:cubicBezTo>
                  <a:cubicBezTo>
                    <a:pt x="902" y="302"/>
                    <a:pt x="907" y="317"/>
                    <a:pt x="911" y="333"/>
                  </a:cubicBezTo>
                  <a:cubicBezTo>
                    <a:pt x="916" y="362"/>
                    <a:pt x="913" y="390"/>
                    <a:pt x="905" y="418"/>
                  </a:cubicBezTo>
                  <a:cubicBezTo>
                    <a:pt x="892" y="462"/>
                    <a:pt x="866" y="497"/>
                    <a:pt x="829" y="524"/>
                  </a:cubicBezTo>
                  <a:cubicBezTo>
                    <a:pt x="828" y="525"/>
                    <a:pt x="827" y="525"/>
                    <a:pt x="826" y="526"/>
                  </a:cubicBezTo>
                  <a:cubicBezTo>
                    <a:pt x="809" y="536"/>
                    <a:pt x="792" y="545"/>
                    <a:pt x="774" y="552"/>
                  </a:cubicBezTo>
                  <a:cubicBezTo>
                    <a:pt x="755" y="559"/>
                    <a:pt x="735" y="561"/>
                    <a:pt x="715" y="562"/>
                  </a:cubicBezTo>
                  <a:cubicBezTo>
                    <a:pt x="695" y="562"/>
                    <a:pt x="674" y="562"/>
                    <a:pt x="653" y="562"/>
                  </a:cubicBezTo>
                  <a:cubicBezTo>
                    <a:pt x="650" y="562"/>
                    <a:pt x="647" y="561"/>
                    <a:pt x="646" y="565"/>
                  </a:cubicBezTo>
                  <a:cubicBezTo>
                    <a:pt x="644" y="567"/>
                    <a:pt x="645" y="570"/>
                    <a:pt x="645" y="572"/>
                  </a:cubicBezTo>
                  <a:cubicBezTo>
                    <a:pt x="645" y="599"/>
                    <a:pt x="645" y="626"/>
                    <a:pt x="645" y="653"/>
                  </a:cubicBezTo>
                  <a:cubicBezTo>
                    <a:pt x="645" y="661"/>
                    <a:pt x="644" y="669"/>
                    <a:pt x="640" y="676"/>
                  </a:cubicBezTo>
                  <a:cubicBezTo>
                    <a:pt x="636" y="683"/>
                    <a:pt x="629" y="687"/>
                    <a:pt x="621" y="688"/>
                  </a:cubicBezTo>
                  <a:cubicBezTo>
                    <a:pt x="619" y="687"/>
                    <a:pt x="616" y="688"/>
                    <a:pt x="614" y="688"/>
                  </a:cubicBezTo>
                  <a:cubicBezTo>
                    <a:pt x="518" y="688"/>
                    <a:pt x="422" y="688"/>
                    <a:pt x="326" y="688"/>
                  </a:cubicBezTo>
                  <a:cubicBezTo>
                    <a:pt x="324" y="688"/>
                    <a:pt x="322" y="687"/>
                    <a:pt x="319" y="688"/>
                  </a:cubicBezTo>
                  <a:cubicBezTo>
                    <a:pt x="310" y="688"/>
                    <a:pt x="303" y="684"/>
                    <a:pt x="298" y="676"/>
                  </a:cubicBezTo>
                  <a:cubicBezTo>
                    <a:pt x="293" y="669"/>
                    <a:pt x="292" y="661"/>
                    <a:pt x="292" y="653"/>
                  </a:cubicBezTo>
                  <a:cubicBezTo>
                    <a:pt x="293" y="626"/>
                    <a:pt x="293" y="599"/>
                    <a:pt x="293" y="573"/>
                  </a:cubicBezTo>
                  <a:cubicBezTo>
                    <a:pt x="293" y="570"/>
                    <a:pt x="293" y="567"/>
                    <a:pt x="292" y="565"/>
                  </a:cubicBezTo>
                  <a:cubicBezTo>
                    <a:pt x="291" y="564"/>
                    <a:pt x="291" y="563"/>
                    <a:pt x="290" y="562"/>
                  </a:cubicBezTo>
                  <a:cubicBezTo>
                    <a:pt x="289" y="561"/>
                    <a:pt x="288" y="561"/>
                    <a:pt x="286" y="561"/>
                  </a:cubicBezTo>
                  <a:cubicBezTo>
                    <a:pt x="260" y="561"/>
                    <a:pt x="235" y="561"/>
                    <a:pt x="209" y="561"/>
                  </a:cubicBezTo>
                  <a:cubicBezTo>
                    <a:pt x="208" y="561"/>
                    <a:pt x="207" y="561"/>
                    <a:pt x="206" y="562"/>
                  </a:cubicBezTo>
                  <a:cubicBezTo>
                    <a:pt x="168" y="561"/>
                    <a:pt x="134" y="551"/>
                    <a:pt x="103" y="530"/>
                  </a:cubicBezTo>
                  <a:cubicBezTo>
                    <a:pt x="32" y="480"/>
                    <a:pt x="0" y="411"/>
                    <a:pt x="15" y="326"/>
                  </a:cubicBezTo>
                  <a:cubicBezTo>
                    <a:pt x="30" y="242"/>
                    <a:pt x="82" y="189"/>
                    <a:pt x="164" y="166"/>
                  </a:cubicBezTo>
                  <a:cubicBezTo>
                    <a:pt x="167" y="165"/>
                    <a:pt x="171" y="164"/>
                    <a:pt x="174" y="164"/>
                  </a:cubicBezTo>
                  <a:cubicBezTo>
                    <a:pt x="178" y="165"/>
                    <a:pt x="182" y="163"/>
                    <a:pt x="185" y="163"/>
                  </a:cubicBezTo>
                  <a:cubicBezTo>
                    <a:pt x="199" y="161"/>
                    <a:pt x="213" y="161"/>
                    <a:pt x="226" y="162"/>
                  </a:cubicBezTo>
                  <a:cubicBezTo>
                    <a:pt x="229" y="162"/>
                    <a:pt x="233" y="162"/>
                    <a:pt x="232" y="158"/>
                  </a:cubicBezTo>
                  <a:close/>
                </a:path>
              </a:pathLst>
            </a:custGeom>
            <a:solidFill>
              <a:srgbClr val="18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8" name="Freeform 54">
              <a:extLst>
                <a:ext uri="{FF2B5EF4-FFF2-40B4-BE49-F238E27FC236}">
                  <a16:creationId xmlns:a16="http://schemas.microsoft.com/office/drawing/2014/main" id="{4E4CF11A-E6F0-4BAD-87C6-B706A12E75DA}"/>
                </a:ext>
              </a:extLst>
            </p:cNvPr>
            <p:cNvSpPr>
              <a:spLocks/>
            </p:cNvSpPr>
            <p:nvPr/>
          </p:nvSpPr>
          <p:spPr bwMode="auto">
            <a:xfrm>
              <a:off x="7500938" y="2519363"/>
              <a:ext cx="727075" cy="7938"/>
            </a:xfrm>
            <a:custGeom>
              <a:avLst/>
              <a:gdLst>
                <a:gd name="T0" fmla="*/ 0 w 302"/>
                <a:gd name="T1" fmla="*/ 2 h 3"/>
                <a:gd name="T2" fmla="*/ 7 w 302"/>
                <a:gd name="T3" fmla="*/ 1 h 3"/>
                <a:gd name="T4" fmla="*/ 296 w 302"/>
                <a:gd name="T5" fmla="*/ 1 h 3"/>
                <a:gd name="T6" fmla="*/ 302 w 302"/>
                <a:gd name="T7" fmla="*/ 2 h 3"/>
                <a:gd name="T8" fmla="*/ 295 w 302"/>
                <a:gd name="T9" fmla="*/ 3 h 3"/>
                <a:gd name="T10" fmla="*/ 6 w 302"/>
                <a:gd name="T11" fmla="*/ 3 h 3"/>
                <a:gd name="T12" fmla="*/ 0 w 302"/>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02" h="3">
                  <a:moveTo>
                    <a:pt x="0" y="2"/>
                  </a:moveTo>
                  <a:cubicBezTo>
                    <a:pt x="2" y="0"/>
                    <a:pt x="5" y="1"/>
                    <a:pt x="7" y="1"/>
                  </a:cubicBezTo>
                  <a:cubicBezTo>
                    <a:pt x="103" y="1"/>
                    <a:pt x="200" y="1"/>
                    <a:pt x="296" y="1"/>
                  </a:cubicBezTo>
                  <a:cubicBezTo>
                    <a:pt x="298" y="1"/>
                    <a:pt x="300" y="0"/>
                    <a:pt x="302" y="2"/>
                  </a:cubicBezTo>
                  <a:cubicBezTo>
                    <a:pt x="300" y="2"/>
                    <a:pt x="298" y="3"/>
                    <a:pt x="295" y="3"/>
                  </a:cubicBezTo>
                  <a:cubicBezTo>
                    <a:pt x="199" y="3"/>
                    <a:pt x="102" y="3"/>
                    <a:pt x="6" y="3"/>
                  </a:cubicBezTo>
                  <a:cubicBezTo>
                    <a:pt x="4" y="3"/>
                    <a:pt x="2" y="2"/>
                    <a:pt x="0" y="2"/>
                  </a:cubicBezTo>
                  <a:close/>
                </a:path>
              </a:pathLst>
            </a:custGeom>
            <a:solidFill>
              <a:srgbClr val="233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9" name="Freeform 55">
              <a:extLst>
                <a:ext uri="{FF2B5EF4-FFF2-40B4-BE49-F238E27FC236}">
                  <a16:creationId xmlns:a16="http://schemas.microsoft.com/office/drawing/2014/main" id="{DB280488-25AA-4603-8BF7-83FA9A64AE0F}"/>
                </a:ext>
              </a:extLst>
            </p:cNvPr>
            <p:cNvSpPr>
              <a:spLocks/>
            </p:cNvSpPr>
            <p:nvPr/>
          </p:nvSpPr>
          <p:spPr bwMode="auto">
            <a:xfrm>
              <a:off x="7435851" y="2227263"/>
              <a:ext cx="14288" cy="268288"/>
            </a:xfrm>
            <a:custGeom>
              <a:avLst/>
              <a:gdLst>
                <a:gd name="T0" fmla="*/ 0 w 6"/>
                <a:gd name="T1" fmla="*/ 0 h 111"/>
                <a:gd name="T2" fmla="*/ 1 w 6"/>
                <a:gd name="T3" fmla="*/ 7 h 111"/>
                <a:gd name="T4" fmla="*/ 1 w 6"/>
                <a:gd name="T5" fmla="*/ 82 h 111"/>
                <a:gd name="T6" fmla="*/ 6 w 6"/>
                <a:gd name="T7" fmla="*/ 111 h 111"/>
                <a:gd name="T8" fmla="*/ 0 w 6"/>
                <a:gd name="T9" fmla="*/ 96 h 111"/>
                <a:gd name="T10" fmla="*/ 0 w 6"/>
                <a:gd name="T11" fmla="*/ 0 h 111"/>
              </a:gdLst>
              <a:ahLst/>
              <a:cxnLst>
                <a:cxn ang="0">
                  <a:pos x="T0" y="T1"/>
                </a:cxn>
                <a:cxn ang="0">
                  <a:pos x="T2" y="T3"/>
                </a:cxn>
                <a:cxn ang="0">
                  <a:pos x="T4" y="T5"/>
                </a:cxn>
                <a:cxn ang="0">
                  <a:pos x="T6" y="T7"/>
                </a:cxn>
                <a:cxn ang="0">
                  <a:pos x="T8" y="T9"/>
                </a:cxn>
                <a:cxn ang="0">
                  <a:pos x="T10" y="T11"/>
                </a:cxn>
              </a:cxnLst>
              <a:rect l="0" t="0" r="r" b="b"/>
              <a:pathLst>
                <a:path w="6" h="111">
                  <a:moveTo>
                    <a:pt x="0" y="0"/>
                  </a:moveTo>
                  <a:cubicBezTo>
                    <a:pt x="2" y="2"/>
                    <a:pt x="1" y="5"/>
                    <a:pt x="1" y="7"/>
                  </a:cubicBezTo>
                  <a:cubicBezTo>
                    <a:pt x="1" y="32"/>
                    <a:pt x="2" y="57"/>
                    <a:pt x="1" y="82"/>
                  </a:cubicBezTo>
                  <a:cubicBezTo>
                    <a:pt x="1" y="92"/>
                    <a:pt x="2" y="102"/>
                    <a:pt x="6" y="111"/>
                  </a:cubicBezTo>
                  <a:cubicBezTo>
                    <a:pt x="1" y="107"/>
                    <a:pt x="0" y="102"/>
                    <a:pt x="0" y="96"/>
                  </a:cubicBezTo>
                  <a:cubicBezTo>
                    <a:pt x="0" y="64"/>
                    <a:pt x="0" y="32"/>
                    <a:pt x="0" y="0"/>
                  </a:cubicBezTo>
                  <a:close/>
                </a:path>
              </a:pathLst>
            </a:custGeom>
            <a:solidFill>
              <a:srgbClr val="1E4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0" name="Freeform 56">
              <a:extLst>
                <a:ext uri="{FF2B5EF4-FFF2-40B4-BE49-F238E27FC236}">
                  <a16:creationId xmlns:a16="http://schemas.microsoft.com/office/drawing/2014/main" id="{CFAD267A-20AC-49D9-BA0E-47A94C37EEDC}"/>
                </a:ext>
              </a:extLst>
            </p:cNvPr>
            <p:cNvSpPr>
              <a:spLocks/>
            </p:cNvSpPr>
            <p:nvPr/>
          </p:nvSpPr>
          <p:spPr bwMode="auto">
            <a:xfrm>
              <a:off x="8274051" y="2227263"/>
              <a:ext cx="19050" cy="268288"/>
            </a:xfrm>
            <a:custGeom>
              <a:avLst/>
              <a:gdLst>
                <a:gd name="T0" fmla="*/ 0 w 8"/>
                <a:gd name="T1" fmla="*/ 111 h 111"/>
                <a:gd name="T2" fmla="*/ 4 w 8"/>
                <a:gd name="T3" fmla="*/ 40 h 111"/>
                <a:gd name="T4" fmla="*/ 4 w 8"/>
                <a:gd name="T5" fmla="*/ 6 h 111"/>
                <a:gd name="T6" fmla="*/ 6 w 8"/>
                <a:gd name="T7" fmla="*/ 0 h 111"/>
                <a:gd name="T8" fmla="*/ 6 w 8"/>
                <a:gd name="T9" fmla="*/ 96 h 111"/>
                <a:gd name="T10" fmla="*/ 0 w 8"/>
                <a:gd name="T11" fmla="*/ 111 h 111"/>
              </a:gdLst>
              <a:ahLst/>
              <a:cxnLst>
                <a:cxn ang="0">
                  <a:pos x="T0" y="T1"/>
                </a:cxn>
                <a:cxn ang="0">
                  <a:pos x="T2" y="T3"/>
                </a:cxn>
                <a:cxn ang="0">
                  <a:pos x="T4" y="T5"/>
                </a:cxn>
                <a:cxn ang="0">
                  <a:pos x="T6" y="T7"/>
                </a:cxn>
                <a:cxn ang="0">
                  <a:pos x="T8" y="T9"/>
                </a:cxn>
                <a:cxn ang="0">
                  <a:pos x="T10" y="T11"/>
                </a:cxn>
              </a:cxnLst>
              <a:rect l="0" t="0" r="r" b="b"/>
              <a:pathLst>
                <a:path w="8" h="111">
                  <a:moveTo>
                    <a:pt x="0" y="111"/>
                  </a:moveTo>
                  <a:cubicBezTo>
                    <a:pt x="8" y="88"/>
                    <a:pt x="3" y="64"/>
                    <a:pt x="4" y="40"/>
                  </a:cubicBezTo>
                  <a:cubicBezTo>
                    <a:pt x="5" y="29"/>
                    <a:pt x="4" y="18"/>
                    <a:pt x="4" y="6"/>
                  </a:cubicBezTo>
                  <a:cubicBezTo>
                    <a:pt x="4" y="4"/>
                    <a:pt x="3" y="2"/>
                    <a:pt x="6" y="0"/>
                  </a:cubicBezTo>
                  <a:cubicBezTo>
                    <a:pt x="6" y="32"/>
                    <a:pt x="6" y="64"/>
                    <a:pt x="6" y="96"/>
                  </a:cubicBezTo>
                  <a:cubicBezTo>
                    <a:pt x="6" y="102"/>
                    <a:pt x="4" y="107"/>
                    <a:pt x="0" y="111"/>
                  </a:cubicBezTo>
                  <a:close/>
                </a:path>
              </a:pathLst>
            </a:custGeom>
            <a:solidFill>
              <a:srgbClr val="1F41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1" name="Freeform 57">
              <a:extLst>
                <a:ext uri="{FF2B5EF4-FFF2-40B4-BE49-F238E27FC236}">
                  <a16:creationId xmlns:a16="http://schemas.microsoft.com/office/drawing/2014/main" id="{7B007E69-7F08-43A6-9F04-54F52F29CB8D}"/>
                </a:ext>
              </a:extLst>
            </p:cNvPr>
            <p:cNvSpPr>
              <a:spLocks/>
            </p:cNvSpPr>
            <p:nvPr/>
          </p:nvSpPr>
          <p:spPr bwMode="auto">
            <a:xfrm>
              <a:off x="8597901" y="2133600"/>
              <a:ext cx="123825" cy="61913"/>
            </a:xfrm>
            <a:custGeom>
              <a:avLst/>
              <a:gdLst>
                <a:gd name="T0" fmla="*/ 0 w 52"/>
                <a:gd name="T1" fmla="*/ 26 h 26"/>
                <a:gd name="T2" fmla="*/ 9 w 52"/>
                <a:gd name="T3" fmla="*/ 20 h 26"/>
                <a:gd name="T4" fmla="*/ 48 w 52"/>
                <a:gd name="T5" fmla="*/ 1 h 26"/>
                <a:gd name="T6" fmla="*/ 52 w 52"/>
                <a:gd name="T7" fmla="*/ 0 h 26"/>
                <a:gd name="T8" fmla="*/ 0 w 52"/>
                <a:gd name="T9" fmla="*/ 26 h 26"/>
              </a:gdLst>
              <a:ahLst/>
              <a:cxnLst>
                <a:cxn ang="0">
                  <a:pos x="T0" y="T1"/>
                </a:cxn>
                <a:cxn ang="0">
                  <a:pos x="T2" y="T3"/>
                </a:cxn>
                <a:cxn ang="0">
                  <a:pos x="T4" y="T5"/>
                </a:cxn>
                <a:cxn ang="0">
                  <a:pos x="T6" y="T7"/>
                </a:cxn>
                <a:cxn ang="0">
                  <a:pos x="T8" y="T9"/>
                </a:cxn>
              </a:cxnLst>
              <a:rect l="0" t="0" r="r" b="b"/>
              <a:pathLst>
                <a:path w="52" h="26">
                  <a:moveTo>
                    <a:pt x="0" y="26"/>
                  </a:moveTo>
                  <a:cubicBezTo>
                    <a:pt x="2" y="22"/>
                    <a:pt x="6" y="21"/>
                    <a:pt x="9" y="20"/>
                  </a:cubicBezTo>
                  <a:cubicBezTo>
                    <a:pt x="23" y="16"/>
                    <a:pt x="35" y="8"/>
                    <a:pt x="48" y="1"/>
                  </a:cubicBezTo>
                  <a:cubicBezTo>
                    <a:pt x="49" y="0"/>
                    <a:pt x="51" y="0"/>
                    <a:pt x="52" y="0"/>
                  </a:cubicBezTo>
                  <a:cubicBezTo>
                    <a:pt x="36" y="12"/>
                    <a:pt x="19" y="20"/>
                    <a:pt x="0" y="26"/>
                  </a:cubicBezTo>
                  <a:close/>
                </a:path>
              </a:pathLst>
            </a:custGeom>
            <a:solidFill>
              <a:srgbClr val="2E4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2" name="Freeform 58">
              <a:extLst>
                <a:ext uri="{FF2B5EF4-FFF2-40B4-BE49-F238E27FC236}">
                  <a16:creationId xmlns:a16="http://schemas.microsoft.com/office/drawing/2014/main" id="{0997F2F5-53F8-4ECB-A9B0-D2EA28EAB2FA}"/>
                </a:ext>
              </a:extLst>
            </p:cNvPr>
            <p:cNvSpPr>
              <a:spLocks/>
            </p:cNvSpPr>
            <p:nvPr/>
          </p:nvSpPr>
          <p:spPr bwMode="auto">
            <a:xfrm>
              <a:off x="7227888" y="2216150"/>
              <a:ext cx="203200" cy="4763"/>
            </a:xfrm>
            <a:custGeom>
              <a:avLst/>
              <a:gdLst>
                <a:gd name="T0" fmla="*/ 0 w 84"/>
                <a:gd name="T1" fmla="*/ 2 h 2"/>
                <a:gd name="T2" fmla="*/ 5 w 84"/>
                <a:gd name="T3" fmla="*/ 0 h 2"/>
                <a:gd name="T4" fmla="*/ 79 w 84"/>
                <a:gd name="T5" fmla="*/ 0 h 2"/>
                <a:gd name="T6" fmla="*/ 84 w 84"/>
                <a:gd name="T7" fmla="*/ 2 h 2"/>
                <a:gd name="T8" fmla="*/ 0 w 84"/>
                <a:gd name="T9" fmla="*/ 2 h 2"/>
              </a:gdLst>
              <a:ahLst/>
              <a:cxnLst>
                <a:cxn ang="0">
                  <a:pos x="T0" y="T1"/>
                </a:cxn>
                <a:cxn ang="0">
                  <a:pos x="T2" y="T3"/>
                </a:cxn>
                <a:cxn ang="0">
                  <a:pos x="T4" y="T5"/>
                </a:cxn>
                <a:cxn ang="0">
                  <a:pos x="T6" y="T7"/>
                </a:cxn>
                <a:cxn ang="0">
                  <a:pos x="T8" y="T9"/>
                </a:cxn>
              </a:cxnLst>
              <a:rect l="0" t="0" r="r" b="b"/>
              <a:pathLst>
                <a:path w="84" h="2">
                  <a:moveTo>
                    <a:pt x="0" y="2"/>
                  </a:moveTo>
                  <a:cubicBezTo>
                    <a:pt x="1" y="0"/>
                    <a:pt x="3" y="0"/>
                    <a:pt x="5" y="0"/>
                  </a:cubicBezTo>
                  <a:cubicBezTo>
                    <a:pt x="30" y="0"/>
                    <a:pt x="54" y="0"/>
                    <a:pt x="79" y="0"/>
                  </a:cubicBezTo>
                  <a:cubicBezTo>
                    <a:pt x="81" y="0"/>
                    <a:pt x="83" y="0"/>
                    <a:pt x="84" y="2"/>
                  </a:cubicBezTo>
                  <a:cubicBezTo>
                    <a:pt x="56" y="2"/>
                    <a:pt x="28" y="2"/>
                    <a:pt x="0" y="2"/>
                  </a:cubicBezTo>
                  <a:close/>
                </a:path>
              </a:pathLst>
            </a:custGeom>
            <a:solidFill>
              <a:srgbClr val="223B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3" name="Freeform 59">
              <a:extLst>
                <a:ext uri="{FF2B5EF4-FFF2-40B4-BE49-F238E27FC236}">
                  <a16:creationId xmlns:a16="http://schemas.microsoft.com/office/drawing/2014/main" id="{D62CE96E-14F4-42AC-8BD7-DDD83B517E23}"/>
                </a:ext>
              </a:extLst>
            </p:cNvPr>
            <p:cNvSpPr>
              <a:spLocks/>
            </p:cNvSpPr>
            <p:nvPr/>
          </p:nvSpPr>
          <p:spPr bwMode="auto">
            <a:xfrm>
              <a:off x="7151688" y="1246188"/>
              <a:ext cx="144463" cy="15875"/>
            </a:xfrm>
            <a:custGeom>
              <a:avLst/>
              <a:gdLst>
                <a:gd name="T0" fmla="*/ 58 w 60"/>
                <a:gd name="T1" fmla="*/ 0 h 7"/>
                <a:gd name="T2" fmla="*/ 53 w 60"/>
                <a:gd name="T3" fmla="*/ 5 h 7"/>
                <a:gd name="T4" fmla="*/ 7 w 60"/>
                <a:gd name="T5" fmla="*/ 7 h 7"/>
                <a:gd name="T6" fmla="*/ 0 w 60"/>
                <a:gd name="T7" fmla="*/ 6 h 7"/>
                <a:gd name="T8" fmla="*/ 51 w 60"/>
                <a:gd name="T9" fmla="*/ 2 h 7"/>
                <a:gd name="T10" fmla="*/ 58 w 60"/>
                <a:gd name="T11" fmla="*/ 0 h 7"/>
              </a:gdLst>
              <a:ahLst/>
              <a:cxnLst>
                <a:cxn ang="0">
                  <a:pos x="T0" y="T1"/>
                </a:cxn>
                <a:cxn ang="0">
                  <a:pos x="T2" y="T3"/>
                </a:cxn>
                <a:cxn ang="0">
                  <a:pos x="T4" y="T5"/>
                </a:cxn>
                <a:cxn ang="0">
                  <a:pos x="T6" y="T7"/>
                </a:cxn>
                <a:cxn ang="0">
                  <a:pos x="T8" y="T9"/>
                </a:cxn>
                <a:cxn ang="0">
                  <a:pos x="T10" y="T11"/>
                </a:cxn>
              </a:cxnLst>
              <a:rect l="0" t="0" r="r" b="b"/>
              <a:pathLst>
                <a:path w="60" h="7">
                  <a:moveTo>
                    <a:pt x="58" y="0"/>
                  </a:moveTo>
                  <a:cubicBezTo>
                    <a:pt x="60" y="5"/>
                    <a:pt x="56" y="5"/>
                    <a:pt x="53" y="5"/>
                  </a:cubicBezTo>
                  <a:cubicBezTo>
                    <a:pt x="37" y="3"/>
                    <a:pt x="22" y="4"/>
                    <a:pt x="7" y="7"/>
                  </a:cubicBezTo>
                  <a:cubicBezTo>
                    <a:pt x="5" y="7"/>
                    <a:pt x="2" y="7"/>
                    <a:pt x="0" y="6"/>
                  </a:cubicBezTo>
                  <a:cubicBezTo>
                    <a:pt x="17" y="2"/>
                    <a:pt x="34" y="2"/>
                    <a:pt x="51" y="2"/>
                  </a:cubicBezTo>
                  <a:cubicBezTo>
                    <a:pt x="53" y="2"/>
                    <a:pt x="57" y="4"/>
                    <a:pt x="58" y="0"/>
                  </a:cubicBezTo>
                  <a:close/>
                </a:path>
              </a:pathLst>
            </a:custGeom>
            <a:solidFill>
              <a:srgbClr val="284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4" name="Freeform 60">
              <a:extLst>
                <a:ext uri="{FF2B5EF4-FFF2-40B4-BE49-F238E27FC236}">
                  <a16:creationId xmlns:a16="http://schemas.microsoft.com/office/drawing/2014/main" id="{AFFF9CE6-8123-4E57-A806-555E2782B500}"/>
                </a:ext>
              </a:extLst>
            </p:cNvPr>
            <p:cNvSpPr>
              <a:spLocks/>
            </p:cNvSpPr>
            <p:nvPr/>
          </p:nvSpPr>
          <p:spPr bwMode="auto">
            <a:xfrm>
              <a:off x="8893176" y="1554163"/>
              <a:ext cx="34925" cy="115888"/>
            </a:xfrm>
            <a:custGeom>
              <a:avLst/>
              <a:gdLst>
                <a:gd name="T0" fmla="*/ 14 w 14"/>
                <a:gd name="T1" fmla="*/ 47 h 48"/>
                <a:gd name="T2" fmla="*/ 12 w 14"/>
                <a:gd name="T3" fmla="*/ 45 h 48"/>
                <a:gd name="T4" fmla="*/ 1 w 14"/>
                <a:gd name="T5" fmla="*/ 5 h 48"/>
                <a:gd name="T6" fmla="*/ 0 w 14"/>
                <a:gd name="T7" fmla="*/ 0 h 48"/>
                <a:gd name="T8" fmla="*/ 14 w 14"/>
                <a:gd name="T9" fmla="*/ 47 h 48"/>
              </a:gdLst>
              <a:ahLst/>
              <a:cxnLst>
                <a:cxn ang="0">
                  <a:pos x="T0" y="T1"/>
                </a:cxn>
                <a:cxn ang="0">
                  <a:pos x="T2" y="T3"/>
                </a:cxn>
                <a:cxn ang="0">
                  <a:pos x="T4" y="T5"/>
                </a:cxn>
                <a:cxn ang="0">
                  <a:pos x="T6" y="T7"/>
                </a:cxn>
                <a:cxn ang="0">
                  <a:pos x="T8" y="T9"/>
                </a:cxn>
              </a:cxnLst>
              <a:rect l="0" t="0" r="r" b="b"/>
              <a:pathLst>
                <a:path w="14" h="48">
                  <a:moveTo>
                    <a:pt x="14" y="47"/>
                  </a:moveTo>
                  <a:cubicBezTo>
                    <a:pt x="12" y="48"/>
                    <a:pt x="12" y="46"/>
                    <a:pt x="12" y="45"/>
                  </a:cubicBezTo>
                  <a:cubicBezTo>
                    <a:pt x="10" y="32"/>
                    <a:pt x="5" y="19"/>
                    <a:pt x="1" y="5"/>
                  </a:cubicBezTo>
                  <a:cubicBezTo>
                    <a:pt x="1" y="4"/>
                    <a:pt x="1" y="2"/>
                    <a:pt x="0" y="0"/>
                  </a:cubicBezTo>
                  <a:cubicBezTo>
                    <a:pt x="8" y="15"/>
                    <a:pt x="12" y="30"/>
                    <a:pt x="14" y="47"/>
                  </a:cubicBezTo>
                  <a:close/>
                </a:path>
              </a:pathLst>
            </a:custGeom>
            <a:solidFill>
              <a:srgbClr val="2B49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5" name="Freeform 61">
              <a:extLst>
                <a:ext uri="{FF2B5EF4-FFF2-40B4-BE49-F238E27FC236}">
                  <a16:creationId xmlns:a16="http://schemas.microsoft.com/office/drawing/2014/main" id="{96AA060A-3686-43E7-AD48-A071760B339A}"/>
                </a:ext>
              </a:extLst>
            </p:cNvPr>
            <p:cNvSpPr>
              <a:spLocks/>
            </p:cNvSpPr>
            <p:nvPr/>
          </p:nvSpPr>
          <p:spPr bwMode="auto">
            <a:xfrm>
              <a:off x="8397876" y="1028700"/>
              <a:ext cx="80963" cy="60325"/>
            </a:xfrm>
            <a:custGeom>
              <a:avLst/>
              <a:gdLst>
                <a:gd name="T0" fmla="*/ 34 w 34"/>
                <a:gd name="T1" fmla="*/ 21 h 25"/>
                <a:gd name="T2" fmla="*/ 29 w 34"/>
                <a:gd name="T3" fmla="*/ 20 h 25"/>
                <a:gd name="T4" fmla="*/ 1 w 34"/>
                <a:gd name="T5" fmla="*/ 2 h 25"/>
                <a:gd name="T6" fmla="*/ 1 w 34"/>
                <a:gd name="T7" fmla="*/ 0 h 25"/>
                <a:gd name="T8" fmla="*/ 34 w 34"/>
                <a:gd name="T9" fmla="*/ 21 h 25"/>
              </a:gdLst>
              <a:ahLst/>
              <a:cxnLst>
                <a:cxn ang="0">
                  <a:pos x="T0" y="T1"/>
                </a:cxn>
                <a:cxn ang="0">
                  <a:pos x="T2" y="T3"/>
                </a:cxn>
                <a:cxn ang="0">
                  <a:pos x="T4" y="T5"/>
                </a:cxn>
                <a:cxn ang="0">
                  <a:pos x="T6" y="T7"/>
                </a:cxn>
                <a:cxn ang="0">
                  <a:pos x="T8" y="T9"/>
                </a:cxn>
              </a:cxnLst>
              <a:rect l="0" t="0" r="r" b="b"/>
              <a:pathLst>
                <a:path w="34" h="25">
                  <a:moveTo>
                    <a:pt x="34" y="21"/>
                  </a:moveTo>
                  <a:cubicBezTo>
                    <a:pt x="32" y="25"/>
                    <a:pt x="30" y="21"/>
                    <a:pt x="29" y="20"/>
                  </a:cubicBezTo>
                  <a:cubicBezTo>
                    <a:pt x="21" y="12"/>
                    <a:pt x="10" y="8"/>
                    <a:pt x="1" y="2"/>
                  </a:cubicBezTo>
                  <a:cubicBezTo>
                    <a:pt x="0" y="1"/>
                    <a:pt x="0" y="1"/>
                    <a:pt x="1" y="0"/>
                  </a:cubicBezTo>
                  <a:cubicBezTo>
                    <a:pt x="13" y="5"/>
                    <a:pt x="24" y="12"/>
                    <a:pt x="34" y="21"/>
                  </a:cubicBezTo>
                  <a:close/>
                </a:path>
              </a:pathLst>
            </a:custGeom>
            <a:solidFill>
              <a:srgbClr val="2A4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6" name="Freeform 62">
              <a:extLst>
                <a:ext uri="{FF2B5EF4-FFF2-40B4-BE49-F238E27FC236}">
                  <a16:creationId xmlns:a16="http://schemas.microsoft.com/office/drawing/2014/main" id="{913D6974-B6D3-4DAD-B8B1-7B43CA824178}"/>
                </a:ext>
              </a:extLst>
            </p:cNvPr>
            <p:cNvSpPr>
              <a:spLocks/>
            </p:cNvSpPr>
            <p:nvPr/>
          </p:nvSpPr>
          <p:spPr bwMode="auto">
            <a:xfrm>
              <a:off x="8077201" y="1004888"/>
              <a:ext cx="74613" cy="34925"/>
            </a:xfrm>
            <a:custGeom>
              <a:avLst/>
              <a:gdLst>
                <a:gd name="T0" fmla="*/ 31 w 31"/>
                <a:gd name="T1" fmla="*/ 3 h 15"/>
                <a:gd name="T2" fmla="*/ 0 w 31"/>
                <a:gd name="T3" fmla="*/ 0 h 15"/>
                <a:gd name="T4" fmla="*/ 27 w 31"/>
                <a:gd name="T5" fmla="*/ 4 h 15"/>
                <a:gd name="T6" fmla="*/ 31 w 31"/>
                <a:gd name="T7" fmla="*/ 3 h 15"/>
              </a:gdLst>
              <a:ahLst/>
              <a:cxnLst>
                <a:cxn ang="0">
                  <a:pos x="T0" y="T1"/>
                </a:cxn>
                <a:cxn ang="0">
                  <a:pos x="T2" y="T3"/>
                </a:cxn>
                <a:cxn ang="0">
                  <a:pos x="T4" y="T5"/>
                </a:cxn>
                <a:cxn ang="0">
                  <a:pos x="T6" y="T7"/>
                </a:cxn>
              </a:cxnLst>
              <a:rect l="0" t="0" r="r" b="b"/>
              <a:pathLst>
                <a:path w="31" h="15">
                  <a:moveTo>
                    <a:pt x="31" y="3"/>
                  </a:moveTo>
                  <a:cubicBezTo>
                    <a:pt x="21" y="15"/>
                    <a:pt x="4" y="14"/>
                    <a:pt x="0" y="0"/>
                  </a:cubicBezTo>
                  <a:cubicBezTo>
                    <a:pt x="7" y="10"/>
                    <a:pt x="16" y="11"/>
                    <a:pt x="27" y="4"/>
                  </a:cubicBezTo>
                  <a:cubicBezTo>
                    <a:pt x="28" y="4"/>
                    <a:pt x="30" y="4"/>
                    <a:pt x="31" y="3"/>
                  </a:cubicBezTo>
                  <a:close/>
                </a:path>
              </a:pathLst>
            </a:custGeom>
            <a:solidFill>
              <a:srgbClr val="284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7" name="Freeform 63">
              <a:extLst>
                <a:ext uri="{FF2B5EF4-FFF2-40B4-BE49-F238E27FC236}">
                  <a16:creationId xmlns:a16="http://schemas.microsoft.com/office/drawing/2014/main" id="{9E402D37-A605-4A15-A8E0-C5A7E078DA04}"/>
                </a:ext>
              </a:extLst>
            </p:cNvPr>
            <p:cNvSpPr>
              <a:spLocks/>
            </p:cNvSpPr>
            <p:nvPr/>
          </p:nvSpPr>
          <p:spPr bwMode="auto">
            <a:xfrm>
              <a:off x="6770688" y="908050"/>
              <a:ext cx="2151063" cy="1271588"/>
            </a:xfrm>
            <a:custGeom>
              <a:avLst/>
              <a:gdLst>
                <a:gd name="T0" fmla="*/ 630 w 893"/>
                <a:gd name="T1" fmla="*/ 451 h 527"/>
                <a:gd name="T2" fmla="*/ 630 w 893"/>
                <a:gd name="T3" fmla="*/ 385 h 527"/>
                <a:gd name="T4" fmla="*/ 610 w 893"/>
                <a:gd name="T5" fmla="*/ 365 h 527"/>
                <a:gd name="T6" fmla="*/ 545 w 893"/>
                <a:gd name="T7" fmla="*/ 364 h 527"/>
                <a:gd name="T8" fmla="*/ 523 w 893"/>
                <a:gd name="T9" fmla="*/ 365 h 527"/>
                <a:gd name="T10" fmla="*/ 508 w 893"/>
                <a:gd name="T11" fmla="*/ 374 h 527"/>
                <a:gd name="T12" fmla="*/ 506 w 893"/>
                <a:gd name="T13" fmla="*/ 379 h 527"/>
                <a:gd name="T14" fmla="*/ 482 w 893"/>
                <a:gd name="T15" fmla="*/ 395 h 527"/>
                <a:gd name="T16" fmla="*/ 309 w 893"/>
                <a:gd name="T17" fmla="*/ 394 h 527"/>
                <a:gd name="T18" fmla="*/ 284 w 893"/>
                <a:gd name="T19" fmla="*/ 403 h 527"/>
                <a:gd name="T20" fmla="*/ 275 w 893"/>
                <a:gd name="T21" fmla="*/ 425 h 527"/>
                <a:gd name="T22" fmla="*/ 276 w 893"/>
                <a:gd name="T23" fmla="*/ 519 h 527"/>
                <a:gd name="T24" fmla="*/ 268 w 893"/>
                <a:gd name="T25" fmla="*/ 527 h 527"/>
                <a:gd name="T26" fmla="*/ 196 w 893"/>
                <a:gd name="T27" fmla="*/ 527 h 527"/>
                <a:gd name="T28" fmla="*/ 24 w 893"/>
                <a:gd name="T29" fmla="*/ 404 h 527"/>
                <a:gd name="T30" fmla="*/ 65 w 893"/>
                <a:gd name="T31" fmla="*/ 216 h 527"/>
                <a:gd name="T32" fmla="*/ 218 w 893"/>
                <a:gd name="T33" fmla="*/ 161 h 527"/>
                <a:gd name="T34" fmla="*/ 231 w 893"/>
                <a:gd name="T35" fmla="*/ 152 h 527"/>
                <a:gd name="T36" fmla="*/ 379 w 893"/>
                <a:gd name="T37" fmla="*/ 11 h 527"/>
                <a:gd name="T38" fmla="*/ 540 w 893"/>
                <a:gd name="T39" fmla="*/ 63 h 527"/>
                <a:gd name="T40" fmla="*/ 560 w 893"/>
                <a:gd name="T41" fmla="*/ 67 h 527"/>
                <a:gd name="T42" fmla="*/ 737 w 893"/>
                <a:gd name="T43" fmla="*/ 145 h 527"/>
                <a:gd name="T44" fmla="*/ 763 w 893"/>
                <a:gd name="T45" fmla="*/ 174 h 527"/>
                <a:gd name="T46" fmla="*/ 877 w 893"/>
                <a:gd name="T47" fmla="*/ 317 h 527"/>
                <a:gd name="T48" fmla="*/ 748 w 893"/>
                <a:gd name="T49" fmla="*/ 518 h 527"/>
                <a:gd name="T50" fmla="*/ 693 w 893"/>
                <a:gd name="T51" fmla="*/ 526 h 527"/>
                <a:gd name="T52" fmla="*/ 636 w 893"/>
                <a:gd name="T53" fmla="*/ 527 h 527"/>
                <a:gd name="T54" fmla="*/ 630 w 893"/>
                <a:gd name="T55" fmla="*/ 520 h 527"/>
                <a:gd name="T56" fmla="*/ 630 w 893"/>
                <a:gd name="T57" fmla="*/ 451 h 527"/>
                <a:gd name="T58" fmla="*/ 630 w 893"/>
                <a:gd name="T59" fmla="*/ 451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3" h="527">
                  <a:moveTo>
                    <a:pt x="630" y="451"/>
                  </a:moveTo>
                  <a:cubicBezTo>
                    <a:pt x="630" y="429"/>
                    <a:pt x="630" y="407"/>
                    <a:pt x="630" y="385"/>
                  </a:cubicBezTo>
                  <a:cubicBezTo>
                    <a:pt x="630" y="372"/>
                    <a:pt x="623" y="366"/>
                    <a:pt x="610" y="365"/>
                  </a:cubicBezTo>
                  <a:cubicBezTo>
                    <a:pt x="588" y="363"/>
                    <a:pt x="566" y="366"/>
                    <a:pt x="545" y="364"/>
                  </a:cubicBezTo>
                  <a:cubicBezTo>
                    <a:pt x="537" y="364"/>
                    <a:pt x="530" y="365"/>
                    <a:pt x="523" y="365"/>
                  </a:cubicBezTo>
                  <a:cubicBezTo>
                    <a:pt x="516" y="365"/>
                    <a:pt x="511" y="369"/>
                    <a:pt x="508" y="374"/>
                  </a:cubicBezTo>
                  <a:cubicBezTo>
                    <a:pt x="508" y="376"/>
                    <a:pt x="506" y="377"/>
                    <a:pt x="506" y="379"/>
                  </a:cubicBezTo>
                  <a:cubicBezTo>
                    <a:pt x="503" y="392"/>
                    <a:pt x="495" y="395"/>
                    <a:pt x="482" y="395"/>
                  </a:cubicBezTo>
                  <a:cubicBezTo>
                    <a:pt x="424" y="394"/>
                    <a:pt x="367" y="395"/>
                    <a:pt x="309" y="394"/>
                  </a:cubicBezTo>
                  <a:cubicBezTo>
                    <a:pt x="300" y="394"/>
                    <a:pt x="291" y="396"/>
                    <a:pt x="284" y="403"/>
                  </a:cubicBezTo>
                  <a:cubicBezTo>
                    <a:pt x="278" y="410"/>
                    <a:pt x="275" y="417"/>
                    <a:pt x="275" y="425"/>
                  </a:cubicBezTo>
                  <a:cubicBezTo>
                    <a:pt x="276" y="457"/>
                    <a:pt x="275" y="488"/>
                    <a:pt x="276" y="519"/>
                  </a:cubicBezTo>
                  <a:cubicBezTo>
                    <a:pt x="276" y="525"/>
                    <a:pt x="274" y="527"/>
                    <a:pt x="268" y="527"/>
                  </a:cubicBezTo>
                  <a:cubicBezTo>
                    <a:pt x="244" y="526"/>
                    <a:pt x="220" y="527"/>
                    <a:pt x="196" y="527"/>
                  </a:cubicBezTo>
                  <a:cubicBezTo>
                    <a:pt x="118" y="526"/>
                    <a:pt x="49" y="478"/>
                    <a:pt x="24" y="404"/>
                  </a:cubicBezTo>
                  <a:cubicBezTo>
                    <a:pt x="0" y="333"/>
                    <a:pt x="14" y="270"/>
                    <a:pt x="65" y="216"/>
                  </a:cubicBezTo>
                  <a:cubicBezTo>
                    <a:pt x="106" y="172"/>
                    <a:pt x="158" y="155"/>
                    <a:pt x="218" y="161"/>
                  </a:cubicBezTo>
                  <a:cubicBezTo>
                    <a:pt x="226" y="162"/>
                    <a:pt x="229" y="159"/>
                    <a:pt x="231" y="152"/>
                  </a:cubicBezTo>
                  <a:cubicBezTo>
                    <a:pt x="251" y="74"/>
                    <a:pt x="301" y="26"/>
                    <a:pt x="379" y="11"/>
                  </a:cubicBezTo>
                  <a:cubicBezTo>
                    <a:pt x="441" y="0"/>
                    <a:pt x="495" y="18"/>
                    <a:pt x="540" y="63"/>
                  </a:cubicBezTo>
                  <a:cubicBezTo>
                    <a:pt x="549" y="72"/>
                    <a:pt x="550" y="72"/>
                    <a:pt x="560" y="67"/>
                  </a:cubicBezTo>
                  <a:cubicBezTo>
                    <a:pt x="630" y="33"/>
                    <a:pt x="716" y="70"/>
                    <a:pt x="737" y="145"/>
                  </a:cubicBezTo>
                  <a:cubicBezTo>
                    <a:pt x="741" y="161"/>
                    <a:pt x="749" y="168"/>
                    <a:pt x="763" y="174"/>
                  </a:cubicBezTo>
                  <a:cubicBezTo>
                    <a:pt x="827" y="200"/>
                    <a:pt x="865" y="249"/>
                    <a:pt x="877" y="317"/>
                  </a:cubicBezTo>
                  <a:cubicBezTo>
                    <a:pt x="893" y="406"/>
                    <a:pt x="834" y="494"/>
                    <a:pt x="748" y="518"/>
                  </a:cubicBezTo>
                  <a:cubicBezTo>
                    <a:pt x="730" y="524"/>
                    <a:pt x="712" y="526"/>
                    <a:pt x="693" y="526"/>
                  </a:cubicBezTo>
                  <a:cubicBezTo>
                    <a:pt x="674" y="527"/>
                    <a:pt x="655" y="526"/>
                    <a:pt x="636" y="527"/>
                  </a:cubicBezTo>
                  <a:cubicBezTo>
                    <a:pt x="631" y="527"/>
                    <a:pt x="630" y="525"/>
                    <a:pt x="630" y="520"/>
                  </a:cubicBezTo>
                  <a:cubicBezTo>
                    <a:pt x="630" y="497"/>
                    <a:pt x="630" y="474"/>
                    <a:pt x="630" y="451"/>
                  </a:cubicBezTo>
                  <a:cubicBezTo>
                    <a:pt x="630" y="451"/>
                    <a:pt x="630" y="451"/>
                    <a:pt x="630" y="451"/>
                  </a:cubicBezTo>
                  <a:close/>
                </a:path>
              </a:pathLst>
            </a:custGeom>
            <a:solidFill>
              <a:srgbClr val="71B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8" name="Freeform 64">
              <a:extLst>
                <a:ext uri="{FF2B5EF4-FFF2-40B4-BE49-F238E27FC236}">
                  <a16:creationId xmlns:a16="http://schemas.microsoft.com/office/drawing/2014/main" id="{47532B81-7842-4073-BCD6-DF7A2B2CC696}"/>
                </a:ext>
              </a:extLst>
            </p:cNvPr>
            <p:cNvSpPr>
              <a:spLocks/>
            </p:cNvSpPr>
            <p:nvPr/>
          </p:nvSpPr>
          <p:spPr bwMode="auto">
            <a:xfrm>
              <a:off x="7477126" y="1827213"/>
              <a:ext cx="773113" cy="655638"/>
            </a:xfrm>
            <a:custGeom>
              <a:avLst/>
              <a:gdLst>
                <a:gd name="T0" fmla="*/ 211 w 321"/>
                <a:gd name="T1" fmla="*/ 30 h 272"/>
                <a:gd name="T2" fmla="*/ 226 w 321"/>
                <a:gd name="T3" fmla="*/ 12 h 272"/>
                <a:gd name="T4" fmla="*/ 244 w 321"/>
                <a:gd name="T5" fmla="*/ 1 h 272"/>
                <a:gd name="T6" fmla="*/ 312 w 321"/>
                <a:gd name="T7" fmla="*/ 1 h 272"/>
                <a:gd name="T8" fmla="*/ 320 w 321"/>
                <a:gd name="T9" fmla="*/ 3 h 272"/>
                <a:gd name="T10" fmla="*/ 321 w 321"/>
                <a:gd name="T11" fmla="*/ 12 h 272"/>
                <a:gd name="T12" fmla="*/ 321 w 321"/>
                <a:gd name="T13" fmla="*/ 256 h 272"/>
                <a:gd name="T14" fmla="*/ 315 w 321"/>
                <a:gd name="T15" fmla="*/ 269 h 272"/>
                <a:gd name="T16" fmla="*/ 303 w 321"/>
                <a:gd name="T17" fmla="*/ 272 h 272"/>
                <a:gd name="T18" fmla="*/ 17 w 321"/>
                <a:gd name="T19" fmla="*/ 272 h 272"/>
                <a:gd name="T20" fmla="*/ 0 w 321"/>
                <a:gd name="T21" fmla="*/ 256 h 272"/>
                <a:gd name="T22" fmla="*/ 0 w 321"/>
                <a:gd name="T23" fmla="*/ 47 h 272"/>
                <a:gd name="T24" fmla="*/ 10 w 321"/>
                <a:gd name="T25" fmla="*/ 31 h 272"/>
                <a:gd name="T26" fmla="*/ 19 w 321"/>
                <a:gd name="T27" fmla="*/ 31 h 272"/>
                <a:gd name="T28" fmla="*/ 176 w 321"/>
                <a:gd name="T29" fmla="*/ 31 h 272"/>
                <a:gd name="T30" fmla="*/ 211 w 321"/>
                <a:gd name="T31" fmla="*/ 3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1" h="272">
                  <a:moveTo>
                    <a:pt x="211" y="30"/>
                  </a:moveTo>
                  <a:cubicBezTo>
                    <a:pt x="220" y="27"/>
                    <a:pt x="223" y="20"/>
                    <a:pt x="226" y="12"/>
                  </a:cubicBezTo>
                  <a:cubicBezTo>
                    <a:pt x="229" y="3"/>
                    <a:pt x="234" y="1"/>
                    <a:pt x="244" y="1"/>
                  </a:cubicBezTo>
                  <a:cubicBezTo>
                    <a:pt x="266" y="2"/>
                    <a:pt x="289" y="1"/>
                    <a:pt x="312" y="1"/>
                  </a:cubicBezTo>
                  <a:cubicBezTo>
                    <a:pt x="314" y="1"/>
                    <a:pt x="318" y="0"/>
                    <a:pt x="320" y="3"/>
                  </a:cubicBezTo>
                  <a:cubicBezTo>
                    <a:pt x="321" y="6"/>
                    <a:pt x="321" y="9"/>
                    <a:pt x="321" y="12"/>
                  </a:cubicBezTo>
                  <a:cubicBezTo>
                    <a:pt x="321" y="93"/>
                    <a:pt x="321" y="175"/>
                    <a:pt x="321" y="256"/>
                  </a:cubicBezTo>
                  <a:cubicBezTo>
                    <a:pt x="321" y="262"/>
                    <a:pt x="320" y="266"/>
                    <a:pt x="315" y="269"/>
                  </a:cubicBezTo>
                  <a:cubicBezTo>
                    <a:pt x="312" y="271"/>
                    <a:pt x="308" y="272"/>
                    <a:pt x="303" y="272"/>
                  </a:cubicBezTo>
                  <a:cubicBezTo>
                    <a:pt x="208" y="272"/>
                    <a:pt x="112" y="272"/>
                    <a:pt x="17" y="272"/>
                  </a:cubicBezTo>
                  <a:cubicBezTo>
                    <a:pt x="4" y="272"/>
                    <a:pt x="0" y="268"/>
                    <a:pt x="0" y="256"/>
                  </a:cubicBezTo>
                  <a:cubicBezTo>
                    <a:pt x="0" y="186"/>
                    <a:pt x="0" y="117"/>
                    <a:pt x="0" y="47"/>
                  </a:cubicBezTo>
                  <a:cubicBezTo>
                    <a:pt x="0" y="39"/>
                    <a:pt x="2" y="34"/>
                    <a:pt x="10" y="31"/>
                  </a:cubicBezTo>
                  <a:cubicBezTo>
                    <a:pt x="13" y="30"/>
                    <a:pt x="16" y="31"/>
                    <a:pt x="19" y="31"/>
                  </a:cubicBezTo>
                  <a:cubicBezTo>
                    <a:pt x="72" y="31"/>
                    <a:pt x="124" y="31"/>
                    <a:pt x="176" y="31"/>
                  </a:cubicBezTo>
                  <a:cubicBezTo>
                    <a:pt x="188" y="31"/>
                    <a:pt x="200" y="31"/>
                    <a:pt x="211" y="30"/>
                  </a:cubicBezTo>
                  <a:close/>
                </a:path>
              </a:pathLst>
            </a:custGeom>
            <a:solidFill>
              <a:srgbClr val="E6F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49" name="Freeform 65">
              <a:extLst>
                <a:ext uri="{FF2B5EF4-FFF2-40B4-BE49-F238E27FC236}">
                  <a16:creationId xmlns:a16="http://schemas.microsoft.com/office/drawing/2014/main" id="{B1131290-4C47-4928-8446-49E3323A55A4}"/>
                </a:ext>
              </a:extLst>
            </p:cNvPr>
            <p:cNvSpPr>
              <a:spLocks/>
            </p:cNvSpPr>
            <p:nvPr/>
          </p:nvSpPr>
          <p:spPr bwMode="auto">
            <a:xfrm>
              <a:off x="8235951" y="1833563"/>
              <a:ext cx="19050" cy="642938"/>
            </a:xfrm>
            <a:custGeom>
              <a:avLst/>
              <a:gdLst>
                <a:gd name="T0" fmla="*/ 0 w 8"/>
                <a:gd name="T1" fmla="*/ 266 h 266"/>
                <a:gd name="T2" fmla="*/ 4 w 8"/>
                <a:gd name="T3" fmla="*/ 253 h 266"/>
                <a:gd name="T4" fmla="*/ 4 w 8"/>
                <a:gd name="T5" fmla="*/ 8 h 266"/>
                <a:gd name="T6" fmla="*/ 5 w 8"/>
                <a:gd name="T7" fmla="*/ 0 h 266"/>
                <a:gd name="T8" fmla="*/ 7 w 8"/>
                <a:gd name="T9" fmla="*/ 6 h 266"/>
                <a:gd name="T10" fmla="*/ 7 w 8"/>
                <a:gd name="T11" fmla="*/ 257 h 266"/>
                <a:gd name="T12" fmla="*/ 0 w 8"/>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8" h="266">
                  <a:moveTo>
                    <a:pt x="0" y="266"/>
                  </a:moveTo>
                  <a:cubicBezTo>
                    <a:pt x="4" y="262"/>
                    <a:pt x="5" y="258"/>
                    <a:pt x="4" y="253"/>
                  </a:cubicBezTo>
                  <a:cubicBezTo>
                    <a:pt x="4" y="171"/>
                    <a:pt x="4" y="90"/>
                    <a:pt x="4" y="8"/>
                  </a:cubicBezTo>
                  <a:cubicBezTo>
                    <a:pt x="4" y="5"/>
                    <a:pt x="5" y="3"/>
                    <a:pt x="5" y="0"/>
                  </a:cubicBezTo>
                  <a:cubicBezTo>
                    <a:pt x="8" y="1"/>
                    <a:pt x="7" y="4"/>
                    <a:pt x="7" y="6"/>
                  </a:cubicBezTo>
                  <a:cubicBezTo>
                    <a:pt x="7" y="90"/>
                    <a:pt x="7" y="173"/>
                    <a:pt x="7" y="257"/>
                  </a:cubicBezTo>
                  <a:cubicBezTo>
                    <a:pt x="7" y="262"/>
                    <a:pt x="5" y="265"/>
                    <a:pt x="0" y="266"/>
                  </a:cubicBezTo>
                  <a:close/>
                </a:path>
              </a:pathLst>
            </a:custGeom>
            <a:solidFill>
              <a:srgbClr val="264D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0" name="Freeform 66">
              <a:extLst>
                <a:ext uri="{FF2B5EF4-FFF2-40B4-BE49-F238E27FC236}">
                  <a16:creationId xmlns:a16="http://schemas.microsoft.com/office/drawing/2014/main" id="{E984415A-5A73-4D66-8FE4-57DF4531C913}"/>
                </a:ext>
              </a:extLst>
            </p:cNvPr>
            <p:cNvSpPr>
              <a:spLocks/>
            </p:cNvSpPr>
            <p:nvPr/>
          </p:nvSpPr>
          <p:spPr bwMode="auto">
            <a:xfrm>
              <a:off x="7500938" y="1893888"/>
              <a:ext cx="484188" cy="7938"/>
            </a:xfrm>
            <a:custGeom>
              <a:avLst/>
              <a:gdLst>
                <a:gd name="T0" fmla="*/ 201 w 201"/>
                <a:gd name="T1" fmla="*/ 2 h 3"/>
                <a:gd name="T2" fmla="*/ 194 w 201"/>
                <a:gd name="T3" fmla="*/ 3 h 3"/>
                <a:gd name="T4" fmla="*/ 0 w 201"/>
                <a:gd name="T5" fmla="*/ 3 h 3"/>
                <a:gd name="T6" fmla="*/ 6 w 201"/>
                <a:gd name="T7" fmla="*/ 1 h 3"/>
                <a:gd name="T8" fmla="*/ 197 w 201"/>
                <a:gd name="T9" fmla="*/ 1 h 3"/>
                <a:gd name="T10" fmla="*/ 201 w 201"/>
                <a:gd name="T11" fmla="*/ 2 h 3"/>
              </a:gdLst>
              <a:ahLst/>
              <a:cxnLst>
                <a:cxn ang="0">
                  <a:pos x="T0" y="T1"/>
                </a:cxn>
                <a:cxn ang="0">
                  <a:pos x="T2" y="T3"/>
                </a:cxn>
                <a:cxn ang="0">
                  <a:pos x="T4" y="T5"/>
                </a:cxn>
                <a:cxn ang="0">
                  <a:pos x="T6" y="T7"/>
                </a:cxn>
                <a:cxn ang="0">
                  <a:pos x="T8" y="T9"/>
                </a:cxn>
                <a:cxn ang="0">
                  <a:pos x="T10" y="T11"/>
                </a:cxn>
              </a:cxnLst>
              <a:rect l="0" t="0" r="r" b="b"/>
              <a:pathLst>
                <a:path w="201" h="3">
                  <a:moveTo>
                    <a:pt x="201" y="2"/>
                  </a:moveTo>
                  <a:cubicBezTo>
                    <a:pt x="199" y="2"/>
                    <a:pt x="196" y="3"/>
                    <a:pt x="194" y="3"/>
                  </a:cubicBezTo>
                  <a:cubicBezTo>
                    <a:pt x="129" y="3"/>
                    <a:pt x="65" y="3"/>
                    <a:pt x="0" y="3"/>
                  </a:cubicBezTo>
                  <a:cubicBezTo>
                    <a:pt x="1" y="0"/>
                    <a:pt x="4" y="1"/>
                    <a:pt x="6" y="1"/>
                  </a:cubicBezTo>
                  <a:cubicBezTo>
                    <a:pt x="69" y="1"/>
                    <a:pt x="133" y="1"/>
                    <a:pt x="197" y="1"/>
                  </a:cubicBezTo>
                  <a:cubicBezTo>
                    <a:pt x="198" y="1"/>
                    <a:pt x="200" y="1"/>
                    <a:pt x="201" y="2"/>
                  </a:cubicBezTo>
                  <a:close/>
                </a:path>
              </a:pathLst>
            </a:custGeom>
            <a:solidFill>
              <a:srgbClr val="1E3F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1" name="Freeform 67">
              <a:extLst>
                <a:ext uri="{FF2B5EF4-FFF2-40B4-BE49-F238E27FC236}">
                  <a16:creationId xmlns:a16="http://schemas.microsoft.com/office/drawing/2014/main" id="{D92AA2FB-28B5-4424-A2BF-EEC682302115}"/>
                </a:ext>
              </a:extLst>
            </p:cNvPr>
            <p:cNvSpPr>
              <a:spLocks/>
            </p:cNvSpPr>
            <p:nvPr/>
          </p:nvSpPr>
          <p:spPr bwMode="auto">
            <a:xfrm>
              <a:off x="8397876" y="1712913"/>
              <a:ext cx="354013" cy="347663"/>
            </a:xfrm>
            <a:custGeom>
              <a:avLst/>
              <a:gdLst>
                <a:gd name="T0" fmla="*/ 14 w 147"/>
                <a:gd name="T1" fmla="*/ 144 h 144"/>
                <a:gd name="T2" fmla="*/ 6 w 147"/>
                <a:gd name="T3" fmla="*/ 144 h 144"/>
                <a:gd name="T4" fmla="*/ 0 w 147"/>
                <a:gd name="T5" fmla="*/ 139 h 144"/>
                <a:gd name="T6" fmla="*/ 6 w 147"/>
                <a:gd name="T7" fmla="*/ 134 h 144"/>
                <a:gd name="T8" fmla="*/ 23 w 147"/>
                <a:gd name="T9" fmla="*/ 133 h 144"/>
                <a:gd name="T10" fmla="*/ 134 w 147"/>
                <a:gd name="T11" fmla="*/ 26 h 144"/>
                <a:gd name="T12" fmla="*/ 136 w 147"/>
                <a:gd name="T13" fmla="*/ 8 h 144"/>
                <a:gd name="T14" fmla="*/ 141 w 147"/>
                <a:gd name="T15" fmla="*/ 0 h 144"/>
                <a:gd name="T16" fmla="*/ 146 w 147"/>
                <a:gd name="T17" fmla="*/ 8 h 144"/>
                <a:gd name="T18" fmla="*/ 120 w 147"/>
                <a:gd name="T19" fmla="*/ 86 h 144"/>
                <a:gd name="T20" fmla="*/ 14 w 147"/>
                <a:gd name="T2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 h="144">
                  <a:moveTo>
                    <a:pt x="14" y="144"/>
                  </a:moveTo>
                  <a:cubicBezTo>
                    <a:pt x="11" y="144"/>
                    <a:pt x="9" y="144"/>
                    <a:pt x="6" y="144"/>
                  </a:cubicBezTo>
                  <a:cubicBezTo>
                    <a:pt x="3" y="144"/>
                    <a:pt x="0" y="143"/>
                    <a:pt x="0" y="139"/>
                  </a:cubicBezTo>
                  <a:cubicBezTo>
                    <a:pt x="0" y="136"/>
                    <a:pt x="2" y="134"/>
                    <a:pt x="6" y="134"/>
                  </a:cubicBezTo>
                  <a:cubicBezTo>
                    <a:pt x="12" y="133"/>
                    <a:pt x="17" y="133"/>
                    <a:pt x="23" y="133"/>
                  </a:cubicBezTo>
                  <a:cubicBezTo>
                    <a:pt x="80" y="124"/>
                    <a:pt x="124" y="83"/>
                    <a:pt x="134" y="26"/>
                  </a:cubicBezTo>
                  <a:cubicBezTo>
                    <a:pt x="135" y="20"/>
                    <a:pt x="135" y="14"/>
                    <a:pt x="136" y="8"/>
                  </a:cubicBezTo>
                  <a:cubicBezTo>
                    <a:pt x="136" y="4"/>
                    <a:pt x="136" y="0"/>
                    <a:pt x="141" y="0"/>
                  </a:cubicBezTo>
                  <a:cubicBezTo>
                    <a:pt x="147" y="0"/>
                    <a:pt x="146" y="4"/>
                    <a:pt x="146" y="8"/>
                  </a:cubicBezTo>
                  <a:cubicBezTo>
                    <a:pt x="146" y="37"/>
                    <a:pt x="137" y="63"/>
                    <a:pt x="120" y="86"/>
                  </a:cubicBezTo>
                  <a:cubicBezTo>
                    <a:pt x="94" y="122"/>
                    <a:pt x="58" y="141"/>
                    <a:pt x="14" y="144"/>
                  </a:cubicBezTo>
                  <a:close/>
                </a:path>
              </a:pathLst>
            </a:custGeom>
            <a:solidFill>
              <a:srgbClr val="16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2" name="Freeform 68">
              <a:extLst>
                <a:ext uri="{FF2B5EF4-FFF2-40B4-BE49-F238E27FC236}">
                  <a16:creationId xmlns:a16="http://schemas.microsoft.com/office/drawing/2014/main" id="{C873E93D-0E61-48AD-832A-1A197DB89C62}"/>
                </a:ext>
              </a:extLst>
            </p:cNvPr>
            <p:cNvSpPr>
              <a:spLocks/>
            </p:cNvSpPr>
            <p:nvPr/>
          </p:nvSpPr>
          <p:spPr bwMode="auto">
            <a:xfrm>
              <a:off x="7467601" y="1042988"/>
              <a:ext cx="311150" cy="190500"/>
            </a:xfrm>
            <a:custGeom>
              <a:avLst/>
              <a:gdLst>
                <a:gd name="T0" fmla="*/ 129 w 129"/>
                <a:gd name="T1" fmla="*/ 4 h 79"/>
                <a:gd name="T2" fmla="*/ 121 w 129"/>
                <a:gd name="T3" fmla="*/ 10 h 79"/>
                <a:gd name="T4" fmla="*/ 65 w 129"/>
                <a:gd name="T5" fmla="*/ 25 h 79"/>
                <a:gd name="T6" fmla="*/ 14 w 129"/>
                <a:gd name="T7" fmla="*/ 72 h 79"/>
                <a:gd name="T8" fmla="*/ 12 w 129"/>
                <a:gd name="T9" fmla="*/ 73 h 79"/>
                <a:gd name="T10" fmla="*/ 4 w 129"/>
                <a:gd name="T11" fmla="*/ 77 h 79"/>
                <a:gd name="T12" fmla="*/ 3 w 129"/>
                <a:gd name="T13" fmla="*/ 68 h 79"/>
                <a:gd name="T14" fmla="*/ 34 w 129"/>
                <a:gd name="T15" fmla="*/ 32 h 79"/>
                <a:gd name="T16" fmla="*/ 121 w 129"/>
                <a:gd name="T17" fmla="*/ 0 h 79"/>
                <a:gd name="T18" fmla="*/ 129 w 129"/>
                <a:gd name="T19"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79">
                  <a:moveTo>
                    <a:pt x="129" y="4"/>
                  </a:moveTo>
                  <a:cubicBezTo>
                    <a:pt x="129" y="10"/>
                    <a:pt x="125" y="10"/>
                    <a:pt x="121" y="10"/>
                  </a:cubicBezTo>
                  <a:cubicBezTo>
                    <a:pt x="101" y="10"/>
                    <a:pt x="82" y="16"/>
                    <a:pt x="65" y="25"/>
                  </a:cubicBezTo>
                  <a:cubicBezTo>
                    <a:pt x="43" y="36"/>
                    <a:pt x="26" y="51"/>
                    <a:pt x="14" y="72"/>
                  </a:cubicBezTo>
                  <a:cubicBezTo>
                    <a:pt x="13" y="72"/>
                    <a:pt x="13" y="73"/>
                    <a:pt x="12" y="73"/>
                  </a:cubicBezTo>
                  <a:cubicBezTo>
                    <a:pt x="10" y="77"/>
                    <a:pt x="8" y="79"/>
                    <a:pt x="4" y="77"/>
                  </a:cubicBezTo>
                  <a:cubicBezTo>
                    <a:pt x="0" y="74"/>
                    <a:pt x="1" y="71"/>
                    <a:pt x="3" y="68"/>
                  </a:cubicBezTo>
                  <a:cubicBezTo>
                    <a:pt x="11" y="54"/>
                    <a:pt x="22" y="42"/>
                    <a:pt x="34" y="32"/>
                  </a:cubicBezTo>
                  <a:cubicBezTo>
                    <a:pt x="59" y="12"/>
                    <a:pt x="88" y="0"/>
                    <a:pt x="121" y="0"/>
                  </a:cubicBezTo>
                  <a:cubicBezTo>
                    <a:pt x="125" y="0"/>
                    <a:pt x="128" y="0"/>
                    <a:pt x="129" y="4"/>
                  </a:cubicBezTo>
                  <a:close/>
                </a:path>
              </a:pathLst>
            </a:custGeom>
            <a:solidFill>
              <a:srgbClr val="17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3" name="Freeform 69">
              <a:extLst>
                <a:ext uri="{FF2B5EF4-FFF2-40B4-BE49-F238E27FC236}">
                  <a16:creationId xmlns:a16="http://schemas.microsoft.com/office/drawing/2014/main" id="{DA978650-05CB-46BF-B0BC-C47A7E47A782}"/>
                </a:ext>
              </a:extLst>
            </p:cNvPr>
            <p:cNvSpPr>
              <a:spLocks/>
            </p:cNvSpPr>
            <p:nvPr/>
          </p:nvSpPr>
          <p:spPr bwMode="auto">
            <a:xfrm>
              <a:off x="7058026" y="1400175"/>
              <a:ext cx="220663" cy="106363"/>
            </a:xfrm>
            <a:custGeom>
              <a:avLst/>
              <a:gdLst>
                <a:gd name="T0" fmla="*/ 80 w 92"/>
                <a:gd name="T1" fmla="*/ 0 h 44"/>
                <a:gd name="T2" fmla="*/ 87 w 92"/>
                <a:gd name="T3" fmla="*/ 0 h 44"/>
                <a:gd name="T4" fmla="*/ 92 w 92"/>
                <a:gd name="T5" fmla="*/ 5 h 44"/>
                <a:gd name="T6" fmla="*/ 87 w 92"/>
                <a:gd name="T7" fmla="*/ 11 h 44"/>
                <a:gd name="T8" fmla="*/ 68 w 92"/>
                <a:gd name="T9" fmla="*/ 13 h 44"/>
                <a:gd name="T10" fmla="*/ 11 w 92"/>
                <a:gd name="T11" fmla="*/ 40 h 44"/>
                <a:gd name="T12" fmla="*/ 4 w 92"/>
                <a:gd name="T13" fmla="*/ 43 h 44"/>
                <a:gd name="T14" fmla="*/ 4 w 92"/>
                <a:gd name="T15" fmla="*/ 33 h 44"/>
                <a:gd name="T16" fmla="*/ 67 w 92"/>
                <a:gd name="T17" fmla="*/ 2 h 44"/>
                <a:gd name="T18" fmla="*/ 80 w 92"/>
                <a:gd name="T1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44">
                  <a:moveTo>
                    <a:pt x="80" y="0"/>
                  </a:moveTo>
                  <a:cubicBezTo>
                    <a:pt x="83" y="0"/>
                    <a:pt x="85" y="0"/>
                    <a:pt x="87" y="0"/>
                  </a:cubicBezTo>
                  <a:cubicBezTo>
                    <a:pt x="90" y="0"/>
                    <a:pt x="92" y="2"/>
                    <a:pt x="92" y="5"/>
                  </a:cubicBezTo>
                  <a:cubicBezTo>
                    <a:pt x="92" y="9"/>
                    <a:pt x="90" y="10"/>
                    <a:pt x="87" y="11"/>
                  </a:cubicBezTo>
                  <a:cubicBezTo>
                    <a:pt x="80" y="11"/>
                    <a:pt x="74" y="11"/>
                    <a:pt x="68" y="13"/>
                  </a:cubicBezTo>
                  <a:cubicBezTo>
                    <a:pt x="47" y="17"/>
                    <a:pt x="28" y="26"/>
                    <a:pt x="11" y="40"/>
                  </a:cubicBezTo>
                  <a:cubicBezTo>
                    <a:pt x="9" y="42"/>
                    <a:pt x="7" y="44"/>
                    <a:pt x="4" y="43"/>
                  </a:cubicBezTo>
                  <a:cubicBezTo>
                    <a:pt x="0" y="41"/>
                    <a:pt x="0" y="37"/>
                    <a:pt x="4" y="33"/>
                  </a:cubicBezTo>
                  <a:cubicBezTo>
                    <a:pt x="22" y="17"/>
                    <a:pt x="43" y="6"/>
                    <a:pt x="67" y="2"/>
                  </a:cubicBezTo>
                  <a:cubicBezTo>
                    <a:pt x="72" y="1"/>
                    <a:pt x="77" y="1"/>
                    <a:pt x="80" y="0"/>
                  </a:cubicBezTo>
                  <a:close/>
                </a:path>
              </a:pathLst>
            </a:custGeom>
            <a:solidFill>
              <a:srgbClr val="174B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4" name="Freeform 70">
              <a:extLst>
                <a:ext uri="{FF2B5EF4-FFF2-40B4-BE49-F238E27FC236}">
                  <a16:creationId xmlns:a16="http://schemas.microsoft.com/office/drawing/2014/main" id="{36843035-F958-4B31-A67A-944568D5714D}"/>
                </a:ext>
              </a:extLst>
            </p:cNvPr>
            <p:cNvSpPr>
              <a:spLocks/>
            </p:cNvSpPr>
            <p:nvPr/>
          </p:nvSpPr>
          <p:spPr bwMode="auto">
            <a:xfrm>
              <a:off x="8297863" y="1312863"/>
              <a:ext cx="130175" cy="50800"/>
            </a:xfrm>
            <a:custGeom>
              <a:avLst/>
              <a:gdLst>
                <a:gd name="T0" fmla="*/ 41 w 54"/>
                <a:gd name="T1" fmla="*/ 0 h 21"/>
                <a:gd name="T2" fmla="*/ 46 w 54"/>
                <a:gd name="T3" fmla="*/ 0 h 21"/>
                <a:gd name="T4" fmla="*/ 54 w 54"/>
                <a:gd name="T5" fmla="*/ 6 h 21"/>
                <a:gd name="T6" fmla="*/ 47 w 54"/>
                <a:gd name="T7" fmla="*/ 11 h 21"/>
                <a:gd name="T8" fmla="*/ 13 w 54"/>
                <a:gd name="T9" fmla="*/ 18 h 21"/>
                <a:gd name="T10" fmla="*/ 9 w 54"/>
                <a:gd name="T11" fmla="*/ 20 h 21"/>
                <a:gd name="T12" fmla="*/ 1 w 54"/>
                <a:gd name="T13" fmla="*/ 17 h 21"/>
                <a:gd name="T14" fmla="*/ 4 w 54"/>
                <a:gd name="T15" fmla="*/ 10 h 21"/>
                <a:gd name="T16" fmla="*/ 41 w 54"/>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21">
                  <a:moveTo>
                    <a:pt x="41" y="0"/>
                  </a:moveTo>
                  <a:cubicBezTo>
                    <a:pt x="44" y="0"/>
                    <a:pt x="45" y="0"/>
                    <a:pt x="46" y="0"/>
                  </a:cubicBezTo>
                  <a:cubicBezTo>
                    <a:pt x="50" y="0"/>
                    <a:pt x="54" y="1"/>
                    <a:pt x="54" y="6"/>
                  </a:cubicBezTo>
                  <a:cubicBezTo>
                    <a:pt x="54" y="10"/>
                    <a:pt x="50" y="11"/>
                    <a:pt x="47" y="11"/>
                  </a:cubicBezTo>
                  <a:cubicBezTo>
                    <a:pt x="35" y="11"/>
                    <a:pt x="23" y="13"/>
                    <a:pt x="13" y="18"/>
                  </a:cubicBezTo>
                  <a:cubicBezTo>
                    <a:pt x="11" y="19"/>
                    <a:pt x="10" y="19"/>
                    <a:pt x="9" y="20"/>
                  </a:cubicBezTo>
                  <a:cubicBezTo>
                    <a:pt x="5" y="21"/>
                    <a:pt x="3" y="21"/>
                    <a:pt x="1" y="17"/>
                  </a:cubicBezTo>
                  <a:cubicBezTo>
                    <a:pt x="0" y="14"/>
                    <a:pt x="2" y="12"/>
                    <a:pt x="4" y="10"/>
                  </a:cubicBezTo>
                  <a:cubicBezTo>
                    <a:pt x="16" y="4"/>
                    <a:pt x="29" y="1"/>
                    <a:pt x="41" y="0"/>
                  </a:cubicBezTo>
                  <a:close/>
                </a:path>
              </a:pathLst>
            </a:custGeom>
            <a:solidFill>
              <a:srgbClr val="194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5" name="Freeform 71">
              <a:extLst>
                <a:ext uri="{FF2B5EF4-FFF2-40B4-BE49-F238E27FC236}">
                  <a16:creationId xmlns:a16="http://schemas.microsoft.com/office/drawing/2014/main" id="{5AF0B937-2B62-4711-ACA6-80FBB6B60357}"/>
                </a:ext>
              </a:extLst>
            </p:cNvPr>
            <p:cNvSpPr>
              <a:spLocks/>
            </p:cNvSpPr>
            <p:nvPr/>
          </p:nvSpPr>
          <p:spPr bwMode="auto">
            <a:xfrm>
              <a:off x="7874001" y="1066800"/>
              <a:ext cx="93663" cy="68263"/>
            </a:xfrm>
            <a:custGeom>
              <a:avLst/>
              <a:gdLst>
                <a:gd name="T0" fmla="*/ 6 w 39"/>
                <a:gd name="T1" fmla="*/ 0 h 28"/>
                <a:gd name="T2" fmla="*/ 9 w 39"/>
                <a:gd name="T3" fmla="*/ 1 h 28"/>
                <a:gd name="T4" fmla="*/ 35 w 39"/>
                <a:gd name="T5" fmla="*/ 17 h 28"/>
                <a:gd name="T6" fmla="*/ 37 w 39"/>
                <a:gd name="T7" fmla="*/ 25 h 28"/>
                <a:gd name="T8" fmla="*/ 29 w 39"/>
                <a:gd name="T9" fmla="*/ 25 h 28"/>
                <a:gd name="T10" fmla="*/ 4 w 39"/>
                <a:gd name="T11" fmla="*/ 11 h 28"/>
                <a:gd name="T12" fmla="*/ 1 w 39"/>
                <a:gd name="T13" fmla="*/ 4 h 28"/>
                <a:gd name="T14" fmla="*/ 6 w 39"/>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8">
                  <a:moveTo>
                    <a:pt x="6" y="0"/>
                  </a:moveTo>
                  <a:cubicBezTo>
                    <a:pt x="7" y="1"/>
                    <a:pt x="8" y="1"/>
                    <a:pt x="9" y="1"/>
                  </a:cubicBezTo>
                  <a:cubicBezTo>
                    <a:pt x="18" y="5"/>
                    <a:pt x="27" y="11"/>
                    <a:pt x="35" y="17"/>
                  </a:cubicBezTo>
                  <a:cubicBezTo>
                    <a:pt x="37" y="19"/>
                    <a:pt x="39" y="21"/>
                    <a:pt x="37" y="25"/>
                  </a:cubicBezTo>
                  <a:cubicBezTo>
                    <a:pt x="35" y="28"/>
                    <a:pt x="32" y="27"/>
                    <a:pt x="29" y="25"/>
                  </a:cubicBezTo>
                  <a:cubicBezTo>
                    <a:pt x="21" y="20"/>
                    <a:pt x="13" y="15"/>
                    <a:pt x="4" y="11"/>
                  </a:cubicBezTo>
                  <a:cubicBezTo>
                    <a:pt x="1" y="9"/>
                    <a:pt x="0" y="7"/>
                    <a:pt x="1" y="4"/>
                  </a:cubicBezTo>
                  <a:cubicBezTo>
                    <a:pt x="1" y="1"/>
                    <a:pt x="3" y="0"/>
                    <a:pt x="6" y="0"/>
                  </a:cubicBezTo>
                  <a:close/>
                </a:path>
              </a:pathLst>
            </a:custGeom>
            <a:solidFill>
              <a:srgbClr val="174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6" name="Freeform 72">
              <a:extLst>
                <a:ext uri="{FF2B5EF4-FFF2-40B4-BE49-F238E27FC236}">
                  <a16:creationId xmlns:a16="http://schemas.microsoft.com/office/drawing/2014/main" id="{80A71949-9D60-4E69-A9DF-2A8571958488}"/>
                </a:ext>
              </a:extLst>
            </p:cNvPr>
            <p:cNvSpPr>
              <a:spLocks/>
            </p:cNvSpPr>
            <p:nvPr/>
          </p:nvSpPr>
          <p:spPr bwMode="auto">
            <a:xfrm>
              <a:off x="7534276" y="2176463"/>
              <a:ext cx="658813" cy="250825"/>
            </a:xfrm>
            <a:custGeom>
              <a:avLst/>
              <a:gdLst>
                <a:gd name="T0" fmla="*/ 259 w 273"/>
                <a:gd name="T1" fmla="*/ 94 h 104"/>
                <a:gd name="T2" fmla="*/ 262 w 273"/>
                <a:gd name="T3" fmla="*/ 84 h 104"/>
                <a:gd name="T4" fmla="*/ 262 w 273"/>
                <a:gd name="T5" fmla="*/ 10 h 104"/>
                <a:gd name="T6" fmla="*/ 265 w 273"/>
                <a:gd name="T7" fmla="*/ 2 h 104"/>
                <a:gd name="T8" fmla="*/ 272 w 273"/>
                <a:gd name="T9" fmla="*/ 9 h 104"/>
                <a:gd name="T10" fmla="*/ 272 w 273"/>
                <a:gd name="T11" fmla="*/ 73 h 104"/>
                <a:gd name="T12" fmla="*/ 272 w 273"/>
                <a:gd name="T13" fmla="*/ 91 h 104"/>
                <a:gd name="T14" fmla="*/ 250 w 273"/>
                <a:gd name="T15" fmla="*/ 104 h 104"/>
                <a:gd name="T16" fmla="*/ 11 w 273"/>
                <a:gd name="T17" fmla="*/ 104 h 104"/>
                <a:gd name="T18" fmla="*/ 4 w 273"/>
                <a:gd name="T19" fmla="*/ 104 h 104"/>
                <a:gd name="T20" fmla="*/ 0 w 273"/>
                <a:gd name="T21" fmla="*/ 100 h 104"/>
                <a:gd name="T22" fmla="*/ 5 w 273"/>
                <a:gd name="T23" fmla="*/ 96 h 104"/>
                <a:gd name="T24" fmla="*/ 13 w 273"/>
                <a:gd name="T25" fmla="*/ 96 h 104"/>
                <a:gd name="T26" fmla="*/ 249 w 273"/>
                <a:gd name="T27" fmla="*/ 95 h 104"/>
                <a:gd name="T28" fmla="*/ 259 w 273"/>
                <a:gd name="T29"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3" h="104">
                  <a:moveTo>
                    <a:pt x="259" y="94"/>
                  </a:moveTo>
                  <a:cubicBezTo>
                    <a:pt x="262" y="91"/>
                    <a:pt x="262" y="87"/>
                    <a:pt x="262" y="84"/>
                  </a:cubicBezTo>
                  <a:cubicBezTo>
                    <a:pt x="262" y="59"/>
                    <a:pt x="262" y="35"/>
                    <a:pt x="262" y="10"/>
                  </a:cubicBezTo>
                  <a:cubicBezTo>
                    <a:pt x="262" y="7"/>
                    <a:pt x="261" y="4"/>
                    <a:pt x="265" y="2"/>
                  </a:cubicBezTo>
                  <a:cubicBezTo>
                    <a:pt x="269" y="0"/>
                    <a:pt x="272" y="3"/>
                    <a:pt x="272" y="9"/>
                  </a:cubicBezTo>
                  <a:cubicBezTo>
                    <a:pt x="273" y="30"/>
                    <a:pt x="273" y="52"/>
                    <a:pt x="272" y="73"/>
                  </a:cubicBezTo>
                  <a:cubicBezTo>
                    <a:pt x="272" y="79"/>
                    <a:pt x="272" y="85"/>
                    <a:pt x="272" y="91"/>
                  </a:cubicBezTo>
                  <a:cubicBezTo>
                    <a:pt x="268" y="102"/>
                    <a:pt x="260" y="104"/>
                    <a:pt x="250" y="104"/>
                  </a:cubicBezTo>
                  <a:cubicBezTo>
                    <a:pt x="171" y="104"/>
                    <a:pt x="91" y="104"/>
                    <a:pt x="11" y="104"/>
                  </a:cubicBezTo>
                  <a:cubicBezTo>
                    <a:pt x="9" y="104"/>
                    <a:pt x="7" y="104"/>
                    <a:pt x="4" y="104"/>
                  </a:cubicBezTo>
                  <a:cubicBezTo>
                    <a:pt x="2" y="103"/>
                    <a:pt x="0" y="102"/>
                    <a:pt x="0" y="100"/>
                  </a:cubicBezTo>
                  <a:cubicBezTo>
                    <a:pt x="0" y="97"/>
                    <a:pt x="2" y="96"/>
                    <a:pt x="5" y="96"/>
                  </a:cubicBezTo>
                  <a:cubicBezTo>
                    <a:pt x="7" y="95"/>
                    <a:pt x="10" y="96"/>
                    <a:pt x="13" y="96"/>
                  </a:cubicBezTo>
                  <a:cubicBezTo>
                    <a:pt x="91" y="96"/>
                    <a:pt x="170" y="96"/>
                    <a:pt x="249" y="95"/>
                  </a:cubicBezTo>
                  <a:cubicBezTo>
                    <a:pt x="252" y="95"/>
                    <a:pt x="256" y="96"/>
                    <a:pt x="259" y="94"/>
                  </a:cubicBezTo>
                  <a:close/>
                </a:path>
              </a:pathLst>
            </a:custGeom>
            <a:solidFill>
              <a:srgbClr val="1C4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7" name="Freeform 73">
              <a:extLst>
                <a:ext uri="{FF2B5EF4-FFF2-40B4-BE49-F238E27FC236}">
                  <a16:creationId xmlns:a16="http://schemas.microsoft.com/office/drawing/2014/main" id="{5A914B7D-2D7A-4E65-9940-42687213EC33}"/>
                </a:ext>
              </a:extLst>
            </p:cNvPr>
            <p:cNvSpPr>
              <a:spLocks/>
            </p:cNvSpPr>
            <p:nvPr/>
          </p:nvSpPr>
          <p:spPr bwMode="auto">
            <a:xfrm>
              <a:off x="7532688" y="2397125"/>
              <a:ext cx="657225" cy="33338"/>
            </a:xfrm>
            <a:custGeom>
              <a:avLst/>
              <a:gdLst>
                <a:gd name="T0" fmla="*/ 260 w 273"/>
                <a:gd name="T1" fmla="*/ 3 h 14"/>
                <a:gd name="T2" fmla="*/ 251 w 273"/>
                <a:gd name="T3" fmla="*/ 6 h 14"/>
                <a:gd name="T4" fmla="*/ 150 w 273"/>
                <a:gd name="T5" fmla="*/ 6 h 14"/>
                <a:gd name="T6" fmla="*/ 13 w 273"/>
                <a:gd name="T7" fmla="*/ 6 h 14"/>
                <a:gd name="T8" fmla="*/ 8 w 273"/>
                <a:gd name="T9" fmla="*/ 6 h 14"/>
                <a:gd name="T10" fmla="*/ 2 w 273"/>
                <a:gd name="T11" fmla="*/ 9 h 14"/>
                <a:gd name="T12" fmla="*/ 7 w 273"/>
                <a:gd name="T13" fmla="*/ 12 h 14"/>
                <a:gd name="T14" fmla="*/ 13 w 273"/>
                <a:gd name="T15" fmla="*/ 12 h 14"/>
                <a:gd name="T16" fmla="*/ 246 w 273"/>
                <a:gd name="T17" fmla="*/ 12 h 14"/>
                <a:gd name="T18" fmla="*/ 273 w 273"/>
                <a:gd name="T19" fmla="*/ 0 h 14"/>
                <a:gd name="T20" fmla="*/ 255 w 273"/>
                <a:gd name="T21" fmla="*/ 14 h 14"/>
                <a:gd name="T22" fmla="*/ 189 w 273"/>
                <a:gd name="T23" fmla="*/ 14 h 14"/>
                <a:gd name="T24" fmla="*/ 13 w 273"/>
                <a:gd name="T25" fmla="*/ 14 h 14"/>
                <a:gd name="T26" fmla="*/ 9 w 273"/>
                <a:gd name="T27" fmla="*/ 14 h 14"/>
                <a:gd name="T28" fmla="*/ 0 w 273"/>
                <a:gd name="T29" fmla="*/ 8 h 14"/>
                <a:gd name="T30" fmla="*/ 9 w 273"/>
                <a:gd name="T31" fmla="*/ 3 h 14"/>
                <a:gd name="T32" fmla="*/ 163 w 273"/>
                <a:gd name="T33" fmla="*/ 3 h 14"/>
                <a:gd name="T34" fmla="*/ 260 w 273"/>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3" h="14">
                  <a:moveTo>
                    <a:pt x="260" y="3"/>
                  </a:moveTo>
                  <a:cubicBezTo>
                    <a:pt x="258" y="7"/>
                    <a:pt x="254" y="6"/>
                    <a:pt x="251" y="6"/>
                  </a:cubicBezTo>
                  <a:cubicBezTo>
                    <a:pt x="217" y="6"/>
                    <a:pt x="184" y="6"/>
                    <a:pt x="150" y="6"/>
                  </a:cubicBezTo>
                  <a:cubicBezTo>
                    <a:pt x="104" y="6"/>
                    <a:pt x="59" y="6"/>
                    <a:pt x="13" y="6"/>
                  </a:cubicBezTo>
                  <a:cubicBezTo>
                    <a:pt x="11" y="6"/>
                    <a:pt x="9" y="6"/>
                    <a:pt x="8" y="6"/>
                  </a:cubicBezTo>
                  <a:cubicBezTo>
                    <a:pt x="5" y="6"/>
                    <a:pt x="2" y="6"/>
                    <a:pt x="2" y="9"/>
                  </a:cubicBezTo>
                  <a:cubicBezTo>
                    <a:pt x="2" y="12"/>
                    <a:pt x="5" y="12"/>
                    <a:pt x="7" y="12"/>
                  </a:cubicBezTo>
                  <a:cubicBezTo>
                    <a:pt x="9" y="12"/>
                    <a:pt x="11" y="12"/>
                    <a:pt x="13" y="12"/>
                  </a:cubicBezTo>
                  <a:cubicBezTo>
                    <a:pt x="91" y="12"/>
                    <a:pt x="168" y="12"/>
                    <a:pt x="246" y="12"/>
                  </a:cubicBezTo>
                  <a:cubicBezTo>
                    <a:pt x="257" y="12"/>
                    <a:pt x="267" y="12"/>
                    <a:pt x="273" y="0"/>
                  </a:cubicBezTo>
                  <a:cubicBezTo>
                    <a:pt x="271" y="10"/>
                    <a:pt x="266" y="14"/>
                    <a:pt x="255" y="14"/>
                  </a:cubicBezTo>
                  <a:cubicBezTo>
                    <a:pt x="233" y="14"/>
                    <a:pt x="211" y="14"/>
                    <a:pt x="189" y="14"/>
                  </a:cubicBezTo>
                  <a:cubicBezTo>
                    <a:pt x="130" y="14"/>
                    <a:pt x="72" y="14"/>
                    <a:pt x="13" y="14"/>
                  </a:cubicBezTo>
                  <a:cubicBezTo>
                    <a:pt x="12" y="14"/>
                    <a:pt x="10" y="14"/>
                    <a:pt x="9" y="14"/>
                  </a:cubicBezTo>
                  <a:cubicBezTo>
                    <a:pt x="5" y="14"/>
                    <a:pt x="0" y="14"/>
                    <a:pt x="0" y="8"/>
                  </a:cubicBezTo>
                  <a:cubicBezTo>
                    <a:pt x="0" y="3"/>
                    <a:pt x="5" y="3"/>
                    <a:pt x="9" y="3"/>
                  </a:cubicBezTo>
                  <a:cubicBezTo>
                    <a:pt x="60" y="3"/>
                    <a:pt x="112" y="3"/>
                    <a:pt x="163" y="3"/>
                  </a:cubicBezTo>
                  <a:cubicBezTo>
                    <a:pt x="196" y="3"/>
                    <a:pt x="228" y="3"/>
                    <a:pt x="260" y="3"/>
                  </a:cubicBezTo>
                  <a:close/>
                </a:path>
              </a:pathLst>
            </a:custGeom>
            <a:solidFill>
              <a:srgbClr val="2D4D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8" name="Freeform 74">
              <a:extLst>
                <a:ext uri="{FF2B5EF4-FFF2-40B4-BE49-F238E27FC236}">
                  <a16:creationId xmlns:a16="http://schemas.microsoft.com/office/drawing/2014/main" id="{AD6B0101-DCF4-4846-B3F2-ECF310D42030}"/>
                </a:ext>
              </a:extLst>
            </p:cNvPr>
            <p:cNvSpPr>
              <a:spLocks/>
            </p:cNvSpPr>
            <p:nvPr/>
          </p:nvSpPr>
          <p:spPr bwMode="auto">
            <a:xfrm>
              <a:off x="7527926" y="1958975"/>
              <a:ext cx="303213" cy="109538"/>
            </a:xfrm>
            <a:custGeom>
              <a:avLst/>
              <a:gdLst>
                <a:gd name="T0" fmla="*/ 123 w 126"/>
                <a:gd name="T1" fmla="*/ 0 h 45"/>
                <a:gd name="T2" fmla="*/ 125 w 126"/>
                <a:gd name="T3" fmla="*/ 7 h 45"/>
                <a:gd name="T4" fmla="*/ 118 w 126"/>
                <a:gd name="T5" fmla="*/ 10 h 45"/>
                <a:gd name="T6" fmla="*/ 25 w 126"/>
                <a:gd name="T7" fmla="*/ 10 h 45"/>
                <a:gd name="T8" fmla="*/ 12 w 126"/>
                <a:gd name="T9" fmla="*/ 23 h 45"/>
                <a:gd name="T10" fmla="*/ 12 w 126"/>
                <a:gd name="T11" fmla="*/ 39 h 45"/>
                <a:gd name="T12" fmla="*/ 7 w 126"/>
                <a:gd name="T13" fmla="*/ 44 h 45"/>
                <a:gd name="T14" fmla="*/ 1 w 126"/>
                <a:gd name="T15" fmla="*/ 39 h 45"/>
                <a:gd name="T16" fmla="*/ 2 w 126"/>
                <a:gd name="T17" fmla="*/ 13 h 45"/>
                <a:gd name="T18" fmla="*/ 3 w 126"/>
                <a:gd name="T19" fmla="*/ 15 h 45"/>
                <a:gd name="T20" fmla="*/ 3 w 126"/>
                <a:gd name="T21" fmla="*/ 14 h 45"/>
                <a:gd name="T22" fmla="*/ 19 w 126"/>
                <a:gd name="T23" fmla="*/ 1 h 45"/>
                <a:gd name="T24" fmla="*/ 114 w 126"/>
                <a:gd name="T25" fmla="*/ 1 h 45"/>
                <a:gd name="T26" fmla="*/ 123 w 126"/>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6" h="45">
                  <a:moveTo>
                    <a:pt x="123" y="0"/>
                  </a:moveTo>
                  <a:cubicBezTo>
                    <a:pt x="126" y="2"/>
                    <a:pt x="126" y="4"/>
                    <a:pt x="125" y="7"/>
                  </a:cubicBezTo>
                  <a:cubicBezTo>
                    <a:pt x="124" y="10"/>
                    <a:pt x="121" y="10"/>
                    <a:pt x="118" y="10"/>
                  </a:cubicBezTo>
                  <a:cubicBezTo>
                    <a:pt x="87" y="10"/>
                    <a:pt x="56" y="10"/>
                    <a:pt x="25" y="10"/>
                  </a:cubicBezTo>
                  <a:cubicBezTo>
                    <a:pt x="12" y="10"/>
                    <a:pt x="12" y="10"/>
                    <a:pt x="12" y="23"/>
                  </a:cubicBezTo>
                  <a:cubicBezTo>
                    <a:pt x="12" y="28"/>
                    <a:pt x="12" y="33"/>
                    <a:pt x="12" y="39"/>
                  </a:cubicBezTo>
                  <a:cubicBezTo>
                    <a:pt x="12" y="42"/>
                    <a:pt x="10" y="44"/>
                    <a:pt x="7" y="44"/>
                  </a:cubicBezTo>
                  <a:cubicBezTo>
                    <a:pt x="3" y="45"/>
                    <a:pt x="1" y="42"/>
                    <a:pt x="1" y="39"/>
                  </a:cubicBezTo>
                  <a:cubicBezTo>
                    <a:pt x="1" y="30"/>
                    <a:pt x="0" y="21"/>
                    <a:pt x="2" y="13"/>
                  </a:cubicBezTo>
                  <a:cubicBezTo>
                    <a:pt x="2" y="13"/>
                    <a:pt x="3" y="14"/>
                    <a:pt x="3" y="15"/>
                  </a:cubicBezTo>
                  <a:cubicBezTo>
                    <a:pt x="3" y="15"/>
                    <a:pt x="3" y="14"/>
                    <a:pt x="3" y="14"/>
                  </a:cubicBezTo>
                  <a:cubicBezTo>
                    <a:pt x="6" y="3"/>
                    <a:pt x="8" y="1"/>
                    <a:pt x="19" y="1"/>
                  </a:cubicBezTo>
                  <a:cubicBezTo>
                    <a:pt x="51" y="0"/>
                    <a:pt x="83" y="1"/>
                    <a:pt x="114" y="1"/>
                  </a:cubicBezTo>
                  <a:cubicBezTo>
                    <a:pt x="117" y="1"/>
                    <a:pt x="120" y="1"/>
                    <a:pt x="123" y="0"/>
                  </a:cubicBezTo>
                  <a:close/>
                </a:path>
              </a:pathLst>
            </a:custGeom>
            <a:solidFill>
              <a:srgbClr val="1A4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59" name="Freeform 75">
              <a:extLst>
                <a:ext uri="{FF2B5EF4-FFF2-40B4-BE49-F238E27FC236}">
                  <a16:creationId xmlns:a16="http://schemas.microsoft.com/office/drawing/2014/main" id="{74A5750F-7CC3-4E43-8CB8-C1BDC9089007}"/>
                </a:ext>
              </a:extLst>
            </p:cNvPr>
            <p:cNvSpPr>
              <a:spLocks/>
            </p:cNvSpPr>
            <p:nvPr/>
          </p:nvSpPr>
          <p:spPr bwMode="auto">
            <a:xfrm>
              <a:off x="7532688" y="1958975"/>
              <a:ext cx="290513" cy="49213"/>
            </a:xfrm>
            <a:custGeom>
              <a:avLst/>
              <a:gdLst>
                <a:gd name="T0" fmla="*/ 121 w 121"/>
                <a:gd name="T1" fmla="*/ 0 h 20"/>
                <a:gd name="T2" fmla="*/ 113 w 121"/>
                <a:gd name="T3" fmla="*/ 1 h 20"/>
                <a:gd name="T4" fmla="*/ 29 w 121"/>
                <a:gd name="T5" fmla="*/ 1 h 20"/>
                <a:gd name="T6" fmla="*/ 12 w 121"/>
                <a:gd name="T7" fmla="*/ 2 h 20"/>
                <a:gd name="T8" fmla="*/ 3 w 121"/>
                <a:gd name="T9" fmla="*/ 10 h 20"/>
                <a:gd name="T10" fmla="*/ 1 w 121"/>
                <a:gd name="T11" fmla="*/ 20 h 20"/>
                <a:gd name="T12" fmla="*/ 0 w 121"/>
                <a:gd name="T13" fmla="*/ 13 h 20"/>
                <a:gd name="T14" fmla="*/ 14 w 121"/>
                <a:gd name="T15" fmla="*/ 0 h 20"/>
                <a:gd name="T16" fmla="*/ 120 w 121"/>
                <a:gd name="T17" fmla="*/ 0 h 20"/>
                <a:gd name="T18" fmla="*/ 121 w 121"/>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20">
                  <a:moveTo>
                    <a:pt x="121" y="0"/>
                  </a:moveTo>
                  <a:cubicBezTo>
                    <a:pt x="119" y="2"/>
                    <a:pt x="116" y="1"/>
                    <a:pt x="113" y="1"/>
                  </a:cubicBezTo>
                  <a:cubicBezTo>
                    <a:pt x="85" y="1"/>
                    <a:pt x="57" y="1"/>
                    <a:pt x="29" y="1"/>
                  </a:cubicBezTo>
                  <a:cubicBezTo>
                    <a:pt x="23" y="1"/>
                    <a:pt x="18" y="1"/>
                    <a:pt x="12" y="2"/>
                  </a:cubicBezTo>
                  <a:cubicBezTo>
                    <a:pt x="8" y="3"/>
                    <a:pt x="4" y="5"/>
                    <a:pt x="3" y="10"/>
                  </a:cubicBezTo>
                  <a:cubicBezTo>
                    <a:pt x="2" y="13"/>
                    <a:pt x="2" y="17"/>
                    <a:pt x="1" y="20"/>
                  </a:cubicBezTo>
                  <a:cubicBezTo>
                    <a:pt x="0" y="18"/>
                    <a:pt x="0" y="15"/>
                    <a:pt x="0" y="13"/>
                  </a:cubicBezTo>
                  <a:cubicBezTo>
                    <a:pt x="2" y="5"/>
                    <a:pt x="6" y="0"/>
                    <a:pt x="14" y="0"/>
                  </a:cubicBezTo>
                  <a:cubicBezTo>
                    <a:pt x="49" y="0"/>
                    <a:pt x="84" y="0"/>
                    <a:pt x="120" y="0"/>
                  </a:cubicBezTo>
                  <a:cubicBezTo>
                    <a:pt x="120" y="0"/>
                    <a:pt x="121" y="0"/>
                    <a:pt x="121" y="0"/>
                  </a:cubicBezTo>
                  <a:close/>
                </a:path>
              </a:pathLst>
            </a:custGeom>
            <a:solidFill>
              <a:srgbClr val="233E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2964" name="Freeform 79">
            <a:extLst>
              <a:ext uri="{FF2B5EF4-FFF2-40B4-BE49-F238E27FC236}">
                <a16:creationId xmlns:a16="http://schemas.microsoft.com/office/drawing/2014/main" id="{AB2C5C9C-1F22-46E1-8182-994DEADE27C3}"/>
              </a:ext>
            </a:extLst>
          </p:cNvPr>
          <p:cNvSpPr>
            <a:spLocks/>
          </p:cNvSpPr>
          <p:nvPr/>
        </p:nvSpPr>
        <p:spPr bwMode="auto">
          <a:xfrm>
            <a:off x="4907628" y="2323049"/>
            <a:ext cx="1612900" cy="1152525"/>
          </a:xfrm>
          <a:custGeom>
            <a:avLst/>
            <a:gdLst>
              <a:gd name="T0" fmla="*/ 0 w 1255"/>
              <a:gd name="T1" fmla="*/ 640 h 897"/>
              <a:gd name="T2" fmla="*/ 7 w 1255"/>
              <a:gd name="T3" fmla="*/ 605 h 897"/>
              <a:gd name="T4" fmla="*/ 153 w 1255"/>
              <a:gd name="T5" fmla="*/ 440 h 897"/>
              <a:gd name="T6" fmla="*/ 160 w 1255"/>
              <a:gd name="T7" fmla="*/ 432 h 897"/>
              <a:gd name="T8" fmla="*/ 317 w 1255"/>
              <a:gd name="T9" fmla="*/ 271 h 897"/>
              <a:gd name="T10" fmla="*/ 326 w 1255"/>
              <a:gd name="T11" fmla="*/ 262 h 897"/>
              <a:gd name="T12" fmla="*/ 495 w 1255"/>
              <a:gd name="T13" fmla="*/ 63 h 897"/>
              <a:gd name="T14" fmla="*/ 873 w 1255"/>
              <a:gd name="T15" fmla="*/ 151 h 897"/>
              <a:gd name="T16" fmla="*/ 897 w 1255"/>
              <a:gd name="T17" fmla="*/ 187 h 897"/>
              <a:gd name="T18" fmla="*/ 909 w 1255"/>
              <a:gd name="T19" fmla="*/ 192 h 897"/>
              <a:gd name="T20" fmla="*/ 1053 w 1255"/>
              <a:gd name="T21" fmla="*/ 217 h 897"/>
              <a:gd name="T22" fmla="*/ 1176 w 1255"/>
              <a:gd name="T23" fmla="*/ 405 h 897"/>
              <a:gd name="T24" fmla="*/ 1171 w 1255"/>
              <a:gd name="T25" fmla="*/ 474 h 897"/>
              <a:gd name="T26" fmla="*/ 1175 w 1255"/>
              <a:gd name="T27" fmla="*/ 484 h 897"/>
              <a:gd name="T28" fmla="*/ 1246 w 1255"/>
              <a:gd name="T29" fmla="*/ 596 h 897"/>
              <a:gd name="T30" fmla="*/ 1254 w 1255"/>
              <a:gd name="T31" fmla="*/ 634 h 897"/>
              <a:gd name="T32" fmla="*/ 1255 w 1255"/>
              <a:gd name="T33" fmla="*/ 640 h 897"/>
              <a:gd name="T34" fmla="*/ 1255 w 1255"/>
              <a:gd name="T35" fmla="*/ 681 h 897"/>
              <a:gd name="T36" fmla="*/ 1247 w 1255"/>
              <a:gd name="T37" fmla="*/ 723 h 897"/>
              <a:gd name="T38" fmla="*/ 1046 w 1255"/>
              <a:gd name="T39" fmla="*/ 894 h 897"/>
              <a:gd name="T40" fmla="*/ 1001 w 1255"/>
              <a:gd name="T41" fmla="*/ 896 h 897"/>
              <a:gd name="T42" fmla="*/ 714 w 1255"/>
              <a:gd name="T43" fmla="*/ 896 h 897"/>
              <a:gd name="T44" fmla="*/ 706 w 1255"/>
              <a:gd name="T45" fmla="*/ 896 h 897"/>
              <a:gd name="T46" fmla="*/ 706 w 1255"/>
              <a:gd name="T47" fmla="*/ 818 h 897"/>
              <a:gd name="T48" fmla="*/ 715 w 1255"/>
              <a:gd name="T49" fmla="*/ 818 h 897"/>
              <a:gd name="T50" fmla="*/ 1019 w 1255"/>
              <a:gd name="T51" fmla="*/ 817 h 897"/>
              <a:gd name="T52" fmla="*/ 1169 w 1255"/>
              <a:gd name="T53" fmla="*/ 710 h 897"/>
              <a:gd name="T54" fmla="*/ 1105 w 1255"/>
              <a:gd name="T55" fmla="*/ 529 h 897"/>
              <a:gd name="T56" fmla="*/ 1076 w 1255"/>
              <a:gd name="T57" fmla="*/ 511 h 897"/>
              <a:gd name="T58" fmla="*/ 1087 w 1255"/>
              <a:gd name="T59" fmla="*/ 481 h 897"/>
              <a:gd name="T60" fmla="*/ 963 w 1255"/>
              <a:gd name="T61" fmla="*/ 270 h 897"/>
              <a:gd name="T62" fmla="*/ 892 w 1255"/>
              <a:gd name="T63" fmla="*/ 277 h 897"/>
              <a:gd name="T64" fmla="*/ 858 w 1255"/>
              <a:gd name="T65" fmla="*/ 289 h 897"/>
              <a:gd name="T66" fmla="*/ 852 w 1255"/>
              <a:gd name="T67" fmla="*/ 273 h 897"/>
              <a:gd name="T68" fmla="*/ 786 w 1255"/>
              <a:gd name="T69" fmla="*/ 173 h 897"/>
              <a:gd name="T70" fmla="*/ 400 w 1255"/>
              <a:gd name="T71" fmla="*/ 293 h 897"/>
              <a:gd name="T72" fmla="*/ 392 w 1255"/>
              <a:gd name="T73" fmla="*/ 342 h 897"/>
              <a:gd name="T74" fmla="*/ 385 w 1255"/>
              <a:gd name="T75" fmla="*/ 348 h 897"/>
              <a:gd name="T76" fmla="*/ 346 w 1255"/>
              <a:gd name="T77" fmla="*/ 347 h 897"/>
              <a:gd name="T78" fmla="*/ 273 w 1255"/>
              <a:gd name="T79" fmla="*/ 378 h 897"/>
              <a:gd name="T80" fmla="*/ 236 w 1255"/>
              <a:gd name="T81" fmla="*/ 468 h 897"/>
              <a:gd name="T82" fmla="*/ 236 w 1255"/>
              <a:gd name="T83" fmla="*/ 493 h 897"/>
              <a:gd name="T84" fmla="*/ 231 w 1255"/>
              <a:gd name="T85" fmla="*/ 499 h 897"/>
              <a:gd name="T86" fmla="*/ 198 w 1255"/>
              <a:gd name="T87" fmla="*/ 508 h 897"/>
              <a:gd name="T88" fmla="*/ 79 w 1255"/>
              <a:gd name="T89" fmla="*/ 647 h 897"/>
              <a:gd name="T90" fmla="*/ 212 w 1255"/>
              <a:gd name="T91" fmla="*/ 815 h 897"/>
              <a:gd name="T92" fmla="*/ 279 w 1255"/>
              <a:gd name="T93" fmla="*/ 817 h 897"/>
              <a:gd name="T94" fmla="*/ 464 w 1255"/>
              <a:gd name="T95" fmla="*/ 818 h 897"/>
              <a:gd name="T96" fmla="*/ 470 w 1255"/>
              <a:gd name="T97" fmla="*/ 818 h 897"/>
              <a:gd name="T98" fmla="*/ 470 w 1255"/>
              <a:gd name="T99" fmla="*/ 895 h 897"/>
              <a:gd name="T100" fmla="*/ 465 w 1255"/>
              <a:gd name="T101" fmla="*/ 896 h 897"/>
              <a:gd name="T102" fmla="*/ 229 w 1255"/>
              <a:gd name="T103" fmla="*/ 896 h 897"/>
              <a:gd name="T104" fmla="*/ 47 w 1255"/>
              <a:gd name="T105" fmla="*/ 802 h 897"/>
              <a:gd name="T106" fmla="*/ 1 w 1255"/>
              <a:gd name="T107" fmla="*/ 685 h 897"/>
              <a:gd name="T108" fmla="*/ 0 w 1255"/>
              <a:gd name="T109" fmla="*/ 681 h 897"/>
              <a:gd name="T110" fmla="*/ 0 w 1255"/>
              <a:gd name="T111" fmla="*/ 64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5" h="897">
                <a:moveTo>
                  <a:pt x="0" y="640"/>
                </a:moveTo>
                <a:cubicBezTo>
                  <a:pt x="2" y="629"/>
                  <a:pt x="4" y="617"/>
                  <a:pt x="7" y="605"/>
                </a:cubicBezTo>
                <a:cubicBezTo>
                  <a:pt x="28" y="526"/>
                  <a:pt x="77" y="471"/>
                  <a:pt x="153" y="440"/>
                </a:cubicBezTo>
                <a:cubicBezTo>
                  <a:pt x="157" y="438"/>
                  <a:pt x="160" y="436"/>
                  <a:pt x="160" y="432"/>
                </a:cubicBezTo>
                <a:cubicBezTo>
                  <a:pt x="174" y="350"/>
                  <a:pt x="236" y="287"/>
                  <a:pt x="317" y="271"/>
                </a:cubicBezTo>
                <a:cubicBezTo>
                  <a:pt x="323" y="270"/>
                  <a:pt x="325" y="267"/>
                  <a:pt x="326" y="262"/>
                </a:cubicBezTo>
                <a:cubicBezTo>
                  <a:pt x="353" y="171"/>
                  <a:pt x="410" y="104"/>
                  <a:pt x="495" y="63"/>
                </a:cubicBezTo>
                <a:cubicBezTo>
                  <a:pt x="625" y="0"/>
                  <a:pt x="782" y="37"/>
                  <a:pt x="873" y="151"/>
                </a:cubicBezTo>
                <a:cubicBezTo>
                  <a:pt x="882" y="163"/>
                  <a:pt x="890" y="175"/>
                  <a:pt x="897" y="187"/>
                </a:cubicBezTo>
                <a:cubicBezTo>
                  <a:pt x="901" y="192"/>
                  <a:pt x="903" y="193"/>
                  <a:pt x="909" y="192"/>
                </a:cubicBezTo>
                <a:cubicBezTo>
                  <a:pt x="960" y="185"/>
                  <a:pt x="1008" y="191"/>
                  <a:pt x="1053" y="217"/>
                </a:cubicBezTo>
                <a:cubicBezTo>
                  <a:pt x="1126" y="258"/>
                  <a:pt x="1167" y="321"/>
                  <a:pt x="1176" y="405"/>
                </a:cubicBezTo>
                <a:cubicBezTo>
                  <a:pt x="1178" y="428"/>
                  <a:pt x="1176" y="451"/>
                  <a:pt x="1171" y="474"/>
                </a:cubicBezTo>
                <a:cubicBezTo>
                  <a:pt x="1170" y="478"/>
                  <a:pt x="1171" y="481"/>
                  <a:pt x="1175" y="484"/>
                </a:cubicBezTo>
                <a:cubicBezTo>
                  <a:pt x="1209" y="514"/>
                  <a:pt x="1233" y="551"/>
                  <a:pt x="1246" y="596"/>
                </a:cubicBezTo>
                <a:cubicBezTo>
                  <a:pt x="1250" y="608"/>
                  <a:pt x="1251" y="621"/>
                  <a:pt x="1254" y="634"/>
                </a:cubicBezTo>
                <a:cubicBezTo>
                  <a:pt x="1254" y="636"/>
                  <a:pt x="1255" y="638"/>
                  <a:pt x="1255" y="640"/>
                </a:cubicBezTo>
                <a:cubicBezTo>
                  <a:pt x="1255" y="654"/>
                  <a:pt x="1255" y="667"/>
                  <a:pt x="1255" y="681"/>
                </a:cubicBezTo>
                <a:cubicBezTo>
                  <a:pt x="1252" y="695"/>
                  <a:pt x="1250" y="709"/>
                  <a:pt x="1247" y="723"/>
                </a:cubicBezTo>
                <a:cubicBezTo>
                  <a:pt x="1222" y="815"/>
                  <a:pt x="1141" y="884"/>
                  <a:pt x="1046" y="894"/>
                </a:cubicBezTo>
                <a:cubicBezTo>
                  <a:pt x="1031" y="896"/>
                  <a:pt x="1016" y="896"/>
                  <a:pt x="1001" y="896"/>
                </a:cubicBezTo>
                <a:cubicBezTo>
                  <a:pt x="905" y="896"/>
                  <a:pt x="809" y="896"/>
                  <a:pt x="714" y="896"/>
                </a:cubicBezTo>
                <a:cubicBezTo>
                  <a:pt x="711" y="896"/>
                  <a:pt x="709" y="896"/>
                  <a:pt x="706" y="896"/>
                </a:cubicBezTo>
                <a:cubicBezTo>
                  <a:pt x="706" y="870"/>
                  <a:pt x="706" y="844"/>
                  <a:pt x="706" y="818"/>
                </a:cubicBezTo>
                <a:cubicBezTo>
                  <a:pt x="709" y="818"/>
                  <a:pt x="712" y="818"/>
                  <a:pt x="715" y="818"/>
                </a:cubicBezTo>
                <a:cubicBezTo>
                  <a:pt x="817" y="818"/>
                  <a:pt x="918" y="818"/>
                  <a:pt x="1019" y="817"/>
                </a:cubicBezTo>
                <a:cubicBezTo>
                  <a:pt x="1088" y="817"/>
                  <a:pt x="1147" y="774"/>
                  <a:pt x="1169" y="710"/>
                </a:cubicBezTo>
                <a:cubicBezTo>
                  <a:pt x="1191" y="643"/>
                  <a:pt x="1165" y="568"/>
                  <a:pt x="1105" y="529"/>
                </a:cubicBezTo>
                <a:cubicBezTo>
                  <a:pt x="1095" y="523"/>
                  <a:pt x="1086" y="517"/>
                  <a:pt x="1076" y="511"/>
                </a:cubicBezTo>
                <a:cubicBezTo>
                  <a:pt x="1080" y="501"/>
                  <a:pt x="1083" y="491"/>
                  <a:pt x="1087" y="481"/>
                </a:cubicBezTo>
                <a:cubicBezTo>
                  <a:pt x="1124" y="390"/>
                  <a:pt x="1065" y="285"/>
                  <a:pt x="963" y="270"/>
                </a:cubicBezTo>
                <a:cubicBezTo>
                  <a:pt x="939" y="266"/>
                  <a:pt x="915" y="269"/>
                  <a:pt x="892" y="277"/>
                </a:cubicBezTo>
                <a:cubicBezTo>
                  <a:pt x="881" y="281"/>
                  <a:pt x="870" y="285"/>
                  <a:pt x="858" y="289"/>
                </a:cubicBezTo>
                <a:cubicBezTo>
                  <a:pt x="856" y="283"/>
                  <a:pt x="854" y="278"/>
                  <a:pt x="852" y="273"/>
                </a:cubicBezTo>
                <a:cubicBezTo>
                  <a:pt x="838" y="235"/>
                  <a:pt x="817" y="201"/>
                  <a:pt x="786" y="173"/>
                </a:cubicBezTo>
                <a:cubicBezTo>
                  <a:pt x="649" y="51"/>
                  <a:pt x="442" y="120"/>
                  <a:pt x="400" y="293"/>
                </a:cubicBezTo>
                <a:cubicBezTo>
                  <a:pt x="396" y="309"/>
                  <a:pt x="394" y="325"/>
                  <a:pt x="392" y="342"/>
                </a:cubicBezTo>
                <a:cubicBezTo>
                  <a:pt x="391" y="346"/>
                  <a:pt x="390" y="348"/>
                  <a:pt x="385" y="348"/>
                </a:cubicBezTo>
                <a:cubicBezTo>
                  <a:pt x="372" y="347"/>
                  <a:pt x="359" y="346"/>
                  <a:pt x="346" y="347"/>
                </a:cubicBezTo>
                <a:cubicBezTo>
                  <a:pt x="317" y="348"/>
                  <a:pt x="293" y="359"/>
                  <a:pt x="273" y="378"/>
                </a:cubicBezTo>
                <a:cubicBezTo>
                  <a:pt x="247" y="403"/>
                  <a:pt x="235" y="433"/>
                  <a:pt x="236" y="468"/>
                </a:cubicBezTo>
                <a:cubicBezTo>
                  <a:pt x="236" y="476"/>
                  <a:pt x="236" y="485"/>
                  <a:pt x="236" y="493"/>
                </a:cubicBezTo>
                <a:cubicBezTo>
                  <a:pt x="236" y="496"/>
                  <a:pt x="235" y="498"/>
                  <a:pt x="231" y="499"/>
                </a:cubicBezTo>
                <a:cubicBezTo>
                  <a:pt x="220" y="502"/>
                  <a:pt x="209" y="506"/>
                  <a:pt x="198" y="508"/>
                </a:cubicBezTo>
                <a:cubicBezTo>
                  <a:pt x="134" y="523"/>
                  <a:pt x="84" y="581"/>
                  <a:pt x="79" y="647"/>
                </a:cubicBezTo>
                <a:cubicBezTo>
                  <a:pt x="72" y="730"/>
                  <a:pt x="130" y="804"/>
                  <a:pt x="212" y="815"/>
                </a:cubicBezTo>
                <a:cubicBezTo>
                  <a:pt x="234" y="819"/>
                  <a:pt x="256" y="817"/>
                  <a:pt x="279" y="817"/>
                </a:cubicBezTo>
                <a:cubicBezTo>
                  <a:pt x="341" y="818"/>
                  <a:pt x="402" y="818"/>
                  <a:pt x="464" y="818"/>
                </a:cubicBezTo>
                <a:cubicBezTo>
                  <a:pt x="466" y="818"/>
                  <a:pt x="468" y="818"/>
                  <a:pt x="470" y="818"/>
                </a:cubicBezTo>
                <a:cubicBezTo>
                  <a:pt x="470" y="844"/>
                  <a:pt x="470" y="869"/>
                  <a:pt x="470" y="895"/>
                </a:cubicBezTo>
                <a:cubicBezTo>
                  <a:pt x="468" y="896"/>
                  <a:pt x="467" y="896"/>
                  <a:pt x="465" y="896"/>
                </a:cubicBezTo>
                <a:cubicBezTo>
                  <a:pt x="387" y="896"/>
                  <a:pt x="308" y="897"/>
                  <a:pt x="229" y="896"/>
                </a:cubicBezTo>
                <a:cubicBezTo>
                  <a:pt x="154" y="894"/>
                  <a:pt x="93" y="861"/>
                  <a:pt x="47" y="802"/>
                </a:cubicBezTo>
                <a:cubicBezTo>
                  <a:pt x="21" y="767"/>
                  <a:pt x="6" y="728"/>
                  <a:pt x="1" y="685"/>
                </a:cubicBezTo>
                <a:cubicBezTo>
                  <a:pt x="1" y="683"/>
                  <a:pt x="0" y="682"/>
                  <a:pt x="0" y="681"/>
                </a:cubicBezTo>
                <a:cubicBezTo>
                  <a:pt x="0" y="667"/>
                  <a:pt x="0" y="654"/>
                  <a:pt x="0" y="640"/>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65" name="Freeform 80">
            <a:extLst>
              <a:ext uri="{FF2B5EF4-FFF2-40B4-BE49-F238E27FC236}">
                <a16:creationId xmlns:a16="http://schemas.microsoft.com/office/drawing/2014/main" id="{86E27CE4-F1B8-47E8-B8DD-A8146D15E5DD}"/>
              </a:ext>
            </a:extLst>
          </p:cNvPr>
          <p:cNvSpPr>
            <a:spLocks/>
          </p:cNvSpPr>
          <p:nvPr/>
        </p:nvSpPr>
        <p:spPr bwMode="auto">
          <a:xfrm>
            <a:off x="5412453" y="2970749"/>
            <a:ext cx="503238" cy="704850"/>
          </a:xfrm>
          <a:custGeom>
            <a:avLst/>
            <a:gdLst>
              <a:gd name="T0" fmla="*/ 195 w 391"/>
              <a:gd name="T1" fmla="*/ 0 h 549"/>
              <a:gd name="T2" fmla="*/ 391 w 391"/>
              <a:gd name="T3" fmla="*/ 235 h 549"/>
              <a:gd name="T4" fmla="*/ 235 w 391"/>
              <a:gd name="T5" fmla="*/ 235 h 549"/>
              <a:gd name="T6" fmla="*/ 235 w 391"/>
              <a:gd name="T7" fmla="*/ 549 h 549"/>
              <a:gd name="T8" fmla="*/ 156 w 391"/>
              <a:gd name="T9" fmla="*/ 549 h 549"/>
              <a:gd name="T10" fmla="*/ 156 w 391"/>
              <a:gd name="T11" fmla="*/ 236 h 549"/>
              <a:gd name="T12" fmla="*/ 1 w 391"/>
              <a:gd name="T13" fmla="*/ 236 h 549"/>
              <a:gd name="T14" fmla="*/ 0 w 391"/>
              <a:gd name="T15" fmla="*/ 234 h 549"/>
              <a:gd name="T16" fmla="*/ 195 w 391"/>
              <a:gd name="T17"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 h="549">
                <a:moveTo>
                  <a:pt x="195" y="0"/>
                </a:moveTo>
                <a:cubicBezTo>
                  <a:pt x="261" y="78"/>
                  <a:pt x="326" y="156"/>
                  <a:pt x="391" y="235"/>
                </a:cubicBezTo>
                <a:cubicBezTo>
                  <a:pt x="338" y="235"/>
                  <a:pt x="287" y="235"/>
                  <a:pt x="235" y="235"/>
                </a:cubicBezTo>
                <a:cubicBezTo>
                  <a:pt x="235" y="340"/>
                  <a:pt x="235" y="444"/>
                  <a:pt x="235" y="549"/>
                </a:cubicBezTo>
                <a:cubicBezTo>
                  <a:pt x="208" y="549"/>
                  <a:pt x="183" y="549"/>
                  <a:pt x="156" y="549"/>
                </a:cubicBezTo>
                <a:cubicBezTo>
                  <a:pt x="156" y="444"/>
                  <a:pt x="156" y="340"/>
                  <a:pt x="156" y="236"/>
                </a:cubicBezTo>
                <a:cubicBezTo>
                  <a:pt x="104" y="236"/>
                  <a:pt x="53" y="236"/>
                  <a:pt x="1" y="236"/>
                </a:cubicBezTo>
                <a:cubicBezTo>
                  <a:pt x="1" y="235"/>
                  <a:pt x="0" y="235"/>
                  <a:pt x="0" y="234"/>
                </a:cubicBezTo>
                <a:cubicBezTo>
                  <a:pt x="65" y="156"/>
                  <a:pt x="130" y="78"/>
                  <a:pt x="195" y="0"/>
                </a:cubicBezTo>
                <a:close/>
              </a:path>
            </a:pathLst>
          </a:custGeom>
          <a:solidFill>
            <a:srgbClr val="7C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nvGrpSpPr>
          <p:cNvPr id="2985" name="Grupo 2984">
            <a:extLst>
              <a:ext uri="{FF2B5EF4-FFF2-40B4-BE49-F238E27FC236}">
                <a16:creationId xmlns:a16="http://schemas.microsoft.com/office/drawing/2014/main" id="{E3ADF87E-D8C6-4E13-B861-5C4C32D45CFD}"/>
              </a:ext>
            </a:extLst>
          </p:cNvPr>
          <p:cNvGrpSpPr/>
          <p:nvPr/>
        </p:nvGrpSpPr>
        <p:grpSpPr>
          <a:xfrm>
            <a:off x="6996212" y="2339397"/>
            <a:ext cx="1480751" cy="1217536"/>
            <a:chOff x="6996212" y="2339396"/>
            <a:chExt cx="1741488" cy="1431925"/>
          </a:xfrm>
        </p:grpSpPr>
        <p:grpSp>
          <p:nvGrpSpPr>
            <p:cNvPr id="2984" name="Grupo 2983">
              <a:extLst>
                <a:ext uri="{FF2B5EF4-FFF2-40B4-BE49-F238E27FC236}">
                  <a16:creationId xmlns:a16="http://schemas.microsoft.com/office/drawing/2014/main" id="{04E701F7-ED1D-47C2-A4E9-A9B59A6B1BAB}"/>
                </a:ext>
              </a:extLst>
            </p:cNvPr>
            <p:cNvGrpSpPr/>
            <p:nvPr/>
          </p:nvGrpSpPr>
          <p:grpSpPr>
            <a:xfrm>
              <a:off x="6996212" y="2515608"/>
              <a:ext cx="1741488" cy="1255713"/>
              <a:chOff x="6996212" y="2515608"/>
              <a:chExt cx="1741488" cy="1255713"/>
            </a:xfrm>
          </p:grpSpPr>
          <p:sp>
            <p:nvSpPr>
              <p:cNvPr id="2971" name="Freeform 84">
                <a:extLst>
                  <a:ext uri="{FF2B5EF4-FFF2-40B4-BE49-F238E27FC236}">
                    <a16:creationId xmlns:a16="http://schemas.microsoft.com/office/drawing/2014/main" id="{62DE3203-B839-46C6-AFF7-749AAF2DFFA1}"/>
                  </a:ext>
                </a:extLst>
              </p:cNvPr>
              <p:cNvSpPr>
                <a:spLocks/>
              </p:cNvSpPr>
              <p:nvPr/>
            </p:nvSpPr>
            <p:spPr bwMode="auto">
              <a:xfrm>
                <a:off x="6996212" y="2515608"/>
                <a:ext cx="1741488" cy="1165225"/>
              </a:xfrm>
              <a:custGeom>
                <a:avLst/>
                <a:gdLst>
                  <a:gd name="T0" fmla="*/ 536 w 795"/>
                  <a:gd name="T1" fmla="*/ 530 h 532"/>
                  <a:gd name="T2" fmla="*/ 425 w 795"/>
                  <a:gd name="T3" fmla="*/ 530 h 532"/>
                  <a:gd name="T4" fmla="*/ 417 w 795"/>
                  <a:gd name="T5" fmla="*/ 529 h 532"/>
                  <a:gd name="T6" fmla="*/ 422 w 795"/>
                  <a:gd name="T7" fmla="*/ 523 h 532"/>
                  <a:gd name="T8" fmla="*/ 473 w 795"/>
                  <a:gd name="T9" fmla="*/ 472 h 532"/>
                  <a:gd name="T10" fmla="*/ 481 w 795"/>
                  <a:gd name="T11" fmla="*/ 434 h 532"/>
                  <a:gd name="T12" fmla="*/ 449 w 795"/>
                  <a:gd name="T13" fmla="*/ 413 h 532"/>
                  <a:gd name="T14" fmla="*/ 439 w 795"/>
                  <a:gd name="T15" fmla="*/ 403 h 532"/>
                  <a:gd name="T16" fmla="*/ 440 w 795"/>
                  <a:gd name="T17" fmla="*/ 288 h 532"/>
                  <a:gd name="T18" fmla="*/ 402 w 795"/>
                  <a:gd name="T19" fmla="*/ 251 h 532"/>
                  <a:gd name="T20" fmla="*/ 273 w 795"/>
                  <a:gd name="T21" fmla="*/ 251 h 532"/>
                  <a:gd name="T22" fmla="*/ 236 w 795"/>
                  <a:gd name="T23" fmla="*/ 287 h 532"/>
                  <a:gd name="T24" fmla="*/ 236 w 795"/>
                  <a:gd name="T25" fmla="*/ 404 h 532"/>
                  <a:gd name="T26" fmla="*/ 228 w 795"/>
                  <a:gd name="T27" fmla="*/ 413 h 532"/>
                  <a:gd name="T28" fmla="*/ 195 w 795"/>
                  <a:gd name="T29" fmla="*/ 433 h 532"/>
                  <a:gd name="T30" fmla="*/ 203 w 795"/>
                  <a:gd name="T31" fmla="*/ 472 h 532"/>
                  <a:gd name="T32" fmla="*/ 255 w 795"/>
                  <a:gd name="T33" fmla="*/ 523 h 532"/>
                  <a:gd name="T34" fmla="*/ 258 w 795"/>
                  <a:gd name="T35" fmla="*/ 529 h 532"/>
                  <a:gd name="T36" fmla="*/ 252 w 795"/>
                  <a:gd name="T37" fmla="*/ 530 h 532"/>
                  <a:gd name="T38" fmla="*/ 125 w 795"/>
                  <a:gd name="T39" fmla="*/ 530 h 532"/>
                  <a:gd name="T40" fmla="*/ 6 w 795"/>
                  <a:gd name="T41" fmla="*/ 427 h 532"/>
                  <a:gd name="T42" fmla="*/ 52 w 795"/>
                  <a:gd name="T43" fmla="*/ 312 h 532"/>
                  <a:gd name="T44" fmla="*/ 55 w 795"/>
                  <a:gd name="T45" fmla="*/ 303 h 532"/>
                  <a:gd name="T46" fmla="*/ 98 w 795"/>
                  <a:gd name="T47" fmla="*/ 203 h 532"/>
                  <a:gd name="T48" fmla="*/ 103 w 795"/>
                  <a:gd name="T49" fmla="*/ 197 h 532"/>
                  <a:gd name="T50" fmla="*/ 267 w 795"/>
                  <a:gd name="T51" fmla="*/ 3 h 532"/>
                  <a:gd name="T52" fmla="*/ 411 w 795"/>
                  <a:gd name="T53" fmla="*/ 58 h 532"/>
                  <a:gd name="T54" fmla="*/ 448 w 795"/>
                  <a:gd name="T55" fmla="*/ 115 h 532"/>
                  <a:gd name="T56" fmla="*/ 455 w 795"/>
                  <a:gd name="T57" fmla="*/ 118 h 532"/>
                  <a:gd name="T58" fmla="*/ 551 w 795"/>
                  <a:gd name="T59" fmla="*/ 119 h 532"/>
                  <a:gd name="T60" fmla="*/ 600 w 795"/>
                  <a:gd name="T61" fmla="*/ 204 h 532"/>
                  <a:gd name="T62" fmla="*/ 608 w 795"/>
                  <a:gd name="T63" fmla="*/ 213 h 532"/>
                  <a:gd name="T64" fmla="*/ 788 w 795"/>
                  <a:gd name="T65" fmla="*/ 358 h 532"/>
                  <a:gd name="T66" fmla="*/ 645 w 795"/>
                  <a:gd name="T67" fmla="*/ 529 h 532"/>
                  <a:gd name="T68" fmla="*/ 536 w 795"/>
                  <a:gd name="T69" fmla="*/ 53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5" h="532">
                    <a:moveTo>
                      <a:pt x="536" y="530"/>
                    </a:moveTo>
                    <a:cubicBezTo>
                      <a:pt x="494" y="530"/>
                      <a:pt x="460" y="530"/>
                      <a:pt x="425" y="530"/>
                    </a:cubicBezTo>
                    <a:cubicBezTo>
                      <a:pt x="422" y="530"/>
                      <a:pt x="418" y="532"/>
                      <a:pt x="417" y="529"/>
                    </a:cubicBezTo>
                    <a:cubicBezTo>
                      <a:pt x="416" y="526"/>
                      <a:pt x="420" y="524"/>
                      <a:pt x="422" y="523"/>
                    </a:cubicBezTo>
                    <a:cubicBezTo>
                      <a:pt x="439" y="506"/>
                      <a:pt x="456" y="489"/>
                      <a:pt x="473" y="472"/>
                    </a:cubicBezTo>
                    <a:cubicBezTo>
                      <a:pt x="484" y="461"/>
                      <a:pt x="487" y="448"/>
                      <a:pt x="481" y="434"/>
                    </a:cubicBezTo>
                    <a:cubicBezTo>
                      <a:pt x="476" y="420"/>
                      <a:pt x="464" y="412"/>
                      <a:pt x="449" y="413"/>
                    </a:cubicBezTo>
                    <a:cubicBezTo>
                      <a:pt x="441" y="413"/>
                      <a:pt x="439" y="411"/>
                      <a:pt x="439" y="403"/>
                    </a:cubicBezTo>
                    <a:cubicBezTo>
                      <a:pt x="440" y="365"/>
                      <a:pt x="440" y="326"/>
                      <a:pt x="440" y="288"/>
                    </a:cubicBezTo>
                    <a:cubicBezTo>
                      <a:pt x="440" y="264"/>
                      <a:pt x="426" y="251"/>
                      <a:pt x="402" y="251"/>
                    </a:cubicBezTo>
                    <a:cubicBezTo>
                      <a:pt x="359" y="250"/>
                      <a:pt x="316" y="250"/>
                      <a:pt x="273" y="251"/>
                    </a:cubicBezTo>
                    <a:cubicBezTo>
                      <a:pt x="251" y="251"/>
                      <a:pt x="236" y="265"/>
                      <a:pt x="236" y="287"/>
                    </a:cubicBezTo>
                    <a:cubicBezTo>
                      <a:pt x="236" y="326"/>
                      <a:pt x="236" y="365"/>
                      <a:pt x="236" y="404"/>
                    </a:cubicBezTo>
                    <a:cubicBezTo>
                      <a:pt x="236" y="411"/>
                      <a:pt x="234" y="413"/>
                      <a:pt x="228" y="413"/>
                    </a:cubicBezTo>
                    <a:cubicBezTo>
                      <a:pt x="212" y="412"/>
                      <a:pt x="201" y="419"/>
                      <a:pt x="195" y="433"/>
                    </a:cubicBezTo>
                    <a:cubicBezTo>
                      <a:pt x="189" y="448"/>
                      <a:pt x="192" y="461"/>
                      <a:pt x="203" y="472"/>
                    </a:cubicBezTo>
                    <a:cubicBezTo>
                      <a:pt x="220" y="489"/>
                      <a:pt x="238" y="506"/>
                      <a:pt x="255" y="523"/>
                    </a:cubicBezTo>
                    <a:cubicBezTo>
                      <a:pt x="256" y="525"/>
                      <a:pt x="259" y="526"/>
                      <a:pt x="258" y="529"/>
                    </a:cubicBezTo>
                    <a:cubicBezTo>
                      <a:pt x="257" y="532"/>
                      <a:pt x="254" y="530"/>
                      <a:pt x="252" y="530"/>
                    </a:cubicBezTo>
                    <a:cubicBezTo>
                      <a:pt x="210" y="530"/>
                      <a:pt x="167" y="531"/>
                      <a:pt x="125" y="530"/>
                    </a:cubicBezTo>
                    <a:cubicBezTo>
                      <a:pt x="65" y="530"/>
                      <a:pt x="14" y="487"/>
                      <a:pt x="6" y="427"/>
                    </a:cubicBezTo>
                    <a:cubicBezTo>
                      <a:pt x="0" y="381"/>
                      <a:pt x="15" y="342"/>
                      <a:pt x="52" y="312"/>
                    </a:cubicBezTo>
                    <a:cubicBezTo>
                      <a:pt x="55" y="310"/>
                      <a:pt x="58" y="308"/>
                      <a:pt x="55" y="303"/>
                    </a:cubicBezTo>
                    <a:cubicBezTo>
                      <a:pt x="29" y="262"/>
                      <a:pt x="51" y="213"/>
                      <a:pt x="98" y="203"/>
                    </a:cubicBezTo>
                    <a:cubicBezTo>
                      <a:pt x="103" y="202"/>
                      <a:pt x="104" y="201"/>
                      <a:pt x="103" y="197"/>
                    </a:cubicBezTo>
                    <a:cubicBezTo>
                      <a:pt x="93" y="100"/>
                      <a:pt x="170" y="10"/>
                      <a:pt x="267" y="3"/>
                    </a:cubicBezTo>
                    <a:cubicBezTo>
                      <a:pt x="323" y="0"/>
                      <a:pt x="371" y="18"/>
                      <a:pt x="411" y="58"/>
                    </a:cubicBezTo>
                    <a:cubicBezTo>
                      <a:pt x="427" y="74"/>
                      <a:pt x="439" y="94"/>
                      <a:pt x="448" y="115"/>
                    </a:cubicBezTo>
                    <a:cubicBezTo>
                      <a:pt x="449" y="119"/>
                      <a:pt x="450" y="121"/>
                      <a:pt x="455" y="118"/>
                    </a:cubicBezTo>
                    <a:cubicBezTo>
                      <a:pt x="487" y="101"/>
                      <a:pt x="520" y="100"/>
                      <a:pt x="551" y="119"/>
                    </a:cubicBezTo>
                    <a:cubicBezTo>
                      <a:pt x="584" y="138"/>
                      <a:pt x="600" y="167"/>
                      <a:pt x="600" y="204"/>
                    </a:cubicBezTo>
                    <a:cubicBezTo>
                      <a:pt x="599" y="214"/>
                      <a:pt x="599" y="214"/>
                      <a:pt x="608" y="213"/>
                    </a:cubicBezTo>
                    <a:cubicBezTo>
                      <a:pt x="699" y="202"/>
                      <a:pt x="779" y="267"/>
                      <a:pt x="788" y="358"/>
                    </a:cubicBezTo>
                    <a:cubicBezTo>
                      <a:pt x="795" y="443"/>
                      <a:pt x="730" y="522"/>
                      <a:pt x="645" y="529"/>
                    </a:cubicBezTo>
                    <a:cubicBezTo>
                      <a:pt x="606" y="532"/>
                      <a:pt x="568" y="529"/>
                      <a:pt x="536" y="530"/>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72" name="Freeform 85">
                <a:extLst>
                  <a:ext uri="{FF2B5EF4-FFF2-40B4-BE49-F238E27FC236}">
                    <a16:creationId xmlns:a16="http://schemas.microsoft.com/office/drawing/2014/main" id="{45312783-949B-49D1-A5B0-E36B6DE3EC0E}"/>
                  </a:ext>
                </a:extLst>
              </p:cNvPr>
              <p:cNvSpPr>
                <a:spLocks/>
              </p:cNvSpPr>
              <p:nvPr/>
            </p:nvSpPr>
            <p:spPr bwMode="auto">
              <a:xfrm>
                <a:off x="7458174" y="3107746"/>
                <a:ext cx="555625" cy="663575"/>
              </a:xfrm>
              <a:custGeom>
                <a:avLst/>
                <a:gdLst>
                  <a:gd name="T0" fmla="*/ 208 w 254"/>
                  <a:gd name="T1" fmla="*/ 85 h 303"/>
                  <a:gd name="T2" fmla="*/ 208 w 254"/>
                  <a:gd name="T3" fmla="*/ 155 h 303"/>
                  <a:gd name="T4" fmla="*/ 215 w 254"/>
                  <a:gd name="T5" fmla="*/ 162 h 303"/>
                  <a:gd name="T6" fmla="*/ 238 w 254"/>
                  <a:gd name="T7" fmla="*/ 162 h 303"/>
                  <a:gd name="T8" fmla="*/ 251 w 254"/>
                  <a:gd name="T9" fmla="*/ 170 h 303"/>
                  <a:gd name="T10" fmla="*/ 248 w 254"/>
                  <a:gd name="T11" fmla="*/ 186 h 303"/>
                  <a:gd name="T12" fmla="*/ 137 w 254"/>
                  <a:gd name="T13" fmla="*/ 297 h 303"/>
                  <a:gd name="T14" fmla="*/ 117 w 254"/>
                  <a:gd name="T15" fmla="*/ 296 h 303"/>
                  <a:gd name="T16" fmla="*/ 90 w 254"/>
                  <a:gd name="T17" fmla="*/ 270 h 303"/>
                  <a:gd name="T18" fmla="*/ 8 w 254"/>
                  <a:gd name="T19" fmla="*/ 188 h 303"/>
                  <a:gd name="T20" fmla="*/ 2 w 254"/>
                  <a:gd name="T21" fmla="*/ 172 h 303"/>
                  <a:gd name="T22" fmla="*/ 15 w 254"/>
                  <a:gd name="T23" fmla="*/ 162 h 303"/>
                  <a:gd name="T24" fmla="*/ 38 w 254"/>
                  <a:gd name="T25" fmla="*/ 162 h 303"/>
                  <a:gd name="T26" fmla="*/ 46 w 254"/>
                  <a:gd name="T27" fmla="*/ 155 h 303"/>
                  <a:gd name="T28" fmla="*/ 45 w 254"/>
                  <a:gd name="T29" fmla="*/ 36 h 303"/>
                  <a:gd name="T30" fmla="*/ 46 w 254"/>
                  <a:gd name="T31" fmla="*/ 16 h 303"/>
                  <a:gd name="T32" fmla="*/ 63 w 254"/>
                  <a:gd name="T33" fmla="*/ 0 h 303"/>
                  <a:gd name="T34" fmla="*/ 190 w 254"/>
                  <a:gd name="T35" fmla="*/ 0 h 303"/>
                  <a:gd name="T36" fmla="*/ 208 w 254"/>
                  <a:gd name="T37" fmla="*/ 18 h 303"/>
                  <a:gd name="T38" fmla="*/ 208 w 254"/>
                  <a:gd name="T39" fmla="*/ 8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4" h="303">
                    <a:moveTo>
                      <a:pt x="208" y="85"/>
                    </a:moveTo>
                    <a:cubicBezTo>
                      <a:pt x="208" y="108"/>
                      <a:pt x="208" y="132"/>
                      <a:pt x="208" y="155"/>
                    </a:cubicBezTo>
                    <a:cubicBezTo>
                      <a:pt x="208" y="161"/>
                      <a:pt x="210" y="162"/>
                      <a:pt x="215" y="162"/>
                    </a:cubicBezTo>
                    <a:cubicBezTo>
                      <a:pt x="223" y="161"/>
                      <a:pt x="230" y="162"/>
                      <a:pt x="238" y="162"/>
                    </a:cubicBezTo>
                    <a:cubicBezTo>
                      <a:pt x="244" y="162"/>
                      <a:pt x="249" y="164"/>
                      <a:pt x="251" y="170"/>
                    </a:cubicBezTo>
                    <a:cubicBezTo>
                      <a:pt x="254" y="176"/>
                      <a:pt x="252" y="181"/>
                      <a:pt x="248" y="186"/>
                    </a:cubicBezTo>
                    <a:cubicBezTo>
                      <a:pt x="211" y="223"/>
                      <a:pt x="174" y="260"/>
                      <a:pt x="137" y="297"/>
                    </a:cubicBezTo>
                    <a:cubicBezTo>
                      <a:pt x="131" y="303"/>
                      <a:pt x="123" y="303"/>
                      <a:pt x="117" y="296"/>
                    </a:cubicBezTo>
                    <a:cubicBezTo>
                      <a:pt x="108" y="288"/>
                      <a:pt x="99" y="279"/>
                      <a:pt x="90" y="270"/>
                    </a:cubicBezTo>
                    <a:cubicBezTo>
                      <a:pt x="63" y="242"/>
                      <a:pt x="35" y="215"/>
                      <a:pt x="8" y="188"/>
                    </a:cubicBezTo>
                    <a:cubicBezTo>
                      <a:pt x="4" y="183"/>
                      <a:pt x="0" y="179"/>
                      <a:pt x="2" y="172"/>
                    </a:cubicBezTo>
                    <a:cubicBezTo>
                      <a:pt x="4" y="166"/>
                      <a:pt x="8" y="162"/>
                      <a:pt x="15" y="162"/>
                    </a:cubicBezTo>
                    <a:cubicBezTo>
                      <a:pt x="23" y="162"/>
                      <a:pt x="31" y="161"/>
                      <a:pt x="38" y="162"/>
                    </a:cubicBezTo>
                    <a:cubicBezTo>
                      <a:pt x="44" y="162"/>
                      <a:pt x="46" y="160"/>
                      <a:pt x="46" y="155"/>
                    </a:cubicBezTo>
                    <a:cubicBezTo>
                      <a:pt x="45" y="115"/>
                      <a:pt x="45" y="76"/>
                      <a:pt x="45" y="36"/>
                    </a:cubicBezTo>
                    <a:cubicBezTo>
                      <a:pt x="45" y="29"/>
                      <a:pt x="45" y="23"/>
                      <a:pt x="46" y="16"/>
                    </a:cubicBezTo>
                    <a:cubicBezTo>
                      <a:pt x="46" y="4"/>
                      <a:pt x="51" y="0"/>
                      <a:pt x="63" y="0"/>
                    </a:cubicBezTo>
                    <a:cubicBezTo>
                      <a:pt x="105" y="0"/>
                      <a:pt x="148" y="0"/>
                      <a:pt x="190" y="0"/>
                    </a:cubicBezTo>
                    <a:cubicBezTo>
                      <a:pt x="204" y="0"/>
                      <a:pt x="208" y="5"/>
                      <a:pt x="208" y="18"/>
                    </a:cubicBezTo>
                    <a:cubicBezTo>
                      <a:pt x="208" y="40"/>
                      <a:pt x="208" y="63"/>
                      <a:pt x="208" y="85"/>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2973" name="Freeform 86">
              <a:extLst>
                <a:ext uri="{FF2B5EF4-FFF2-40B4-BE49-F238E27FC236}">
                  <a16:creationId xmlns:a16="http://schemas.microsoft.com/office/drawing/2014/main" id="{8A522DD2-FEFE-4A35-920A-747A6E1EC9B2}"/>
                </a:ext>
              </a:extLst>
            </p:cNvPr>
            <p:cNvSpPr>
              <a:spLocks/>
            </p:cNvSpPr>
            <p:nvPr/>
          </p:nvSpPr>
          <p:spPr bwMode="auto">
            <a:xfrm>
              <a:off x="7978874" y="2339396"/>
              <a:ext cx="557213" cy="600075"/>
            </a:xfrm>
            <a:custGeom>
              <a:avLst/>
              <a:gdLst>
                <a:gd name="T0" fmla="*/ 203 w 254"/>
                <a:gd name="T1" fmla="*/ 273 h 274"/>
                <a:gd name="T2" fmla="*/ 174 w 254"/>
                <a:gd name="T3" fmla="*/ 271 h 274"/>
                <a:gd name="T4" fmla="*/ 169 w 254"/>
                <a:gd name="T5" fmla="*/ 267 h 274"/>
                <a:gd name="T6" fmla="*/ 103 w 254"/>
                <a:gd name="T7" fmla="*/ 176 h 274"/>
                <a:gd name="T8" fmla="*/ 51 w 254"/>
                <a:gd name="T9" fmla="*/ 165 h 274"/>
                <a:gd name="T10" fmla="*/ 46 w 254"/>
                <a:gd name="T11" fmla="*/ 160 h 274"/>
                <a:gd name="T12" fmla="*/ 44 w 254"/>
                <a:gd name="T13" fmla="*/ 142 h 274"/>
                <a:gd name="T14" fmla="*/ 26 w 254"/>
                <a:gd name="T15" fmla="*/ 141 h 274"/>
                <a:gd name="T16" fmla="*/ 18 w 254"/>
                <a:gd name="T17" fmla="*/ 141 h 274"/>
                <a:gd name="T18" fmla="*/ 3 w 254"/>
                <a:gd name="T19" fmla="*/ 132 h 274"/>
                <a:gd name="T20" fmla="*/ 8 w 254"/>
                <a:gd name="T21" fmla="*/ 116 h 274"/>
                <a:gd name="T22" fmla="*/ 92 w 254"/>
                <a:gd name="T23" fmla="*/ 32 h 274"/>
                <a:gd name="T24" fmla="*/ 116 w 254"/>
                <a:gd name="T25" fmla="*/ 8 h 274"/>
                <a:gd name="T26" fmla="*/ 139 w 254"/>
                <a:gd name="T27" fmla="*/ 8 h 274"/>
                <a:gd name="T28" fmla="*/ 248 w 254"/>
                <a:gd name="T29" fmla="*/ 117 h 274"/>
                <a:gd name="T30" fmla="*/ 252 w 254"/>
                <a:gd name="T31" fmla="*/ 132 h 274"/>
                <a:gd name="T32" fmla="*/ 237 w 254"/>
                <a:gd name="T33" fmla="*/ 141 h 274"/>
                <a:gd name="T34" fmla="*/ 216 w 254"/>
                <a:gd name="T35" fmla="*/ 141 h 274"/>
                <a:gd name="T36" fmla="*/ 209 w 254"/>
                <a:gd name="T37" fmla="*/ 149 h 274"/>
                <a:gd name="T38" fmla="*/ 209 w 254"/>
                <a:gd name="T39" fmla="*/ 266 h 274"/>
                <a:gd name="T40" fmla="*/ 203 w 254"/>
                <a:gd name="T41" fmla="*/ 27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4" h="274">
                  <a:moveTo>
                    <a:pt x="203" y="273"/>
                  </a:moveTo>
                  <a:cubicBezTo>
                    <a:pt x="194" y="271"/>
                    <a:pt x="184" y="272"/>
                    <a:pt x="174" y="271"/>
                  </a:cubicBezTo>
                  <a:cubicBezTo>
                    <a:pt x="171" y="271"/>
                    <a:pt x="169" y="271"/>
                    <a:pt x="169" y="267"/>
                  </a:cubicBezTo>
                  <a:cubicBezTo>
                    <a:pt x="165" y="224"/>
                    <a:pt x="140" y="195"/>
                    <a:pt x="103" y="176"/>
                  </a:cubicBezTo>
                  <a:cubicBezTo>
                    <a:pt x="87" y="168"/>
                    <a:pt x="69" y="165"/>
                    <a:pt x="51" y="165"/>
                  </a:cubicBezTo>
                  <a:cubicBezTo>
                    <a:pt x="47" y="165"/>
                    <a:pt x="46" y="164"/>
                    <a:pt x="46" y="160"/>
                  </a:cubicBezTo>
                  <a:cubicBezTo>
                    <a:pt x="46" y="154"/>
                    <a:pt x="49" y="145"/>
                    <a:pt x="44" y="142"/>
                  </a:cubicBezTo>
                  <a:cubicBezTo>
                    <a:pt x="40" y="139"/>
                    <a:pt x="32" y="141"/>
                    <a:pt x="26" y="141"/>
                  </a:cubicBezTo>
                  <a:cubicBezTo>
                    <a:pt x="23" y="141"/>
                    <a:pt x="20" y="141"/>
                    <a:pt x="18" y="141"/>
                  </a:cubicBezTo>
                  <a:cubicBezTo>
                    <a:pt x="11" y="141"/>
                    <a:pt x="6" y="139"/>
                    <a:pt x="3" y="132"/>
                  </a:cubicBezTo>
                  <a:cubicBezTo>
                    <a:pt x="0" y="126"/>
                    <a:pt x="3" y="121"/>
                    <a:pt x="8" y="116"/>
                  </a:cubicBezTo>
                  <a:cubicBezTo>
                    <a:pt x="36" y="88"/>
                    <a:pt x="64" y="60"/>
                    <a:pt x="92" y="32"/>
                  </a:cubicBezTo>
                  <a:cubicBezTo>
                    <a:pt x="100" y="24"/>
                    <a:pt x="108" y="16"/>
                    <a:pt x="116" y="8"/>
                  </a:cubicBezTo>
                  <a:cubicBezTo>
                    <a:pt x="124" y="0"/>
                    <a:pt x="131" y="0"/>
                    <a:pt x="139" y="8"/>
                  </a:cubicBezTo>
                  <a:cubicBezTo>
                    <a:pt x="175" y="44"/>
                    <a:pt x="211" y="80"/>
                    <a:pt x="248" y="117"/>
                  </a:cubicBezTo>
                  <a:cubicBezTo>
                    <a:pt x="252" y="121"/>
                    <a:pt x="254" y="126"/>
                    <a:pt x="252" y="132"/>
                  </a:cubicBezTo>
                  <a:cubicBezTo>
                    <a:pt x="249" y="139"/>
                    <a:pt x="244" y="141"/>
                    <a:pt x="237" y="141"/>
                  </a:cubicBezTo>
                  <a:cubicBezTo>
                    <a:pt x="230" y="141"/>
                    <a:pt x="223" y="142"/>
                    <a:pt x="216" y="141"/>
                  </a:cubicBezTo>
                  <a:cubicBezTo>
                    <a:pt x="210" y="141"/>
                    <a:pt x="209" y="143"/>
                    <a:pt x="209" y="149"/>
                  </a:cubicBezTo>
                  <a:cubicBezTo>
                    <a:pt x="209" y="188"/>
                    <a:pt x="209" y="227"/>
                    <a:pt x="209" y="266"/>
                  </a:cubicBezTo>
                  <a:cubicBezTo>
                    <a:pt x="209" y="269"/>
                    <a:pt x="210" y="274"/>
                    <a:pt x="203" y="273"/>
                  </a:cubicBezTo>
                  <a:close/>
                </a:path>
              </a:pathLst>
            </a:custGeom>
            <a:solidFill>
              <a:srgbClr val="2964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2981" name="Grupo 2980">
            <a:extLst>
              <a:ext uri="{FF2B5EF4-FFF2-40B4-BE49-F238E27FC236}">
                <a16:creationId xmlns:a16="http://schemas.microsoft.com/office/drawing/2014/main" id="{00DF4898-9B70-42A4-BB2A-A0364B76EECD}"/>
              </a:ext>
            </a:extLst>
          </p:cNvPr>
          <p:cNvGrpSpPr/>
          <p:nvPr/>
        </p:nvGrpSpPr>
        <p:grpSpPr>
          <a:xfrm>
            <a:off x="5089197" y="3994297"/>
            <a:ext cx="1249762" cy="906316"/>
            <a:chOff x="5273676" y="4252913"/>
            <a:chExt cx="1039813" cy="754063"/>
          </a:xfrm>
        </p:grpSpPr>
        <p:sp>
          <p:nvSpPr>
            <p:cNvPr id="2979" name="Freeform 90">
              <a:extLst>
                <a:ext uri="{FF2B5EF4-FFF2-40B4-BE49-F238E27FC236}">
                  <a16:creationId xmlns:a16="http://schemas.microsoft.com/office/drawing/2014/main" id="{E784BBCA-3615-4EDA-ABC0-22092E6DE64E}"/>
                </a:ext>
              </a:extLst>
            </p:cNvPr>
            <p:cNvSpPr>
              <a:spLocks/>
            </p:cNvSpPr>
            <p:nvPr/>
          </p:nvSpPr>
          <p:spPr bwMode="auto">
            <a:xfrm>
              <a:off x="5273676" y="4538663"/>
              <a:ext cx="723900" cy="468313"/>
            </a:xfrm>
            <a:custGeom>
              <a:avLst/>
              <a:gdLst>
                <a:gd name="T0" fmla="*/ 64 w 334"/>
                <a:gd name="T1" fmla="*/ 81 h 217"/>
                <a:gd name="T2" fmla="*/ 72 w 334"/>
                <a:gd name="T3" fmla="*/ 54 h 217"/>
                <a:gd name="T4" fmla="*/ 134 w 334"/>
                <a:gd name="T5" fmla="*/ 6 h 217"/>
                <a:gd name="T6" fmla="*/ 220 w 334"/>
                <a:gd name="T7" fmla="*/ 43 h 217"/>
                <a:gd name="T8" fmla="*/ 229 w 334"/>
                <a:gd name="T9" fmla="*/ 59 h 217"/>
                <a:gd name="T10" fmla="*/ 232 w 334"/>
                <a:gd name="T11" fmla="*/ 61 h 217"/>
                <a:gd name="T12" fmla="*/ 263 w 334"/>
                <a:gd name="T13" fmla="*/ 68 h 217"/>
                <a:gd name="T14" fmla="*/ 291 w 334"/>
                <a:gd name="T15" fmla="*/ 104 h 217"/>
                <a:gd name="T16" fmla="*/ 293 w 334"/>
                <a:gd name="T17" fmla="*/ 119 h 217"/>
                <a:gd name="T18" fmla="*/ 296 w 334"/>
                <a:gd name="T19" fmla="*/ 122 h 217"/>
                <a:gd name="T20" fmla="*/ 332 w 334"/>
                <a:gd name="T21" fmla="*/ 162 h 217"/>
                <a:gd name="T22" fmla="*/ 292 w 334"/>
                <a:gd name="T23" fmla="*/ 216 h 217"/>
                <a:gd name="T24" fmla="*/ 274 w 334"/>
                <a:gd name="T25" fmla="*/ 216 h 217"/>
                <a:gd name="T26" fmla="*/ 86 w 334"/>
                <a:gd name="T27" fmla="*/ 216 h 217"/>
                <a:gd name="T28" fmla="*/ 60 w 334"/>
                <a:gd name="T29" fmla="*/ 216 h 217"/>
                <a:gd name="T30" fmla="*/ 3 w 334"/>
                <a:gd name="T31" fmla="*/ 165 h 217"/>
                <a:gd name="T32" fmla="*/ 7 w 334"/>
                <a:gd name="T33" fmla="*/ 120 h 217"/>
                <a:gd name="T34" fmla="*/ 46 w 334"/>
                <a:gd name="T35" fmla="*/ 85 h 217"/>
                <a:gd name="T36" fmla="*/ 64 w 334"/>
                <a:gd name="T37" fmla="*/ 8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4" h="217">
                  <a:moveTo>
                    <a:pt x="64" y="81"/>
                  </a:moveTo>
                  <a:cubicBezTo>
                    <a:pt x="65" y="72"/>
                    <a:pt x="68" y="63"/>
                    <a:pt x="72" y="54"/>
                  </a:cubicBezTo>
                  <a:cubicBezTo>
                    <a:pt x="84" y="27"/>
                    <a:pt x="105" y="10"/>
                    <a:pt x="134" y="6"/>
                  </a:cubicBezTo>
                  <a:cubicBezTo>
                    <a:pt x="170" y="0"/>
                    <a:pt x="199" y="13"/>
                    <a:pt x="220" y="43"/>
                  </a:cubicBezTo>
                  <a:cubicBezTo>
                    <a:pt x="223" y="48"/>
                    <a:pt x="226" y="54"/>
                    <a:pt x="229" y="59"/>
                  </a:cubicBezTo>
                  <a:cubicBezTo>
                    <a:pt x="230" y="61"/>
                    <a:pt x="230" y="61"/>
                    <a:pt x="232" y="61"/>
                  </a:cubicBezTo>
                  <a:cubicBezTo>
                    <a:pt x="243" y="62"/>
                    <a:pt x="253" y="63"/>
                    <a:pt x="263" y="68"/>
                  </a:cubicBezTo>
                  <a:cubicBezTo>
                    <a:pt x="278" y="75"/>
                    <a:pt x="287" y="88"/>
                    <a:pt x="291" y="104"/>
                  </a:cubicBezTo>
                  <a:cubicBezTo>
                    <a:pt x="292" y="109"/>
                    <a:pt x="293" y="114"/>
                    <a:pt x="293" y="119"/>
                  </a:cubicBezTo>
                  <a:cubicBezTo>
                    <a:pt x="293" y="121"/>
                    <a:pt x="294" y="122"/>
                    <a:pt x="296" y="122"/>
                  </a:cubicBezTo>
                  <a:cubicBezTo>
                    <a:pt x="316" y="126"/>
                    <a:pt x="331" y="141"/>
                    <a:pt x="332" y="162"/>
                  </a:cubicBezTo>
                  <a:cubicBezTo>
                    <a:pt x="334" y="188"/>
                    <a:pt x="321" y="210"/>
                    <a:pt x="292" y="216"/>
                  </a:cubicBezTo>
                  <a:cubicBezTo>
                    <a:pt x="286" y="217"/>
                    <a:pt x="280" y="216"/>
                    <a:pt x="274" y="216"/>
                  </a:cubicBezTo>
                  <a:cubicBezTo>
                    <a:pt x="211" y="216"/>
                    <a:pt x="149" y="216"/>
                    <a:pt x="86" y="216"/>
                  </a:cubicBezTo>
                  <a:cubicBezTo>
                    <a:pt x="77" y="216"/>
                    <a:pt x="68" y="216"/>
                    <a:pt x="60" y="216"/>
                  </a:cubicBezTo>
                  <a:cubicBezTo>
                    <a:pt x="30" y="213"/>
                    <a:pt x="9" y="195"/>
                    <a:pt x="3" y="165"/>
                  </a:cubicBezTo>
                  <a:cubicBezTo>
                    <a:pt x="0" y="150"/>
                    <a:pt x="1" y="134"/>
                    <a:pt x="7" y="120"/>
                  </a:cubicBezTo>
                  <a:cubicBezTo>
                    <a:pt x="14" y="102"/>
                    <a:pt x="28" y="91"/>
                    <a:pt x="46" y="85"/>
                  </a:cubicBezTo>
                  <a:cubicBezTo>
                    <a:pt x="52" y="84"/>
                    <a:pt x="57" y="83"/>
                    <a:pt x="64" y="81"/>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2980" name="Freeform 91">
              <a:extLst>
                <a:ext uri="{FF2B5EF4-FFF2-40B4-BE49-F238E27FC236}">
                  <a16:creationId xmlns:a16="http://schemas.microsoft.com/office/drawing/2014/main" id="{F4B7B57F-6039-4929-BF07-C97F3F78053F}"/>
                </a:ext>
              </a:extLst>
            </p:cNvPr>
            <p:cNvSpPr>
              <a:spLocks noEditPoints="1"/>
            </p:cNvSpPr>
            <p:nvPr/>
          </p:nvSpPr>
          <p:spPr bwMode="auto">
            <a:xfrm>
              <a:off x="5588001" y="4252913"/>
              <a:ext cx="725488" cy="722313"/>
            </a:xfrm>
            <a:custGeom>
              <a:avLst/>
              <a:gdLst>
                <a:gd name="T0" fmla="*/ 199 w 335"/>
                <a:gd name="T1" fmla="*/ 284 h 334"/>
                <a:gd name="T2" fmla="*/ 209 w 335"/>
                <a:gd name="T3" fmla="*/ 264 h 334"/>
                <a:gd name="T4" fmla="*/ 199 w 335"/>
                <a:gd name="T5" fmla="*/ 263 h 334"/>
                <a:gd name="T6" fmla="*/ 187 w 335"/>
                <a:gd name="T7" fmla="*/ 261 h 334"/>
                <a:gd name="T8" fmla="*/ 181 w 335"/>
                <a:gd name="T9" fmla="*/ 247 h 334"/>
                <a:gd name="T10" fmla="*/ 217 w 335"/>
                <a:gd name="T11" fmla="*/ 244 h 334"/>
                <a:gd name="T12" fmla="*/ 229 w 335"/>
                <a:gd name="T13" fmla="*/ 182 h 334"/>
                <a:gd name="T14" fmla="*/ 168 w 335"/>
                <a:gd name="T15" fmla="*/ 180 h 334"/>
                <a:gd name="T16" fmla="*/ 166 w 335"/>
                <a:gd name="T17" fmla="*/ 235 h 334"/>
                <a:gd name="T18" fmla="*/ 161 w 335"/>
                <a:gd name="T19" fmla="*/ 240 h 334"/>
                <a:gd name="T20" fmla="*/ 150 w 335"/>
                <a:gd name="T21" fmla="*/ 210 h 334"/>
                <a:gd name="T22" fmla="*/ 147 w 335"/>
                <a:gd name="T23" fmla="*/ 180 h 334"/>
                <a:gd name="T24" fmla="*/ 92 w 335"/>
                <a:gd name="T25" fmla="*/ 177 h 334"/>
                <a:gd name="T26" fmla="*/ 73 w 335"/>
                <a:gd name="T27" fmla="*/ 148 h 334"/>
                <a:gd name="T28" fmla="*/ 84 w 335"/>
                <a:gd name="T29" fmla="*/ 99 h 334"/>
                <a:gd name="T30" fmla="*/ 31 w 335"/>
                <a:gd name="T31" fmla="*/ 98 h 334"/>
                <a:gd name="T32" fmla="*/ 16 w 335"/>
                <a:gd name="T33" fmla="*/ 124 h 334"/>
                <a:gd name="T34" fmla="*/ 40 w 335"/>
                <a:gd name="T35" fmla="*/ 57 h 334"/>
                <a:gd name="T36" fmla="*/ 323 w 335"/>
                <a:gd name="T37" fmla="*/ 150 h 334"/>
                <a:gd name="T38" fmla="*/ 194 w 335"/>
                <a:gd name="T39" fmla="*/ 328 h 334"/>
                <a:gd name="T40" fmla="*/ 204 w 335"/>
                <a:gd name="T41" fmla="*/ 315 h 334"/>
                <a:gd name="T42" fmla="*/ 278 w 335"/>
                <a:gd name="T43" fmla="*/ 263 h 334"/>
                <a:gd name="T44" fmla="*/ 229 w 335"/>
                <a:gd name="T45" fmla="*/ 263 h 334"/>
                <a:gd name="T46" fmla="*/ 202 w 335"/>
                <a:gd name="T47" fmla="*/ 306 h 334"/>
                <a:gd name="T48" fmla="*/ 233 w 335"/>
                <a:gd name="T49" fmla="*/ 98 h 334"/>
                <a:gd name="T50" fmla="*/ 244 w 335"/>
                <a:gd name="T51" fmla="*/ 162 h 334"/>
                <a:gd name="T52" fmla="*/ 305 w 335"/>
                <a:gd name="T53" fmla="*/ 165 h 334"/>
                <a:gd name="T54" fmla="*/ 307 w 335"/>
                <a:gd name="T55" fmla="*/ 154 h 334"/>
                <a:gd name="T56" fmla="*/ 286 w 335"/>
                <a:gd name="T57" fmla="*/ 98 h 334"/>
                <a:gd name="T58" fmla="*/ 233 w 335"/>
                <a:gd name="T59" fmla="*/ 98 h 334"/>
                <a:gd name="T60" fmla="*/ 303 w 335"/>
                <a:gd name="T61" fmla="*/ 180 h 334"/>
                <a:gd name="T62" fmla="*/ 247 w 335"/>
                <a:gd name="T63" fmla="*/ 180 h 334"/>
                <a:gd name="T64" fmla="*/ 243 w 335"/>
                <a:gd name="T65" fmla="*/ 195 h 334"/>
                <a:gd name="T66" fmla="*/ 233 w 335"/>
                <a:gd name="T67" fmla="*/ 246 h 334"/>
                <a:gd name="T68" fmla="*/ 287 w 335"/>
                <a:gd name="T69" fmla="*/ 247 h 334"/>
                <a:gd name="T70" fmla="*/ 307 w 335"/>
                <a:gd name="T71" fmla="*/ 194 h 334"/>
                <a:gd name="T72" fmla="*/ 166 w 335"/>
                <a:gd name="T73" fmla="*/ 132 h 334"/>
                <a:gd name="T74" fmla="*/ 166 w 335"/>
                <a:gd name="T75" fmla="*/ 161 h 334"/>
                <a:gd name="T76" fmla="*/ 226 w 335"/>
                <a:gd name="T77" fmla="*/ 165 h 334"/>
                <a:gd name="T78" fmla="*/ 226 w 335"/>
                <a:gd name="T79" fmla="*/ 136 h 334"/>
                <a:gd name="T80" fmla="*/ 214 w 335"/>
                <a:gd name="T81" fmla="*/ 98 h 334"/>
                <a:gd name="T82" fmla="*/ 166 w 335"/>
                <a:gd name="T83" fmla="*/ 101 h 334"/>
                <a:gd name="T84" fmla="*/ 88 w 335"/>
                <a:gd name="T85" fmla="*/ 164 h 334"/>
                <a:gd name="T86" fmla="*/ 148 w 335"/>
                <a:gd name="T87" fmla="*/ 165 h 334"/>
                <a:gd name="T88" fmla="*/ 150 w 335"/>
                <a:gd name="T89" fmla="*/ 101 h 334"/>
                <a:gd name="T90" fmla="*/ 102 w 335"/>
                <a:gd name="T91" fmla="*/ 99 h 334"/>
                <a:gd name="T92" fmla="*/ 96 w 335"/>
                <a:gd name="T93" fmla="*/ 113 h 334"/>
                <a:gd name="T94" fmla="*/ 88 w 335"/>
                <a:gd name="T95" fmla="*/ 164 h 334"/>
                <a:gd name="T96" fmla="*/ 193 w 335"/>
                <a:gd name="T97" fmla="*/ 28 h 334"/>
                <a:gd name="T98" fmla="*/ 225 w 335"/>
                <a:gd name="T99" fmla="*/ 80 h 334"/>
                <a:gd name="T100" fmla="*/ 275 w 335"/>
                <a:gd name="T101" fmla="*/ 83 h 334"/>
                <a:gd name="T102" fmla="*/ 194 w 335"/>
                <a:gd name="T103" fmla="*/ 27 h 334"/>
                <a:gd name="T104" fmla="*/ 40 w 335"/>
                <a:gd name="T105" fmla="*/ 83 h 334"/>
                <a:gd name="T106" fmla="*/ 91 w 335"/>
                <a:gd name="T107" fmla="*/ 80 h 334"/>
                <a:gd name="T108" fmla="*/ 123 w 335"/>
                <a:gd name="T109" fmla="*/ 28 h 334"/>
                <a:gd name="T110" fmla="*/ 167 w 335"/>
                <a:gd name="T111" fmla="*/ 24 h 334"/>
                <a:gd name="T112" fmla="*/ 166 w 335"/>
                <a:gd name="T113" fmla="*/ 27 h 334"/>
                <a:gd name="T114" fmla="*/ 170 w 335"/>
                <a:gd name="T115" fmla="*/ 83 h 334"/>
                <a:gd name="T116" fmla="*/ 209 w 335"/>
                <a:gd name="T117" fmla="*/ 82 h 334"/>
                <a:gd name="T118" fmla="*/ 150 w 335"/>
                <a:gd name="T119" fmla="*/ 24 h 334"/>
                <a:gd name="T120" fmla="*/ 107 w 335"/>
                <a:gd name="T121" fmla="*/ 82 h 334"/>
                <a:gd name="T122" fmla="*/ 148 w 335"/>
                <a:gd name="T123" fmla="*/ 83 h 334"/>
                <a:gd name="T124" fmla="*/ 150 w 335"/>
                <a:gd name="T125" fmla="*/ 2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 h="334">
                  <a:moveTo>
                    <a:pt x="200" y="308"/>
                  </a:moveTo>
                  <a:cubicBezTo>
                    <a:pt x="201" y="300"/>
                    <a:pt x="201" y="292"/>
                    <a:pt x="199" y="284"/>
                  </a:cubicBezTo>
                  <a:cubicBezTo>
                    <a:pt x="199" y="283"/>
                    <a:pt x="200" y="282"/>
                    <a:pt x="200" y="280"/>
                  </a:cubicBezTo>
                  <a:cubicBezTo>
                    <a:pt x="203" y="275"/>
                    <a:pt x="206" y="270"/>
                    <a:pt x="209" y="264"/>
                  </a:cubicBezTo>
                  <a:cubicBezTo>
                    <a:pt x="209" y="264"/>
                    <a:pt x="209" y="263"/>
                    <a:pt x="209" y="263"/>
                  </a:cubicBezTo>
                  <a:cubicBezTo>
                    <a:pt x="206" y="263"/>
                    <a:pt x="202" y="263"/>
                    <a:pt x="199" y="263"/>
                  </a:cubicBezTo>
                  <a:cubicBezTo>
                    <a:pt x="196" y="263"/>
                    <a:pt x="194" y="262"/>
                    <a:pt x="191" y="263"/>
                  </a:cubicBezTo>
                  <a:cubicBezTo>
                    <a:pt x="190" y="263"/>
                    <a:pt x="188" y="262"/>
                    <a:pt x="187" y="261"/>
                  </a:cubicBezTo>
                  <a:cubicBezTo>
                    <a:pt x="183" y="255"/>
                    <a:pt x="177" y="250"/>
                    <a:pt x="170" y="247"/>
                  </a:cubicBezTo>
                  <a:cubicBezTo>
                    <a:pt x="174" y="247"/>
                    <a:pt x="178" y="247"/>
                    <a:pt x="181" y="247"/>
                  </a:cubicBezTo>
                  <a:cubicBezTo>
                    <a:pt x="192" y="247"/>
                    <a:pt x="203" y="247"/>
                    <a:pt x="214" y="247"/>
                  </a:cubicBezTo>
                  <a:cubicBezTo>
                    <a:pt x="215" y="247"/>
                    <a:pt x="216" y="246"/>
                    <a:pt x="217" y="244"/>
                  </a:cubicBezTo>
                  <a:cubicBezTo>
                    <a:pt x="221" y="232"/>
                    <a:pt x="225" y="219"/>
                    <a:pt x="226" y="205"/>
                  </a:cubicBezTo>
                  <a:cubicBezTo>
                    <a:pt x="227" y="198"/>
                    <a:pt x="228" y="190"/>
                    <a:pt x="229" y="182"/>
                  </a:cubicBezTo>
                  <a:cubicBezTo>
                    <a:pt x="229" y="181"/>
                    <a:pt x="228" y="180"/>
                    <a:pt x="227" y="180"/>
                  </a:cubicBezTo>
                  <a:cubicBezTo>
                    <a:pt x="207" y="180"/>
                    <a:pt x="188" y="180"/>
                    <a:pt x="168" y="180"/>
                  </a:cubicBezTo>
                  <a:cubicBezTo>
                    <a:pt x="166" y="180"/>
                    <a:pt x="166" y="182"/>
                    <a:pt x="166" y="183"/>
                  </a:cubicBezTo>
                  <a:cubicBezTo>
                    <a:pt x="166" y="200"/>
                    <a:pt x="166" y="218"/>
                    <a:pt x="166" y="235"/>
                  </a:cubicBezTo>
                  <a:cubicBezTo>
                    <a:pt x="166" y="238"/>
                    <a:pt x="166" y="241"/>
                    <a:pt x="166" y="245"/>
                  </a:cubicBezTo>
                  <a:cubicBezTo>
                    <a:pt x="162" y="245"/>
                    <a:pt x="161" y="244"/>
                    <a:pt x="161" y="240"/>
                  </a:cubicBezTo>
                  <a:cubicBezTo>
                    <a:pt x="159" y="231"/>
                    <a:pt x="156" y="222"/>
                    <a:pt x="151" y="214"/>
                  </a:cubicBezTo>
                  <a:cubicBezTo>
                    <a:pt x="151" y="213"/>
                    <a:pt x="150" y="211"/>
                    <a:pt x="150" y="210"/>
                  </a:cubicBezTo>
                  <a:cubicBezTo>
                    <a:pt x="150" y="201"/>
                    <a:pt x="150" y="192"/>
                    <a:pt x="150" y="183"/>
                  </a:cubicBezTo>
                  <a:cubicBezTo>
                    <a:pt x="150" y="181"/>
                    <a:pt x="150" y="180"/>
                    <a:pt x="147" y="180"/>
                  </a:cubicBezTo>
                  <a:cubicBezTo>
                    <a:pt x="131" y="180"/>
                    <a:pt x="114" y="180"/>
                    <a:pt x="97" y="180"/>
                  </a:cubicBezTo>
                  <a:cubicBezTo>
                    <a:pt x="95" y="180"/>
                    <a:pt x="93" y="180"/>
                    <a:pt x="92" y="177"/>
                  </a:cubicBezTo>
                  <a:cubicBezTo>
                    <a:pt x="87" y="168"/>
                    <a:pt x="82" y="160"/>
                    <a:pt x="75" y="154"/>
                  </a:cubicBezTo>
                  <a:cubicBezTo>
                    <a:pt x="73" y="152"/>
                    <a:pt x="73" y="150"/>
                    <a:pt x="73" y="148"/>
                  </a:cubicBezTo>
                  <a:cubicBezTo>
                    <a:pt x="75" y="136"/>
                    <a:pt x="77" y="123"/>
                    <a:pt x="80" y="111"/>
                  </a:cubicBezTo>
                  <a:cubicBezTo>
                    <a:pt x="81" y="107"/>
                    <a:pt x="82" y="103"/>
                    <a:pt x="84" y="99"/>
                  </a:cubicBezTo>
                  <a:cubicBezTo>
                    <a:pt x="83" y="99"/>
                    <a:pt x="82" y="98"/>
                    <a:pt x="81" y="98"/>
                  </a:cubicBezTo>
                  <a:cubicBezTo>
                    <a:pt x="64" y="98"/>
                    <a:pt x="47" y="98"/>
                    <a:pt x="31" y="98"/>
                  </a:cubicBezTo>
                  <a:cubicBezTo>
                    <a:pt x="29" y="98"/>
                    <a:pt x="28" y="99"/>
                    <a:pt x="27" y="101"/>
                  </a:cubicBezTo>
                  <a:cubicBezTo>
                    <a:pt x="23" y="108"/>
                    <a:pt x="19" y="116"/>
                    <a:pt x="16" y="124"/>
                  </a:cubicBezTo>
                  <a:cubicBezTo>
                    <a:pt x="11" y="123"/>
                    <a:pt x="6" y="123"/>
                    <a:pt x="0" y="123"/>
                  </a:cubicBezTo>
                  <a:cubicBezTo>
                    <a:pt x="8" y="97"/>
                    <a:pt x="22" y="75"/>
                    <a:pt x="40" y="57"/>
                  </a:cubicBezTo>
                  <a:cubicBezTo>
                    <a:pt x="69" y="28"/>
                    <a:pt x="103" y="12"/>
                    <a:pt x="144" y="8"/>
                  </a:cubicBezTo>
                  <a:cubicBezTo>
                    <a:pt x="238" y="0"/>
                    <a:pt x="312" y="68"/>
                    <a:pt x="323" y="150"/>
                  </a:cubicBezTo>
                  <a:cubicBezTo>
                    <a:pt x="335" y="239"/>
                    <a:pt x="274" y="318"/>
                    <a:pt x="191" y="334"/>
                  </a:cubicBezTo>
                  <a:cubicBezTo>
                    <a:pt x="192" y="332"/>
                    <a:pt x="193" y="330"/>
                    <a:pt x="194" y="328"/>
                  </a:cubicBezTo>
                  <a:cubicBezTo>
                    <a:pt x="195" y="326"/>
                    <a:pt x="197" y="324"/>
                    <a:pt x="197" y="322"/>
                  </a:cubicBezTo>
                  <a:cubicBezTo>
                    <a:pt x="198" y="317"/>
                    <a:pt x="200" y="316"/>
                    <a:pt x="204" y="315"/>
                  </a:cubicBezTo>
                  <a:cubicBezTo>
                    <a:pt x="230" y="307"/>
                    <a:pt x="252" y="292"/>
                    <a:pt x="270" y="273"/>
                  </a:cubicBezTo>
                  <a:cubicBezTo>
                    <a:pt x="272" y="270"/>
                    <a:pt x="275" y="266"/>
                    <a:pt x="278" y="263"/>
                  </a:cubicBezTo>
                  <a:cubicBezTo>
                    <a:pt x="276" y="263"/>
                    <a:pt x="276" y="263"/>
                    <a:pt x="275" y="263"/>
                  </a:cubicBezTo>
                  <a:cubicBezTo>
                    <a:pt x="259" y="263"/>
                    <a:pt x="244" y="263"/>
                    <a:pt x="229" y="263"/>
                  </a:cubicBezTo>
                  <a:cubicBezTo>
                    <a:pt x="227" y="263"/>
                    <a:pt x="226" y="263"/>
                    <a:pt x="226" y="265"/>
                  </a:cubicBezTo>
                  <a:cubicBezTo>
                    <a:pt x="220" y="279"/>
                    <a:pt x="212" y="293"/>
                    <a:pt x="202" y="306"/>
                  </a:cubicBezTo>
                  <a:cubicBezTo>
                    <a:pt x="202" y="307"/>
                    <a:pt x="201" y="307"/>
                    <a:pt x="200" y="308"/>
                  </a:cubicBezTo>
                  <a:close/>
                  <a:moveTo>
                    <a:pt x="233" y="98"/>
                  </a:moveTo>
                  <a:cubicBezTo>
                    <a:pt x="233" y="100"/>
                    <a:pt x="233" y="101"/>
                    <a:pt x="234" y="101"/>
                  </a:cubicBezTo>
                  <a:cubicBezTo>
                    <a:pt x="240" y="121"/>
                    <a:pt x="243" y="141"/>
                    <a:pt x="244" y="162"/>
                  </a:cubicBezTo>
                  <a:cubicBezTo>
                    <a:pt x="244" y="164"/>
                    <a:pt x="245" y="165"/>
                    <a:pt x="247" y="165"/>
                  </a:cubicBezTo>
                  <a:cubicBezTo>
                    <a:pt x="266" y="165"/>
                    <a:pt x="286" y="165"/>
                    <a:pt x="305" y="165"/>
                  </a:cubicBezTo>
                  <a:cubicBezTo>
                    <a:pt x="306" y="165"/>
                    <a:pt x="307" y="165"/>
                    <a:pt x="308" y="164"/>
                  </a:cubicBezTo>
                  <a:cubicBezTo>
                    <a:pt x="308" y="161"/>
                    <a:pt x="307" y="157"/>
                    <a:pt x="307" y="154"/>
                  </a:cubicBezTo>
                  <a:cubicBezTo>
                    <a:pt x="305" y="135"/>
                    <a:pt x="299" y="117"/>
                    <a:pt x="290" y="101"/>
                  </a:cubicBezTo>
                  <a:cubicBezTo>
                    <a:pt x="289" y="99"/>
                    <a:pt x="288" y="98"/>
                    <a:pt x="286" y="98"/>
                  </a:cubicBezTo>
                  <a:cubicBezTo>
                    <a:pt x="270" y="98"/>
                    <a:pt x="253" y="98"/>
                    <a:pt x="237" y="98"/>
                  </a:cubicBezTo>
                  <a:cubicBezTo>
                    <a:pt x="236" y="98"/>
                    <a:pt x="235" y="98"/>
                    <a:pt x="233" y="98"/>
                  </a:cubicBezTo>
                  <a:close/>
                  <a:moveTo>
                    <a:pt x="308" y="180"/>
                  </a:moveTo>
                  <a:cubicBezTo>
                    <a:pt x="306" y="180"/>
                    <a:pt x="305" y="180"/>
                    <a:pt x="303" y="180"/>
                  </a:cubicBezTo>
                  <a:cubicBezTo>
                    <a:pt x="299" y="180"/>
                    <a:pt x="295" y="180"/>
                    <a:pt x="291" y="180"/>
                  </a:cubicBezTo>
                  <a:cubicBezTo>
                    <a:pt x="276" y="180"/>
                    <a:pt x="262" y="180"/>
                    <a:pt x="247" y="180"/>
                  </a:cubicBezTo>
                  <a:cubicBezTo>
                    <a:pt x="245" y="180"/>
                    <a:pt x="244" y="181"/>
                    <a:pt x="244" y="183"/>
                  </a:cubicBezTo>
                  <a:cubicBezTo>
                    <a:pt x="244" y="187"/>
                    <a:pt x="244" y="191"/>
                    <a:pt x="243" y="195"/>
                  </a:cubicBezTo>
                  <a:cubicBezTo>
                    <a:pt x="242" y="210"/>
                    <a:pt x="239" y="225"/>
                    <a:pt x="235" y="240"/>
                  </a:cubicBezTo>
                  <a:cubicBezTo>
                    <a:pt x="234" y="242"/>
                    <a:pt x="234" y="244"/>
                    <a:pt x="233" y="246"/>
                  </a:cubicBezTo>
                  <a:cubicBezTo>
                    <a:pt x="234" y="246"/>
                    <a:pt x="234" y="247"/>
                    <a:pt x="235" y="247"/>
                  </a:cubicBezTo>
                  <a:cubicBezTo>
                    <a:pt x="252" y="247"/>
                    <a:pt x="269" y="247"/>
                    <a:pt x="287" y="247"/>
                  </a:cubicBezTo>
                  <a:cubicBezTo>
                    <a:pt x="288" y="247"/>
                    <a:pt x="289" y="246"/>
                    <a:pt x="290" y="245"/>
                  </a:cubicBezTo>
                  <a:cubicBezTo>
                    <a:pt x="299" y="229"/>
                    <a:pt x="304" y="212"/>
                    <a:pt x="307" y="194"/>
                  </a:cubicBezTo>
                  <a:cubicBezTo>
                    <a:pt x="308" y="189"/>
                    <a:pt x="308" y="185"/>
                    <a:pt x="308" y="180"/>
                  </a:cubicBezTo>
                  <a:close/>
                  <a:moveTo>
                    <a:pt x="166" y="132"/>
                  </a:moveTo>
                  <a:cubicBezTo>
                    <a:pt x="166" y="132"/>
                    <a:pt x="166" y="132"/>
                    <a:pt x="166" y="132"/>
                  </a:cubicBezTo>
                  <a:cubicBezTo>
                    <a:pt x="166" y="142"/>
                    <a:pt x="166" y="151"/>
                    <a:pt x="166" y="161"/>
                  </a:cubicBezTo>
                  <a:cubicBezTo>
                    <a:pt x="166" y="165"/>
                    <a:pt x="166" y="165"/>
                    <a:pt x="169" y="165"/>
                  </a:cubicBezTo>
                  <a:cubicBezTo>
                    <a:pt x="188" y="165"/>
                    <a:pt x="207" y="165"/>
                    <a:pt x="226" y="165"/>
                  </a:cubicBezTo>
                  <a:cubicBezTo>
                    <a:pt x="228" y="165"/>
                    <a:pt x="229" y="164"/>
                    <a:pt x="229" y="162"/>
                  </a:cubicBezTo>
                  <a:cubicBezTo>
                    <a:pt x="228" y="153"/>
                    <a:pt x="227" y="144"/>
                    <a:pt x="226" y="136"/>
                  </a:cubicBezTo>
                  <a:cubicBezTo>
                    <a:pt x="224" y="123"/>
                    <a:pt x="221" y="112"/>
                    <a:pt x="217" y="100"/>
                  </a:cubicBezTo>
                  <a:cubicBezTo>
                    <a:pt x="216" y="99"/>
                    <a:pt x="216" y="98"/>
                    <a:pt x="214" y="98"/>
                  </a:cubicBezTo>
                  <a:cubicBezTo>
                    <a:pt x="199" y="98"/>
                    <a:pt x="184" y="98"/>
                    <a:pt x="169" y="98"/>
                  </a:cubicBezTo>
                  <a:cubicBezTo>
                    <a:pt x="166" y="98"/>
                    <a:pt x="166" y="99"/>
                    <a:pt x="166" y="101"/>
                  </a:cubicBezTo>
                  <a:cubicBezTo>
                    <a:pt x="166" y="112"/>
                    <a:pt x="166" y="122"/>
                    <a:pt x="166" y="132"/>
                  </a:cubicBezTo>
                  <a:close/>
                  <a:moveTo>
                    <a:pt x="88" y="164"/>
                  </a:moveTo>
                  <a:cubicBezTo>
                    <a:pt x="89" y="165"/>
                    <a:pt x="89" y="165"/>
                    <a:pt x="89" y="165"/>
                  </a:cubicBezTo>
                  <a:cubicBezTo>
                    <a:pt x="109" y="165"/>
                    <a:pt x="129" y="165"/>
                    <a:pt x="148" y="165"/>
                  </a:cubicBezTo>
                  <a:cubicBezTo>
                    <a:pt x="150" y="165"/>
                    <a:pt x="150" y="164"/>
                    <a:pt x="150" y="162"/>
                  </a:cubicBezTo>
                  <a:cubicBezTo>
                    <a:pt x="150" y="142"/>
                    <a:pt x="150" y="121"/>
                    <a:pt x="150" y="101"/>
                  </a:cubicBezTo>
                  <a:cubicBezTo>
                    <a:pt x="150" y="99"/>
                    <a:pt x="150" y="98"/>
                    <a:pt x="148" y="98"/>
                  </a:cubicBezTo>
                  <a:cubicBezTo>
                    <a:pt x="133" y="98"/>
                    <a:pt x="118" y="98"/>
                    <a:pt x="102" y="99"/>
                  </a:cubicBezTo>
                  <a:cubicBezTo>
                    <a:pt x="102" y="99"/>
                    <a:pt x="100" y="99"/>
                    <a:pt x="100" y="100"/>
                  </a:cubicBezTo>
                  <a:cubicBezTo>
                    <a:pt x="99" y="104"/>
                    <a:pt x="97" y="108"/>
                    <a:pt x="96" y="113"/>
                  </a:cubicBezTo>
                  <a:cubicBezTo>
                    <a:pt x="93" y="125"/>
                    <a:pt x="90" y="137"/>
                    <a:pt x="89" y="150"/>
                  </a:cubicBezTo>
                  <a:cubicBezTo>
                    <a:pt x="88" y="155"/>
                    <a:pt x="88" y="160"/>
                    <a:pt x="88" y="164"/>
                  </a:cubicBezTo>
                  <a:close/>
                  <a:moveTo>
                    <a:pt x="194" y="27"/>
                  </a:moveTo>
                  <a:cubicBezTo>
                    <a:pt x="194" y="28"/>
                    <a:pt x="193" y="28"/>
                    <a:pt x="193" y="28"/>
                  </a:cubicBezTo>
                  <a:cubicBezTo>
                    <a:pt x="194" y="29"/>
                    <a:pt x="194" y="29"/>
                    <a:pt x="195" y="30"/>
                  </a:cubicBezTo>
                  <a:cubicBezTo>
                    <a:pt x="207" y="45"/>
                    <a:pt x="218" y="62"/>
                    <a:pt x="225" y="80"/>
                  </a:cubicBezTo>
                  <a:cubicBezTo>
                    <a:pt x="226" y="81"/>
                    <a:pt x="227" y="83"/>
                    <a:pt x="229" y="83"/>
                  </a:cubicBezTo>
                  <a:cubicBezTo>
                    <a:pt x="244" y="83"/>
                    <a:pt x="260" y="83"/>
                    <a:pt x="275" y="83"/>
                  </a:cubicBezTo>
                  <a:cubicBezTo>
                    <a:pt x="276" y="83"/>
                    <a:pt x="277" y="82"/>
                    <a:pt x="278" y="82"/>
                  </a:cubicBezTo>
                  <a:cubicBezTo>
                    <a:pt x="256" y="54"/>
                    <a:pt x="228" y="36"/>
                    <a:pt x="194" y="27"/>
                  </a:cubicBezTo>
                  <a:close/>
                  <a:moveTo>
                    <a:pt x="39" y="82"/>
                  </a:moveTo>
                  <a:cubicBezTo>
                    <a:pt x="40" y="82"/>
                    <a:pt x="40" y="83"/>
                    <a:pt x="40" y="83"/>
                  </a:cubicBezTo>
                  <a:cubicBezTo>
                    <a:pt x="56" y="83"/>
                    <a:pt x="72" y="83"/>
                    <a:pt x="88" y="83"/>
                  </a:cubicBezTo>
                  <a:cubicBezTo>
                    <a:pt x="89" y="83"/>
                    <a:pt x="90" y="82"/>
                    <a:pt x="91" y="80"/>
                  </a:cubicBezTo>
                  <a:cubicBezTo>
                    <a:pt x="97" y="66"/>
                    <a:pt x="104" y="53"/>
                    <a:pt x="113" y="41"/>
                  </a:cubicBezTo>
                  <a:cubicBezTo>
                    <a:pt x="117" y="36"/>
                    <a:pt x="120" y="32"/>
                    <a:pt x="123" y="28"/>
                  </a:cubicBezTo>
                  <a:cubicBezTo>
                    <a:pt x="88" y="36"/>
                    <a:pt x="61" y="54"/>
                    <a:pt x="39" y="82"/>
                  </a:cubicBezTo>
                  <a:close/>
                  <a:moveTo>
                    <a:pt x="167" y="24"/>
                  </a:moveTo>
                  <a:cubicBezTo>
                    <a:pt x="167" y="24"/>
                    <a:pt x="166" y="24"/>
                    <a:pt x="166" y="24"/>
                  </a:cubicBezTo>
                  <a:cubicBezTo>
                    <a:pt x="166" y="25"/>
                    <a:pt x="166" y="26"/>
                    <a:pt x="166" y="27"/>
                  </a:cubicBezTo>
                  <a:cubicBezTo>
                    <a:pt x="166" y="44"/>
                    <a:pt x="166" y="61"/>
                    <a:pt x="166" y="79"/>
                  </a:cubicBezTo>
                  <a:cubicBezTo>
                    <a:pt x="166" y="83"/>
                    <a:pt x="166" y="83"/>
                    <a:pt x="170" y="83"/>
                  </a:cubicBezTo>
                  <a:cubicBezTo>
                    <a:pt x="182" y="83"/>
                    <a:pt x="194" y="83"/>
                    <a:pt x="206" y="83"/>
                  </a:cubicBezTo>
                  <a:cubicBezTo>
                    <a:pt x="207" y="83"/>
                    <a:pt x="208" y="82"/>
                    <a:pt x="209" y="82"/>
                  </a:cubicBezTo>
                  <a:cubicBezTo>
                    <a:pt x="199" y="60"/>
                    <a:pt x="185" y="40"/>
                    <a:pt x="167" y="24"/>
                  </a:cubicBezTo>
                  <a:close/>
                  <a:moveTo>
                    <a:pt x="150" y="24"/>
                  </a:moveTo>
                  <a:cubicBezTo>
                    <a:pt x="150" y="24"/>
                    <a:pt x="150" y="24"/>
                    <a:pt x="150" y="24"/>
                  </a:cubicBezTo>
                  <a:cubicBezTo>
                    <a:pt x="131" y="40"/>
                    <a:pt x="118" y="60"/>
                    <a:pt x="107" y="82"/>
                  </a:cubicBezTo>
                  <a:cubicBezTo>
                    <a:pt x="108" y="82"/>
                    <a:pt x="108" y="83"/>
                    <a:pt x="109" y="83"/>
                  </a:cubicBezTo>
                  <a:cubicBezTo>
                    <a:pt x="122" y="83"/>
                    <a:pt x="135" y="83"/>
                    <a:pt x="148" y="83"/>
                  </a:cubicBezTo>
                  <a:cubicBezTo>
                    <a:pt x="150" y="83"/>
                    <a:pt x="150" y="82"/>
                    <a:pt x="150" y="80"/>
                  </a:cubicBezTo>
                  <a:cubicBezTo>
                    <a:pt x="150" y="62"/>
                    <a:pt x="150" y="45"/>
                    <a:pt x="150" y="27"/>
                  </a:cubicBezTo>
                  <a:cubicBezTo>
                    <a:pt x="150" y="26"/>
                    <a:pt x="150" y="25"/>
                    <a:pt x="150" y="24"/>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grpSp>
      <p:pic>
        <p:nvPicPr>
          <p:cNvPr id="2983" name="Imagen 2982">
            <a:extLst>
              <a:ext uri="{FF2B5EF4-FFF2-40B4-BE49-F238E27FC236}">
                <a16:creationId xmlns:a16="http://schemas.microsoft.com/office/drawing/2014/main" id="{958247FD-88D1-492F-8229-522BE2FC5680}"/>
              </a:ext>
            </a:extLst>
          </p:cNvPr>
          <p:cNvPicPr>
            <a:picLocks noChangeAspect="1"/>
          </p:cNvPicPr>
          <p:nvPr/>
        </p:nvPicPr>
        <p:blipFill>
          <a:blip r:embed="rId3"/>
          <a:stretch>
            <a:fillRect/>
          </a:stretch>
        </p:blipFill>
        <p:spPr>
          <a:xfrm>
            <a:off x="7213022" y="3681781"/>
            <a:ext cx="1296846" cy="1180363"/>
          </a:xfrm>
          <a:prstGeom prst="rect">
            <a:avLst/>
          </a:prstGeom>
        </p:spPr>
      </p:pic>
    </p:spTree>
    <p:extLst>
      <p:ext uri="{BB962C8B-B14F-4D97-AF65-F5344CB8AC3E}">
        <p14:creationId xmlns:p14="http://schemas.microsoft.com/office/powerpoint/2010/main" val="25785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6"/>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6"/>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0" y="1139039"/>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7" y="3464239"/>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1"/>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1"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2" y="2658937"/>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8" y="3460064"/>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2"/>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7" y="1154562"/>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9"/>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6"/>
            <a:ext cx="303110" cy="420181"/>
            <a:chOff x="-38860325" y="3221750"/>
            <a:chExt cx="228425" cy="316650"/>
          </a:xfrm>
          <a:solidFill>
            <a:schemeClr val="accent6">
              <a:lumMod val="10000"/>
            </a:schemeClr>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2"/>
            <a:ext cx="483152" cy="480761"/>
            <a:chOff x="-38538975" y="3954250"/>
            <a:chExt cx="318225" cy="316650"/>
          </a:xfrm>
          <a:solidFill>
            <a:schemeClr val="accent6">
              <a:lumMod val="10000"/>
            </a:schemeClr>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chemeClr val="accent6">
              <a:lumMod val="10000"/>
            </a:schemeClr>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1"/>
            <a:ext cx="372406" cy="364373"/>
            <a:chOff x="-41117650" y="3605525"/>
            <a:chExt cx="324500" cy="317500"/>
          </a:xfrm>
          <a:solidFill>
            <a:schemeClr val="accent6">
              <a:lumMod val="10000"/>
            </a:schemeClr>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4" y="4157042"/>
            <a:ext cx="352265" cy="356769"/>
            <a:chOff x="-42617300" y="3587775"/>
            <a:chExt cx="306950" cy="310875"/>
          </a:xfrm>
          <a:solidFill>
            <a:schemeClr val="accent6">
              <a:lumMod val="10000"/>
            </a:schemeClr>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1"/>
            <a:ext cx="365204" cy="332669"/>
            <a:chOff x="-40745125" y="3632900"/>
            <a:chExt cx="318225" cy="289875"/>
          </a:xfrm>
          <a:solidFill>
            <a:schemeClr val="accent6">
              <a:lumMod val="10000"/>
            </a:schemeClr>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chemeClr val="accent6">
              <a:lumMod val="10000"/>
            </a:schemeClr>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chemeClr val="accent6">
              <a:lumMod val="10000"/>
            </a:schemeClr>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9" y="4193493"/>
            <a:ext cx="362507" cy="283867"/>
            <a:chOff x="-41526450" y="3653375"/>
            <a:chExt cx="315875" cy="247350"/>
          </a:xfrm>
          <a:solidFill>
            <a:schemeClr val="accent6">
              <a:lumMod val="10000"/>
            </a:schemeClr>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6"/>
            <a:ext cx="360504" cy="414709"/>
            <a:chOff x="-42971725" y="3217825"/>
            <a:chExt cx="275675" cy="317125"/>
          </a:xfrm>
          <a:solidFill>
            <a:schemeClr val="accent6">
              <a:lumMod val="10000"/>
            </a:schemeClr>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chemeClr val="accent6">
              <a:lumMod val="10000"/>
            </a:schemeClr>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chemeClr val="accent6">
              <a:lumMod val="10000"/>
            </a:schemeClr>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5"/>
            <a:ext cx="421868" cy="414479"/>
            <a:chOff x="-40748275" y="3238700"/>
            <a:chExt cx="322600" cy="316950"/>
          </a:xfrm>
          <a:solidFill>
            <a:schemeClr val="accent6">
              <a:lumMod val="10000"/>
            </a:schemeClr>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chemeClr val="accent6">
              <a:lumMod val="10000"/>
            </a:schemeClr>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chemeClr val="accent6">
              <a:lumMod val="10000"/>
            </a:schemeClr>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chemeClr val="accent6">
              <a:lumMod val="10000"/>
            </a:schemeClr>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chemeClr val="accent6">
              <a:lumMod val="10000"/>
            </a:schemeClr>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chemeClr val="accent6">
              <a:lumMod val="10000"/>
            </a:schemeClr>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chemeClr val="accent6">
              <a:lumMod val="10000"/>
            </a:schemeClr>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9" y="2748310"/>
            <a:ext cx="338933" cy="317742"/>
            <a:chOff x="4456875" y="2635825"/>
            <a:chExt cx="481825" cy="451700"/>
          </a:xfrm>
          <a:solidFill>
            <a:schemeClr val="accent6">
              <a:lumMod val="10000"/>
            </a:schemeClr>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080802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B</a:t>
            </a:r>
          </a:p>
        </p:txBody>
      </p:sp>
      <p:grpSp>
        <p:nvGrpSpPr>
          <p:cNvPr id="4" name="Grupo 3"/>
          <p:cNvGrpSpPr/>
          <p:nvPr/>
        </p:nvGrpSpPr>
        <p:grpSpPr>
          <a:xfrm>
            <a:off x="3128872" y="1179622"/>
            <a:ext cx="5793674" cy="3359816"/>
            <a:chOff x="4171826" y="1572826"/>
            <a:chExt cx="8233076" cy="4479755"/>
          </a:xfrm>
          <a:solidFill>
            <a:schemeClr val="accent6">
              <a:lumMod val="10000"/>
            </a:schemeClr>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4006810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4"/>
            <a:ext cx="8679898" cy="543185"/>
          </a:xfrm>
        </p:spPr>
        <p:txBody>
          <a:bodyPr>
            <a:noAutofit/>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0"/>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9" y="3486044"/>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8" y="3416943"/>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4"/>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3"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7"/>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8"/>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2"/>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4"/>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8"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7"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5"/>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1" y="926485"/>
            <a:ext cx="425141" cy="424850"/>
            <a:chOff x="-34004625" y="3585850"/>
            <a:chExt cx="292225" cy="292025"/>
          </a:xfrm>
          <a:solidFill>
            <a:schemeClr val="accent6">
              <a:lumMod val="10000"/>
            </a:schemeClr>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6" y="1728546"/>
            <a:ext cx="414065" cy="412966"/>
            <a:chOff x="-30345325" y="3184750"/>
            <a:chExt cx="292225" cy="291450"/>
          </a:xfrm>
          <a:solidFill>
            <a:schemeClr val="accent6">
              <a:lumMod val="10000"/>
            </a:schemeClr>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5" y="3483025"/>
            <a:ext cx="381641" cy="422300"/>
            <a:chOff x="-30354000" y="3569100"/>
            <a:chExt cx="292250" cy="292225"/>
          </a:xfrm>
          <a:solidFill>
            <a:schemeClr val="accent6">
              <a:lumMod val="10000"/>
            </a:schemeClr>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chemeClr val="accent6">
              <a:lumMod val="10000"/>
            </a:schemeClr>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7" y="2558380"/>
            <a:ext cx="453661" cy="454361"/>
            <a:chOff x="-31093575" y="3552550"/>
            <a:chExt cx="291450" cy="291900"/>
          </a:xfrm>
          <a:solidFill>
            <a:schemeClr val="accent6">
              <a:lumMod val="10000"/>
            </a:schemeClr>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2" y="935257"/>
            <a:ext cx="374965" cy="450422"/>
            <a:chOff x="-35814600" y="3202075"/>
            <a:chExt cx="242625" cy="291450"/>
          </a:xfrm>
          <a:solidFill>
            <a:schemeClr val="accent6">
              <a:lumMod val="10000"/>
            </a:schemeClr>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5" y="908464"/>
            <a:ext cx="450421" cy="450422"/>
            <a:chOff x="-34003850" y="3227275"/>
            <a:chExt cx="291450" cy="291450"/>
          </a:xfrm>
          <a:solidFill>
            <a:schemeClr val="accent6">
              <a:lumMod val="10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chemeClr val="accent6">
              <a:lumMod val="10000"/>
            </a:schemeClr>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chemeClr val="accent6">
              <a:lumMod val="10000"/>
            </a:schemeClr>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chemeClr val="accent6">
              <a:lumMod val="10000"/>
            </a:schemeClr>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chemeClr val="accent6">
              <a:lumMod val="10000"/>
            </a:schemeClr>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6"/>
            <a:ext cx="456488" cy="451079"/>
            <a:chOff x="-34408675" y="3202075"/>
            <a:chExt cx="295375" cy="291875"/>
          </a:xfrm>
          <a:solidFill>
            <a:schemeClr val="accent6">
              <a:lumMod val="10000"/>
            </a:schemeClr>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chemeClr val="accent6">
              <a:lumMod val="10000"/>
            </a:schemeClr>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0"/>
            <a:ext cx="460833" cy="449225"/>
            <a:chOff x="-31817400" y="3910025"/>
            <a:chExt cx="301675" cy="294075"/>
          </a:xfrm>
          <a:solidFill>
            <a:schemeClr val="accent6">
              <a:lumMod val="10000"/>
            </a:schemeClr>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chemeClr val="accent6">
              <a:lumMod val="10000"/>
            </a:schemeClr>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chemeClr val="accent6">
              <a:lumMod val="10000"/>
            </a:schemeClr>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chemeClr val="accent6">
              <a:lumMod val="10000"/>
            </a:schemeClr>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2" y="1707954"/>
            <a:ext cx="469273" cy="446093"/>
            <a:chOff x="-32576675" y="3944600"/>
            <a:chExt cx="307200" cy="292025"/>
          </a:xfrm>
          <a:solidFill>
            <a:schemeClr val="accent6">
              <a:lumMod val="10000"/>
            </a:schemeClr>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chemeClr val="accent6">
              <a:lumMod val="10000"/>
            </a:schemeClr>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4"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5"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5"/>
            <a:ext cx="461288" cy="462005"/>
            <a:chOff x="-38538975" y="3954250"/>
            <a:chExt cx="318225" cy="316650"/>
          </a:xfrm>
          <a:solidFill>
            <a:schemeClr val="accent6">
              <a:lumMod val="10000"/>
            </a:schemeClr>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6"/>
            <a:ext cx="465818" cy="464303"/>
            <a:chOff x="-37385100" y="3949908"/>
            <a:chExt cx="321350" cy="318225"/>
          </a:xfrm>
          <a:solidFill>
            <a:schemeClr val="accent6">
              <a:lumMod val="10000"/>
            </a:schemeClr>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9" y="3495290"/>
            <a:ext cx="406289" cy="408912"/>
            <a:chOff x="-40011050" y="3972375"/>
            <a:chExt cx="316650" cy="316625"/>
          </a:xfrm>
          <a:solidFill>
            <a:schemeClr val="accent6">
              <a:lumMod val="10000"/>
            </a:schemeClr>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0"/>
            <a:ext cx="272918" cy="462005"/>
            <a:chOff x="-38109725" y="3955025"/>
            <a:chExt cx="188275" cy="316650"/>
          </a:xfrm>
          <a:solidFill>
            <a:schemeClr val="accent6">
              <a:lumMod val="10000"/>
            </a:schemeClr>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6" y="2604497"/>
            <a:ext cx="454439" cy="462589"/>
            <a:chOff x="-39647175" y="3972000"/>
            <a:chExt cx="313500" cy="317050"/>
          </a:xfrm>
          <a:solidFill>
            <a:schemeClr val="accent6">
              <a:lumMod val="10000"/>
            </a:schemeClr>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7"/>
            <a:ext cx="456722" cy="464303"/>
            <a:chOff x="-37804925" y="3953450"/>
            <a:chExt cx="315075" cy="318225"/>
          </a:xfrm>
          <a:solidFill>
            <a:schemeClr val="accent6">
              <a:lumMod val="10000"/>
            </a:schemeClr>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chemeClr val="accent6">
              <a:lumMod val="10000"/>
            </a:schemeClr>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6" y="2595844"/>
            <a:ext cx="556457" cy="457373"/>
            <a:chOff x="6234950" y="3255925"/>
            <a:chExt cx="483250" cy="397200"/>
          </a:xfrm>
          <a:solidFill>
            <a:schemeClr val="accent6">
              <a:lumMod val="10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4072570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p:nvPr/>
        </p:nvSpPr>
        <p:spPr>
          <a:xfrm>
            <a:off x="3066150" y="1659888"/>
            <a:ext cx="3011700" cy="3011700"/>
          </a:xfrm>
          <a:prstGeom prst="ellipse">
            <a:avLst/>
          </a:prstGeom>
          <a:no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txBox="1">
            <a:spLocks noGrp="1"/>
          </p:cNvSpPr>
          <p:nvPr>
            <p:ph type="title"/>
          </p:nvPr>
        </p:nvSpPr>
        <p:spPr>
          <a:xfrm>
            <a:off x="457200" y="411450"/>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94" name="Google Shape;94;p16"/>
          <p:cNvSpPr/>
          <p:nvPr/>
        </p:nvSpPr>
        <p:spPr>
          <a:xfrm>
            <a:off x="797174" y="1661125"/>
            <a:ext cx="2085496" cy="667426"/>
          </a:xfrm>
          <a:custGeom>
            <a:avLst/>
            <a:gdLst/>
            <a:ahLst/>
            <a:cxnLst/>
            <a:rect l="l" t="t" r="r" b="b"/>
            <a:pathLst>
              <a:path w="118326" h="33313" extrusionOk="0">
                <a:moveTo>
                  <a:pt x="101670" y="1"/>
                </a:moveTo>
                <a:lnTo>
                  <a:pt x="16696" y="1"/>
                </a:lnTo>
                <a:cubicBezTo>
                  <a:pt x="7461" y="1"/>
                  <a:pt x="0" y="7462"/>
                  <a:pt x="0" y="16657"/>
                </a:cubicBezTo>
                <a:lnTo>
                  <a:pt x="0" y="16657"/>
                </a:lnTo>
                <a:cubicBezTo>
                  <a:pt x="0" y="25852"/>
                  <a:pt x="7461" y="33313"/>
                  <a:pt x="16696" y="33313"/>
                </a:cubicBezTo>
                <a:lnTo>
                  <a:pt x="101670" y="33313"/>
                </a:lnTo>
                <a:cubicBezTo>
                  <a:pt x="110865" y="33313"/>
                  <a:pt x="118326" y="25852"/>
                  <a:pt x="118326" y="16657"/>
                </a:cubicBezTo>
                <a:lnTo>
                  <a:pt x="118326" y="16657"/>
                </a:lnTo>
                <a:cubicBezTo>
                  <a:pt x="118326" y="7462"/>
                  <a:pt x="110865" y="1"/>
                  <a:pt x="101670" y="1"/>
                </a:cubicBezTo>
                <a:close/>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457201" y="1759718"/>
            <a:ext cx="512776" cy="513898"/>
          </a:xfrm>
          <a:custGeom>
            <a:avLst/>
            <a:gdLst/>
            <a:ahLst/>
            <a:cxnLst/>
            <a:rect l="l" t="t" r="r" b="b"/>
            <a:pathLst>
              <a:path w="25610" h="25650" extrusionOk="0">
                <a:moveTo>
                  <a:pt x="25610" y="12825"/>
                </a:moveTo>
                <a:cubicBezTo>
                  <a:pt x="25610" y="19882"/>
                  <a:pt x="19883" y="25649"/>
                  <a:pt x="12785" y="25649"/>
                </a:cubicBezTo>
                <a:cubicBezTo>
                  <a:pt x="5727" y="25649"/>
                  <a:pt x="1" y="19882"/>
                  <a:pt x="1" y="12825"/>
                </a:cubicBezTo>
                <a:cubicBezTo>
                  <a:pt x="1" y="5727"/>
                  <a:pt x="5727" y="0"/>
                  <a:pt x="12785" y="0"/>
                </a:cubicBezTo>
                <a:cubicBezTo>
                  <a:pt x="19883" y="0"/>
                  <a:pt x="25610" y="5727"/>
                  <a:pt x="25610" y="12825"/>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lt1"/>
                </a:solidFill>
                <a:latin typeface="Fira Sans Extra Condensed SemiBold"/>
                <a:ea typeface="Fira Sans Extra Condensed SemiBold"/>
                <a:cs typeface="Fira Sans Extra Condensed SemiBold"/>
                <a:sym typeface="Fira Sans Extra Condensed SemiBold"/>
              </a:rPr>
              <a:t>01</a:t>
            </a:r>
            <a:endParaRPr sz="2000">
              <a:solidFill>
                <a:schemeClr val="lt1"/>
              </a:solidFill>
              <a:latin typeface="Fira Sans Extra Condensed SemiBold"/>
              <a:ea typeface="Fira Sans Extra Condensed SemiBold"/>
              <a:cs typeface="Fira Sans Extra Condensed SemiBold"/>
              <a:sym typeface="Fira Sans Extra Condensed SemiBold"/>
            </a:endParaRPr>
          </a:p>
        </p:txBody>
      </p:sp>
      <p:sp>
        <p:nvSpPr>
          <p:cNvPr id="96" name="Google Shape;96;p16"/>
          <p:cNvSpPr txBox="1"/>
          <p:nvPr/>
        </p:nvSpPr>
        <p:spPr>
          <a:xfrm>
            <a:off x="1086163" y="1674750"/>
            <a:ext cx="1507500" cy="64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solidFill>
                  <a:schemeClr val="accent2"/>
                </a:solidFill>
                <a:latin typeface="Fira Sans Extra Condensed SemiBold"/>
                <a:ea typeface="Fira Sans Extra Condensed SemiBold"/>
                <a:cs typeface="Fira Sans Extra Condensed SemiBold"/>
                <a:sym typeface="Fira Sans Extra Condensed SemiBold"/>
              </a:rPr>
              <a:t>Jupiter</a:t>
            </a:r>
            <a:endParaRPr sz="2200">
              <a:solidFill>
                <a:schemeClr val="accent2"/>
              </a:solidFill>
              <a:latin typeface="Fira Sans Extra Condensed SemiBold"/>
              <a:ea typeface="Fira Sans Extra Condensed SemiBold"/>
              <a:cs typeface="Fira Sans Extra Condensed SemiBold"/>
              <a:sym typeface="Fira Sans Extra Condensed SemiBold"/>
            </a:endParaRPr>
          </a:p>
        </p:txBody>
      </p:sp>
      <p:sp>
        <p:nvSpPr>
          <p:cNvPr id="97" name="Google Shape;97;p16"/>
          <p:cNvSpPr/>
          <p:nvPr/>
        </p:nvSpPr>
        <p:spPr>
          <a:xfrm>
            <a:off x="6259801" y="1661125"/>
            <a:ext cx="2085496" cy="667406"/>
          </a:xfrm>
          <a:custGeom>
            <a:avLst/>
            <a:gdLst/>
            <a:ahLst/>
            <a:cxnLst/>
            <a:rect l="l" t="t" r="r" b="b"/>
            <a:pathLst>
              <a:path w="118326" h="33312" extrusionOk="0">
                <a:moveTo>
                  <a:pt x="16656" y="0"/>
                </a:moveTo>
                <a:lnTo>
                  <a:pt x="101670" y="0"/>
                </a:lnTo>
                <a:cubicBezTo>
                  <a:pt x="110905" y="0"/>
                  <a:pt x="118326" y="7461"/>
                  <a:pt x="118326" y="16656"/>
                </a:cubicBezTo>
                <a:cubicBezTo>
                  <a:pt x="118326" y="25891"/>
                  <a:pt x="110905" y="33312"/>
                  <a:pt x="101670" y="33312"/>
                </a:cubicBezTo>
                <a:lnTo>
                  <a:pt x="16656" y="33312"/>
                </a:lnTo>
                <a:cubicBezTo>
                  <a:pt x="7461" y="33312"/>
                  <a:pt x="0" y="25891"/>
                  <a:pt x="0" y="16656"/>
                </a:cubicBezTo>
                <a:cubicBezTo>
                  <a:pt x="0" y="7461"/>
                  <a:pt x="7461" y="0"/>
                  <a:pt x="16656" y="0"/>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8173194" y="1759695"/>
            <a:ext cx="512776" cy="513898"/>
          </a:xfrm>
          <a:custGeom>
            <a:avLst/>
            <a:gdLst/>
            <a:ahLst/>
            <a:cxnLst/>
            <a:rect l="l" t="t" r="r" b="b"/>
            <a:pathLst>
              <a:path w="25610" h="25650" extrusionOk="0">
                <a:moveTo>
                  <a:pt x="25610" y="12825"/>
                </a:moveTo>
                <a:cubicBezTo>
                  <a:pt x="25610" y="19923"/>
                  <a:pt x="19883" y="25649"/>
                  <a:pt x="12785" y="25649"/>
                </a:cubicBezTo>
                <a:cubicBezTo>
                  <a:pt x="5728" y="25649"/>
                  <a:pt x="1" y="19923"/>
                  <a:pt x="1" y="12825"/>
                </a:cubicBezTo>
                <a:cubicBezTo>
                  <a:pt x="1" y="5767"/>
                  <a:pt x="5728" y="0"/>
                  <a:pt x="12785" y="0"/>
                </a:cubicBezTo>
                <a:cubicBezTo>
                  <a:pt x="19883" y="0"/>
                  <a:pt x="25610" y="5767"/>
                  <a:pt x="25610" y="12825"/>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lt1"/>
                </a:solidFill>
                <a:latin typeface="Fira Sans Extra Condensed SemiBold"/>
                <a:ea typeface="Fira Sans Extra Condensed SemiBold"/>
                <a:cs typeface="Fira Sans Extra Condensed SemiBold"/>
                <a:sym typeface="Fira Sans Extra Condensed SemiBold"/>
              </a:rPr>
              <a:t>02</a:t>
            </a:r>
            <a:endParaRPr sz="2000">
              <a:solidFill>
                <a:schemeClr val="lt1"/>
              </a:solidFill>
              <a:latin typeface="Fira Sans Extra Condensed SemiBold"/>
              <a:ea typeface="Fira Sans Extra Condensed SemiBold"/>
              <a:cs typeface="Fira Sans Extra Condensed SemiBold"/>
              <a:sym typeface="Fira Sans Extra Condensed SemiBold"/>
            </a:endParaRPr>
          </a:p>
        </p:txBody>
      </p:sp>
      <p:sp>
        <p:nvSpPr>
          <p:cNvPr id="99" name="Google Shape;99;p16"/>
          <p:cNvSpPr txBox="1"/>
          <p:nvPr/>
        </p:nvSpPr>
        <p:spPr>
          <a:xfrm>
            <a:off x="6592012" y="1667925"/>
            <a:ext cx="1464300" cy="640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a:solidFill>
                  <a:schemeClr val="accent3"/>
                </a:solidFill>
                <a:latin typeface="Fira Sans Extra Condensed SemiBold"/>
                <a:ea typeface="Fira Sans Extra Condensed SemiBold"/>
                <a:cs typeface="Fira Sans Extra Condensed SemiBold"/>
                <a:sym typeface="Fira Sans Extra Condensed SemiBold"/>
              </a:rPr>
              <a:t>Mercury</a:t>
            </a:r>
            <a:endParaRPr sz="2200">
              <a:solidFill>
                <a:schemeClr val="accent3"/>
              </a:solidFill>
              <a:latin typeface="Fira Sans Extra Condensed SemiBold"/>
              <a:ea typeface="Fira Sans Extra Condensed SemiBold"/>
              <a:cs typeface="Fira Sans Extra Condensed SemiBold"/>
              <a:sym typeface="Fira Sans Extra Condensed SemiBold"/>
            </a:endParaRPr>
          </a:p>
        </p:txBody>
      </p:sp>
      <p:sp>
        <p:nvSpPr>
          <p:cNvPr id="100" name="Google Shape;100;p16"/>
          <p:cNvSpPr/>
          <p:nvPr/>
        </p:nvSpPr>
        <p:spPr>
          <a:xfrm>
            <a:off x="797184" y="3375698"/>
            <a:ext cx="2086218" cy="668227"/>
          </a:xfrm>
          <a:custGeom>
            <a:avLst/>
            <a:gdLst/>
            <a:ahLst/>
            <a:cxnLst/>
            <a:rect l="l" t="t" r="r" b="b"/>
            <a:pathLst>
              <a:path w="118367" h="33353" extrusionOk="0">
                <a:moveTo>
                  <a:pt x="101670" y="41"/>
                </a:moveTo>
                <a:lnTo>
                  <a:pt x="16697" y="41"/>
                </a:lnTo>
                <a:cubicBezTo>
                  <a:pt x="7461" y="0"/>
                  <a:pt x="0" y="7461"/>
                  <a:pt x="0" y="16696"/>
                </a:cubicBezTo>
                <a:lnTo>
                  <a:pt x="0" y="16696"/>
                </a:lnTo>
                <a:cubicBezTo>
                  <a:pt x="0" y="25891"/>
                  <a:pt x="7461" y="33352"/>
                  <a:pt x="16697" y="33312"/>
                </a:cubicBezTo>
                <a:lnTo>
                  <a:pt x="101670" y="33312"/>
                </a:lnTo>
                <a:cubicBezTo>
                  <a:pt x="110865" y="33352"/>
                  <a:pt x="118366" y="25891"/>
                  <a:pt x="118326" y="16696"/>
                </a:cubicBezTo>
                <a:lnTo>
                  <a:pt x="118326" y="16696"/>
                </a:lnTo>
                <a:cubicBezTo>
                  <a:pt x="118366" y="7461"/>
                  <a:pt x="110905" y="0"/>
                  <a:pt x="101670" y="41"/>
                </a:cubicBezTo>
                <a:close/>
              </a:path>
            </a:pathLst>
          </a:cu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a:off x="457212" y="3475074"/>
            <a:ext cx="512776" cy="513096"/>
          </a:xfrm>
          <a:custGeom>
            <a:avLst/>
            <a:gdLst/>
            <a:ahLst/>
            <a:cxnLst/>
            <a:rect l="l" t="t" r="r" b="b"/>
            <a:pathLst>
              <a:path w="25610" h="25610" extrusionOk="0">
                <a:moveTo>
                  <a:pt x="25610" y="12785"/>
                </a:moveTo>
                <a:cubicBezTo>
                  <a:pt x="25610" y="19883"/>
                  <a:pt x="19883" y="25610"/>
                  <a:pt x="12785" y="25610"/>
                </a:cubicBezTo>
                <a:cubicBezTo>
                  <a:pt x="5727" y="25610"/>
                  <a:pt x="1" y="19883"/>
                  <a:pt x="1" y="12785"/>
                </a:cubicBezTo>
                <a:cubicBezTo>
                  <a:pt x="1" y="5727"/>
                  <a:pt x="5727" y="1"/>
                  <a:pt x="12785" y="1"/>
                </a:cubicBezTo>
                <a:cubicBezTo>
                  <a:pt x="19883" y="1"/>
                  <a:pt x="25610" y="5727"/>
                  <a:pt x="25610" y="12785"/>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lt1"/>
                </a:solidFill>
                <a:latin typeface="Fira Sans Extra Condensed SemiBold"/>
                <a:ea typeface="Fira Sans Extra Condensed SemiBold"/>
                <a:cs typeface="Fira Sans Extra Condensed SemiBold"/>
                <a:sym typeface="Fira Sans Extra Condensed SemiBold"/>
              </a:rPr>
              <a:t>03</a:t>
            </a:r>
            <a:endParaRPr sz="2000">
              <a:solidFill>
                <a:schemeClr val="lt1"/>
              </a:solidFill>
              <a:latin typeface="Fira Sans Extra Condensed SemiBold"/>
              <a:ea typeface="Fira Sans Extra Condensed SemiBold"/>
              <a:cs typeface="Fira Sans Extra Condensed SemiBold"/>
              <a:sym typeface="Fira Sans Extra Condensed SemiBold"/>
            </a:endParaRPr>
          </a:p>
        </p:txBody>
      </p:sp>
      <p:sp>
        <p:nvSpPr>
          <p:cNvPr id="102" name="Google Shape;102;p16"/>
          <p:cNvSpPr txBox="1"/>
          <p:nvPr/>
        </p:nvSpPr>
        <p:spPr>
          <a:xfrm>
            <a:off x="1127700" y="3389700"/>
            <a:ext cx="1446000" cy="64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solidFill>
                  <a:schemeClr val="accent4"/>
                </a:solidFill>
                <a:latin typeface="Fira Sans Extra Condensed SemiBold"/>
                <a:ea typeface="Fira Sans Extra Condensed SemiBold"/>
                <a:cs typeface="Fira Sans Extra Condensed SemiBold"/>
                <a:sym typeface="Fira Sans Extra Condensed SemiBold"/>
              </a:rPr>
              <a:t>Mars</a:t>
            </a:r>
            <a:endParaRPr sz="2200">
              <a:solidFill>
                <a:schemeClr val="accent4"/>
              </a:solidFill>
              <a:latin typeface="Fira Sans Extra Condensed SemiBold"/>
              <a:ea typeface="Fira Sans Extra Condensed SemiBold"/>
              <a:cs typeface="Fira Sans Extra Condensed SemiBold"/>
              <a:sym typeface="Fira Sans Extra Condensed SemiBold"/>
            </a:endParaRPr>
          </a:p>
        </p:txBody>
      </p:sp>
      <p:sp>
        <p:nvSpPr>
          <p:cNvPr id="103" name="Google Shape;103;p16"/>
          <p:cNvSpPr/>
          <p:nvPr/>
        </p:nvSpPr>
        <p:spPr>
          <a:xfrm>
            <a:off x="6260521" y="3376476"/>
            <a:ext cx="2084791" cy="667426"/>
          </a:xfrm>
          <a:custGeom>
            <a:avLst/>
            <a:gdLst/>
            <a:ahLst/>
            <a:cxnLst/>
            <a:rect l="l" t="t" r="r" b="b"/>
            <a:pathLst>
              <a:path w="118286" h="33313" extrusionOk="0">
                <a:moveTo>
                  <a:pt x="101670" y="1"/>
                </a:moveTo>
                <a:lnTo>
                  <a:pt x="16656" y="1"/>
                </a:lnTo>
                <a:cubicBezTo>
                  <a:pt x="7461" y="1"/>
                  <a:pt x="0" y="7462"/>
                  <a:pt x="0" y="16657"/>
                </a:cubicBezTo>
                <a:lnTo>
                  <a:pt x="0" y="16657"/>
                </a:lnTo>
                <a:cubicBezTo>
                  <a:pt x="0" y="25852"/>
                  <a:pt x="7461" y="33313"/>
                  <a:pt x="16656" y="33313"/>
                </a:cubicBezTo>
                <a:lnTo>
                  <a:pt x="101670" y="33313"/>
                </a:lnTo>
                <a:cubicBezTo>
                  <a:pt x="110824" y="33313"/>
                  <a:pt x="118285" y="25852"/>
                  <a:pt x="118285" y="16657"/>
                </a:cubicBezTo>
                <a:lnTo>
                  <a:pt x="118285" y="16657"/>
                </a:lnTo>
                <a:cubicBezTo>
                  <a:pt x="118285" y="7462"/>
                  <a:pt x="110865" y="1"/>
                  <a:pt x="101670" y="1"/>
                </a:cubicBezTo>
                <a:close/>
              </a:path>
            </a:pathLst>
          </a:cu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8173212" y="3475052"/>
            <a:ext cx="513577" cy="513096"/>
          </a:xfrm>
          <a:custGeom>
            <a:avLst/>
            <a:gdLst/>
            <a:ahLst/>
            <a:cxnLst/>
            <a:rect l="l" t="t" r="r" b="b"/>
            <a:pathLst>
              <a:path w="25650" h="25610" extrusionOk="0">
                <a:moveTo>
                  <a:pt x="25650" y="12826"/>
                </a:moveTo>
                <a:cubicBezTo>
                  <a:pt x="25650" y="19883"/>
                  <a:pt x="19882" y="25610"/>
                  <a:pt x="12825" y="25610"/>
                </a:cubicBezTo>
                <a:cubicBezTo>
                  <a:pt x="5767" y="25610"/>
                  <a:pt x="0" y="19883"/>
                  <a:pt x="0" y="12826"/>
                </a:cubicBezTo>
                <a:cubicBezTo>
                  <a:pt x="0" y="5728"/>
                  <a:pt x="5767" y="1"/>
                  <a:pt x="12825" y="1"/>
                </a:cubicBezTo>
                <a:cubicBezTo>
                  <a:pt x="19882" y="1"/>
                  <a:pt x="25650" y="5728"/>
                  <a:pt x="25650" y="12826"/>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a:solidFill>
                  <a:schemeClr val="lt1"/>
                </a:solidFill>
                <a:latin typeface="Fira Sans Extra Condensed SemiBold"/>
                <a:ea typeface="Fira Sans Extra Condensed SemiBold"/>
                <a:cs typeface="Fira Sans Extra Condensed SemiBold"/>
                <a:sym typeface="Fira Sans Extra Condensed SemiBold"/>
              </a:rPr>
              <a:t>04</a:t>
            </a:r>
            <a:endParaRPr sz="2000">
              <a:solidFill>
                <a:schemeClr val="lt1"/>
              </a:solidFill>
              <a:latin typeface="Fira Sans Extra Condensed SemiBold"/>
              <a:ea typeface="Fira Sans Extra Condensed SemiBold"/>
              <a:cs typeface="Fira Sans Extra Condensed SemiBold"/>
              <a:sym typeface="Fira Sans Extra Condensed SemiBold"/>
            </a:endParaRPr>
          </a:p>
        </p:txBody>
      </p:sp>
      <p:sp>
        <p:nvSpPr>
          <p:cNvPr id="105" name="Google Shape;105;p16"/>
          <p:cNvSpPr txBox="1"/>
          <p:nvPr/>
        </p:nvSpPr>
        <p:spPr>
          <a:xfrm>
            <a:off x="6548812" y="3396900"/>
            <a:ext cx="1507500" cy="640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a:solidFill>
                  <a:schemeClr val="accent5"/>
                </a:solidFill>
                <a:latin typeface="Fira Sans Extra Condensed SemiBold"/>
                <a:ea typeface="Fira Sans Extra Condensed SemiBold"/>
                <a:cs typeface="Fira Sans Extra Condensed SemiBold"/>
                <a:sym typeface="Fira Sans Extra Condensed SemiBold"/>
              </a:rPr>
              <a:t>Saturn</a:t>
            </a:r>
            <a:endParaRPr sz="2200">
              <a:solidFill>
                <a:schemeClr val="accent5"/>
              </a:solidFill>
              <a:latin typeface="Fira Sans Extra Condensed SemiBold"/>
              <a:ea typeface="Fira Sans Extra Condensed SemiBold"/>
              <a:cs typeface="Fira Sans Extra Condensed SemiBold"/>
              <a:sym typeface="Fira Sans Extra Condensed SemiBold"/>
            </a:endParaRPr>
          </a:p>
        </p:txBody>
      </p:sp>
      <p:sp>
        <p:nvSpPr>
          <p:cNvPr id="106" name="Google Shape;106;p16"/>
          <p:cNvSpPr/>
          <p:nvPr/>
        </p:nvSpPr>
        <p:spPr>
          <a:xfrm>
            <a:off x="6325312" y="2473200"/>
            <a:ext cx="1731000" cy="501900"/>
          </a:xfrm>
          <a:prstGeom prst="rect">
            <a:avLst/>
          </a:prstGeom>
          <a:noFill/>
          <a:ln>
            <a:noFill/>
          </a:ln>
        </p:spPr>
        <p:txBody>
          <a:bodyPr spcFirstLastPara="1" wrap="square" lIns="2700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Mercury is the closest planet to the Sun and the smallest one</a:t>
            </a:r>
            <a:endParaRPr sz="1200">
              <a:latin typeface="Roboto"/>
              <a:ea typeface="Roboto"/>
              <a:cs typeface="Roboto"/>
              <a:sym typeface="Roboto"/>
            </a:endParaRPr>
          </a:p>
        </p:txBody>
      </p:sp>
      <p:sp>
        <p:nvSpPr>
          <p:cNvPr id="107" name="Google Shape;107;p16"/>
          <p:cNvSpPr/>
          <p:nvPr/>
        </p:nvSpPr>
        <p:spPr>
          <a:xfrm>
            <a:off x="1087700" y="2473200"/>
            <a:ext cx="1731000" cy="501900"/>
          </a:xfrm>
          <a:prstGeom prst="rect">
            <a:avLst/>
          </a:prstGeom>
          <a:noFill/>
          <a:ln>
            <a:noFill/>
          </a:ln>
        </p:spPr>
        <p:txBody>
          <a:bodyPr spcFirstLastPara="1" wrap="square" lIns="274300" tIns="91425" rIns="274300" bIns="91425" anchor="ctr" anchorCtr="0">
            <a:noAutofit/>
          </a:bodyPr>
          <a:lstStyle/>
          <a:p>
            <a:pPr marL="0" marR="0" lvl="0" indent="0" algn="l" rtl="0">
              <a:spcBef>
                <a:spcPts val="0"/>
              </a:spcBef>
              <a:spcAft>
                <a:spcPts val="0"/>
              </a:spcAft>
              <a:buClr>
                <a:srgbClr val="000000"/>
              </a:buClr>
              <a:buSzPts val="1100"/>
              <a:buFont typeface="Arial"/>
              <a:buNone/>
            </a:pPr>
            <a:r>
              <a:rPr lang="en" sz="1200">
                <a:latin typeface="Roboto"/>
                <a:ea typeface="Roboto"/>
                <a:cs typeface="Roboto"/>
                <a:sym typeface="Roboto"/>
              </a:rPr>
              <a:t>Jupiter is a gas giant and the biggest object in the Solar System</a:t>
            </a:r>
            <a:endParaRPr sz="1200">
              <a:latin typeface="Roboto"/>
              <a:ea typeface="Roboto"/>
              <a:cs typeface="Roboto"/>
              <a:sym typeface="Roboto"/>
            </a:endParaRPr>
          </a:p>
        </p:txBody>
      </p:sp>
      <p:sp>
        <p:nvSpPr>
          <p:cNvPr id="108" name="Google Shape;108;p16"/>
          <p:cNvSpPr/>
          <p:nvPr/>
        </p:nvSpPr>
        <p:spPr>
          <a:xfrm>
            <a:off x="6325312" y="4182300"/>
            <a:ext cx="1731000" cy="501900"/>
          </a:xfrm>
          <a:prstGeom prst="rect">
            <a:avLst/>
          </a:prstGeom>
          <a:noFill/>
          <a:ln>
            <a:noFill/>
          </a:ln>
        </p:spPr>
        <p:txBody>
          <a:bodyPr spcFirstLastPara="1" wrap="square" lIns="90000" tIns="91425" rIns="274300" bIns="91425" anchor="ctr" anchorCtr="0">
            <a:noAutofit/>
          </a:bodyPr>
          <a:lstStyle/>
          <a:p>
            <a:pPr marL="0" marR="0" lvl="0" indent="0" algn="r" rtl="0">
              <a:spcBef>
                <a:spcPts val="0"/>
              </a:spcBef>
              <a:spcAft>
                <a:spcPts val="0"/>
              </a:spcAft>
              <a:buClr>
                <a:srgbClr val="000000"/>
              </a:buClr>
              <a:buSzPts val="1100"/>
              <a:buFont typeface="Arial"/>
              <a:buNone/>
            </a:pPr>
            <a:r>
              <a:rPr lang="en" sz="1200">
                <a:latin typeface="Roboto"/>
                <a:ea typeface="Roboto"/>
                <a:cs typeface="Roboto"/>
                <a:sym typeface="Roboto"/>
              </a:rPr>
              <a:t>It is the ringed planet. It is composed of hydrogen and helium</a:t>
            </a:r>
            <a:endParaRPr sz="1200">
              <a:latin typeface="Roboto"/>
              <a:ea typeface="Roboto"/>
              <a:cs typeface="Roboto"/>
              <a:sym typeface="Roboto"/>
            </a:endParaRPr>
          </a:p>
        </p:txBody>
      </p:sp>
      <p:sp>
        <p:nvSpPr>
          <p:cNvPr id="109" name="Google Shape;109;p16"/>
          <p:cNvSpPr/>
          <p:nvPr/>
        </p:nvSpPr>
        <p:spPr>
          <a:xfrm>
            <a:off x="1087700" y="4182300"/>
            <a:ext cx="1731000" cy="501900"/>
          </a:xfrm>
          <a:prstGeom prst="rect">
            <a:avLst/>
          </a:prstGeom>
          <a:noFill/>
          <a:ln>
            <a:noFill/>
          </a:ln>
        </p:spPr>
        <p:txBody>
          <a:bodyPr spcFirstLastPara="1" wrap="square" lIns="274300" tIns="91425" rIns="274300" bIns="91425" anchor="ctr" anchorCtr="0">
            <a:noAutofit/>
          </a:bodyPr>
          <a:lstStyle/>
          <a:p>
            <a:pPr marL="0" marR="0" lvl="0" indent="0" algn="l" rtl="0">
              <a:spcBef>
                <a:spcPts val="0"/>
              </a:spcBef>
              <a:spcAft>
                <a:spcPts val="0"/>
              </a:spcAft>
              <a:buClr>
                <a:srgbClr val="000000"/>
              </a:buClr>
              <a:buSzPts val="1100"/>
              <a:buFont typeface="Arial"/>
              <a:buNone/>
            </a:pPr>
            <a:r>
              <a:rPr lang="en" sz="1200">
                <a:latin typeface="Roboto"/>
                <a:ea typeface="Roboto"/>
                <a:cs typeface="Roboto"/>
                <a:sym typeface="Roboto"/>
              </a:rPr>
              <a:t>Despite being red, Mars is actually a very cold place</a:t>
            </a:r>
            <a:endParaRPr sz="1200">
              <a:latin typeface="Roboto"/>
              <a:ea typeface="Roboto"/>
              <a:cs typeface="Roboto"/>
              <a:sym typeface="Roboto"/>
            </a:endParaRPr>
          </a:p>
        </p:txBody>
      </p:sp>
      <p:grpSp>
        <p:nvGrpSpPr>
          <p:cNvPr id="110" name="Google Shape;110;p16"/>
          <p:cNvGrpSpPr/>
          <p:nvPr/>
        </p:nvGrpSpPr>
        <p:grpSpPr>
          <a:xfrm>
            <a:off x="3139351" y="2011698"/>
            <a:ext cx="2929996" cy="2308119"/>
            <a:chOff x="3139351" y="2011698"/>
            <a:chExt cx="2929996" cy="2308119"/>
          </a:xfrm>
        </p:grpSpPr>
        <p:grpSp>
          <p:nvGrpSpPr>
            <p:cNvPr id="111" name="Google Shape;111;p16"/>
            <p:cNvGrpSpPr/>
            <p:nvPr/>
          </p:nvGrpSpPr>
          <p:grpSpPr>
            <a:xfrm>
              <a:off x="3139351" y="2011698"/>
              <a:ext cx="2929996" cy="2250129"/>
              <a:chOff x="-2691874" y="940748"/>
              <a:chExt cx="2929996" cy="2250129"/>
            </a:xfrm>
          </p:grpSpPr>
          <p:sp>
            <p:nvSpPr>
              <p:cNvPr id="112" name="Google Shape;112;p16"/>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6"/>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6"/>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6"/>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6"/>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16"/>
            <p:cNvSpPr/>
            <p:nvPr/>
          </p:nvSpPr>
          <p:spPr>
            <a:xfrm flipH="1">
              <a:off x="4452884" y="2813187"/>
              <a:ext cx="1138609" cy="1506629"/>
            </a:xfrm>
            <a:custGeom>
              <a:avLst/>
              <a:gdLst/>
              <a:ahLst/>
              <a:cxnLst/>
              <a:rect l="l" t="t" r="r" b="b"/>
              <a:pathLst>
                <a:path w="107492" h="52592" extrusionOk="0">
                  <a:moveTo>
                    <a:pt x="30119" y="1"/>
                  </a:moveTo>
                  <a:lnTo>
                    <a:pt x="29238" y="7"/>
                  </a:lnTo>
                  <a:lnTo>
                    <a:pt x="28356" y="18"/>
                  </a:lnTo>
                  <a:lnTo>
                    <a:pt x="27491" y="42"/>
                  </a:lnTo>
                  <a:lnTo>
                    <a:pt x="26610" y="71"/>
                  </a:lnTo>
                  <a:lnTo>
                    <a:pt x="25745" y="106"/>
                  </a:lnTo>
                  <a:lnTo>
                    <a:pt x="24898" y="146"/>
                  </a:lnTo>
                  <a:lnTo>
                    <a:pt x="24051" y="199"/>
                  </a:lnTo>
                  <a:lnTo>
                    <a:pt x="23203" y="257"/>
                  </a:lnTo>
                  <a:lnTo>
                    <a:pt x="22374" y="327"/>
                  </a:lnTo>
                  <a:lnTo>
                    <a:pt x="21544" y="403"/>
                  </a:lnTo>
                  <a:lnTo>
                    <a:pt x="20714" y="485"/>
                  </a:lnTo>
                  <a:lnTo>
                    <a:pt x="19901" y="578"/>
                  </a:lnTo>
                  <a:lnTo>
                    <a:pt x="19106" y="677"/>
                  </a:lnTo>
                  <a:lnTo>
                    <a:pt x="18310" y="788"/>
                  </a:lnTo>
                  <a:lnTo>
                    <a:pt x="17532" y="910"/>
                  </a:lnTo>
                  <a:lnTo>
                    <a:pt x="16772" y="1033"/>
                  </a:lnTo>
                  <a:lnTo>
                    <a:pt x="16011" y="1173"/>
                  </a:lnTo>
                  <a:lnTo>
                    <a:pt x="15267" y="1318"/>
                  </a:lnTo>
                  <a:lnTo>
                    <a:pt x="14524" y="1470"/>
                  </a:lnTo>
                  <a:lnTo>
                    <a:pt x="13815" y="1633"/>
                  </a:lnTo>
                  <a:lnTo>
                    <a:pt x="13106" y="1808"/>
                  </a:lnTo>
                  <a:lnTo>
                    <a:pt x="12397" y="1989"/>
                  </a:lnTo>
                  <a:lnTo>
                    <a:pt x="11723" y="2181"/>
                  </a:lnTo>
                  <a:lnTo>
                    <a:pt x="11049" y="2380"/>
                  </a:lnTo>
                  <a:lnTo>
                    <a:pt x="10409" y="2589"/>
                  </a:lnTo>
                  <a:lnTo>
                    <a:pt x="9769" y="2811"/>
                  </a:lnTo>
                  <a:lnTo>
                    <a:pt x="9147" y="3044"/>
                  </a:lnTo>
                  <a:lnTo>
                    <a:pt x="8542" y="3283"/>
                  </a:lnTo>
                  <a:lnTo>
                    <a:pt x="7954" y="3534"/>
                  </a:lnTo>
                  <a:lnTo>
                    <a:pt x="7383" y="3791"/>
                  </a:lnTo>
                  <a:lnTo>
                    <a:pt x="6830" y="4065"/>
                  </a:lnTo>
                  <a:lnTo>
                    <a:pt x="6294" y="4344"/>
                  </a:lnTo>
                  <a:lnTo>
                    <a:pt x="5775" y="4636"/>
                  </a:lnTo>
                  <a:lnTo>
                    <a:pt x="5291" y="4933"/>
                  </a:lnTo>
                  <a:lnTo>
                    <a:pt x="4807" y="5248"/>
                  </a:lnTo>
                  <a:lnTo>
                    <a:pt x="4357" y="5569"/>
                  </a:lnTo>
                  <a:lnTo>
                    <a:pt x="3908" y="5907"/>
                  </a:lnTo>
                  <a:lnTo>
                    <a:pt x="3493" y="6245"/>
                  </a:lnTo>
                  <a:lnTo>
                    <a:pt x="3113" y="6583"/>
                  </a:lnTo>
                  <a:lnTo>
                    <a:pt x="2750" y="6927"/>
                  </a:lnTo>
                  <a:lnTo>
                    <a:pt x="2404" y="7271"/>
                  </a:lnTo>
                  <a:lnTo>
                    <a:pt x="2092" y="7621"/>
                  </a:lnTo>
                  <a:lnTo>
                    <a:pt x="1799" y="7971"/>
                  </a:lnTo>
                  <a:lnTo>
                    <a:pt x="1539" y="8327"/>
                  </a:lnTo>
                  <a:lnTo>
                    <a:pt x="1297" y="8682"/>
                  </a:lnTo>
                  <a:lnTo>
                    <a:pt x="1072" y="9038"/>
                  </a:lnTo>
                  <a:lnTo>
                    <a:pt x="865" y="9394"/>
                  </a:lnTo>
                  <a:lnTo>
                    <a:pt x="692" y="9755"/>
                  </a:lnTo>
                  <a:lnTo>
                    <a:pt x="536" y="10117"/>
                  </a:lnTo>
                  <a:lnTo>
                    <a:pt x="398" y="10478"/>
                  </a:lnTo>
                  <a:lnTo>
                    <a:pt x="277" y="10845"/>
                  </a:lnTo>
                  <a:lnTo>
                    <a:pt x="173" y="11207"/>
                  </a:lnTo>
                  <a:lnTo>
                    <a:pt x="104" y="11574"/>
                  </a:lnTo>
                  <a:lnTo>
                    <a:pt x="52" y="11942"/>
                  </a:lnTo>
                  <a:lnTo>
                    <a:pt x="18" y="12315"/>
                  </a:lnTo>
                  <a:lnTo>
                    <a:pt x="0" y="12682"/>
                  </a:lnTo>
                  <a:lnTo>
                    <a:pt x="0" y="13055"/>
                  </a:lnTo>
                  <a:lnTo>
                    <a:pt x="18" y="13428"/>
                  </a:lnTo>
                  <a:lnTo>
                    <a:pt x="52" y="13796"/>
                  </a:lnTo>
                  <a:lnTo>
                    <a:pt x="104" y="14169"/>
                  </a:lnTo>
                  <a:lnTo>
                    <a:pt x="173" y="14542"/>
                  </a:lnTo>
                  <a:lnTo>
                    <a:pt x="260" y="14915"/>
                  </a:lnTo>
                  <a:lnTo>
                    <a:pt x="364" y="15288"/>
                  </a:lnTo>
                  <a:lnTo>
                    <a:pt x="485" y="15667"/>
                  </a:lnTo>
                  <a:lnTo>
                    <a:pt x="623" y="16040"/>
                  </a:lnTo>
                  <a:lnTo>
                    <a:pt x="778" y="16414"/>
                  </a:lnTo>
                  <a:lnTo>
                    <a:pt x="934" y="16787"/>
                  </a:lnTo>
                  <a:lnTo>
                    <a:pt x="1124" y="17160"/>
                  </a:lnTo>
                  <a:lnTo>
                    <a:pt x="1314" y="17533"/>
                  </a:lnTo>
                  <a:lnTo>
                    <a:pt x="1522" y="17906"/>
                  </a:lnTo>
                  <a:lnTo>
                    <a:pt x="1747" y="18274"/>
                  </a:lnTo>
                  <a:lnTo>
                    <a:pt x="1989" y="18647"/>
                  </a:lnTo>
                  <a:lnTo>
                    <a:pt x="2248" y="19020"/>
                  </a:lnTo>
                  <a:lnTo>
                    <a:pt x="2507" y="19387"/>
                  </a:lnTo>
                  <a:lnTo>
                    <a:pt x="2784" y="19755"/>
                  </a:lnTo>
                  <a:lnTo>
                    <a:pt x="3061" y="20122"/>
                  </a:lnTo>
                  <a:lnTo>
                    <a:pt x="3355" y="20489"/>
                  </a:lnTo>
                  <a:lnTo>
                    <a:pt x="3666" y="20856"/>
                  </a:lnTo>
                  <a:lnTo>
                    <a:pt x="3994" y="21218"/>
                  </a:lnTo>
                  <a:lnTo>
                    <a:pt x="4323" y="21579"/>
                  </a:lnTo>
                  <a:lnTo>
                    <a:pt x="4669" y="21941"/>
                  </a:lnTo>
                  <a:lnTo>
                    <a:pt x="5014" y="22302"/>
                  </a:lnTo>
                  <a:lnTo>
                    <a:pt x="5378" y="22658"/>
                  </a:lnTo>
                  <a:lnTo>
                    <a:pt x="6121" y="23364"/>
                  </a:lnTo>
                  <a:lnTo>
                    <a:pt x="6916" y="24069"/>
                  </a:lnTo>
                  <a:lnTo>
                    <a:pt x="7729" y="24757"/>
                  </a:lnTo>
                  <a:lnTo>
                    <a:pt x="8559" y="25439"/>
                  </a:lnTo>
                  <a:lnTo>
                    <a:pt x="9423" y="26116"/>
                  </a:lnTo>
                  <a:lnTo>
                    <a:pt x="10322" y="26774"/>
                  </a:lnTo>
                  <a:lnTo>
                    <a:pt x="11222" y="27422"/>
                  </a:lnTo>
                  <a:lnTo>
                    <a:pt x="12155" y="28057"/>
                  </a:lnTo>
                  <a:lnTo>
                    <a:pt x="13089" y="28675"/>
                  </a:lnTo>
                  <a:lnTo>
                    <a:pt x="14144" y="29346"/>
                  </a:lnTo>
                  <a:lnTo>
                    <a:pt x="15233" y="30010"/>
                  </a:lnTo>
                  <a:lnTo>
                    <a:pt x="16357" y="30681"/>
                  </a:lnTo>
                  <a:lnTo>
                    <a:pt x="17532" y="31346"/>
                  </a:lnTo>
                  <a:lnTo>
                    <a:pt x="18743" y="32010"/>
                  </a:lnTo>
                  <a:lnTo>
                    <a:pt x="20005" y="32675"/>
                  </a:lnTo>
                  <a:lnTo>
                    <a:pt x="21302" y="33328"/>
                  </a:lnTo>
                  <a:lnTo>
                    <a:pt x="21959" y="33654"/>
                  </a:lnTo>
                  <a:lnTo>
                    <a:pt x="22633" y="33981"/>
                  </a:lnTo>
                  <a:lnTo>
                    <a:pt x="23307" y="34308"/>
                  </a:lnTo>
                  <a:lnTo>
                    <a:pt x="23999" y="34628"/>
                  </a:lnTo>
                  <a:lnTo>
                    <a:pt x="24708" y="34949"/>
                  </a:lnTo>
                  <a:lnTo>
                    <a:pt x="25417" y="35264"/>
                  </a:lnTo>
                  <a:lnTo>
                    <a:pt x="26125" y="35584"/>
                  </a:lnTo>
                  <a:lnTo>
                    <a:pt x="26852" y="35899"/>
                  </a:lnTo>
                  <a:lnTo>
                    <a:pt x="27595" y="36208"/>
                  </a:lnTo>
                  <a:lnTo>
                    <a:pt x="28339" y="36517"/>
                  </a:lnTo>
                  <a:lnTo>
                    <a:pt x="29099" y="36826"/>
                  </a:lnTo>
                  <a:lnTo>
                    <a:pt x="29877" y="37129"/>
                  </a:lnTo>
                  <a:lnTo>
                    <a:pt x="30655" y="37433"/>
                  </a:lnTo>
                  <a:lnTo>
                    <a:pt x="31433" y="37736"/>
                  </a:lnTo>
                  <a:lnTo>
                    <a:pt x="32229" y="38027"/>
                  </a:lnTo>
                  <a:lnTo>
                    <a:pt x="33041" y="38325"/>
                  </a:lnTo>
                  <a:lnTo>
                    <a:pt x="33854" y="38610"/>
                  </a:lnTo>
                  <a:lnTo>
                    <a:pt x="34667" y="38902"/>
                  </a:lnTo>
                  <a:lnTo>
                    <a:pt x="35497" y="39182"/>
                  </a:lnTo>
                  <a:lnTo>
                    <a:pt x="36344" y="39462"/>
                  </a:lnTo>
                  <a:lnTo>
                    <a:pt x="37191" y="39742"/>
                  </a:lnTo>
                  <a:lnTo>
                    <a:pt x="38055" y="40016"/>
                  </a:lnTo>
                  <a:lnTo>
                    <a:pt x="38920" y="40284"/>
                  </a:lnTo>
                  <a:lnTo>
                    <a:pt x="39802" y="40546"/>
                  </a:lnTo>
                  <a:lnTo>
                    <a:pt x="40684" y="40809"/>
                  </a:lnTo>
                  <a:lnTo>
                    <a:pt x="41583" y="41065"/>
                  </a:lnTo>
                  <a:lnTo>
                    <a:pt x="42482" y="41316"/>
                  </a:lnTo>
                  <a:lnTo>
                    <a:pt x="43398" y="41566"/>
                  </a:lnTo>
                  <a:lnTo>
                    <a:pt x="44332" y="41806"/>
                  </a:lnTo>
                  <a:lnTo>
                    <a:pt x="45248" y="42045"/>
                  </a:lnTo>
                  <a:lnTo>
                    <a:pt x="46199" y="42278"/>
                  </a:lnTo>
                  <a:lnTo>
                    <a:pt x="47150" y="42511"/>
                  </a:lnTo>
                  <a:lnTo>
                    <a:pt x="48101" y="42733"/>
                  </a:lnTo>
                  <a:lnTo>
                    <a:pt x="49069" y="42948"/>
                  </a:lnTo>
                  <a:lnTo>
                    <a:pt x="50037" y="43164"/>
                  </a:lnTo>
                  <a:lnTo>
                    <a:pt x="51023" y="43374"/>
                  </a:lnTo>
                  <a:lnTo>
                    <a:pt x="52008" y="43572"/>
                  </a:lnTo>
                  <a:lnTo>
                    <a:pt x="53011" y="43770"/>
                  </a:lnTo>
                  <a:lnTo>
                    <a:pt x="54014" y="43963"/>
                  </a:lnTo>
                  <a:lnTo>
                    <a:pt x="55034" y="44144"/>
                  </a:lnTo>
                  <a:lnTo>
                    <a:pt x="56054" y="44324"/>
                  </a:lnTo>
                  <a:lnTo>
                    <a:pt x="57092" y="44499"/>
                  </a:lnTo>
                  <a:lnTo>
                    <a:pt x="58129" y="44663"/>
                  </a:lnTo>
                  <a:lnTo>
                    <a:pt x="59184" y="44826"/>
                  </a:lnTo>
                  <a:lnTo>
                    <a:pt x="60238" y="44977"/>
                  </a:lnTo>
                  <a:lnTo>
                    <a:pt x="61293" y="45129"/>
                  </a:lnTo>
                  <a:lnTo>
                    <a:pt x="62365" y="45269"/>
                  </a:lnTo>
                  <a:lnTo>
                    <a:pt x="63454" y="45403"/>
                  </a:lnTo>
                  <a:lnTo>
                    <a:pt x="64544" y="45525"/>
                  </a:lnTo>
                  <a:lnTo>
                    <a:pt x="65633" y="45648"/>
                  </a:lnTo>
                  <a:lnTo>
                    <a:pt x="66324" y="45718"/>
                  </a:lnTo>
                  <a:lnTo>
                    <a:pt x="67016" y="45782"/>
                  </a:lnTo>
                  <a:lnTo>
                    <a:pt x="68347" y="45893"/>
                  </a:lnTo>
                  <a:lnTo>
                    <a:pt x="69627" y="45998"/>
                  </a:lnTo>
                  <a:lnTo>
                    <a:pt x="70906" y="46103"/>
                  </a:lnTo>
                  <a:lnTo>
                    <a:pt x="71529" y="46155"/>
                  </a:lnTo>
                  <a:lnTo>
                    <a:pt x="72134" y="46213"/>
                  </a:lnTo>
                  <a:lnTo>
                    <a:pt x="72756" y="46278"/>
                  </a:lnTo>
                  <a:lnTo>
                    <a:pt x="73361" y="46348"/>
                  </a:lnTo>
                  <a:lnTo>
                    <a:pt x="73984" y="46423"/>
                  </a:lnTo>
                  <a:lnTo>
                    <a:pt x="74589" y="46511"/>
                  </a:lnTo>
                  <a:lnTo>
                    <a:pt x="75194" y="46604"/>
                  </a:lnTo>
                  <a:lnTo>
                    <a:pt x="75799" y="46715"/>
                  </a:lnTo>
                  <a:lnTo>
                    <a:pt x="76301" y="46808"/>
                  </a:lnTo>
                  <a:lnTo>
                    <a:pt x="76785" y="46913"/>
                  </a:lnTo>
                  <a:lnTo>
                    <a:pt x="77269" y="47024"/>
                  </a:lnTo>
                  <a:lnTo>
                    <a:pt x="77736" y="47135"/>
                  </a:lnTo>
                  <a:lnTo>
                    <a:pt x="78220" y="47251"/>
                  </a:lnTo>
                  <a:lnTo>
                    <a:pt x="78687" y="47374"/>
                  </a:lnTo>
                  <a:lnTo>
                    <a:pt x="79603" y="47624"/>
                  </a:lnTo>
                  <a:lnTo>
                    <a:pt x="80519" y="47881"/>
                  </a:lnTo>
                  <a:lnTo>
                    <a:pt x="81419" y="48143"/>
                  </a:lnTo>
                  <a:lnTo>
                    <a:pt x="82318" y="48394"/>
                  </a:lnTo>
                  <a:lnTo>
                    <a:pt x="83217" y="48633"/>
                  </a:lnTo>
                  <a:lnTo>
                    <a:pt x="98536" y="52592"/>
                  </a:lnTo>
                  <a:lnTo>
                    <a:pt x="98466" y="52370"/>
                  </a:lnTo>
                  <a:lnTo>
                    <a:pt x="98363" y="52143"/>
                  </a:lnTo>
                  <a:lnTo>
                    <a:pt x="98155" y="51665"/>
                  </a:lnTo>
                  <a:lnTo>
                    <a:pt x="97878" y="51164"/>
                  </a:lnTo>
                  <a:lnTo>
                    <a:pt x="97585" y="50639"/>
                  </a:lnTo>
                  <a:lnTo>
                    <a:pt x="96962" y="49548"/>
                  </a:lnTo>
                  <a:lnTo>
                    <a:pt x="96651" y="48989"/>
                  </a:lnTo>
                  <a:lnTo>
                    <a:pt x="96340" y="48429"/>
                  </a:lnTo>
                  <a:lnTo>
                    <a:pt x="96080" y="47869"/>
                  </a:lnTo>
                  <a:lnTo>
                    <a:pt x="95959" y="47589"/>
                  </a:lnTo>
                  <a:lnTo>
                    <a:pt x="95856" y="47315"/>
                  </a:lnTo>
                  <a:lnTo>
                    <a:pt x="95752" y="47041"/>
                  </a:lnTo>
                  <a:lnTo>
                    <a:pt x="95665" y="46767"/>
                  </a:lnTo>
                  <a:lnTo>
                    <a:pt x="95596" y="46499"/>
                  </a:lnTo>
                  <a:lnTo>
                    <a:pt x="95562" y="46237"/>
                  </a:lnTo>
                  <a:lnTo>
                    <a:pt x="95527" y="45980"/>
                  </a:lnTo>
                  <a:lnTo>
                    <a:pt x="95510" y="45724"/>
                  </a:lnTo>
                  <a:lnTo>
                    <a:pt x="95527" y="45473"/>
                  </a:lnTo>
                  <a:lnTo>
                    <a:pt x="95562" y="45234"/>
                  </a:lnTo>
                  <a:lnTo>
                    <a:pt x="95631" y="45001"/>
                  </a:lnTo>
                  <a:lnTo>
                    <a:pt x="95717" y="44767"/>
                  </a:lnTo>
                  <a:lnTo>
                    <a:pt x="95821" y="44552"/>
                  </a:lnTo>
                  <a:lnTo>
                    <a:pt x="95977" y="44336"/>
                  </a:lnTo>
                  <a:lnTo>
                    <a:pt x="96098" y="44190"/>
                  </a:lnTo>
                  <a:lnTo>
                    <a:pt x="96236" y="44044"/>
                  </a:lnTo>
                  <a:lnTo>
                    <a:pt x="96426" y="43899"/>
                  </a:lnTo>
                  <a:lnTo>
                    <a:pt x="96616" y="43753"/>
                  </a:lnTo>
                  <a:lnTo>
                    <a:pt x="96841" y="43607"/>
                  </a:lnTo>
                  <a:lnTo>
                    <a:pt x="97066" y="43461"/>
                  </a:lnTo>
                  <a:lnTo>
                    <a:pt x="97325" y="43310"/>
                  </a:lnTo>
                  <a:lnTo>
                    <a:pt x="97602" y="43164"/>
                  </a:lnTo>
                  <a:lnTo>
                    <a:pt x="97878" y="43012"/>
                  </a:lnTo>
                  <a:lnTo>
                    <a:pt x="98172" y="42867"/>
                  </a:lnTo>
                  <a:lnTo>
                    <a:pt x="98812" y="42564"/>
                  </a:lnTo>
                  <a:lnTo>
                    <a:pt x="99469" y="42260"/>
                  </a:lnTo>
                  <a:lnTo>
                    <a:pt x="100161" y="41957"/>
                  </a:lnTo>
                  <a:lnTo>
                    <a:pt x="100852" y="41648"/>
                  </a:lnTo>
                  <a:lnTo>
                    <a:pt x="101527" y="41339"/>
                  </a:lnTo>
                  <a:lnTo>
                    <a:pt x="102201" y="41024"/>
                  </a:lnTo>
                  <a:lnTo>
                    <a:pt x="102841" y="40709"/>
                  </a:lnTo>
                  <a:lnTo>
                    <a:pt x="103135" y="40546"/>
                  </a:lnTo>
                  <a:lnTo>
                    <a:pt x="103429" y="40389"/>
                  </a:lnTo>
                  <a:lnTo>
                    <a:pt x="103705" y="40225"/>
                  </a:lnTo>
                  <a:lnTo>
                    <a:pt x="103965" y="40062"/>
                  </a:lnTo>
                  <a:lnTo>
                    <a:pt x="104207" y="39899"/>
                  </a:lnTo>
                  <a:lnTo>
                    <a:pt x="104431" y="39736"/>
                  </a:lnTo>
                  <a:lnTo>
                    <a:pt x="104639" y="39572"/>
                  </a:lnTo>
                  <a:lnTo>
                    <a:pt x="104812" y="39409"/>
                  </a:lnTo>
                  <a:lnTo>
                    <a:pt x="105088" y="39141"/>
                  </a:lnTo>
                  <a:lnTo>
                    <a:pt x="105330" y="38867"/>
                  </a:lnTo>
                  <a:lnTo>
                    <a:pt x="105572" y="38599"/>
                  </a:lnTo>
                  <a:lnTo>
                    <a:pt x="105797" y="38325"/>
                  </a:lnTo>
                  <a:lnTo>
                    <a:pt x="106005" y="38051"/>
                  </a:lnTo>
                  <a:lnTo>
                    <a:pt x="106195" y="37777"/>
                  </a:lnTo>
                  <a:lnTo>
                    <a:pt x="106368" y="37503"/>
                  </a:lnTo>
                  <a:lnTo>
                    <a:pt x="106523" y="37223"/>
                  </a:lnTo>
                  <a:lnTo>
                    <a:pt x="106679" y="36949"/>
                  </a:lnTo>
                  <a:lnTo>
                    <a:pt x="106817" y="36669"/>
                  </a:lnTo>
                  <a:lnTo>
                    <a:pt x="106938" y="36389"/>
                  </a:lnTo>
                  <a:lnTo>
                    <a:pt x="107042" y="36109"/>
                  </a:lnTo>
                  <a:lnTo>
                    <a:pt x="107146" y="35823"/>
                  </a:lnTo>
                  <a:lnTo>
                    <a:pt x="107215" y="35544"/>
                  </a:lnTo>
                  <a:lnTo>
                    <a:pt x="107301" y="35264"/>
                  </a:lnTo>
                  <a:lnTo>
                    <a:pt x="107353" y="34978"/>
                  </a:lnTo>
                  <a:lnTo>
                    <a:pt x="107405" y="34692"/>
                  </a:lnTo>
                  <a:lnTo>
                    <a:pt x="107440" y="34412"/>
                  </a:lnTo>
                  <a:lnTo>
                    <a:pt x="107474" y="34127"/>
                  </a:lnTo>
                  <a:lnTo>
                    <a:pt x="107492" y="33841"/>
                  </a:lnTo>
                  <a:lnTo>
                    <a:pt x="107492" y="33275"/>
                  </a:lnTo>
                  <a:lnTo>
                    <a:pt x="107457" y="32710"/>
                  </a:lnTo>
                  <a:lnTo>
                    <a:pt x="107371" y="32144"/>
                  </a:lnTo>
                  <a:lnTo>
                    <a:pt x="107267" y="31579"/>
                  </a:lnTo>
                  <a:lnTo>
                    <a:pt x="107129" y="31019"/>
                  </a:lnTo>
                  <a:lnTo>
                    <a:pt x="106956" y="30459"/>
                  </a:lnTo>
                  <a:lnTo>
                    <a:pt x="106783" y="29946"/>
                  </a:lnTo>
                  <a:lnTo>
                    <a:pt x="106575" y="29427"/>
                  </a:lnTo>
                  <a:lnTo>
                    <a:pt x="106333" y="28914"/>
                  </a:lnTo>
                  <a:lnTo>
                    <a:pt x="106074" y="28395"/>
                  </a:lnTo>
                  <a:lnTo>
                    <a:pt x="105797" y="27882"/>
                  </a:lnTo>
                  <a:lnTo>
                    <a:pt x="105486" y="27363"/>
                  </a:lnTo>
                  <a:lnTo>
                    <a:pt x="105158" y="26850"/>
                  </a:lnTo>
                  <a:lnTo>
                    <a:pt x="104812" y="26331"/>
                  </a:lnTo>
                  <a:lnTo>
                    <a:pt x="104431" y="25818"/>
                  </a:lnTo>
                  <a:lnTo>
                    <a:pt x="104034" y="25299"/>
                  </a:lnTo>
                  <a:lnTo>
                    <a:pt x="103619" y="24786"/>
                  </a:lnTo>
                  <a:lnTo>
                    <a:pt x="103169" y="24273"/>
                  </a:lnTo>
                  <a:lnTo>
                    <a:pt x="102702" y="23754"/>
                  </a:lnTo>
                  <a:lnTo>
                    <a:pt x="102218" y="23247"/>
                  </a:lnTo>
                  <a:lnTo>
                    <a:pt x="101700" y="22734"/>
                  </a:lnTo>
                  <a:lnTo>
                    <a:pt x="101181" y="22221"/>
                  </a:lnTo>
                  <a:lnTo>
                    <a:pt x="100628" y="21714"/>
                  </a:lnTo>
                  <a:lnTo>
                    <a:pt x="100040" y="21206"/>
                  </a:lnTo>
                  <a:lnTo>
                    <a:pt x="99452" y="20705"/>
                  </a:lnTo>
                  <a:lnTo>
                    <a:pt x="98829" y="20198"/>
                  </a:lnTo>
                  <a:lnTo>
                    <a:pt x="98190" y="19696"/>
                  </a:lnTo>
                  <a:lnTo>
                    <a:pt x="97533" y="19201"/>
                  </a:lnTo>
                  <a:lnTo>
                    <a:pt x="96858" y="18705"/>
                  </a:lnTo>
                  <a:lnTo>
                    <a:pt x="96149" y="18209"/>
                  </a:lnTo>
                  <a:lnTo>
                    <a:pt x="95441" y="17720"/>
                  </a:lnTo>
                  <a:lnTo>
                    <a:pt x="94697" y="17230"/>
                  </a:lnTo>
                  <a:lnTo>
                    <a:pt x="93936" y="16746"/>
                  </a:lnTo>
                  <a:lnTo>
                    <a:pt x="93158" y="16262"/>
                  </a:lnTo>
                  <a:lnTo>
                    <a:pt x="92363" y="15784"/>
                  </a:lnTo>
                  <a:lnTo>
                    <a:pt x="91550" y="15306"/>
                  </a:lnTo>
                  <a:lnTo>
                    <a:pt x="90720" y="14834"/>
                  </a:lnTo>
                  <a:lnTo>
                    <a:pt x="89856" y="14367"/>
                  </a:lnTo>
                  <a:lnTo>
                    <a:pt x="88991" y="13907"/>
                  </a:lnTo>
                  <a:lnTo>
                    <a:pt x="88092" y="13446"/>
                  </a:lnTo>
                  <a:lnTo>
                    <a:pt x="87193" y="12991"/>
                  </a:lnTo>
                  <a:lnTo>
                    <a:pt x="86260" y="12536"/>
                  </a:lnTo>
                  <a:lnTo>
                    <a:pt x="85326" y="12093"/>
                  </a:lnTo>
                  <a:lnTo>
                    <a:pt x="84358" y="11650"/>
                  </a:lnTo>
                  <a:lnTo>
                    <a:pt x="83390" y="11213"/>
                  </a:lnTo>
                  <a:lnTo>
                    <a:pt x="82404" y="10781"/>
                  </a:lnTo>
                  <a:lnTo>
                    <a:pt x="81384" y="10356"/>
                  </a:lnTo>
                  <a:lnTo>
                    <a:pt x="80364" y="9930"/>
                  </a:lnTo>
                  <a:lnTo>
                    <a:pt x="79326" y="9516"/>
                  </a:lnTo>
                  <a:lnTo>
                    <a:pt x="78254" y="9108"/>
                  </a:lnTo>
                  <a:lnTo>
                    <a:pt x="77182" y="8700"/>
                  </a:lnTo>
                  <a:lnTo>
                    <a:pt x="76093" y="8303"/>
                  </a:lnTo>
                  <a:lnTo>
                    <a:pt x="74987" y="7913"/>
                  </a:lnTo>
                  <a:lnTo>
                    <a:pt x="73880" y="7522"/>
                  </a:lnTo>
                  <a:lnTo>
                    <a:pt x="72739" y="7143"/>
                  </a:lnTo>
                  <a:lnTo>
                    <a:pt x="71581" y="6770"/>
                  </a:lnTo>
                  <a:lnTo>
                    <a:pt x="70422" y="6403"/>
                  </a:lnTo>
                  <a:lnTo>
                    <a:pt x="69246" y="6047"/>
                  </a:lnTo>
                  <a:lnTo>
                    <a:pt x="68053" y="5691"/>
                  </a:lnTo>
                  <a:lnTo>
                    <a:pt x="66843" y="5347"/>
                  </a:lnTo>
                  <a:lnTo>
                    <a:pt x="65633" y="5009"/>
                  </a:lnTo>
                  <a:lnTo>
                    <a:pt x="64388" y="4677"/>
                  </a:lnTo>
                  <a:lnTo>
                    <a:pt x="63143" y="4356"/>
                  </a:lnTo>
                  <a:lnTo>
                    <a:pt x="61881" y="4041"/>
                  </a:lnTo>
                  <a:lnTo>
                    <a:pt x="60619" y="3732"/>
                  </a:lnTo>
                  <a:lnTo>
                    <a:pt x="59339" y="3435"/>
                  </a:lnTo>
                  <a:lnTo>
                    <a:pt x="58025" y="3143"/>
                  </a:lnTo>
                  <a:lnTo>
                    <a:pt x="56729" y="2858"/>
                  </a:lnTo>
                  <a:lnTo>
                    <a:pt x="55397" y="2589"/>
                  </a:lnTo>
                  <a:lnTo>
                    <a:pt x="54066" y="2321"/>
                  </a:lnTo>
                  <a:lnTo>
                    <a:pt x="53236" y="2164"/>
                  </a:lnTo>
                  <a:lnTo>
                    <a:pt x="52389" y="2006"/>
                  </a:lnTo>
                  <a:lnTo>
                    <a:pt x="51542" y="1855"/>
                  </a:lnTo>
                  <a:lnTo>
                    <a:pt x="50677" y="1715"/>
                  </a:lnTo>
                  <a:lnTo>
                    <a:pt x="49813" y="1575"/>
                  </a:lnTo>
                  <a:lnTo>
                    <a:pt x="48948" y="1441"/>
                  </a:lnTo>
                  <a:lnTo>
                    <a:pt x="48066" y="1313"/>
                  </a:lnTo>
                  <a:lnTo>
                    <a:pt x="47185" y="1184"/>
                  </a:lnTo>
                  <a:lnTo>
                    <a:pt x="46303" y="1068"/>
                  </a:lnTo>
                  <a:lnTo>
                    <a:pt x="45421" y="957"/>
                  </a:lnTo>
                  <a:lnTo>
                    <a:pt x="44522" y="852"/>
                  </a:lnTo>
                  <a:lnTo>
                    <a:pt x="43623" y="747"/>
                  </a:lnTo>
                  <a:lnTo>
                    <a:pt x="42724" y="654"/>
                  </a:lnTo>
                  <a:lnTo>
                    <a:pt x="41825" y="566"/>
                  </a:lnTo>
                  <a:lnTo>
                    <a:pt x="40926" y="485"/>
                  </a:lnTo>
                  <a:lnTo>
                    <a:pt x="40027" y="403"/>
                  </a:lnTo>
                  <a:lnTo>
                    <a:pt x="39127" y="333"/>
                  </a:lnTo>
                  <a:lnTo>
                    <a:pt x="38211" y="275"/>
                  </a:lnTo>
                  <a:lnTo>
                    <a:pt x="37312" y="216"/>
                  </a:lnTo>
                  <a:lnTo>
                    <a:pt x="36413" y="164"/>
                  </a:lnTo>
                  <a:lnTo>
                    <a:pt x="35497" y="117"/>
                  </a:lnTo>
                  <a:lnTo>
                    <a:pt x="34597" y="82"/>
                  </a:lnTo>
                  <a:lnTo>
                    <a:pt x="33698" y="53"/>
                  </a:lnTo>
                  <a:lnTo>
                    <a:pt x="32799" y="30"/>
                  </a:lnTo>
                  <a:lnTo>
                    <a:pt x="31900" y="12"/>
                  </a:lnTo>
                  <a:lnTo>
                    <a:pt x="3101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6"/>
            <p:cNvSpPr/>
            <p:nvPr/>
          </p:nvSpPr>
          <p:spPr>
            <a:xfrm flipH="1">
              <a:off x="4287874" y="2720169"/>
              <a:ext cx="1165535" cy="1599648"/>
            </a:xfrm>
            <a:custGeom>
              <a:avLst/>
              <a:gdLst/>
              <a:ahLst/>
              <a:cxnLst/>
              <a:rect l="l" t="t" r="r" b="b"/>
              <a:pathLst>
                <a:path w="110034" h="55839" extrusionOk="0">
                  <a:moveTo>
                    <a:pt x="31987" y="0"/>
                  </a:moveTo>
                  <a:lnTo>
                    <a:pt x="31123" y="12"/>
                  </a:lnTo>
                  <a:lnTo>
                    <a:pt x="30258" y="29"/>
                  </a:lnTo>
                  <a:lnTo>
                    <a:pt x="29394" y="58"/>
                  </a:lnTo>
                  <a:lnTo>
                    <a:pt x="28529" y="93"/>
                  </a:lnTo>
                  <a:lnTo>
                    <a:pt x="27682" y="134"/>
                  </a:lnTo>
                  <a:lnTo>
                    <a:pt x="26818" y="187"/>
                  </a:lnTo>
                  <a:lnTo>
                    <a:pt x="25970" y="251"/>
                  </a:lnTo>
                  <a:lnTo>
                    <a:pt x="25123" y="327"/>
                  </a:lnTo>
                  <a:lnTo>
                    <a:pt x="24276" y="402"/>
                  </a:lnTo>
                  <a:lnTo>
                    <a:pt x="23446" y="496"/>
                  </a:lnTo>
                  <a:lnTo>
                    <a:pt x="22599" y="595"/>
                  </a:lnTo>
                  <a:lnTo>
                    <a:pt x="21769" y="706"/>
                  </a:lnTo>
                  <a:lnTo>
                    <a:pt x="20939" y="828"/>
                  </a:lnTo>
                  <a:lnTo>
                    <a:pt x="20109" y="962"/>
                  </a:lnTo>
                  <a:lnTo>
                    <a:pt x="19297" y="1102"/>
                  </a:lnTo>
                  <a:lnTo>
                    <a:pt x="18484" y="1260"/>
                  </a:lnTo>
                  <a:lnTo>
                    <a:pt x="16409" y="1668"/>
                  </a:lnTo>
                  <a:lnTo>
                    <a:pt x="14144" y="2128"/>
                  </a:lnTo>
                  <a:lnTo>
                    <a:pt x="9251" y="3125"/>
                  </a:lnTo>
                  <a:lnTo>
                    <a:pt x="4358" y="4128"/>
                  </a:lnTo>
                  <a:lnTo>
                    <a:pt x="2076" y="4583"/>
                  </a:lnTo>
                  <a:lnTo>
                    <a:pt x="1" y="4997"/>
                  </a:lnTo>
                  <a:lnTo>
                    <a:pt x="744" y="4857"/>
                  </a:lnTo>
                  <a:lnTo>
                    <a:pt x="1505" y="4723"/>
                  </a:lnTo>
                  <a:lnTo>
                    <a:pt x="2266" y="4595"/>
                  </a:lnTo>
                  <a:lnTo>
                    <a:pt x="3044" y="4478"/>
                  </a:lnTo>
                  <a:lnTo>
                    <a:pt x="3822" y="4373"/>
                  </a:lnTo>
                  <a:lnTo>
                    <a:pt x="4617" y="4268"/>
                  </a:lnTo>
                  <a:lnTo>
                    <a:pt x="5413" y="4175"/>
                  </a:lnTo>
                  <a:lnTo>
                    <a:pt x="6225" y="4093"/>
                  </a:lnTo>
                  <a:lnTo>
                    <a:pt x="7038" y="4012"/>
                  </a:lnTo>
                  <a:lnTo>
                    <a:pt x="7851" y="3942"/>
                  </a:lnTo>
                  <a:lnTo>
                    <a:pt x="8681" y="3877"/>
                  </a:lnTo>
                  <a:lnTo>
                    <a:pt x="9510" y="3819"/>
                  </a:lnTo>
                  <a:lnTo>
                    <a:pt x="10358" y="3772"/>
                  </a:lnTo>
                  <a:lnTo>
                    <a:pt x="11188" y="3726"/>
                  </a:lnTo>
                  <a:lnTo>
                    <a:pt x="12035" y="3691"/>
                  </a:lnTo>
                  <a:lnTo>
                    <a:pt x="12882" y="3662"/>
                  </a:lnTo>
                  <a:lnTo>
                    <a:pt x="13746" y="3638"/>
                  </a:lnTo>
                  <a:lnTo>
                    <a:pt x="14594" y="3621"/>
                  </a:lnTo>
                  <a:lnTo>
                    <a:pt x="15458" y="3615"/>
                  </a:lnTo>
                  <a:lnTo>
                    <a:pt x="16323" y="3609"/>
                  </a:lnTo>
                  <a:lnTo>
                    <a:pt x="17187" y="3609"/>
                  </a:lnTo>
                  <a:lnTo>
                    <a:pt x="18052" y="3621"/>
                  </a:lnTo>
                  <a:lnTo>
                    <a:pt x="18916" y="3633"/>
                  </a:lnTo>
                  <a:lnTo>
                    <a:pt x="19798" y="3656"/>
                  </a:lnTo>
                  <a:lnTo>
                    <a:pt x="20662" y="3679"/>
                  </a:lnTo>
                  <a:lnTo>
                    <a:pt x="21527" y="3708"/>
                  </a:lnTo>
                  <a:lnTo>
                    <a:pt x="22409" y="3749"/>
                  </a:lnTo>
                  <a:lnTo>
                    <a:pt x="23273" y="3790"/>
                  </a:lnTo>
                  <a:lnTo>
                    <a:pt x="24138" y="3837"/>
                  </a:lnTo>
                  <a:lnTo>
                    <a:pt x="25019" y="3889"/>
                  </a:lnTo>
                  <a:lnTo>
                    <a:pt x="25884" y="3947"/>
                  </a:lnTo>
                  <a:lnTo>
                    <a:pt x="26748" y="4012"/>
                  </a:lnTo>
                  <a:lnTo>
                    <a:pt x="27613" y="4076"/>
                  </a:lnTo>
                  <a:lnTo>
                    <a:pt x="28460" y="4146"/>
                  </a:lnTo>
                  <a:lnTo>
                    <a:pt x="29325" y="4227"/>
                  </a:lnTo>
                  <a:lnTo>
                    <a:pt x="30172" y="4303"/>
                  </a:lnTo>
                  <a:lnTo>
                    <a:pt x="31019" y="4391"/>
                  </a:lnTo>
                  <a:lnTo>
                    <a:pt x="31866" y="4478"/>
                  </a:lnTo>
                  <a:lnTo>
                    <a:pt x="32713" y="4571"/>
                  </a:lnTo>
                  <a:lnTo>
                    <a:pt x="33543" y="4670"/>
                  </a:lnTo>
                  <a:lnTo>
                    <a:pt x="34373" y="4769"/>
                  </a:lnTo>
                  <a:lnTo>
                    <a:pt x="35203" y="4874"/>
                  </a:lnTo>
                  <a:lnTo>
                    <a:pt x="36016" y="4985"/>
                  </a:lnTo>
                  <a:lnTo>
                    <a:pt x="36828" y="5096"/>
                  </a:lnTo>
                  <a:lnTo>
                    <a:pt x="37641" y="5213"/>
                  </a:lnTo>
                  <a:lnTo>
                    <a:pt x="38436" y="5335"/>
                  </a:lnTo>
                  <a:lnTo>
                    <a:pt x="39232" y="5457"/>
                  </a:lnTo>
                  <a:lnTo>
                    <a:pt x="40010" y="5580"/>
                  </a:lnTo>
                  <a:lnTo>
                    <a:pt x="40788" y="5708"/>
                  </a:lnTo>
                  <a:lnTo>
                    <a:pt x="41549" y="5842"/>
                  </a:lnTo>
                  <a:lnTo>
                    <a:pt x="42309" y="5976"/>
                  </a:lnTo>
                  <a:lnTo>
                    <a:pt x="43053" y="6111"/>
                  </a:lnTo>
                  <a:lnTo>
                    <a:pt x="43796" y="6250"/>
                  </a:lnTo>
                  <a:lnTo>
                    <a:pt x="44522" y="6390"/>
                  </a:lnTo>
                  <a:lnTo>
                    <a:pt x="45231" y="6536"/>
                  </a:lnTo>
                  <a:lnTo>
                    <a:pt x="45940" y="6682"/>
                  </a:lnTo>
                  <a:lnTo>
                    <a:pt x="46632" y="6828"/>
                  </a:lnTo>
                  <a:lnTo>
                    <a:pt x="47306" y="6979"/>
                  </a:lnTo>
                  <a:lnTo>
                    <a:pt x="47980" y="7131"/>
                  </a:lnTo>
                  <a:lnTo>
                    <a:pt x="48637" y="7282"/>
                  </a:lnTo>
                  <a:lnTo>
                    <a:pt x="49277" y="7440"/>
                  </a:lnTo>
                  <a:lnTo>
                    <a:pt x="49917" y="7597"/>
                  </a:lnTo>
                  <a:lnTo>
                    <a:pt x="50522" y="7755"/>
                  </a:lnTo>
                  <a:lnTo>
                    <a:pt x="51127" y="7918"/>
                  </a:lnTo>
                  <a:lnTo>
                    <a:pt x="52562" y="8309"/>
                  </a:lnTo>
                  <a:lnTo>
                    <a:pt x="53980" y="8711"/>
                  </a:lnTo>
                  <a:lnTo>
                    <a:pt x="55381" y="9125"/>
                  </a:lnTo>
                  <a:lnTo>
                    <a:pt x="56746" y="9545"/>
                  </a:lnTo>
                  <a:lnTo>
                    <a:pt x="58095" y="9970"/>
                  </a:lnTo>
                  <a:lnTo>
                    <a:pt x="59426" y="10408"/>
                  </a:lnTo>
                  <a:lnTo>
                    <a:pt x="60740" y="10857"/>
                  </a:lnTo>
                  <a:lnTo>
                    <a:pt x="62020" y="11306"/>
                  </a:lnTo>
                  <a:lnTo>
                    <a:pt x="63282" y="11766"/>
                  </a:lnTo>
                  <a:lnTo>
                    <a:pt x="64527" y="12233"/>
                  </a:lnTo>
                  <a:lnTo>
                    <a:pt x="65754" y="12711"/>
                  </a:lnTo>
                  <a:lnTo>
                    <a:pt x="66947" y="13189"/>
                  </a:lnTo>
                  <a:lnTo>
                    <a:pt x="68123" y="13679"/>
                  </a:lnTo>
                  <a:lnTo>
                    <a:pt x="69282" y="14174"/>
                  </a:lnTo>
                  <a:lnTo>
                    <a:pt x="70423" y="14676"/>
                  </a:lnTo>
                  <a:lnTo>
                    <a:pt x="71529" y="15183"/>
                  </a:lnTo>
                  <a:lnTo>
                    <a:pt x="72601" y="15690"/>
                  </a:lnTo>
                  <a:lnTo>
                    <a:pt x="73673" y="16209"/>
                  </a:lnTo>
                  <a:lnTo>
                    <a:pt x="74711" y="16734"/>
                  </a:lnTo>
                  <a:lnTo>
                    <a:pt x="75731" y="17264"/>
                  </a:lnTo>
                  <a:lnTo>
                    <a:pt x="76716" y="17795"/>
                  </a:lnTo>
                  <a:lnTo>
                    <a:pt x="77684" y="18331"/>
                  </a:lnTo>
                  <a:lnTo>
                    <a:pt x="78635" y="18874"/>
                  </a:lnTo>
                  <a:lnTo>
                    <a:pt x="79552" y="19422"/>
                  </a:lnTo>
                  <a:lnTo>
                    <a:pt x="80451" y="19970"/>
                  </a:lnTo>
                  <a:lnTo>
                    <a:pt x="81333" y="20524"/>
                  </a:lnTo>
                  <a:lnTo>
                    <a:pt x="82180" y="21083"/>
                  </a:lnTo>
                  <a:lnTo>
                    <a:pt x="83010" y="21643"/>
                  </a:lnTo>
                  <a:lnTo>
                    <a:pt x="83805" y="22209"/>
                  </a:lnTo>
                  <a:lnTo>
                    <a:pt x="84583" y="22774"/>
                  </a:lnTo>
                  <a:lnTo>
                    <a:pt x="85327" y="23340"/>
                  </a:lnTo>
                  <a:lnTo>
                    <a:pt x="86053" y="23917"/>
                  </a:lnTo>
                  <a:lnTo>
                    <a:pt x="86762" y="24488"/>
                  </a:lnTo>
                  <a:lnTo>
                    <a:pt x="87436" y="25071"/>
                  </a:lnTo>
                  <a:lnTo>
                    <a:pt x="88093" y="25660"/>
                  </a:lnTo>
                  <a:lnTo>
                    <a:pt x="88733" y="26255"/>
                  </a:lnTo>
                  <a:lnTo>
                    <a:pt x="89355" y="26861"/>
                  </a:lnTo>
                  <a:lnTo>
                    <a:pt x="89943" y="27474"/>
                  </a:lnTo>
                  <a:lnTo>
                    <a:pt x="90496" y="28092"/>
                  </a:lnTo>
                  <a:lnTo>
                    <a:pt x="91015" y="28715"/>
                  </a:lnTo>
                  <a:lnTo>
                    <a:pt x="91516" y="29339"/>
                  </a:lnTo>
                  <a:lnTo>
                    <a:pt x="91966" y="29969"/>
                  </a:lnTo>
                  <a:lnTo>
                    <a:pt x="92398" y="30605"/>
                  </a:lnTo>
                  <a:lnTo>
                    <a:pt x="92779" y="31246"/>
                  </a:lnTo>
                  <a:lnTo>
                    <a:pt x="92951" y="31561"/>
                  </a:lnTo>
                  <a:lnTo>
                    <a:pt x="93124" y="31881"/>
                  </a:lnTo>
                  <a:lnTo>
                    <a:pt x="93280" y="32202"/>
                  </a:lnTo>
                  <a:lnTo>
                    <a:pt x="93418" y="32529"/>
                  </a:lnTo>
                  <a:lnTo>
                    <a:pt x="93557" y="32849"/>
                  </a:lnTo>
                  <a:lnTo>
                    <a:pt x="93678" y="33170"/>
                  </a:lnTo>
                  <a:lnTo>
                    <a:pt x="93781" y="33491"/>
                  </a:lnTo>
                  <a:lnTo>
                    <a:pt x="93868" y="33817"/>
                  </a:lnTo>
                  <a:lnTo>
                    <a:pt x="93954" y="34138"/>
                  </a:lnTo>
                  <a:lnTo>
                    <a:pt x="94023" y="34458"/>
                  </a:lnTo>
                  <a:lnTo>
                    <a:pt x="94093" y="34785"/>
                  </a:lnTo>
                  <a:lnTo>
                    <a:pt x="94144" y="35106"/>
                  </a:lnTo>
                  <a:lnTo>
                    <a:pt x="94162" y="35426"/>
                  </a:lnTo>
                  <a:lnTo>
                    <a:pt x="94196" y="35747"/>
                  </a:lnTo>
                  <a:lnTo>
                    <a:pt x="94196" y="36068"/>
                  </a:lnTo>
                  <a:lnTo>
                    <a:pt x="94179" y="36394"/>
                  </a:lnTo>
                  <a:lnTo>
                    <a:pt x="94162" y="36715"/>
                  </a:lnTo>
                  <a:lnTo>
                    <a:pt x="94127" y="37036"/>
                  </a:lnTo>
                  <a:lnTo>
                    <a:pt x="94075" y="37350"/>
                  </a:lnTo>
                  <a:lnTo>
                    <a:pt x="94006" y="37671"/>
                  </a:lnTo>
                  <a:lnTo>
                    <a:pt x="93920" y="37992"/>
                  </a:lnTo>
                  <a:lnTo>
                    <a:pt x="93816" y="38307"/>
                  </a:lnTo>
                  <a:lnTo>
                    <a:pt x="93712" y="38621"/>
                  </a:lnTo>
                  <a:lnTo>
                    <a:pt x="93574" y="38936"/>
                  </a:lnTo>
                  <a:lnTo>
                    <a:pt x="93436" y="39251"/>
                  </a:lnTo>
                  <a:lnTo>
                    <a:pt x="93263" y="39566"/>
                  </a:lnTo>
                  <a:lnTo>
                    <a:pt x="93090" y="39881"/>
                  </a:lnTo>
                  <a:lnTo>
                    <a:pt x="92882" y="40190"/>
                  </a:lnTo>
                  <a:lnTo>
                    <a:pt x="92675" y="40499"/>
                  </a:lnTo>
                  <a:lnTo>
                    <a:pt x="92433" y="40808"/>
                  </a:lnTo>
                  <a:lnTo>
                    <a:pt x="92191" y="41117"/>
                  </a:lnTo>
                  <a:lnTo>
                    <a:pt x="91914" y="41420"/>
                  </a:lnTo>
                  <a:lnTo>
                    <a:pt x="91620" y="41723"/>
                  </a:lnTo>
                  <a:lnTo>
                    <a:pt x="91326" y="42027"/>
                  </a:lnTo>
                  <a:lnTo>
                    <a:pt x="90998" y="42330"/>
                  </a:lnTo>
                  <a:lnTo>
                    <a:pt x="90652" y="42627"/>
                  </a:lnTo>
                  <a:lnTo>
                    <a:pt x="90289" y="42924"/>
                  </a:lnTo>
                  <a:lnTo>
                    <a:pt x="89908" y="43222"/>
                  </a:lnTo>
                  <a:lnTo>
                    <a:pt x="89511" y="43513"/>
                  </a:lnTo>
                  <a:lnTo>
                    <a:pt x="89079" y="43805"/>
                  </a:lnTo>
                  <a:lnTo>
                    <a:pt x="88767" y="44003"/>
                  </a:lnTo>
                  <a:lnTo>
                    <a:pt x="88421" y="44213"/>
                  </a:lnTo>
                  <a:lnTo>
                    <a:pt x="88024" y="44435"/>
                  </a:lnTo>
                  <a:lnTo>
                    <a:pt x="87609" y="44662"/>
                  </a:lnTo>
                  <a:lnTo>
                    <a:pt x="86710" y="45140"/>
                  </a:lnTo>
                  <a:lnTo>
                    <a:pt x="85776" y="45630"/>
                  </a:lnTo>
                  <a:lnTo>
                    <a:pt x="84860" y="46120"/>
                  </a:lnTo>
                  <a:lnTo>
                    <a:pt x="84445" y="46359"/>
                  </a:lnTo>
                  <a:lnTo>
                    <a:pt x="84047" y="46586"/>
                  </a:lnTo>
                  <a:lnTo>
                    <a:pt x="83684" y="46813"/>
                  </a:lnTo>
                  <a:lnTo>
                    <a:pt x="83356" y="47023"/>
                  </a:lnTo>
                  <a:lnTo>
                    <a:pt x="83096" y="47222"/>
                  </a:lnTo>
                  <a:lnTo>
                    <a:pt x="82871" y="47408"/>
                  </a:lnTo>
                  <a:lnTo>
                    <a:pt x="82750" y="47536"/>
                  </a:lnTo>
                  <a:lnTo>
                    <a:pt x="82647" y="47688"/>
                  </a:lnTo>
                  <a:lnTo>
                    <a:pt x="82526" y="47851"/>
                  </a:lnTo>
                  <a:lnTo>
                    <a:pt x="82422" y="48032"/>
                  </a:lnTo>
                  <a:lnTo>
                    <a:pt x="82318" y="48219"/>
                  </a:lnTo>
                  <a:lnTo>
                    <a:pt x="82232" y="48417"/>
                  </a:lnTo>
                  <a:lnTo>
                    <a:pt x="82059" y="48825"/>
                  </a:lnTo>
                  <a:lnTo>
                    <a:pt x="81938" y="49233"/>
                  </a:lnTo>
                  <a:lnTo>
                    <a:pt x="81903" y="49431"/>
                  </a:lnTo>
                  <a:lnTo>
                    <a:pt x="81869" y="49624"/>
                  </a:lnTo>
                  <a:lnTo>
                    <a:pt x="81851" y="49799"/>
                  </a:lnTo>
                  <a:lnTo>
                    <a:pt x="81851" y="49968"/>
                  </a:lnTo>
                  <a:lnTo>
                    <a:pt x="81851" y="50113"/>
                  </a:lnTo>
                  <a:lnTo>
                    <a:pt x="81886" y="50242"/>
                  </a:lnTo>
                  <a:lnTo>
                    <a:pt x="81955" y="50422"/>
                  </a:lnTo>
                  <a:lnTo>
                    <a:pt x="82024" y="50603"/>
                  </a:lnTo>
                  <a:lnTo>
                    <a:pt x="82197" y="50959"/>
                  </a:lnTo>
                  <a:lnTo>
                    <a:pt x="82387" y="51309"/>
                  </a:lnTo>
                  <a:lnTo>
                    <a:pt x="82612" y="51659"/>
                  </a:lnTo>
                  <a:lnTo>
                    <a:pt x="82871" y="52008"/>
                  </a:lnTo>
                  <a:lnTo>
                    <a:pt x="83131" y="52352"/>
                  </a:lnTo>
                  <a:lnTo>
                    <a:pt x="83684" y="53040"/>
                  </a:lnTo>
                  <a:lnTo>
                    <a:pt x="84255" y="53728"/>
                  </a:lnTo>
                  <a:lnTo>
                    <a:pt x="84514" y="54072"/>
                  </a:lnTo>
                  <a:lnTo>
                    <a:pt x="84756" y="54422"/>
                  </a:lnTo>
                  <a:lnTo>
                    <a:pt x="84998" y="54772"/>
                  </a:lnTo>
                  <a:lnTo>
                    <a:pt x="85188" y="55122"/>
                  </a:lnTo>
                  <a:lnTo>
                    <a:pt x="85361" y="55478"/>
                  </a:lnTo>
                  <a:lnTo>
                    <a:pt x="85430" y="55658"/>
                  </a:lnTo>
                  <a:lnTo>
                    <a:pt x="85500" y="55839"/>
                  </a:lnTo>
                  <a:lnTo>
                    <a:pt x="86278" y="55699"/>
                  </a:lnTo>
                  <a:lnTo>
                    <a:pt x="87194" y="55542"/>
                  </a:lnTo>
                  <a:lnTo>
                    <a:pt x="88214" y="55373"/>
                  </a:lnTo>
                  <a:lnTo>
                    <a:pt x="89321" y="55192"/>
                  </a:lnTo>
                  <a:lnTo>
                    <a:pt x="91707" y="54807"/>
                  </a:lnTo>
                  <a:lnTo>
                    <a:pt x="92934" y="54603"/>
                  </a:lnTo>
                  <a:lnTo>
                    <a:pt x="94162" y="54393"/>
                  </a:lnTo>
                  <a:lnTo>
                    <a:pt x="95372" y="54177"/>
                  </a:lnTo>
                  <a:lnTo>
                    <a:pt x="95943" y="54067"/>
                  </a:lnTo>
                  <a:lnTo>
                    <a:pt x="96513" y="53950"/>
                  </a:lnTo>
                  <a:lnTo>
                    <a:pt x="97066" y="53839"/>
                  </a:lnTo>
                  <a:lnTo>
                    <a:pt x="97585" y="53723"/>
                  </a:lnTo>
                  <a:lnTo>
                    <a:pt x="98087" y="53612"/>
                  </a:lnTo>
                  <a:lnTo>
                    <a:pt x="98553" y="53495"/>
                  </a:lnTo>
                  <a:lnTo>
                    <a:pt x="99003" y="53379"/>
                  </a:lnTo>
                  <a:lnTo>
                    <a:pt x="99418" y="53262"/>
                  </a:lnTo>
                  <a:lnTo>
                    <a:pt x="99781" y="53139"/>
                  </a:lnTo>
                  <a:lnTo>
                    <a:pt x="100109" y="53023"/>
                  </a:lnTo>
                  <a:lnTo>
                    <a:pt x="100403" y="52906"/>
                  </a:lnTo>
                  <a:lnTo>
                    <a:pt x="100663" y="52784"/>
                  </a:lnTo>
                  <a:lnTo>
                    <a:pt x="100766" y="52726"/>
                  </a:lnTo>
                  <a:lnTo>
                    <a:pt x="100853" y="52667"/>
                  </a:lnTo>
                  <a:lnTo>
                    <a:pt x="100939" y="52609"/>
                  </a:lnTo>
                  <a:lnTo>
                    <a:pt x="101009" y="52551"/>
                  </a:lnTo>
                  <a:lnTo>
                    <a:pt x="101112" y="52440"/>
                  </a:lnTo>
                  <a:lnTo>
                    <a:pt x="101199" y="52329"/>
                  </a:lnTo>
                  <a:lnTo>
                    <a:pt x="101285" y="52218"/>
                  </a:lnTo>
                  <a:lnTo>
                    <a:pt x="101354" y="52107"/>
                  </a:lnTo>
                  <a:lnTo>
                    <a:pt x="101406" y="51991"/>
                  </a:lnTo>
                  <a:lnTo>
                    <a:pt x="101458" y="51874"/>
                  </a:lnTo>
                  <a:lnTo>
                    <a:pt x="101475" y="51758"/>
                  </a:lnTo>
                  <a:lnTo>
                    <a:pt x="101510" y="51641"/>
                  </a:lnTo>
                  <a:lnTo>
                    <a:pt x="101527" y="51402"/>
                  </a:lnTo>
                  <a:lnTo>
                    <a:pt x="101510" y="51157"/>
                  </a:lnTo>
                  <a:lnTo>
                    <a:pt x="101441" y="50906"/>
                  </a:lnTo>
                  <a:lnTo>
                    <a:pt x="101372" y="50656"/>
                  </a:lnTo>
                  <a:lnTo>
                    <a:pt x="101251" y="50405"/>
                  </a:lnTo>
                  <a:lnTo>
                    <a:pt x="101112" y="50148"/>
                  </a:lnTo>
                  <a:lnTo>
                    <a:pt x="100957" y="49886"/>
                  </a:lnTo>
                  <a:lnTo>
                    <a:pt x="100784" y="49624"/>
                  </a:lnTo>
                  <a:lnTo>
                    <a:pt x="100594" y="49361"/>
                  </a:lnTo>
                  <a:lnTo>
                    <a:pt x="100386" y="49099"/>
                  </a:lnTo>
                  <a:lnTo>
                    <a:pt x="99971" y="48568"/>
                  </a:lnTo>
                  <a:lnTo>
                    <a:pt x="99539" y="48038"/>
                  </a:lnTo>
                  <a:lnTo>
                    <a:pt x="99124" y="47507"/>
                  </a:lnTo>
                  <a:lnTo>
                    <a:pt x="98934" y="47245"/>
                  </a:lnTo>
                  <a:lnTo>
                    <a:pt x="98761" y="46982"/>
                  </a:lnTo>
                  <a:lnTo>
                    <a:pt x="98605" y="46720"/>
                  </a:lnTo>
                  <a:lnTo>
                    <a:pt x="98467" y="46464"/>
                  </a:lnTo>
                  <a:lnTo>
                    <a:pt x="98363" y="46213"/>
                  </a:lnTo>
                  <a:lnTo>
                    <a:pt x="98277" y="45956"/>
                  </a:lnTo>
                  <a:lnTo>
                    <a:pt x="98225" y="45711"/>
                  </a:lnTo>
                  <a:lnTo>
                    <a:pt x="98190" y="45467"/>
                  </a:lnTo>
                  <a:lnTo>
                    <a:pt x="98208" y="45227"/>
                  </a:lnTo>
                  <a:lnTo>
                    <a:pt x="98242" y="45105"/>
                  </a:lnTo>
                  <a:lnTo>
                    <a:pt x="98277" y="44988"/>
                  </a:lnTo>
                  <a:lnTo>
                    <a:pt x="98311" y="44872"/>
                  </a:lnTo>
                  <a:lnTo>
                    <a:pt x="98363" y="44755"/>
                  </a:lnTo>
                  <a:lnTo>
                    <a:pt x="98432" y="44644"/>
                  </a:lnTo>
                  <a:lnTo>
                    <a:pt x="98519" y="44534"/>
                  </a:lnTo>
                  <a:lnTo>
                    <a:pt x="98623" y="44411"/>
                  </a:lnTo>
                  <a:lnTo>
                    <a:pt x="98744" y="44295"/>
                  </a:lnTo>
                  <a:lnTo>
                    <a:pt x="98899" y="44172"/>
                  </a:lnTo>
                  <a:lnTo>
                    <a:pt x="99055" y="44050"/>
                  </a:lnTo>
                  <a:lnTo>
                    <a:pt x="99245" y="43927"/>
                  </a:lnTo>
                  <a:lnTo>
                    <a:pt x="99452" y="43799"/>
                  </a:lnTo>
                  <a:lnTo>
                    <a:pt x="99677" y="43677"/>
                  </a:lnTo>
                  <a:lnTo>
                    <a:pt x="99919" y="43554"/>
                  </a:lnTo>
                  <a:lnTo>
                    <a:pt x="100421" y="43298"/>
                  </a:lnTo>
                  <a:lnTo>
                    <a:pt x="100991" y="43041"/>
                  </a:lnTo>
                  <a:lnTo>
                    <a:pt x="101579" y="42784"/>
                  </a:lnTo>
                  <a:lnTo>
                    <a:pt x="102184" y="42528"/>
                  </a:lnTo>
                  <a:lnTo>
                    <a:pt x="103412" y="42003"/>
                  </a:lnTo>
                  <a:lnTo>
                    <a:pt x="104017" y="41741"/>
                  </a:lnTo>
                  <a:lnTo>
                    <a:pt x="104605" y="41478"/>
                  </a:lnTo>
                  <a:lnTo>
                    <a:pt x="105141" y="41210"/>
                  </a:lnTo>
                  <a:lnTo>
                    <a:pt x="105400" y="41082"/>
                  </a:lnTo>
                  <a:lnTo>
                    <a:pt x="105642" y="40948"/>
                  </a:lnTo>
                  <a:lnTo>
                    <a:pt x="105867" y="40814"/>
                  </a:lnTo>
                  <a:lnTo>
                    <a:pt x="106074" y="40685"/>
                  </a:lnTo>
                  <a:lnTo>
                    <a:pt x="106265" y="40551"/>
                  </a:lnTo>
                  <a:lnTo>
                    <a:pt x="106438" y="40417"/>
                  </a:lnTo>
                  <a:lnTo>
                    <a:pt x="106680" y="40219"/>
                  </a:lnTo>
                  <a:lnTo>
                    <a:pt x="106922" y="40021"/>
                  </a:lnTo>
                  <a:lnTo>
                    <a:pt x="107354" y="39619"/>
                  </a:lnTo>
                  <a:lnTo>
                    <a:pt x="107752" y="39210"/>
                  </a:lnTo>
                  <a:lnTo>
                    <a:pt x="108115" y="38802"/>
                  </a:lnTo>
                  <a:lnTo>
                    <a:pt x="108443" y="38388"/>
                  </a:lnTo>
                  <a:lnTo>
                    <a:pt x="108720" y="37968"/>
                  </a:lnTo>
                  <a:lnTo>
                    <a:pt x="108979" y="37549"/>
                  </a:lnTo>
                  <a:lnTo>
                    <a:pt x="109221" y="37129"/>
                  </a:lnTo>
                  <a:lnTo>
                    <a:pt x="109411" y="36703"/>
                  </a:lnTo>
                  <a:lnTo>
                    <a:pt x="109584" y="36278"/>
                  </a:lnTo>
                  <a:lnTo>
                    <a:pt x="109723" y="35852"/>
                  </a:lnTo>
                  <a:lnTo>
                    <a:pt x="109826" y="35421"/>
                  </a:lnTo>
                  <a:lnTo>
                    <a:pt x="109913" y="34995"/>
                  </a:lnTo>
                  <a:lnTo>
                    <a:pt x="109982" y="34563"/>
                  </a:lnTo>
                  <a:lnTo>
                    <a:pt x="110017" y="34138"/>
                  </a:lnTo>
                  <a:lnTo>
                    <a:pt x="110034" y="33712"/>
                  </a:lnTo>
                  <a:lnTo>
                    <a:pt x="110017" y="33351"/>
                  </a:lnTo>
                  <a:lnTo>
                    <a:pt x="109999" y="32983"/>
                  </a:lnTo>
                  <a:lnTo>
                    <a:pt x="109965" y="32622"/>
                  </a:lnTo>
                  <a:lnTo>
                    <a:pt x="109913" y="32260"/>
                  </a:lnTo>
                  <a:lnTo>
                    <a:pt x="109844" y="31899"/>
                  </a:lnTo>
                  <a:lnTo>
                    <a:pt x="109775" y="31532"/>
                  </a:lnTo>
                  <a:lnTo>
                    <a:pt x="109671" y="31170"/>
                  </a:lnTo>
                  <a:lnTo>
                    <a:pt x="109567" y="30809"/>
                  </a:lnTo>
                  <a:lnTo>
                    <a:pt x="109446" y="30447"/>
                  </a:lnTo>
                  <a:lnTo>
                    <a:pt x="109308" y="30086"/>
                  </a:lnTo>
                  <a:lnTo>
                    <a:pt x="109152" y="29730"/>
                  </a:lnTo>
                  <a:lnTo>
                    <a:pt x="108996" y="29368"/>
                  </a:lnTo>
                  <a:lnTo>
                    <a:pt x="108824" y="29007"/>
                  </a:lnTo>
                  <a:lnTo>
                    <a:pt x="108633" y="28651"/>
                  </a:lnTo>
                  <a:lnTo>
                    <a:pt x="108426" y="28290"/>
                  </a:lnTo>
                  <a:lnTo>
                    <a:pt x="108218" y="27934"/>
                  </a:lnTo>
                  <a:lnTo>
                    <a:pt x="107994" y="27578"/>
                  </a:lnTo>
                  <a:lnTo>
                    <a:pt x="107769" y="27223"/>
                  </a:lnTo>
                  <a:lnTo>
                    <a:pt x="107510" y="26867"/>
                  </a:lnTo>
                  <a:lnTo>
                    <a:pt x="107250" y="26511"/>
                  </a:lnTo>
                  <a:lnTo>
                    <a:pt x="106991" y="26162"/>
                  </a:lnTo>
                  <a:lnTo>
                    <a:pt x="106714" y="25806"/>
                  </a:lnTo>
                  <a:lnTo>
                    <a:pt x="106420" y="25456"/>
                  </a:lnTo>
                  <a:lnTo>
                    <a:pt x="106126" y="25106"/>
                  </a:lnTo>
                  <a:lnTo>
                    <a:pt x="105487" y="24407"/>
                  </a:lnTo>
                  <a:lnTo>
                    <a:pt x="104830" y="23719"/>
                  </a:lnTo>
                  <a:lnTo>
                    <a:pt x="104121" y="23031"/>
                  </a:lnTo>
                  <a:lnTo>
                    <a:pt x="103395" y="22349"/>
                  </a:lnTo>
                  <a:lnTo>
                    <a:pt x="102738" y="21765"/>
                  </a:lnTo>
                  <a:lnTo>
                    <a:pt x="102046" y="21182"/>
                  </a:lnTo>
                  <a:lnTo>
                    <a:pt x="101337" y="20605"/>
                  </a:lnTo>
                  <a:lnTo>
                    <a:pt x="100594" y="20028"/>
                  </a:lnTo>
                  <a:lnTo>
                    <a:pt x="99833" y="19451"/>
                  </a:lnTo>
                  <a:lnTo>
                    <a:pt x="99037" y="18879"/>
                  </a:lnTo>
                  <a:lnTo>
                    <a:pt x="98225" y="18314"/>
                  </a:lnTo>
                  <a:lnTo>
                    <a:pt x="97378" y="17748"/>
                  </a:lnTo>
                  <a:lnTo>
                    <a:pt x="96513" y="17188"/>
                  </a:lnTo>
                  <a:lnTo>
                    <a:pt x="95631" y="16629"/>
                  </a:lnTo>
                  <a:lnTo>
                    <a:pt x="94715" y="16075"/>
                  </a:lnTo>
                  <a:lnTo>
                    <a:pt x="93764" y="15527"/>
                  </a:lnTo>
                  <a:lnTo>
                    <a:pt x="92796" y="14985"/>
                  </a:lnTo>
                  <a:lnTo>
                    <a:pt x="91810" y="14448"/>
                  </a:lnTo>
                  <a:lnTo>
                    <a:pt x="90790" y="13912"/>
                  </a:lnTo>
                  <a:lnTo>
                    <a:pt x="89753" y="13381"/>
                  </a:lnTo>
                  <a:lnTo>
                    <a:pt x="88698" y="12856"/>
                  </a:lnTo>
                  <a:lnTo>
                    <a:pt x="87609" y="12343"/>
                  </a:lnTo>
                  <a:lnTo>
                    <a:pt x="86502" y="11830"/>
                  </a:lnTo>
                  <a:lnTo>
                    <a:pt x="85361" y="11323"/>
                  </a:lnTo>
                  <a:lnTo>
                    <a:pt x="84220" y="10827"/>
                  </a:lnTo>
                  <a:lnTo>
                    <a:pt x="83044" y="10332"/>
                  </a:lnTo>
                  <a:lnTo>
                    <a:pt x="81834" y="9848"/>
                  </a:lnTo>
                  <a:lnTo>
                    <a:pt x="80624" y="9370"/>
                  </a:lnTo>
                  <a:lnTo>
                    <a:pt x="79379" y="8898"/>
                  </a:lnTo>
                  <a:lnTo>
                    <a:pt x="78099" y="8431"/>
                  </a:lnTo>
                  <a:lnTo>
                    <a:pt x="76820" y="7976"/>
                  </a:lnTo>
                  <a:lnTo>
                    <a:pt x="75506" y="7527"/>
                  </a:lnTo>
                  <a:lnTo>
                    <a:pt x="74175" y="7084"/>
                  </a:lnTo>
                  <a:lnTo>
                    <a:pt x="72826" y="6653"/>
                  </a:lnTo>
                  <a:lnTo>
                    <a:pt x="71460" y="6227"/>
                  </a:lnTo>
                  <a:lnTo>
                    <a:pt x="70077" y="5813"/>
                  </a:lnTo>
                  <a:lnTo>
                    <a:pt x="68815" y="5452"/>
                  </a:lnTo>
                  <a:lnTo>
                    <a:pt x="67518" y="5090"/>
                  </a:lnTo>
                  <a:lnTo>
                    <a:pt x="66187" y="4735"/>
                  </a:lnTo>
                  <a:lnTo>
                    <a:pt x="64804" y="4379"/>
                  </a:lnTo>
                  <a:lnTo>
                    <a:pt x="63368" y="4023"/>
                  </a:lnTo>
                  <a:lnTo>
                    <a:pt x="61916" y="3679"/>
                  </a:lnTo>
                  <a:lnTo>
                    <a:pt x="60429" y="3335"/>
                  </a:lnTo>
                  <a:lnTo>
                    <a:pt x="58908" y="3009"/>
                  </a:lnTo>
                  <a:lnTo>
                    <a:pt x="58130" y="2845"/>
                  </a:lnTo>
                  <a:lnTo>
                    <a:pt x="57352" y="2682"/>
                  </a:lnTo>
                  <a:lnTo>
                    <a:pt x="56574" y="2525"/>
                  </a:lnTo>
                  <a:lnTo>
                    <a:pt x="55778" y="2373"/>
                  </a:lnTo>
                  <a:lnTo>
                    <a:pt x="54983" y="2222"/>
                  </a:lnTo>
                  <a:lnTo>
                    <a:pt x="54170" y="2076"/>
                  </a:lnTo>
                  <a:lnTo>
                    <a:pt x="53358" y="1930"/>
                  </a:lnTo>
                  <a:lnTo>
                    <a:pt x="52545" y="1790"/>
                  </a:lnTo>
                  <a:lnTo>
                    <a:pt x="51715" y="1656"/>
                  </a:lnTo>
                  <a:lnTo>
                    <a:pt x="50885" y="1522"/>
                  </a:lnTo>
                  <a:lnTo>
                    <a:pt x="50055" y="1394"/>
                  </a:lnTo>
                  <a:lnTo>
                    <a:pt x="49225" y="1271"/>
                  </a:lnTo>
                  <a:lnTo>
                    <a:pt x="48378" y="1155"/>
                  </a:lnTo>
                  <a:lnTo>
                    <a:pt x="47531" y="1038"/>
                  </a:lnTo>
                  <a:lnTo>
                    <a:pt x="46684" y="933"/>
                  </a:lnTo>
                  <a:lnTo>
                    <a:pt x="45836" y="828"/>
                  </a:lnTo>
                  <a:lnTo>
                    <a:pt x="44989" y="729"/>
                  </a:lnTo>
                  <a:lnTo>
                    <a:pt x="44125" y="636"/>
                  </a:lnTo>
                  <a:lnTo>
                    <a:pt x="43260" y="548"/>
                  </a:lnTo>
                  <a:lnTo>
                    <a:pt x="42413" y="467"/>
                  </a:lnTo>
                  <a:lnTo>
                    <a:pt x="41549" y="391"/>
                  </a:lnTo>
                  <a:lnTo>
                    <a:pt x="40684" y="321"/>
                  </a:lnTo>
                  <a:lnTo>
                    <a:pt x="39802" y="257"/>
                  </a:lnTo>
                  <a:lnTo>
                    <a:pt x="38938" y="198"/>
                  </a:lnTo>
                  <a:lnTo>
                    <a:pt x="38073" y="152"/>
                  </a:lnTo>
                  <a:lnTo>
                    <a:pt x="37209" y="105"/>
                  </a:lnTo>
                  <a:lnTo>
                    <a:pt x="36327" y="70"/>
                  </a:lnTo>
                  <a:lnTo>
                    <a:pt x="35463" y="41"/>
                  </a:lnTo>
                  <a:lnTo>
                    <a:pt x="34598" y="18"/>
                  </a:lnTo>
                  <a:lnTo>
                    <a:pt x="33716" y="6"/>
                  </a:lnTo>
                  <a:lnTo>
                    <a:pt x="328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6"/>
            <p:cNvSpPr/>
            <p:nvPr/>
          </p:nvSpPr>
          <p:spPr>
            <a:xfrm flipH="1">
              <a:off x="4791335" y="3579365"/>
              <a:ext cx="122163" cy="155355"/>
            </a:xfrm>
            <a:custGeom>
              <a:avLst/>
              <a:gdLst/>
              <a:ahLst/>
              <a:cxnLst/>
              <a:rect l="l" t="t" r="r" b="b"/>
              <a:pathLst>
                <a:path w="11533" h="5423" extrusionOk="0">
                  <a:moveTo>
                    <a:pt x="2940" y="0"/>
                  </a:moveTo>
                  <a:lnTo>
                    <a:pt x="2663" y="6"/>
                  </a:lnTo>
                  <a:lnTo>
                    <a:pt x="2404" y="12"/>
                  </a:lnTo>
                  <a:lnTo>
                    <a:pt x="2162" y="35"/>
                  </a:lnTo>
                  <a:lnTo>
                    <a:pt x="1920" y="59"/>
                  </a:lnTo>
                  <a:lnTo>
                    <a:pt x="1712" y="94"/>
                  </a:lnTo>
                  <a:lnTo>
                    <a:pt x="1505" y="134"/>
                  </a:lnTo>
                  <a:lnTo>
                    <a:pt x="1315" y="181"/>
                  </a:lnTo>
                  <a:lnTo>
                    <a:pt x="1124" y="234"/>
                  </a:lnTo>
                  <a:lnTo>
                    <a:pt x="969" y="292"/>
                  </a:lnTo>
                  <a:lnTo>
                    <a:pt x="813" y="362"/>
                  </a:lnTo>
                  <a:lnTo>
                    <a:pt x="675" y="432"/>
                  </a:lnTo>
                  <a:lnTo>
                    <a:pt x="554" y="508"/>
                  </a:lnTo>
                  <a:lnTo>
                    <a:pt x="433" y="595"/>
                  </a:lnTo>
                  <a:lnTo>
                    <a:pt x="346" y="682"/>
                  </a:lnTo>
                  <a:lnTo>
                    <a:pt x="260" y="776"/>
                  </a:lnTo>
                  <a:lnTo>
                    <a:pt x="173" y="869"/>
                  </a:lnTo>
                  <a:lnTo>
                    <a:pt x="122" y="974"/>
                  </a:lnTo>
                  <a:lnTo>
                    <a:pt x="70" y="1079"/>
                  </a:lnTo>
                  <a:lnTo>
                    <a:pt x="35" y="1184"/>
                  </a:lnTo>
                  <a:lnTo>
                    <a:pt x="1" y="1295"/>
                  </a:lnTo>
                  <a:lnTo>
                    <a:pt x="1" y="1411"/>
                  </a:lnTo>
                  <a:lnTo>
                    <a:pt x="1" y="1528"/>
                  </a:lnTo>
                  <a:lnTo>
                    <a:pt x="1" y="1650"/>
                  </a:lnTo>
                  <a:lnTo>
                    <a:pt x="18" y="1773"/>
                  </a:lnTo>
                  <a:lnTo>
                    <a:pt x="52" y="1895"/>
                  </a:lnTo>
                  <a:lnTo>
                    <a:pt x="104" y="2024"/>
                  </a:lnTo>
                  <a:lnTo>
                    <a:pt x="208" y="2274"/>
                  </a:lnTo>
                  <a:lnTo>
                    <a:pt x="381" y="2537"/>
                  </a:lnTo>
                  <a:lnTo>
                    <a:pt x="571" y="2793"/>
                  </a:lnTo>
                  <a:lnTo>
                    <a:pt x="813" y="3056"/>
                  </a:lnTo>
                  <a:lnTo>
                    <a:pt x="1090" y="3306"/>
                  </a:lnTo>
                  <a:lnTo>
                    <a:pt x="1401" y="3557"/>
                  </a:lnTo>
                  <a:lnTo>
                    <a:pt x="1574" y="3679"/>
                  </a:lnTo>
                  <a:lnTo>
                    <a:pt x="1747" y="3796"/>
                  </a:lnTo>
                  <a:lnTo>
                    <a:pt x="1937" y="3918"/>
                  </a:lnTo>
                  <a:lnTo>
                    <a:pt x="2127" y="4029"/>
                  </a:lnTo>
                  <a:lnTo>
                    <a:pt x="2335" y="4140"/>
                  </a:lnTo>
                  <a:lnTo>
                    <a:pt x="2559" y="4251"/>
                  </a:lnTo>
                  <a:lnTo>
                    <a:pt x="2767" y="4356"/>
                  </a:lnTo>
                  <a:lnTo>
                    <a:pt x="2992" y="4455"/>
                  </a:lnTo>
                  <a:lnTo>
                    <a:pt x="3234" y="4548"/>
                  </a:lnTo>
                  <a:lnTo>
                    <a:pt x="3476" y="4641"/>
                  </a:lnTo>
                  <a:lnTo>
                    <a:pt x="3735" y="4729"/>
                  </a:lnTo>
                  <a:lnTo>
                    <a:pt x="3995" y="4810"/>
                  </a:lnTo>
                  <a:lnTo>
                    <a:pt x="4254" y="4892"/>
                  </a:lnTo>
                  <a:lnTo>
                    <a:pt x="4531" y="4962"/>
                  </a:lnTo>
                  <a:lnTo>
                    <a:pt x="4807" y="5026"/>
                  </a:lnTo>
                  <a:lnTo>
                    <a:pt x="5084" y="5085"/>
                  </a:lnTo>
                  <a:lnTo>
                    <a:pt x="5378" y="5137"/>
                  </a:lnTo>
                  <a:lnTo>
                    <a:pt x="5672" y="5184"/>
                  </a:lnTo>
                  <a:lnTo>
                    <a:pt x="6121" y="5248"/>
                  </a:lnTo>
                  <a:lnTo>
                    <a:pt x="6553" y="5300"/>
                  </a:lnTo>
                  <a:lnTo>
                    <a:pt x="6968" y="5341"/>
                  </a:lnTo>
                  <a:lnTo>
                    <a:pt x="7366" y="5376"/>
                  </a:lnTo>
                  <a:lnTo>
                    <a:pt x="7729" y="5399"/>
                  </a:lnTo>
                  <a:lnTo>
                    <a:pt x="8075" y="5417"/>
                  </a:lnTo>
                  <a:lnTo>
                    <a:pt x="8421" y="5423"/>
                  </a:lnTo>
                  <a:lnTo>
                    <a:pt x="8732" y="5423"/>
                  </a:lnTo>
                  <a:lnTo>
                    <a:pt x="9026" y="5417"/>
                  </a:lnTo>
                  <a:lnTo>
                    <a:pt x="9303" y="5405"/>
                  </a:lnTo>
                  <a:lnTo>
                    <a:pt x="9562" y="5382"/>
                  </a:lnTo>
                  <a:lnTo>
                    <a:pt x="9804" y="5353"/>
                  </a:lnTo>
                  <a:lnTo>
                    <a:pt x="10029" y="5318"/>
                  </a:lnTo>
                  <a:lnTo>
                    <a:pt x="10236" y="5271"/>
                  </a:lnTo>
                  <a:lnTo>
                    <a:pt x="10426" y="5224"/>
                  </a:lnTo>
                  <a:lnTo>
                    <a:pt x="10599" y="5172"/>
                  </a:lnTo>
                  <a:lnTo>
                    <a:pt x="10755" y="5108"/>
                  </a:lnTo>
                  <a:lnTo>
                    <a:pt x="10911" y="5044"/>
                  </a:lnTo>
                  <a:lnTo>
                    <a:pt x="11032" y="4974"/>
                  </a:lnTo>
                  <a:lnTo>
                    <a:pt x="11135" y="4898"/>
                  </a:lnTo>
                  <a:lnTo>
                    <a:pt x="11239" y="4816"/>
                  </a:lnTo>
                  <a:lnTo>
                    <a:pt x="11325" y="4729"/>
                  </a:lnTo>
                  <a:lnTo>
                    <a:pt x="11395" y="4641"/>
                  </a:lnTo>
                  <a:lnTo>
                    <a:pt x="11446" y="4542"/>
                  </a:lnTo>
                  <a:lnTo>
                    <a:pt x="11481" y="4449"/>
                  </a:lnTo>
                  <a:lnTo>
                    <a:pt x="11516" y="4344"/>
                  </a:lnTo>
                  <a:lnTo>
                    <a:pt x="11533" y="4239"/>
                  </a:lnTo>
                  <a:lnTo>
                    <a:pt x="11533" y="4134"/>
                  </a:lnTo>
                  <a:lnTo>
                    <a:pt x="11516" y="4023"/>
                  </a:lnTo>
                  <a:lnTo>
                    <a:pt x="11498" y="3913"/>
                  </a:lnTo>
                  <a:lnTo>
                    <a:pt x="11464" y="3796"/>
                  </a:lnTo>
                  <a:lnTo>
                    <a:pt x="11429" y="3679"/>
                  </a:lnTo>
                  <a:lnTo>
                    <a:pt x="11291" y="3440"/>
                  </a:lnTo>
                  <a:lnTo>
                    <a:pt x="11135" y="3190"/>
                  </a:lnTo>
                  <a:lnTo>
                    <a:pt x="10928" y="2945"/>
                  </a:lnTo>
                  <a:lnTo>
                    <a:pt x="10686" y="2694"/>
                  </a:lnTo>
                  <a:lnTo>
                    <a:pt x="10392" y="2443"/>
                  </a:lnTo>
                  <a:lnTo>
                    <a:pt x="10081" y="2198"/>
                  </a:lnTo>
                  <a:lnTo>
                    <a:pt x="9752" y="1959"/>
                  </a:lnTo>
                  <a:lnTo>
                    <a:pt x="9372" y="1720"/>
                  </a:lnTo>
                  <a:lnTo>
                    <a:pt x="8974" y="1499"/>
                  </a:lnTo>
                  <a:lnTo>
                    <a:pt x="8559" y="1277"/>
                  </a:lnTo>
                  <a:lnTo>
                    <a:pt x="8127" y="1079"/>
                  </a:lnTo>
                  <a:lnTo>
                    <a:pt x="7902" y="980"/>
                  </a:lnTo>
                  <a:lnTo>
                    <a:pt x="7677" y="887"/>
                  </a:lnTo>
                  <a:lnTo>
                    <a:pt x="7435" y="799"/>
                  </a:lnTo>
                  <a:lnTo>
                    <a:pt x="7193" y="717"/>
                  </a:lnTo>
                  <a:lnTo>
                    <a:pt x="6951" y="636"/>
                  </a:lnTo>
                  <a:lnTo>
                    <a:pt x="6709" y="560"/>
                  </a:lnTo>
                  <a:lnTo>
                    <a:pt x="6467" y="496"/>
                  </a:lnTo>
                  <a:lnTo>
                    <a:pt x="6225" y="432"/>
                  </a:lnTo>
                  <a:lnTo>
                    <a:pt x="5966" y="373"/>
                  </a:lnTo>
                  <a:lnTo>
                    <a:pt x="5706" y="321"/>
                  </a:lnTo>
                  <a:lnTo>
                    <a:pt x="5309" y="245"/>
                  </a:lnTo>
                  <a:lnTo>
                    <a:pt x="4928" y="181"/>
                  </a:lnTo>
                  <a:lnTo>
                    <a:pt x="4565" y="129"/>
                  </a:lnTo>
                  <a:lnTo>
                    <a:pt x="4202" y="82"/>
                  </a:lnTo>
                  <a:lnTo>
                    <a:pt x="3874" y="47"/>
                  </a:lnTo>
                  <a:lnTo>
                    <a:pt x="3545" y="24"/>
                  </a:lnTo>
                  <a:lnTo>
                    <a:pt x="3234" y="12"/>
                  </a:lnTo>
                  <a:lnTo>
                    <a:pt x="294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6"/>
            <p:cNvSpPr/>
            <p:nvPr/>
          </p:nvSpPr>
          <p:spPr>
            <a:xfrm flipH="1">
              <a:off x="4791335" y="3579365"/>
              <a:ext cx="122163" cy="155355"/>
            </a:xfrm>
            <a:custGeom>
              <a:avLst/>
              <a:gdLst/>
              <a:ahLst/>
              <a:cxnLst/>
              <a:rect l="l" t="t" r="r" b="b"/>
              <a:pathLst>
                <a:path w="11533" h="5423" fill="none" extrusionOk="0">
                  <a:moveTo>
                    <a:pt x="5706" y="321"/>
                  </a:moveTo>
                  <a:lnTo>
                    <a:pt x="5706" y="321"/>
                  </a:lnTo>
                  <a:lnTo>
                    <a:pt x="5966" y="373"/>
                  </a:lnTo>
                  <a:lnTo>
                    <a:pt x="6225" y="432"/>
                  </a:lnTo>
                  <a:lnTo>
                    <a:pt x="6467" y="496"/>
                  </a:lnTo>
                  <a:lnTo>
                    <a:pt x="6709" y="560"/>
                  </a:lnTo>
                  <a:lnTo>
                    <a:pt x="6951" y="636"/>
                  </a:lnTo>
                  <a:lnTo>
                    <a:pt x="7193" y="717"/>
                  </a:lnTo>
                  <a:lnTo>
                    <a:pt x="7435" y="799"/>
                  </a:lnTo>
                  <a:lnTo>
                    <a:pt x="7677" y="887"/>
                  </a:lnTo>
                  <a:lnTo>
                    <a:pt x="7902" y="980"/>
                  </a:lnTo>
                  <a:lnTo>
                    <a:pt x="8127" y="1079"/>
                  </a:lnTo>
                  <a:lnTo>
                    <a:pt x="8559" y="1277"/>
                  </a:lnTo>
                  <a:lnTo>
                    <a:pt x="8974" y="1499"/>
                  </a:lnTo>
                  <a:lnTo>
                    <a:pt x="9372" y="1720"/>
                  </a:lnTo>
                  <a:lnTo>
                    <a:pt x="9752" y="1959"/>
                  </a:lnTo>
                  <a:lnTo>
                    <a:pt x="10081" y="2198"/>
                  </a:lnTo>
                  <a:lnTo>
                    <a:pt x="10392" y="2443"/>
                  </a:lnTo>
                  <a:lnTo>
                    <a:pt x="10686" y="2694"/>
                  </a:lnTo>
                  <a:lnTo>
                    <a:pt x="10928" y="2945"/>
                  </a:lnTo>
                  <a:lnTo>
                    <a:pt x="11135" y="3190"/>
                  </a:lnTo>
                  <a:lnTo>
                    <a:pt x="11291" y="3440"/>
                  </a:lnTo>
                  <a:lnTo>
                    <a:pt x="11429" y="3679"/>
                  </a:lnTo>
                  <a:lnTo>
                    <a:pt x="11464" y="3796"/>
                  </a:lnTo>
                  <a:lnTo>
                    <a:pt x="11498" y="3913"/>
                  </a:lnTo>
                  <a:lnTo>
                    <a:pt x="11516" y="4023"/>
                  </a:lnTo>
                  <a:lnTo>
                    <a:pt x="11533" y="4134"/>
                  </a:lnTo>
                  <a:lnTo>
                    <a:pt x="11533" y="4239"/>
                  </a:lnTo>
                  <a:lnTo>
                    <a:pt x="11516" y="4344"/>
                  </a:lnTo>
                  <a:lnTo>
                    <a:pt x="11481" y="4449"/>
                  </a:lnTo>
                  <a:lnTo>
                    <a:pt x="11446" y="4542"/>
                  </a:lnTo>
                  <a:lnTo>
                    <a:pt x="11395" y="4641"/>
                  </a:lnTo>
                  <a:lnTo>
                    <a:pt x="11325" y="4729"/>
                  </a:lnTo>
                  <a:lnTo>
                    <a:pt x="11239" y="4816"/>
                  </a:lnTo>
                  <a:lnTo>
                    <a:pt x="11135" y="4898"/>
                  </a:lnTo>
                  <a:lnTo>
                    <a:pt x="11032" y="4974"/>
                  </a:lnTo>
                  <a:lnTo>
                    <a:pt x="10911" y="5044"/>
                  </a:lnTo>
                  <a:lnTo>
                    <a:pt x="10755" y="5108"/>
                  </a:lnTo>
                  <a:lnTo>
                    <a:pt x="10599" y="5172"/>
                  </a:lnTo>
                  <a:lnTo>
                    <a:pt x="10426" y="5224"/>
                  </a:lnTo>
                  <a:lnTo>
                    <a:pt x="10236" y="5271"/>
                  </a:lnTo>
                  <a:lnTo>
                    <a:pt x="10029" y="5318"/>
                  </a:lnTo>
                  <a:lnTo>
                    <a:pt x="9804" y="5353"/>
                  </a:lnTo>
                  <a:lnTo>
                    <a:pt x="9562" y="5382"/>
                  </a:lnTo>
                  <a:lnTo>
                    <a:pt x="9303" y="5405"/>
                  </a:lnTo>
                  <a:lnTo>
                    <a:pt x="9026" y="5417"/>
                  </a:lnTo>
                  <a:lnTo>
                    <a:pt x="8732" y="5423"/>
                  </a:lnTo>
                  <a:lnTo>
                    <a:pt x="8421" y="5423"/>
                  </a:lnTo>
                  <a:lnTo>
                    <a:pt x="8075" y="5417"/>
                  </a:lnTo>
                  <a:lnTo>
                    <a:pt x="7729" y="5399"/>
                  </a:lnTo>
                  <a:lnTo>
                    <a:pt x="7366" y="5376"/>
                  </a:lnTo>
                  <a:lnTo>
                    <a:pt x="6968" y="5341"/>
                  </a:lnTo>
                  <a:lnTo>
                    <a:pt x="6553" y="5300"/>
                  </a:lnTo>
                  <a:lnTo>
                    <a:pt x="6121" y="5248"/>
                  </a:lnTo>
                  <a:lnTo>
                    <a:pt x="5672" y="5184"/>
                  </a:lnTo>
                  <a:lnTo>
                    <a:pt x="5672" y="5184"/>
                  </a:lnTo>
                  <a:lnTo>
                    <a:pt x="5378" y="5137"/>
                  </a:lnTo>
                  <a:lnTo>
                    <a:pt x="5084" y="5085"/>
                  </a:lnTo>
                  <a:lnTo>
                    <a:pt x="4807" y="5026"/>
                  </a:lnTo>
                  <a:lnTo>
                    <a:pt x="4531" y="4962"/>
                  </a:lnTo>
                  <a:lnTo>
                    <a:pt x="4254" y="4892"/>
                  </a:lnTo>
                  <a:lnTo>
                    <a:pt x="3995" y="4810"/>
                  </a:lnTo>
                  <a:lnTo>
                    <a:pt x="3735" y="4729"/>
                  </a:lnTo>
                  <a:lnTo>
                    <a:pt x="3476" y="4641"/>
                  </a:lnTo>
                  <a:lnTo>
                    <a:pt x="3234" y="4548"/>
                  </a:lnTo>
                  <a:lnTo>
                    <a:pt x="2992" y="4455"/>
                  </a:lnTo>
                  <a:lnTo>
                    <a:pt x="2767" y="4356"/>
                  </a:lnTo>
                  <a:lnTo>
                    <a:pt x="2559" y="4251"/>
                  </a:lnTo>
                  <a:lnTo>
                    <a:pt x="2335" y="4140"/>
                  </a:lnTo>
                  <a:lnTo>
                    <a:pt x="2127" y="4029"/>
                  </a:lnTo>
                  <a:lnTo>
                    <a:pt x="1937" y="3918"/>
                  </a:lnTo>
                  <a:lnTo>
                    <a:pt x="1747" y="3796"/>
                  </a:lnTo>
                  <a:lnTo>
                    <a:pt x="1574" y="3679"/>
                  </a:lnTo>
                  <a:lnTo>
                    <a:pt x="1401" y="3557"/>
                  </a:lnTo>
                  <a:lnTo>
                    <a:pt x="1090" y="3306"/>
                  </a:lnTo>
                  <a:lnTo>
                    <a:pt x="813" y="3056"/>
                  </a:lnTo>
                  <a:lnTo>
                    <a:pt x="571" y="2793"/>
                  </a:lnTo>
                  <a:lnTo>
                    <a:pt x="381" y="2537"/>
                  </a:lnTo>
                  <a:lnTo>
                    <a:pt x="208" y="2274"/>
                  </a:lnTo>
                  <a:lnTo>
                    <a:pt x="104" y="2024"/>
                  </a:lnTo>
                  <a:lnTo>
                    <a:pt x="52" y="1895"/>
                  </a:lnTo>
                  <a:lnTo>
                    <a:pt x="18" y="1773"/>
                  </a:lnTo>
                  <a:lnTo>
                    <a:pt x="1" y="1650"/>
                  </a:lnTo>
                  <a:lnTo>
                    <a:pt x="1" y="1528"/>
                  </a:lnTo>
                  <a:lnTo>
                    <a:pt x="1" y="1411"/>
                  </a:lnTo>
                  <a:lnTo>
                    <a:pt x="1" y="1295"/>
                  </a:lnTo>
                  <a:lnTo>
                    <a:pt x="35" y="1184"/>
                  </a:lnTo>
                  <a:lnTo>
                    <a:pt x="70" y="1079"/>
                  </a:lnTo>
                  <a:lnTo>
                    <a:pt x="122" y="974"/>
                  </a:lnTo>
                  <a:lnTo>
                    <a:pt x="173" y="869"/>
                  </a:lnTo>
                  <a:lnTo>
                    <a:pt x="260" y="776"/>
                  </a:lnTo>
                  <a:lnTo>
                    <a:pt x="346" y="682"/>
                  </a:lnTo>
                  <a:lnTo>
                    <a:pt x="433" y="595"/>
                  </a:lnTo>
                  <a:lnTo>
                    <a:pt x="554" y="508"/>
                  </a:lnTo>
                  <a:lnTo>
                    <a:pt x="675" y="432"/>
                  </a:lnTo>
                  <a:lnTo>
                    <a:pt x="813" y="362"/>
                  </a:lnTo>
                  <a:lnTo>
                    <a:pt x="969" y="292"/>
                  </a:lnTo>
                  <a:lnTo>
                    <a:pt x="1124" y="234"/>
                  </a:lnTo>
                  <a:lnTo>
                    <a:pt x="1315" y="181"/>
                  </a:lnTo>
                  <a:lnTo>
                    <a:pt x="1505" y="134"/>
                  </a:lnTo>
                  <a:lnTo>
                    <a:pt x="1712" y="94"/>
                  </a:lnTo>
                  <a:lnTo>
                    <a:pt x="1920" y="59"/>
                  </a:lnTo>
                  <a:lnTo>
                    <a:pt x="2162" y="35"/>
                  </a:lnTo>
                  <a:lnTo>
                    <a:pt x="2404" y="12"/>
                  </a:lnTo>
                  <a:lnTo>
                    <a:pt x="2663" y="6"/>
                  </a:lnTo>
                  <a:lnTo>
                    <a:pt x="2940" y="0"/>
                  </a:lnTo>
                  <a:lnTo>
                    <a:pt x="3234" y="12"/>
                  </a:lnTo>
                  <a:lnTo>
                    <a:pt x="3545" y="24"/>
                  </a:lnTo>
                  <a:lnTo>
                    <a:pt x="3874" y="47"/>
                  </a:lnTo>
                  <a:lnTo>
                    <a:pt x="4202" y="82"/>
                  </a:lnTo>
                  <a:lnTo>
                    <a:pt x="4565" y="129"/>
                  </a:lnTo>
                  <a:lnTo>
                    <a:pt x="4928" y="181"/>
                  </a:lnTo>
                  <a:lnTo>
                    <a:pt x="5309" y="245"/>
                  </a:lnTo>
                  <a:lnTo>
                    <a:pt x="5706" y="3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6"/>
            <p:cNvSpPr/>
            <p:nvPr/>
          </p:nvSpPr>
          <p:spPr>
            <a:xfrm flipH="1">
              <a:off x="5024656" y="3423178"/>
              <a:ext cx="122354" cy="155384"/>
            </a:xfrm>
            <a:custGeom>
              <a:avLst/>
              <a:gdLst/>
              <a:ahLst/>
              <a:cxnLst/>
              <a:rect l="l" t="t" r="r" b="b"/>
              <a:pathLst>
                <a:path w="11551" h="5424" extrusionOk="0">
                  <a:moveTo>
                    <a:pt x="2681" y="1"/>
                  </a:moveTo>
                  <a:lnTo>
                    <a:pt x="2422" y="12"/>
                  </a:lnTo>
                  <a:lnTo>
                    <a:pt x="2162" y="30"/>
                  </a:lnTo>
                  <a:lnTo>
                    <a:pt x="1937" y="59"/>
                  </a:lnTo>
                  <a:lnTo>
                    <a:pt x="1713" y="88"/>
                  </a:lnTo>
                  <a:lnTo>
                    <a:pt x="1505" y="129"/>
                  </a:lnTo>
                  <a:lnTo>
                    <a:pt x="1315" y="176"/>
                  </a:lnTo>
                  <a:lnTo>
                    <a:pt x="1142" y="234"/>
                  </a:lnTo>
                  <a:lnTo>
                    <a:pt x="969" y="292"/>
                  </a:lnTo>
                  <a:lnTo>
                    <a:pt x="831" y="356"/>
                  </a:lnTo>
                  <a:lnTo>
                    <a:pt x="693" y="432"/>
                  </a:lnTo>
                  <a:lnTo>
                    <a:pt x="572" y="508"/>
                  </a:lnTo>
                  <a:lnTo>
                    <a:pt x="451" y="590"/>
                  </a:lnTo>
                  <a:lnTo>
                    <a:pt x="347" y="677"/>
                  </a:lnTo>
                  <a:lnTo>
                    <a:pt x="260" y="770"/>
                  </a:lnTo>
                  <a:lnTo>
                    <a:pt x="191" y="870"/>
                  </a:lnTo>
                  <a:lnTo>
                    <a:pt x="139" y="969"/>
                  </a:lnTo>
                  <a:lnTo>
                    <a:pt x="87" y="1074"/>
                  </a:lnTo>
                  <a:lnTo>
                    <a:pt x="53" y="1184"/>
                  </a:lnTo>
                  <a:lnTo>
                    <a:pt x="18" y="1295"/>
                  </a:lnTo>
                  <a:lnTo>
                    <a:pt x="1" y="1412"/>
                  </a:lnTo>
                  <a:lnTo>
                    <a:pt x="1" y="1528"/>
                  </a:lnTo>
                  <a:lnTo>
                    <a:pt x="18" y="1645"/>
                  </a:lnTo>
                  <a:lnTo>
                    <a:pt x="36" y="1767"/>
                  </a:lnTo>
                  <a:lnTo>
                    <a:pt x="70" y="1896"/>
                  </a:lnTo>
                  <a:lnTo>
                    <a:pt x="105" y="2018"/>
                  </a:lnTo>
                  <a:lnTo>
                    <a:pt x="226" y="2275"/>
                  </a:lnTo>
                  <a:lnTo>
                    <a:pt x="381" y="2531"/>
                  </a:lnTo>
                  <a:lnTo>
                    <a:pt x="589" y="2794"/>
                  </a:lnTo>
                  <a:lnTo>
                    <a:pt x="831" y="3050"/>
                  </a:lnTo>
                  <a:lnTo>
                    <a:pt x="1108" y="3307"/>
                  </a:lnTo>
                  <a:lnTo>
                    <a:pt x="1419" y="3557"/>
                  </a:lnTo>
                  <a:lnTo>
                    <a:pt x="1592" y="3680"/>
                  </a:lnTo>
                  <a:lnTo>
                    <a:pt x="1765" y="3796"/>
                  </a:lnTo>
                  <a:lnTo>
                    <a:pt x="1955" y="3913"/>
                  </a:lnTo>
                  <a:lnTo>
                    <a:pt x="2145" y="4030"/>
                  </a:lnTo>
                  <a:lnTo>
                    <a:pt x="2352" y="4140"/>
                  </a:lnTo>
                  <a:lnTo>
                    <a:pt x="2560" y="4245"/>
                  </a:lnTo>
                  <a:lnTo>
                    <a:pt x="2785" y="4350"/>
                  </a:lnTo>
                  <a:lnTo>
                    <a:pt x="3009" y="4455"/>
                  </a:lnTo>
                  <a:lnTo>
                    <a:pt x="3251" y="4549"/>
                  </a:lnTo>
                  <a:lnTo>
                    <a:pt x="3494" y="4642"/>
                  </a:lnTo>
                  <a:lnTo>
                    <a:pt x="3736" y="4729"/>
                  </a:lnTo>
                  <a:lnTo>
                    <a:pt x="3995" y="4811"/>
                  </a:lnTo>
                  <a:lnTo>
                    <a:pt x="4254" y="4887"/>
                  </a:lnTo>
                  <a:lnTo>
                    <a:pt x="4531" y="4957"/>
                  </a:lnTo>
                  <a:lnTo>
                    <a:pt x="4808" y="5027"/>
                  </a:lnTo>
                  <a:lnTo>
                    <a:pt x="5102" y="5085"/>
                  </a:lnTo>
                  <a:lnTo>
                    <a:pt x="5395" y="5137"/>
                  </a:lnTo>
                  <a:lnTo>
                    <a:pt x="5689" y="5184"/>
                  </a:lnTo>
                  <a:lnTo>
                    <a:pt x="6139" y="5242"/>
                  </a:lnTo>
                  <a:lnTo>
                    <a:pt x="6571" y="5295"/>
                  </a:lnTo>
                  <a:lnTo>
                    <a:pt x="6986" y="5342"/>
                  </a:lnTo>
                  <a:lnTo>
                    <a:pt x="7366" y="5377"/>
                  </a:lnTo>
                  <a:lnTo>
                    <a:pt x="7747" y="5400"/>
                  </a:lnTo>
                  <a:lnTo>
                    <a:pt x="8093" y="5417"/>
                  </a:lnTo>
                  <a:lnTo>
                    <a:pt x="8421" y="5423"/>
                  </a:lnTo>
                  <a:lnTo>
                    <a:pt x="8732" y="5423"/>
                  </a:lnTo>
                  <a:lnTo>
                    <a:pt x="9044" y="5417"/>
                  </a:lnTo>
                  <a:lnTo>
                    <a:pt x="9320" y="5400"/>
                  </a:lnTo>
                  <a:lnTo>
                    <a:pt x="9580" y="5377"/>
                  </a:lnTo>
                  <a:lnTo>
                    <a:pt x="9822" y="5347"/>
                  </a:lnTo>
                  <a:lnTo>
                    <a:pt x="10046" y="5312"/>
                  </a:lnTo>
                  <a:lnTo>
                    <a:pt x="10254" y="5272"/>
                  </a:lnTo>
                  <a:lnTo>
                    <a:pt x="10444" y="5225"/>
                  </a:lnTo>
                  <a:lnTo>
                    <a:pt x="10617" y="5167"/>
                  </a:lnTo>
                  <a:lnTo>
                    <a:pt x="10773" y="5108"/>
                  </a:lnTo>
                  <a:lnTo>
                    <a:pt x="10911" y="5044"/>
                  </a:lnTo>
                  <a:lnTo>
                    <a:pt x="11049" y="4968"/>
                  </a:lnTo>
                  <a:lnTo>
                    <a:pt x="11153" y="4893"/>
                  </a:lnTo>
                  <a:lnTo>
                    <a:pt x="11257" y="4811"/>
                  </a:lnTo>
                  <a:lnTo>
                    <a:pt x="11343" y="4729"/>
                  </a:lnTo>
                  <a:lnTo>
                    <a:pt x="11395" y="4636"/>
                  </a:lnTo>
                  <a:lnTo>
                    <a:pt x="11464" y="4543"/>
                  </a:lnTo>
                  <a:lnTo>
                    <a:pt x="11499" y="4444"/>
                  </a:lnTo>
                  <a:lnTo>
                    <a:pt x="11533" y="4345"/>
                  </a:lnTo>
                  <a:lnTo>
                    <a:pt x="11551" y="4240"/>
                  </a:lnTo>
                  <a:lnTo>
                    <a:pt x="11551" y="4135"/>
                  </a:lnTo>
                  <a:lnTo>
                    <a:pt x="11533" y="4024"/>
                  </a:lnTo>
                  <a:lnTo>
                    <a:pt x="11516" y="3907"/>
                  </a:lnTo>
                  <a:lnTo>
                    <a:pt x="11481" y="3791"/>
                  </a:lnTo>
                  <a:lnTo>
                    <a:pt x="11430" y="3674"/>
                  </a:lnTo>
                  <a:lnTo>
                    <a:pt x="11309" y="3435"/>
                  </a:lnTo>
                  <a:lnTo>
                    <a:pt x="11136" y="3190"/>
                  </a:lnTo>
                  <a:lnTo>
                    <a:pt x="10928" y="2945"/>
                  </a:lnTo>
                  <a:lnTo>
                    <a:pt x="10686" y="2694"/>
                  </a:lnTo>
                  <a:lnTo>
                    <a:pt x="10409" y="2444"/>
                  </a:lnTo>
                  <a:lnTo>
                    <a:pt x="10098" y="2199"/>
                  </a:lnTo>
                  <a:lnTo>
                    <a:pt x="9752" y="1954"/>
                  </a:lnTo>
                  <a:lnTo>
                    <a:pt x="9389" y="1721"/>
                  </a:lnTo>
                  <a:lnTo>
                    <a:pt x="8992" y="1493"/>
                  </a:lnTo>
                  <a:lnTo>
                    <a:pt x="8577" y="1278"/>
                  </a:lnTo>
                  <a:lnTo>
                    <a:pt x="8145" y="1074"/>
                  </a:lnTo>
                  <a:lnTo>
                    <a:pt x="7902" y="980"/>
                  </a:lnTo>
                  <a:lnTo>
                    <a:pt x="7678" y="887"/>
                  </a:lnTo>
                  <a:lnTo>
                    <a:pt x="7453" y="800"/>
                  </a:lnTo>
                  <a:lnTo>
                    <a:pt x="7211" y="712"/>
                  </a:lnTo>
                  <a:lnTo>
                    <a:pt x="6969" y="636"/>
                  </a:lnTo>
                  <a:lnTo>
                    <a:pt x="6727" y="561"/>
                  </a:lnTo>
                  <a:lnTo>
                    <a:pt x="6485" y="491"/>
                  </a:lnTo>
                  <a:lnTo>
                    <a:pt x="6225" y="426"/>
                  </a:lnTo>
                  <a:lnTo>
                    <a:pt x="5983" y="368"/>
                  </a:lnTo>
                  <a:lnTo>
                    <a:pt x="5724" y="316"/>
                  </a:lnTo>
                  <a:lnTo>
                    <a:pt x="5326" y="246"/>
                  </a:lnTo>
                  <a:lnTo>
                    <a:pt x="4946" y="182"/>
                  </a:lnTo>
                  <a:lnTo>
                    <a:pt x="4566" y="123"/>
                  </a:lnTo>
                  <a:lnTo>
                    <a:pt x="4220" y="82"/>
                  </a:lnTo>
                  <a:lnTo>
                    <a:pt x="3874" y="47"/>
                  </a:lnTo>
                  <a:lnTo>
                    <a:pt x="3563" y="24"/>
                  </a:lnTo>
                  <a:lnTo>
                    <a:pt x="3251" y="7"/>
                  </a:lnTo>
                  <a:lnTo>
                    <a:pt x="29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6"/>
            <p:cNvSpPr/>
            <p:nvPr/>
          </p:nvSpPr>
          <p:spPr>
            <a:xfrm flipH="1">
              <a:off x="5024656" y="3423178"/>
              <a:ext cx="122354" cy="155384"/>
            </a:xfrm>
            <a:custGeom>
              <a:avLst/>
              <a:gdLst/>
              <a:ahLst/>
              <a:cxnLst/>
              <a:rect l="l" t="t" r="r" b="b"/>
              <a:pathLst>
                <a:path w="11551" h="5424" fill="none" extrusionOk="0">
                  <a:moveTo>
                    <a:pt x="5724" y="316"/>
                  </a:moveTo>
                  <a:lnTo>
                    <a:pt x="5724" y="316"/>
                  </a:lnTo>
                  <a:lnTo>
                    <a:pt x="5983" y="368"/>
                  </a:lnTo>
                  <a:lnTo>
                    <a:pt x="6225" y="426"/>
                  </a:lnTo>
                  <a:lnTo>
                    <a:pt x="6485" y="491"/>
                  </a:lnTo>
                  <a:lnTo>
                    <a:pt x="6727" y="561"/>
                  </a:lnTo>
                  <a:lnTo>
                    <a:pt x="6969" y="636"/>
                  </a:lnTo>
                  <a:lnTo>
                    <a:pt x="7211" y="712"/>
                  </a:lnTo>
                  <a:lnTo>
                    <a:pt x="7453" y="800"/>
                  </a:lnTo>
                  <a:lnTo>
                    <a:pt x="7678" y="887"/>
                  </a:lnTo>
                  <a:lnTo>
                    <a:pt x="7902" y="980"/>
                  </a:lnTo>
                  <a:lnTo>
                    <a:pt x="8145" y="1074"/>
                  </a:lnTo>
                  <a:lnTo>
                    <a:pt x="8577" y="1278"/>
                  </a:lnTo>
                  <a:lnTo>
                    <a:pt x="8992" y="1493"/>
                  </a:lnTo>
                  <a:lnTo>
                    <a:pt x="9389" y="1721"/>
                  </a:lnTo>
                  <a:lnTo>
                    <a:pt x="9752" y="1954"/>
                  </a:lnTo>
                  <a:lnTo>
                    <a:pt x="10098" y="2199"/>
                  </a:lnTo>
                  <a:lnTo>
                    <a:pt x="10409" y="2444"/>
                  </a:lnTo>
                  <a:lnTo>
                    <a:pt x="10686" y="2694"/>
                  </a:lnTo>
                  <a:lnTo>
                    <a:pt x="10928" y="2945"/>
                  </a:lnTo>
                  <a:lnTo>
                    <a:pt x="11136" y="3190"/>
                  </a:lnTo>
                  <a:lnTo>
                    <a:pt x="11309" y="3435"/>
                  </a:lnTo>
                  <a:lnTo>
                    <a:pt x="11430" y="3674"/>
                  </a:lnTo>
                  <a:lnTo>
                    <a:pt x="11481" y="3791"/>
                  </a:lnTo>
                  <a:lnTo>
                    <a:pt x="11516" y="3907"/>
                  </a:lnTo>
                  <a:lnTo>
                    <a:pt x="11533" y="4024"/>
                  </a:lnTo>
                  <a:lnTo>
                    <a:pt x="11551" y="4135"/>
                  </a:lnTo>
                  <a:lnTo>
                    <a:pt x="11551" y="4240"/>
                  </a:lnTo>
                  <a:lnTo>
                    <a:pt x="11533" y="4345"/>
                  </a:lnTo>
                  <a:lnTo>
                    <a:pt x="11499" y="4444"/>
                  </a:lnTo>
                  <a:lnTo>
                    <a:pt x="11464" y="4543"/>
                  </a:lnTo>
                  <a:lnTo>
                    <a:pt x="11395" y="4636"/>
                  </a:lnTo>
                  <a:lnTo>
                    <a:pt x="11343" y="4729"/>
                  </a:lnTo>
                  <a:lnTo>
                    <a:pt x="11257" y="4811"/>
                  </a:lnTo>
                  <a:lnTo>
                    <a:pt x="11153" y="4893"/>
                  </a:lnTo>
                  <a:lnTo>
                    <a:pt x="11049" y="4968"/>
                  </a:lnTo>
                  <a:lnTo>
                    <a:pt x="10911" y="5044"/>
                  </a:lnTo>
                  <a:lnTo>
                    <a:pt x="10773" y="5108"/>
                  </a:lnTo>
                  <a:lnTo>
                    <a:pt x="10617" y="5167"/>
                  </a:lnTo>
                  <a:lnTo>
                    <a:pt x="10444" y="5225"/>
                  </a:lnTo>
                  <a:lnTo>
                    <a:pt x="10254" y="5272"/>
                  </a:lnTo>
                  <a:lnTo>
                    <a:pt x="10046" y="5312"/>
                  </a:lnTo>
                  <a:lnTo>
                    <a:pt x="9822" y="5347"/>
                  </a:lnTo>
                  <a:lnTo>
                    <a:pt x="9580" y="5377"/>
                  </a:lnTo>
                  <a:lnTo>
                    <a:pt x="9320" y="5400"/>
                  </a:lnTo>
                  <a:lnTo>
                    <a:pt x="9044" y="5417"/>
                  </a:lnTo>
                  <a:lnTo>
                    <a:pt x="8732" y="5423"/>
                  </a:lnTo>
                  <a:lnTo>
                    <a:pt x="8421" y="5423"/>
                  </a:lnTo>
                  <a:lnTo>
                    <a:pt x="8093" y="5417"/>
                  </a:lnTo>
                  <a:lnTo>
                    <a:pt x="7747" y="5400"/>
                  </a:lnTo>
                  <a:lnTo>
                    <a:pt x="7366" y="5377"/>
                  </a:lnTo>
                  <a:lnTo>
                    <a:pt x="6986" y="5342"/>
                  </a:lnTo>
                  <a:lnTo>
                    <a:pt x="6571" y="5295"/>
                  </a:lnTo>
                  <a:lnTo>
                    <a:pt x="6139" y="5242"/>
                  </a:lnTo>
                  <a:lnTo>
                    <a:pt x="5689" y="5184"/>
                  </a:lnTo>
                  <a:lnTo>
                    <a:pt x="5689" y="5184"/>
                  </a:lnTo>
                  <a:lnTo>
                    <a:pt x="5395" y="5137"/>
                  </a:lnTo>
                  <a:lnTo>
                    <a:pt x="5102" y="5085"/>
                  </a:lnTo>
                  <a:lnTo>
                    <a:pt x="4808" y="5027"/>
                  </a:lnTo>
                  <a:lnTo>
                    <a:pt x="4531" y="4957"/>
                  </a:lnTo>
                  <a:lnTo>
                    <a:pt x="4254" y="4887"/>
                  </a:lnTo>
                  <a:lnTo>
                    <a:pt x="3995" y="4811"/>
                  </a:lnTo>
                  <a:lnTo>
                    <a:pt x="3736" y="4729"/>
                  </a:lnTo>
                  <a:lnTo>
                    <a:pt x="3494" y="4642"/>
                  </a:lnTo>
                  <a:lnTo>
                    <a:pt x="3251" y="4549"/>
                  </a:lnTo>
                  <a:lnTo>
                    <a:pt x="3009" y="4455"/>
                  </a:lnTo>
                  <a:lnTo>
                    <a:pt x="2785" y="4350"/>
                  </a:lnTo>
                  <a:lnTo>
                    <a:pt x="2560" y="4245"/>
                  </a:lnTo>
                  <a:lnTo>
                    <a:pt x="2352" y="4140"/>
                  </a:lnTo>
                  <a:lnTo>
                    <a:pt x="2145" y="4030"/>
                  </a:lnTo>
                  <a:lnTo>
                    <a:pt x="1955" y="3913"/>
                  </a:lnTo>
                  <a:lnTo>
                    <a:pt x="1765" y="3796"/>
                  </a:lnTo>
                  <a:lnTo>
                    <a:pt x="1592" y="3680"/>
                  </a:lnTo>
                  <a:lnTo>
                    <a:pt x="1419" y="3557"/>
                  </a:lnTo>
                  <a:lnTo>
                    <a:pt x="1108" y="3307"/>
                  </a:lnTo>
                  <a:lnTo>
                    <a:pt x="831" y="3050"/>
                  </a:lnTo>
                  <a:lnTo>
                    <a:pt x="589" y="2794"/>
                  </a:lnTo>
                  <a:lnTo>
                    <a:pt x="381" y="2531"/>
                  </a:lnTo>
                  <a:lnTo>
                    <a:pt x="226" y="2275"/>
                  </a:lnTo>
                  <a:lnTo>
                    <a:pt x="105" y="2018"/>
                  </a:lnTo>
                  <a:lnTo>
                    <a:pt x="70" y="1896"/>
                  </a:lnTo>
                  <a:lnTo>
                    <a:pt x="36" y="1767"/>
                  </a:lnTo>
                  <a:lnTo>
                    <a:pt x="18" y="1645"/>
                  </a:lnTo>
                  <a:lnTo>
                    <a:pt x="1" y="1528"/>
                  </a:lnTo>
                  <a:lnTo>
                    <a:pt x="1" y="1412"/>
                  </a:lnTo>
                  <a:lnTo>
                    <a:pt x="18" y="1295"/>
                  </a:lnTo>
                  <a:lnTo>
                    <a:pt x="53" y="1184"/>
                  </a:lnTo>
                  <a:lnTo>
                    <a:pt x="87" y="1074"/>
                  </a:lnTo>
                  <a:lnTo>
                    <a:pt x="139" y="969"/>
                  </a:lnTo>
                  <a:lnTo>
                    <a:pt x="191" y="870"/>
                  </a:lnTo>
                  <a:lnTo>
                    <a:pt x="260" y="770"/>
                  </a:lnTo>
                  <a:lnTo>
                    <a:pt x="347" y="677"/>
                  </a:lnTo>
                  <a:lnTo>
                    <a:pt x="451" y="590"/>
                  </a:lnTo>
                  <a:lnTo>
                    <a:pt x="572" y="508"/>
                  </a:lnTo>
                  <a:lnTo>
                    <a:pt x="693" y="432"/>
                  </a:lnTo>
                  <a:lnTo>
                    <a:pt x="831" y="356"/>
                  </a:lnTo>
                  <a:lnTo>
                    <a:pt x="969" y="292"/>
                  </a:lnTo>
                  <a:lnTo>
                    <a:pt x="1142" y="234"/>
                  </a:lnTo>
                  <a:lnTo>
                    <a:pt x="1315" y="176"/>
                  </a:lnTo>
                  <a:lnTo>
                    <a:pt x="1505" y="129"/>
                  </a:lnTo>
                  <a:lnTo>
                    <a:pt x="1713" y="88"/>
                  </a:lnTo>
                  <a:lnTo>
                    <a:pt x="1937" y="59"/>
                  </a:lnTo>
                  <a:lnTo>
                    <a:pt x="2162" y="30"/>
                  </a:lnTo>
                  <a:lnTo>
                    <a:pt x="2422" y="12"/>
                  </a:lnTo>
                  <a:lnTo>
                    <a:pt x="2681" y="1"/>
                  </a:lnTo>
                  <a:lnTo>
                    <a:pt x="2958" y="1"/>
                  </a:lnTo>
                  <a:lnTo>
                    <a:pt x="3251" y="7"/>
                  </a:lnTo>
                  <a:lnTo>
                    <a:pt x="3563" y="24"/>
                  </a:lnTo>
                  <a:lnTo>
                    <a:pt x="3874" y="47"/>
                  </a:lnTo>
                  <a:lnTo>
                    <a:pt x="4220" y="82"/>
                  </a:lnTo>
                  <a:lnTo>
                    <a:pt x="4566" y="123"/>
                  </a:lnTo>
                  <a:lnTo>
                    <a:pt x="4946" y="182"/>
                  </a:lnTo>
                  <a:lnTo>
                    <a:pt x="5326" y="246"/>
                  </a:lnTo>
                  <a:lnTo>
                    <a:pt x="5724" y="31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6"/>
            <p:cNvSpPr/>
            <p:nvPr/>
          </p:nvSpPr>
          <p:spPr>
            <a:xfrm flipH="1">
              <a:off x="5247353" y="3278709"/>
              <a:ext cx="122354" cy="155355"/>
            </a:xfrm>
            <a:custGeom>
              <a:avLst/>
              <a:gdLst/>
              <a:ahLst/>
              <a:cxnLst/>
              <a:rect l="l" t="t" r="r" b="b"/>
              <a:pathLst>
                <a:path w="11551" h="5423" extrusionOk="0">
                  <a:moveTo>
                    <a:pt x="2680" y="0"/>
                  </a:moveTo>
                  <a:lnTo>
                    <a:pt x="2421" y="12"/>
                  </a:lnTo>
                  <a:lnTo>
                    <a:pt x="2162" y="30"/>
                  </a:lnTo>
                  <a:lnTo>
                    <a:pt x="1937" y="53"/>
                  </a:lnTo>
                  <a:lnTo>
                    <a:pt x="1712" y="88"/>
                  </a:lnTo>
                  <a:lnTo>
                    <a:pt x="1505" y="129"/>
                  </a:lnTo>
                  <a:lnTo>
                    <a:pt x="1315" y="175"/>
                  </a:lnTo>
                  <a:lnTo>
                    <a:pt x="1142" y="234"/>
                  </a:lnTo>
                  <a:lnTo>
                    <a:pt x="969" y="292"/>
                  </a:lnTo>
                  <a:lnTo>
                    <a:pt x="830" y="356"/>
                  </a:lnTo>
                  <a:lnTo>
                    <a:pt x="692" y="432"/>
                  </a:lnTo>
                  <a:lnTo>
                    <a:pt x="571" y="508"/>
                  </a:lnTo>
                  <a:lnTo>
                    <a:pt x="450" y="589"/>
                  </a:lnTo>
                  <a:lnTo>
                    <a:pt x="346" y="677"/>
                  </a:lnTo>
                  <a:lnTo>
                    <a:pt x="260" y="770"/>
                  </a:lnTo>
                  <a:lnTo>
                    <a:pt x="191" y="869"/>
                  </a:lnTo>
                  <a:lnTo>
                    <a:pt x="139" y="968"/>
                  </a:lnTo>
                  <a:lnTo>
                    <a:pt x="87" y="1073"/>
                  </a:lnTo>
                  <a:lnTo>
                    <a:pt x="52" y="1184"/>
                  </a:lnTo>
                  <a:lnTo>
                    <a:pt x="18" y="1295"/>
                  </a:lnTo>
                  <a:lnTo>
                    <a:pt x="0" y="1406"/>
                  </a:lnTo>
                  <a:lnTo>
                    <a:pt x="0" y="1528"/>
                  </a:lnTo>
                  <a:lnTo>
                    <a:pt x="18" y="1645"/>
                  </a:lnTo>
                  <a:lnTo>
                    <a:pt x="35" y="1767"/>
                  </a:lnTo>
                  <a:lnTo>
                    <a:pt x="70" y="1889"/>
                  </a:lnTo>
                  <a:lnTo>
                    <a:pt x="104" y="2018"/>
                  </a:lnTo>
                  <a:lnTo>
                    <a:pt x="225" y="2274"/>
                  </a:lnTo>
                  <a:lnTo>
                    <a:pt x="381" y="2531"/>
                  </a:lnTo>
                  <a:lnTo>
                    <a:pt x="588" y="2793"/>
                  </a:lnTo>
                  <a:lnTo>
                    <a:pt x="830" y="3050"/>
                  </a:lnTo>
                  <a:lnTo>
                    <a:pt x="1107" y="3306"/>
                  </a:lnTo>
                  <a:lnTo>
                    <a:pt x="1418" y="3551"/>
                  </a:lnTo>
                  <a:lnTo>
                    <a:pt x="1591" y="3674"/>
                  </a:lnTo>
                  <a:lnTo>
                    <a:pt x="1764" y="3796"/>
                  </a:lnTo>
                  <a:lnTo>
                    <a:pt x="1954" y="3913"/>
                  </a:lnTo>
                  <a:lnTo>
                    <a:pt x="2144" y="4029"/>
                  </a:lnTo>
                  <a:lnTo>
                    <a:pt x="2352" y="4140"/>
                  </a:lnTo>
                  <a:lnTo>
                    <a:pt x="2559" y="4245"/>
                  </a:lnTo>
                  <a:lnTo>
                    <a:pt x="2784" y="4350"/>
                  </a:lnTo>
                  <a:lnTo>
                    <a:pt x="3009" y="4449"/>
                  </a:lnTo>
                  <a:lnTo>
                    <a:pt x="3251" y="4548"/>
                  </a:lnTo>
                  <a:lnTo>
                    <a:pt x="3493" y="4641"/>
                  </a:lnTo>
                  <a:lnTo>
                    <a:pt x="3735" y="4729"/>
                  </a:lnTo>
                  <a:lnTo>
                    <a:pt x="3994" y="4811"/>
                  </a:lnTo>
                  <a:lnTo>
                    <a:pt x="4254" y="4886"/>
                  </a:lnTo>
                  <a:lnTo>
                    <a:pt x="4530" y="4956"/>
                  </a:lnTo>
                  <a:lnTo>
                    <a:pt x="4807" y="5020"/>
                  </a:lnTo>
                  <a:lnTo>
                    <a:pt x="5101" y="5085"/>
                  </a:lnTo>
                  <a:lnTo>
                    <a:pt x="5395" y="5137"/>
                  </a:lnTo>
                  <a:lnTo>
                    <a:pt x="5689" y="5184"/>
                  </a:lnTo>
                  <a:lnTo>
                    <a:pt x="6138" y="5242"/>
                  </a:lnTo>
                  <a:lnTo>
                    <a:pt x="6571" y="5294"/>
                  </a:lnTo>
                  <a:lnTo>
                    <a:pt x="6986" y="5341"/>
                  </a:lnTo>
                  <a:lnTo>
                    <a:pt x="7366" y="5370"/>
                  </a:lnTo>
                  <a:lnTo>
                    <a:pt x="7746" y="5399"/>
                  </a:lnTo>
                  <a:lnTo>
                    <a:pt x="8092" y="5411"/>
                  </a:lnTo>
                  <a:lnTo>
                    <a:pt x="8421" y="5423"/>
                  </a:lnTo>
                  <a:lnTo>
                    <a:pt x="8732" y="5423"/>
                  </a:lnTo>
                  <a:lnTo>
                    <a:pt x="9043" y="5417"/>
                  </a:lnTo>
                  <a:lnTo>
                    <a:pt x="9320" y="5399"/>
                  </a:lnTo>
                  <a:lnTo>
                    <a:pt x="9579" y="5376"/>
                  </a:lnTo>
                  <a:lnTo>
                    <a:pt x="9821" y="5347"/>
                  </a:lnTo>
                  <a:lnTo>
                    <a:pt x="10046" y="5312"/>
                  </a:lnTo>
                  <a:lnTo>
                    <a:pt x="10253" y="5271"/>
                  </a:lnTo>
                  <a:lnTo>
                    <a:pt x="10444" y="5219"/>
                  </a:lnTo>
                  <a:lnTo>
                    <a:pt x="10616" y="5166"/>
                  </a:lnTo>
                  <a:lnTo>
                    <a:pt x="10772" y="5108"/>
                  </a:lnTo>
                  <a:lnTo>
                    <a:pt x="10910" y="5038"/>
                  </a:lnTo>
                  <a:lnTo>
                    <a:pt x="11049" y="4968"/>
                  </a:lnTo>
                  <a:lnTo>
                    <a:pt x="11152" y="4892"/>
                  </a:lnTo>
                  <a:lnTo>
                    <a:pt x="11256" y="4811"/>
                  </a:lnTo>
                  <a:lnTo>
                    <a:pt x="11343" y="4723"/>
                  </a:lnTo>
                  <a:lnTo>
                    <a:pt x="11412" y="4636"/>
                  </a:lnTo>
                  <a:lnTo>
                    <a:pt x="11464" y="4542"/>
                  </a:lnTo>
                  <a:lnTo>
                    <a:pt x="11498" y="4443"/>
                  </a:lnTo>
                  <a:lnTo>
                    <a:pt x="11533" y="4344"/>
                  </a:lnTo>
                  <a:lnTo>
                    <a:pt x="11550" y="4239"/>
                  </a:lnTo>
                  <a:lnTo>
                    <a:pt x="11550" y="4128"/>
                  </a:lnTo>
                  <a:lnTo>
                    <a:pt x="11533" y="4018"/>
                  </a:lnTo>
                  <a:lnTo>
                    <a:pt x="11516" y="3907"/>
                  </a:lnTo>
                  <a:lnTo>
                    <a:pt x="11481" y="3790"/>
                  </a:lnTo>
                  <a:lnTo>
                    <a:pt x="11429" y="3674"/>
                  </a:lnTo>
                  <a:lnTo>
                    <a:pt x="11308" y="3435"/>
                  </a:lnTo>
                  <a:lnTo>
                    <a:pt x="11135" y="3190"/>
                  </a:lnTo>
                  <a:lnTo>
                    <a:pt x="10928" y="2939"/>
                  </a:lnTo>
                  <a:lnTo>
                    <a:pt x="10686" y="2688"/>
                  </a:lnTo>
                  <a:lnTo>
                    <a:pt x="10409" y="2443"/>
                  </a:lnTo>
                  <a:lnTo>
                    <a:pt x="10098" y="2198"/>
                  </a:lnTo>
                  <a:lnTo>
                    <a:pt x="9752" y="1954"/>
                  </a:lnTo>
                  <a:lnTo>
                    <a:pt x="9389" y="1720"/>
                  </a:lnTo>
                  <a:lnTo>
                    <a:pt x="8991" y="1493"/>
                  </a:lnTo>
                  <a:lnTo>
                    <a:pt x="8576" y="1277"/>
                  </a:lnTo>
                  <a:lnTo>
                    <a:pt x="8144" y="1073"/>
                  </a:lnTo>
                  <a:lnTo>
                    <a:pt x="7919" y="980"/>
                  </a:lnTo>
                  <a:lnTo>
                    <a:pt x="7677" y="887"/>
                  </a:lnTo>
                  <a:lnTo>
                    <a:pt x="7452" y="799"/>
                  </a:lnTo>
                  <a:lnTo>
                    <a:pt x="7210" y="712"/>
                  </a:lnTo>
                  <a:lnTo>
                    <a:pt x="6968" y="636"/>
                  </a:lnTo>
                  <a:lnTo>
                    <a:pt x="6726" y="560"/>
                  </a:lnTo>
                  <a:lnTo>
                    <a:pt x="6484" y="490"/>
                  </a:lnTo>
                  <a:lnTo>
                    <a:pt x="6225" y="426"/>
                  </a:lnTo>
                  <a:lnTo>
                    <a:pt x="5983" y="368"/>
                  </a:lnTo>
                  <a:lnTo>
                    <a:pt x="5723" y="315"/>
                  </a:lnTo>
                  <a:lnTo>
                    <a:pt x="5326" y="239"/>
                  </a:lnTo>
                  <a:lnTo>
                    <a:pt x="4945" y="175"/>
                  </a:lnTo>
                  <a:lnTo>
                    <a:pt x="4565" y="123"/>
                  </a:lnTo>
                  <a:lnTo>
                    <a:pt x="4219" y="82"/>
                  </a:lnTo>
                  <a:lnTo>
                    <a:pt x="3873" y="47"/>
                  </a:lnTo>
                  <a:lnTo>
                    <a:pt x="3562" y="24"/>
                  </a:lnTo>
                  <a:lnTo>
                    <a:pt x="3251" y="6"/>
                  </a:lnTo>
                  <a:lnTo>
                    <a:pt x="29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6"/>
            <p:cNvSpPr/>
            <p:nvPr/>
          </p:nvSpPr>
          <p:spPr>
            <a:xfrm flipH="1">
              <a:off x="5247353" y="3278709"/>
              <a:ext cx="122354" cy="155355"/>
            </a:xfrm>
            <a:custGeom>
              <a:avLst/>
              <a:gdLst/>
              <a:ahLst/>
              <a:cxnLst/>
              <a:rect l="l" t="t" r="r" b="b"/>
              <a:pathLst>
                <a:path w="11551" h="5423" fill="none" extrusionOk="0">
                  <a:moveTo>
                    <a:pt x="5723" y="315"/>
                  </a:moveTo>
                  <a:lnTo>
                    <a:pt x="5723" y="315"/>
                  </a:lnTo>
                  <a:lnTo>
                    <a:pt x="5983" y="368"/>
                  </a:lnTo>
                  <a:lnTo>
                    <a:pt x="6225" y="426"/>
                  </a:lnTo>
                  <a:lnTo>
                    <a:pt x="6484" y="490"/>
                  </a:lnTo>
                  <a:lnTo>
                    <a:pt x="6726" y="560"/>
                  </a:lnTo>
                  <a:lnTo>
                    <a:pt x="6968" y="636"/>
                  </a:lnTo>
                  <a:lnTo>
                    <a:pt x="7210" y="712"/>
                  </a:lnTo>
                  <a:lnTo>
                    <a:pt x="7452" y="799"/>
                  </a:lnTo>
                  <a:lnTo>
                    <a:pt x="7677" y="887"/>
                  </a:lnTo>
                  <a:lnTo>
                    <a:pt x="7919" y="980"/>
                  </a:lnTo>
                  <a:lnTo>
                    <a:pt x="8144" y="1073"/>
                  </a:lnTo>
                  <a:lnTo>
                    <a:pt x="8576" y="1277"/>
                  </a:lnTo>
                  <a:lnTo>
                    <a:pt x="8991" y="1493"/>
                  </a:lnTo>
                  <a:lnTo>
                    <a:pt x="9389" y="1720"/>
                  </a:lnTo>
                  <a:lnTo>
                    <a:pt x="9752" y="1954"/>
                  </a:lnTo>
                  <a:lnTo>
                    <a:pt x="10098" y="2198"/>
                  </a:lnTo>
                  <a:lnTo>
                    <a:pt x="10409" y="2443"/>
                  </a:lnTo>
                  <a:lnTo>
                    <a:pt x="10686" y="2688"/>
                  </a:lnTo>
                  <a:lnTo>
                    <a:pt x="10928" y="2939"/>
                  </a:lnTo>
                  <a:lnTo>
                    <a:pt x="11135" y="3190"/>
                  </a:lnTo>
                  <a:lnTo>
                    <a:pt x="11308" y="3435"/>
                  </a:lnTo>
                  <a:lnTo>
                    <a:pt x="11429" y="3674"/>
                  </a:lnTo>
                  <a:lnTo>
                    <a:pt x="11481" y="3790"/>
                  </a:lnTo>
                  <a:lnTo>
                    <a:pt x="11516" y="3907"/>
                  </a:lnTo>
                  <a:lnTo>
                    <a:pt x="11533" y="4018"/>
                  </a:lnTo>
                  <a:lnTo>
                    <a:pt x="11550" y="4128"/>
                  </a:lnTo>
                  <a:lnTo>
                    <a:pt x="11550" y="4239"/>
                  </a:lnTo>
                  <a:lnTo>
                    <a:pt x="11533" y="4344"/>
                  </a:lnTo>
                  <a:lnTo>
                    <a:pt x="11498" y="4443"/>
                  </a:lnTo>
                  <a:lnTo>
                    <a:pt x="11464" y="4542"/>
                  </a:lnTo>
                  <a:lnTo>
                    <a:pt x="11412" y="4636"/>
                  </a:lnTo>
                  <a:lnTo>
                    <a:pt x="11343" y="4723"/>
                  </a:lnTo>
                  <a:lnTo>
                    <a:pt x="11256" y="4811"/>
                  </a:lnTo>
                  <a:lnTo>
                    <a:pt x="11152" y="4892"/>
                  </a:lnTo>
                  <a:lnTo>
                    <a:pt x="11049" y="4968"/>
                  </a:lnTo>
                  <a:lnTo>
                    <a:pt x="10910" y="5038"/>
                  </a:lnTo>
                  <a:lnTo>
                    <a:pt x="10772" y="5108"/>
                  </a:lnTo>
                  <a:lnTo>
                    <a:pt x="10616" y="5166"/>
                  </a:lnTo>
                  <a:lnTo>
                    <a:pt x="10444" y="5219"/>
                  </a:lnTo>
                  <a:lnTo>
                    <a:pt x="10253" y="5271"/>
                  </a:lnTo>
                  <a:lnTo>
                    <a:pt x="10046" y="5312"/>
                  </a:lnTo>
                  <a:lnTo>
                    <a:pt x="9821" y="5347"/>
                  </a:lnTo>
                  <a:lnTo>
                    <a:pt x="9579" y="5376"/>
                  </a:lnTo>
                  <a:lnTo>
                    <a:pt x="9320" y="5399"/>
                  </a:lnTo>
                  <a:lnTo>
                    <a:pt x="9043" y="5417"/>
                  </a:lnTo>
                  <a:lnTo>
                    <a:pt x="8732" y="5423"/>
                  </a:lnTo>
                  <a:lnTo>
                    <a:pt x="8421" y="5423"/>
                  </a:lnTo>
                  <a:lnTo>
                    <a:pt x="8092" y="5411"/>
                  </a:lnTo>
                  <a:lnTo>
                    <a:pt x="7746" y="5399"/>
                  </a:lnTo>
                  <a:lnTo>
                    <a:pt x="7366" y="5370"/>
                  </a:lnTo>
                  <a:lnTo>
                    <a:pt x="6986" y="5341"/>
                  </a:lnTo>
                  <a:lnTo>
                    <a:pt x="6571" y="5294"/>
                  </a:lnTo>
                  <a:lnTo>
                    <a:pt x="6138" y="5242"/>
                  </a:lnTo>
                  <a:lnTo>
                    <a:pt x="5689" y="5184"/>
                  </a:lnTo>
                  <a:lnTo>
                    <a:pt x="5689" y="5184"/>
                  </a:lnTo>
                  <a:lnTo>
                    <a:pt x="5395" y="5137"/>
                  </a:lnTo>
                  <a:lnTo>
                    <a:pt x="5101" y="5085"/>
                  </a:lnTo>
                  <a:lnTo>
                    <a:pt x="4807" y="5020"/>
                  </a:lnTo>
                  <a:lnTo>
                    <a:pt x="4530" y="4956"/>
                  </a:lnTo>
                  <a:lnTo>
                    <a:pt x="4254" y="4886"/>
                  </a:lnTo>
                  <a:lnTo>
                    <a:pt x="3994" y="4811"/>
                  </a:lnTo>
                  <a:lnTo>
                    <a:pt x="3735" y="4729"/>
                  </a:lnTo>
                  <a:lnTo>
                    <a:pt x="3493" y="4641"/>
                  </a:lnTo>
                  <a:lnTo>
                    <a:pt x="3251" y="4548"/>
                  </a:lnTo>
                  <a:lnTo>
                    <a:pt x="3009" y="4449"/>
                  </a:lnTo>
                  <a:lnTo>
                    <a:pt x="2784" y="4350"/>
                  </a:lnTo>
                  <a:lnTo>
                    <a:pt x="2559" y="4245"/>
                  </a:lnTo>
                  <a:lnTo>
                    <a:pt x="2352" y="4140"/>
                  </a:lnTo>
                  <a:lnTo>
                    <a:pt x="2144" y="4029"/>
                  </a:lnTo>
                  <a:lnTo>
                    <a:pt x="1954" y="3913"/>
                  </a:lnTo>
                  <a:lnTo>
                    <a:pt x="1764" y="3796"/>
                  </a:lnTo>
                  <a:lnTo>
                    <a:pt x="1591" y="3674"/>
                  </a:lnTo>
                  <a:lnTo>
                    <a:pt x="1418" y="3551"/>
                  </a:lnTo>
                  <a:lnTo>
                    <a:pt x="1107" y="3306"/>
                  </a:lnTo>
                  <a:lnTo>
                    <a:pt x="830" y="3050"/>
                  </a:lnTo>
                  <a:lnTo>
                    <a:pt x="588" y="2793"/>
                  </a:lnTo>
                  <a:lnTo>
                    <a:pt x="381" y="2531"/>
                  </a:lnTo>
                  <a:lnTo>
                    <a:pt x="225" y="2274"/>
                  </a:lnTo>
                  <a:lnTo>
                    <a:pt x="104" y="2018"/>
                  </a:lnTo>
                  <a:lnTo>
                    <a:pt x="70" y="1889"/>
                  </a:lnTo>
                  <a:lnTo>
                    <a:pt x="35" y="1767"/>
                  </a:lnTo>
                  <a:lnTo>
                    <a:pt x="18" y="1645"/>
                  </a:lnTo>
                  <a:lnTo>
                    <a:pt x="0" y="1528"/>
                  </a:lnTo>
                  <a:lnTo>
                    <a:pt x="0" y="1406"/>
                  </a:lnTo>
                  <a:lnTo>
                    <a:pt x="18" y="1295"/>
                  </a:lnTo>
                  <a:lnTo>
                    <a:pt x="52" y="1184"/>
                  </a:lnTo>
                  <a:lnTo>
                    <a:pt x="87" y="1073"/>
                  </a:lnTo>
                  <a:lnTo>
                    <a:pt x="139" y="968"/>
                  </a:lnTo>
                  <a:lnTo>
                    <a:pt x="191" y="869"/>
                  </a:lnTo>
                  <a:lnTo>
                    <a:pt x="260" y="770"/>
                  </a:lnTo>
                  <a:lnTo>
                    <a:pt x="346" y="677"/>
                  </a:lnTo>
                  <a:lnTo>
                    <a:pt x="450" y="589"/>
                  </a:lnTo>
                  <a:lnTo>
                    <a:pt x="571" y="508"/>
                  </a:lnTo>
                  <a:lnTo>
                    <a:pt x="692" y="432"/>
                  </a:lnTo>
                  <a:lnTo>
                    <a:pt x="830" y="356"/>
                  </a:lnTo>
                  <a:lnTo>
                    <a:pt x="969" y="292"/>
                  </a:lnTo>
                  <a:lnTo>
                    <a:pt x="1142" y="234"/>
                  </a:lnTo>
                  <a:lnTo>
                    <a:pt x="1315" y="175"/>
                  </a:lnTo>
                  <a:lnTo>
                    <a:pt x="1505" y="129"/>
                  </a:lnTo>
                  <a:lnTo>
                    <a:pt x="1712" y="88"/>
                  </a:lnTo>
                  <a:lnTo>
                    <a:pt x="1937" y="53"/>
                  </a:lnTo>
                  <a:lnTo>
                    <a:pt x="2162" y="30"/>
                  </a:lnTo>
                  <a:lnTo>
                    <a:pt x="2421" y="12"/>
                  </a:lnTo>
                  <a:lnTo>
                    <a:pt x="2680" y="0"/>
                  </a:lnTo>
                  <a:lnTo>
                    <a:pt x="2957" y="0"/>
                  </a:lnTo>
                  <a:lnTo>
                    <a:pt x="3251" y="6"/>
                  </a:lnTo>
                  <a:lnTo>
                    <a:pt x="3562" y="24"/>
                  </a:lnTo>
                  <a:lnTo>
                    <a:pt x="3873" y="47"/>
                  </a:lnTo>
                  <a:lnTo>
                    <a:pt x="4219" y="82"/>
                  </a:lnTo>
                  <a:lnTo>
                    <a:pt x="4565" y="123"/>
                  </a:lnTo>
                  <a:lnTo>
                    <a:pt x="4945" y="175"/>
                  </a:lnTo>
                  <a:lnTo>
                    <a:pt x="5326" y="239"/>
                  </a:lnTo>
                  <a:lnTo>
                    <a:pt x="5723" y="31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rupo 46">
            <a:extLst>
              <a:ext uri="{FF2B5EF4-FFF2-40B4-BE49-F238E27FC236}">
                <a16:creationId xmlns:a16="http://schemas.microsoft.com/office/drawing/2014/main" id="{914D95CA-8978-41D4-ADC3-819D66B2B385}"/>
              </a:ext>
            </a:extLst>
          </p:cNvPr>
          <p:cNvGrpSpPr/>
          <p:nvPr/>
        </p:nvGrpSpPr>
        <p:grpSpPr>
          <a:xfrm>
            <a:off x="190501" y="246664"/>
            <a:ext cx="8763146" cy="803827"/>
            <a:chOff x="228601" y="145064"/>
            <a:chExt cx="8763146" cy="803827"/>
          </a:xfrm>
        </p:grpSpPr>
        <p:grpSp>
          <p:nvGrpSpPr>
            <p:cNvPr id="48" name="Grupo 47">
              <a:extLst>
                <a:ext uri="{FF2B5EF4-FFF2-40B4-BE49-F238E27FC236}">
                  <a16:creationId xmlns:a16="http://schemas.microsoft.com/office/drawing/2014/main" id="{6A8D9055-CEF7-4370-9878-98500D25517B}"/>
                </a:ext>
              </a:extLst>
            </p:cNvPr>
            <p:cNvGrpSpPr/>
            <p:nvPr/>
          </p:nvGrpSpPr>
          <p:grpSpPr>
            <a:xfrm>
              <a:off x="228601" y="145064"/>
              <a:ext cx="8763146" cy="803827"/>
              <a:chOff x="-3275791" y="-61425"/>
              <a:chExt cx="12001498" cy="1100875"/>
            </a:xfrm>
          </p:grpSpPr>
          <p:grpSp>
            <p:nvGrpSpPr>
              <p:cNvPr id="50" name="Grupo 49">
                <a:extLst>
                  <a:ext uri="{FF2B5EF4-FFF2-40B4-BE49-F238E27FC236}">
                    <a16:creationId xmlns:a16="http://schemas.microsoft.com/office/drawing/2014/main" id="{EBE83615-3B71-4AFC-9A4B-782CB6709A07}"/>
                  </a:ext>
                </a:extLst>
              </p:cNvPr>
              <p:cNvGrpSpPr/>
              <p:nvPr/>
            </p:nvGrpSpPr>
            <p:grpSpPr>
              <a:xfrm>
                <a:off x="7760062" y="-61425"/>
                <a:ext cx="965645" cy="1100875"/>
                <a:chOff x="628650" y="296863"/>
                <a:chExt cx="4511675" cy="5143500"/>
              </a:xfrm>
              <a:solidFill>
                <a:srgbClr val="0070C0"/>
              </a:solidFill>
            </p:grpSpPr>
            <p:sp>
              <p:nvSpPr>
                <p:cNvPr id="52" name="Freeform 6">
                  <a:extLst>
                    <a:ext uri="{FF2B5EF4-FFF2-40B4-BE49-F238E27FC236}">
                      <a16:creationId xmlns:a16="http://schemas.microsoft.com/office/drawing/2014/main" id="{90BD7FD8-CA8E-454B-A23F-9E13637674A5}"/>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7">
                  <a:extLst>
                    <a:ext uri="{FF2B5EF4-FFF2-40B4-BE49-F238E27FC236}">
                      <a16:creationId xmlns:a16="http://schemas.microsoft.com/office/drawing/2014/main" id="{F0D45DAF-3F56-4645-B3EC-04B2B58A4981}"/>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8">
                  <a:extLst>
                    <a:ext uri="{FF2B5EF4-FFF2-40B4-BE49-F238E27FC236}">
                      <a16:creationId xmlns:a16="http://schemas.microsoft.com/office/drawing/2014/main" id="{26D816F1-B3E7-4C69-AB5E-B40D42986AD2}"/>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9">
                  <a:extLst>
                    <a:ext uri="{FF2B5EF4-FFF2-40B4-BE49-F238E27FC236}">
                      <a16:creationId xmlns:a16="http://schemas.microsoft.com/office/drawing/2014/main" id="{7B2091A3-737F-487F-A28F-B911B7AD8C5B}"/>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10">
                  <a:extLst>
                    <a:ext uri="{FF2B5EF4-FFF2-40B4-BE49-F238E27FC236}">
                      <a16:creationId xmlns:a16="http://schemas.microsoft.com/office/drawing/2014/main" id="{70323AFA-D611-4889-AD00-135B84335DFB}"/>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11">
                  <a:extLst>
                    <a:ext uri="{FF2B5EF4-FFF2-40B4-BE49-F238E27FC236}">
                      <a16:creationId xmlns:a16="http://schemas.microsoft.com/office/drawing/2014/main" id="{CE78EF72-C391-4C3E-8934-74C8EF7A4EB9}"/>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12">
                  <a:extLst>
                    <a:ext uri="{FF2B5EF4-FFF2-40B4-BE49-F238E27FC236}">
                      <a16:creationId xmlns:a16="http://schemas.microsoft.com/office/drawing/2014/main" id="{84F5153E-5A80-4EE2-B88F-61377C9DFC0C}"/>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9" name="Freeform 13">
                  <a:extLst>
                    <a:ext uri="{FF2B5EF4-FFF2-40B4-BE49-F238E27FC236}">
                      <a16:creationId xmlns:a16="http://schemas.microsoft.com/office/drawing/2014/main" id="{7C2381CE-6954-455E-B302-1DE9817C4030}"/>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0" name="Freeform 14">
                  <a:extLst>
                    <a:ext uri="{FF2B5EF4-FFF2-40B4-BE49-F238E27FC236}">
                      <a16:creationId xmlns:a16="http://schemas.microsoft.com/office/drawing/2014/main" id="{840149D8-F0A9-468E-80C6-339F92F09DE5}"/>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15">
                  <a:extLst>
                    <a:ext uri="{FF2B5EF4-FFF2-40B4-BE49-F238E27FC236}">
                      <a16:creationId xmlns:a16="http://schemas.microsoft.com/office/drawing/2014/main" id="{15E6B35C-547F-4D3F-AB92-193CAACF38B3}"/>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16">
                  <a:extLst>
                    <a:ext uri="{FF2B5EF4-FFF2-40B4-BE49-F238E27FC236}">
                      <a16:creationId xmlns:a16="http://schemas.microsoft.com/office/drawing/2014/main" id="{0B1F7A60-FB57-4B1F-B780-7CCB91A137A1}"/>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51" name="Rectángulo 50">
                <a:extLst>
                  <a:ext uri="{FF2B5EF4-FFF2-40B4-BE49-F238E27FC236}">
                    <a16:creationId xmlns:a16="http://schemas.microsoft.com/office/drawing/2014/main" id="{0A081353-EF0D-4B35-AAB0-E4CCB99B3172}"/>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49" name="Conector recto 48">
              <a:extLst>
                <a:ext uri="{FF2B5EF4-FFF2-40B4-BE49-F238E27FC236}">
                  <a16:creationId xmlns:a16="http://schemas.microsoft.com/office/drawing/2014/main" id="{EC1BC0FB-EA55-4C50-B746-B3EA6184FA8A}"/>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7"/>
          <p:cNvSpPr/>
          <p:nvPr/>
        </p:nvSpPr>
        <p:spPr>
          <a:xfrm>
            <a:off x="997713" y="1664425"/>
            <a:ext cx="373800" cy="373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7"/>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dk1"/>
                </a:solidFill>
              </a:rPr>
              <a:t>Isometric Clouds Infographics</a:t>
            </a:r>
            <a:endParaRPr dirty="0">
              <a:solidFill>
                <a:schemeClr val="dk1"/>
              </a:solidFill>
            </a:endParaRPr>
          </a:p>
        </p:txBody>
      </p:sp>
      <p:sp>
        <p:nvSpPr>
          <p:cNvPr id="143" name="Google Shape;143;p17"/>
          <p:cNvSpPr txBox="1"/>
          <p:nvPr/>
        </p:nvSpPr>
        <p:spPr>
          <a:xfrm>
            <a:off x="906097" y="2261557"/>
            <a:ext cx="1843200" cy="75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It’s the smallest and innermost planet in the entire Solar System</a:t>
            </a:r>
            <a:endParaRPr sz="1200">
              <a:latin typeface="Roboto"/>
              <a:ea typeface="Roboto"/>
              <a:cs typeface="Roboto"/>
              <a:sym typeface="Roboto"/>
            </a:endParaRPr>
          </a:p>
        </p:txBody>
      </p:sp>
      <p:sp>
        <p:nvSpPr>
          <p:cNvPr id="144" name="Google Shape;144;p17"/>
          <p:cNvSpPr txBox="1"/>
          <p:nvPr/>
        </p:nvSpPr>
        <p:spPr>
          <a:xfrm>
            <a:off x="906097" y="2038244"/>
            <a:ext cx="1083600" cy="34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Mercury</a:t>
            </a:r>
            <a:endParaRPr sz="1800" b="1">
              <a:latin typeface="Fira Sans Extra Condensed"/>
              <a:ea typeface="Fira Sans Extra Condensed"/>
              <a:cs typeface="Fira Sans Extra Condensed"/>
              <a:sym typeface="Fira Sans Extra Condensed"/>
            </a:endParaRPr>
          </a:p>
        </p:txBody>
      </p:sp>
      <p:sp>
        <p:nvSpPr>
          <p:cNvPr id="145" name="Google Shape;145;p17"/>
          <p:cNvSpPr txBox="1"/>
          <p:nvPr/>
        </p:nvSpPr>
        <p:spPr>
          <a:xfrm>
            <a:off x="3048885" y="2261557"/>
            <a:ext cx="1843200" cy="75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It’s the second planet from the Sun. It was named after a goddess </a:t>
            </a:r>
            <a:endParaRPr sz="1200">
              <a:latin typeface="Roboto"/>
              <a:ea typeface="Roboto"/>
              <a:cs typeface="Roboto"/>
              <a:sym typeface="Roboto"/>
            </a:endParaRPr>
          </a:p>
        </p:txBody>
      </p:sp>
      <p:sp>
        <p:nvSpPr>
          <p:cNvPr id="146" name="Google Shape;146;p17"/>
          <p:cNvSpPr txBox="1"/>
          <p:nvPr/>
        </p:nvSpPr>
        <p:spPr>
          <a:xfrm>
            <a:off x="3048885" y="2038244"/>
            <a:ext cx="1083600" cy="34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Venus</a:t>
            </a:r>
            <a:endParaRPr sz="1800" b="1">
              <a:latin typeface="Fira Sans Extra Condensed"/>
              <a:ea typeface="Fira Sans Extra Condensed"/>
              <a:cs typeface="Fira Sans Extra Condensed"/>
              <a:sym typeface="Fira Sans Extra Condensed"/>
            </a:endParaRPr>
          </a:p>
        </p:txBody>
      </p:sp>
      <p:sp>
        <p:nvSpPr>
          <p:cNvPr id="147" name="Google Shape;147;p17"/>
          <p:cNvSpPr txBox="1"/>
          <p:nvPr/>
        </p:nvSpPr>
        <p:spPr>
          <a:xfrm flipH="1">
            <a:off x="906097" y="3759557"/>
            <a:ext cx="1843200" cy="75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It is the sixth planet from the Sun and the second-largest </a:t>
            </a:r>
            <a:endParaRPr sz="1200">
              <a:latin typeface="Roboto"/>
              <a:ea typeface="Roboto"/>
              <a:cs typeface="Roboto"/>
              <a:sym typeface="Roboto"/>
            </a:endParaRPr>
          </a:p>
        </p:txBody>
      </p:sp>
      <p:sp>
        <p:nvSpPr>
          <p:cNvPr id="148" name="Google Shape;148;p17"/>
          <p:cNvSpPr txBox="1"/>
          <p:nvPr/>
        </p:nvSpPr>
        <p:spPr>
          <a:xfrm flipH="1">
            <a:off x="906097" y="3536244"/>
            <a:ext cx="1083600" cy="34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Saturn</a:t>
            </a:r>
            <a:endParaRPr sz="1800" b="1">
              <a:latin typeface="Fira Sans Extra Condensed"/>
              <a:ea typeface="Fira Sans Extra Condensed"/>
              <a:cs typeface="Fira Sans Extra Condensed"/>
              <a:sym typeface="Fira Sans Extra Condensed"/>
            </a:endParaRPr>
          </a:p>
        </p:txBody>
      </p:sp>
      <p:sp>
        <p:nvSpPr>
          <p:cNvPr id="149" name="Google Shape;149;p17"/>
          <p:cNvSpPr txBox="1"/>
          <p:nvPr/>
        </p:nvSpPr>
        <p:spPr>
          <a:xfrm flipH="1">
            <a:off x="3048885" y="3759557"/>
            <a:ext cx="1843200" cy="756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It’s the fifth planet from the Sun and the largest in the Solar System</a:t>
            </a:r>
            <a:endParaRPr sz="1200">
              <a:latin typeface="Roboto"/>
              <a:ea typeface="Roboto"/>
              <a:cs typeface="Roboto"/>
              <a:sym typeface="Roboto"/>
            </a:endParaRPr>
          </a:p>
        </p:txBody>
      </p:sp>
      <p:sp>
        <p:nvSpPr>
          <p:cNvPr id="150" name="Google Shape;150;p17"/>
          <p:cNvSpPr txBox="1"/>
          <p:nvPr/>
        </p:nvSpPr>
        <p:spPr>
          <a:xfrm flipH="1">
            <a:off x="3048885" y="3536244"/>
            <a:ext cx="1083600" cy="346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Fira Sans Extra Condensed"/>
                <a:ea typeface="Fira Sans Extra Condensed"/>
                <a:cs typeface="Fira Sans Extra Condensed"/>
                <a:sym typeface="Fira Sans Extra Condensed"/>
              </a:rPr>
              <a:t>Jupiter</a:t>
            </a:r>
            <a:endParaRPr sz="1800" b="1">
              <a:latin typeface="Fira Sans Extra Condensed"/>
              <a:ea typeface="Fira Sans Extra Condensed"/>
              <a:cs typeface="Fira Sans Extra Condensed"/>
              <a:sym typeface="Fira Sans Extra Condensed"/>
            </a:endParaRPr>
          </a:p>
        </p:txBody>
      </p:sp>
      <p:sp>
        <p:nvSpPr>
          <p:cNvPr id="151" name="Google Shape;151;p17"/>
          <p:cNvSpPr txBox="1"/>
          <p:nvPr/>
        </p:nvSpPr>
        <p:spPr>
          <a:xfrm>
            <a:off x="1044797" y="1711945"/>
            <a:ext cx="301500" cy="27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1</a:t>
            </a:r>
            <a:endParaRPr sz="2000" b="1">
              <a:solidFill>
                <a:schemeClr val="lt1"/>
              </a:solidFill>
              <a:latin typeface="Fira Sans Extra Condensed"/>
              <a:ea typeface="Fira Sans Extra Condensed"/>
              <a:cs typeface="Fira Sans Extra Condensed"/>
              <a:sym typeface="Fira Sans Extra Condensed"/>
            </a:endParaRPr>
          </a:p>
        </p:txBody>
      </p:sp>
      <p:sp>
        <p:nvSpPr>
          <p:cNvPr id="152" name="Google Shape;152;p17"/>
          <p:cNvSpPr/>
          <p:nvPr/>
        </p:nvSpPr>
        <p:spPr>
          <a:xfrm>
            <a:off x="997713" y="3169063"/>
            <a:ext cx="373800" cy="373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7"/>
          <p:cNvSpPr txBox="1"/>
          <p:nvPr/>
        </p:nvSpPr>
        <p:spPr>
          <a:xfrm>
            <a:off x="1044797" y="3216582"/>
            <a:ext cx="301500" cy="27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3</a:t>
            </a:r>
            <a:endParaRPr sz="2000" b="1">
              <a:solidFill>
                <a:schemeClr val="lt1"/>
              </a:solidFill>
              <a:latin typeface="Fira Sans Extra Condensed"/>
              <a:ea typeface="Fira Sans Extra Condensed"/>
              <a:cs typeface="Fira Sans Extra Condensed"/>
              <a:sym typeface="Fira Sans Extra Condensed"/>
            </a:endParaRPr>
          </a:p>
        </p:txBody>
      </p:sp>
      <p:sp>
        <p:nvSpPr>
          <p:cNvPr id="154" name="Google Shape;154;p17"/>
          <p:cNvSpPr/>
          <p:nvPr/>
        </p:nvSpPr>
        <p:spPr>
          <a:xfrm>
            <a:off x="3126338" y="1664425"/>
            <a:ext cx="373800" cy="373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7"/>
          <p:cNvSpPr txBox="1"/>
          <p:nvPr/>
        </p:nvSpPr>
        <p:spPr>
          <a:xfrm>
            <a:off x="3173422" y="1711945"/>
            <a:ext cx="301500" cy="27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2</a:t>
            </a:r>
            <a:endParaRPr sz="2000" b="1">
              <a:solidFill>
                <a:schemeClr val="lt1"/>
              </a:solidFill>
              <a:latin typeface="Fira Sans Extra Condensed"/>
              <a:ea typeface="Fira Sans Extra Condensed"/>
              <a:cs typeface="Fira Sans Extra Condensed"/>
              <a:sym typeface="Fira Sans Extra Condensed"/>
            </a:endParaRPr>
          </a:p>
        </p:txBody>
      </p:sp>
      <p:sp>
        <p:nvSpPr>
          <p:cNvPr id="156" name="Google Shape;156;p17"/>
          <p:cNvSpPr/>
          <p:nvPr/>
        </p:nvSpPr>
        <p:spPr>
          <a:xfrm>
            <a:off x="3126338" y="3169063"/>
            <a:ext cx="373800" cy="373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txBox="1"/>
          <p:nvPr/>
        </p:nvSpPr>
        <p:spPr>
          <a:xfrm>
            <a:off x="3173422" y="3216582"/>
            <a:ext cx="301500" cy="27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lt1"/>
                </a:solidFill>
                <a:latin typeface="Fira Sans Extra Condensed"/>
                <a:ea typeface="Fira Sans Extra Condensed"/>
                <a:cs typeface="Fira Sans Extra Condensed"/>
                <a:sym typeface="Fira Sans Extra Condensed"/>
              </a:rPr>
              <a:t>4</a:t>
            </a:r>
            <a:endParaRPr sz="2000" b="1">
              <a:solidFill>
                <a:schemeClr val="lt1"/>
              </a:solidFill>
              <a:latin typeface="Fira Sans Extra Condensed"/>
              <a:ea typeface="Fira Sans Extra Condensed"/>
              <a:cs typeface="Fira Sans Extra Condensed"/>
              <a:sym typeface="Fira Sans Extra Condensed"/>
            </a:endParaRPr>
          </a:p>
        </p:txBody>
      </p:sp>
      <p:grpSp>
        <p:nvGrpSpPr>
          <p:cNvPr id="158" name="Google Shape;158;p17"/>
          <p:cNvGrpSpPr/>
          <p:nvPr/>
        </p:nvGrpSpPr>
        <p:grpSpPr>
          <a:xfrm>
            <a:off x="5191638" y="1238887"/>
            <a:ext cx="3437304" cy="3493199"/>
            <a:chOff x="1232525" y="238125"/>
            <a:chExt cx="5154925" cy="5238750"/>
          </a:xfrm>
        </p:grpSpPr>
        <p:sp>
          <p:nvSpPr>
            <p:cNvPr id="159" name="Google Shape;159;p17"/>
            <p:cNvSpPr/>
            <p:nvPr/>
          </p:nvSpPr>
          <p:spPr>
            <a:xfrm>
              <a:off x="1232525" y="3423275"/>
              <a:ext cx="1121900" cy="648025"/>
            </a:xfrm>
            <a:custGeom>
              <a:avLst/>
              <a:gdLst/>
              <a:ahLst/>
              <a:cxnLst/>
              <a:rect l="l" t="t" r="r" b="b"/>
              <a:pathLst>
                <a:path w="44876" h="25921" extrusionOk="0">
                  <a:moveTo>
                    <a:pt x="20246" y="0"/>
                  </a:moveTo>
                  <a:lnTo>
                    <a:pt x="18182" y="258"/>
                  </a:lnTo>
                  <a:lnTo>
                    <a:pt x="15990" y="516"/>
                  </a:lnTo>
                  <a:lnTo>
                    <a:pt x="14056" y="903"/>
                  </a:lnTo>
                  <a:lnTo>
                    <a:pt x="11993" y="1419"/>
                  </a:lnTo>
                  <a:lnTo>
                    <a:pt x="10058" y="2064"/>
                  </a:lnTo>
                  <a:lnTo>
                    <a:pt x="8253" y="2837"/>
                  </a:lnTo>
                  <a:lnTo>
                    <a:pt x="6577" y="3740"/>
                  </a:lnTo>
                  <a:lnTo>
                    <a:pt x="5029" y="4772"/>
                  </a:lnTo>
                  <a:lnTo>
                    <a:pt x="3740" y="5803"/>
                  </a:lnTo>
                  <a:lnTo>
                    <a:pt x="2579" y="6964"/>
                  </a:lnTo>
                  <a:lnTo>
                    <a:pt x="1676" y="8125"/>
                  </a:lnTo>
                  <a:lnTo>
                    <a:pt x="903" y="9285"/>
                  </a:lnTo>
                  <a:lnTo>
                    <a:pt x="387" y="10446"/>
                  </a:lnTo>
                  <a:lnTo>
                    <a:pt x="129" y="11735"/>
                  </a:lnTo>
                  <a:lnTo>
                    <a:pt x="0" y="12896"/>
                  </a:lnTo>
                  <a:lnTo>
                    <a:pt x="129" y="14185"/>
                  </a:lnTo>
                  <a:lnTo>
                    <a:pt x="387" y="15475"/>
                  </a:lnTo>
                  <a:lnTo>
                    <a:pt x="903" y="16635"/>
                  </a:lnTo>
                  <a:lnTo>
                    <a:pt x="1676" y="17796"/>
                  </a:lnTo>
                  <a:lnTo>
                    <a:pt x="2579" y="18957"/>
                  </a:lnTo>
                  <a:lnTo>
                    <a:pt x="3740" y="20117"/>
                  </a:lnTo>
                  <a:lnTo>
                    <a:pt x="5029" y="21149"/>
                  </a:lnTo>
                  <a:lnTo>
                    <a:pt x="6577" y="22052"/>
                  </a:lnTo>
                  <a:lnTo>
                    <a:pt x="8253" y="22954"/>
                  </a:lnTo>
                  <a:lnTo>
                    <a:pt x="10058" y="23728"/>
                  </a:lnTo>
                  <a:lnTo>
                    <a:pt x="11993" y="24373"/>
                  </a:lnTo>
                  <a:lnTo>
                    <a:pt x="14056" y="25017"/>
                  </a:lnTo>
                  <a:lnTo>
                    <a:pt x="15990" y="25404"/>
                  </a:lnTo>
                  <a:lnTo>
                    <a:pt x="18182" y="25662"/>
                  </a:lnTo>
                  <a:lnTo>
                    <a:pt x="20246" y="25791"/>
                  </a:lnTo>
                  <a:lnTo>
                    <a:pt x="22438" y="25920"/>
                  </a:lnTo>
                  <a:lnTo>
                    <a:pt x="24630" y="25791"/>
                  </a:lnTo>
                  <a:lnTo>
                    <a:pt x="26693" y="25662"/>
                  </a:lnTo>
                  <a:lnTo>
                    <a:pt x="28886" y="25404"/>
                  </a:lnTo>
                  <a:lnTo>
                    <a:pt x="30949" y="25017"/>
                  </a:lnTo>
                  <a:lnTo>
                    <a:pt x="32883" y="24373"/>
                  </a:lnTo>
                  <a:lnTo>
                    <a:pt x="34818" y="23728"/>
                  </a:lnTo>
                  <a:lnTo>
                    <a:pt x="36623" y="22954"/>
                  </a:lnTo>
                  <a:lnTo>
                    <a:pt x="38299" y="22052"/>
                  </a:lnTo>
                  <a:lnTo>
                    <a:pt x="39847" y="21149"/>
                  </a:lnTo>
                  <a:lnTo>
                    <a:pt x="41265" y="20117"/>
                  </a:lnTo>
                  <a:lnTo>
                    <a:pt x="42297" y="18957"/>
                  </a:lnTo>
                  <a:lnTo>
                    <a:pt x="43328" y="17796"/>
                  </a:lnTo>
                  <a:lnTo>
                    <a:pt x="43973" y="16635"/>
                  </a:lnTo>
                  <a:lnTo>
                    <a:pt x="44489" y="15475"/>
                  </a:lnTo>
                  <a:lnTo>
                    <a:pt x="44747" y="14185"/>
                  </a:lnTo>
                  <a:lnTo>
                    <a:pt x="44876" y="12896"/>
                  </a:lnTo>
                  <a:lnTo>
                    <a:pt x="44747" y="11735"/>
                  </a:lnTo>
                  <a:lnTo>
                    <a:pt x="44489" y="10446"/>
                  </a:lnTo>
                  <a:lnTo>
                    <a:pt x="43973" y="9285"/>
                  </a:lnTo>
                  <a:lnTo>
                    <a:pt x="43328" y="8125"/>
                  </a:lnTo>
                  <a:lnTo>
                    <a:pt x="42297" y="6964"/>
                  </a:lnTo>
                  <a:lnTo>
                    <a:pt x="41265" y="5803"/>
                  </a:lnTo>
                  <a:lnTo>
                    <a:pt x="39847" y="4772"/>
                  </a:lnTo>
                  <a:lnTo>
                    <a:pt x="38299" y="3740"/>
                  </a:lnTo>
                  <a:lnTo>
                    <a:pt x="36623" y="2837"/>
                  </a:lnTo>
                  <a:lnTo>
                    <a:pt x="34818" y="2064"/>
                  </a:lnTo>
                  <a:lnTo>
                    <a:pt x="32883" y="1419"/>
                  </a:lnTo>
                  <a:lnTo>
                    <a:pt x="30949" y="903"/>
                  </a:lnTo>
                  <a:lnTo>
                    <a:pt x="28886" y="516"/>
                  </a:lnTo>
                  <a:lnTo>
                    <a:pt x="26693" y="258"/>
                  </a:lnTo>
                  <a:lnTo>
                    <a:pt x="2463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7"/>
            <p:cNvSpPr/>
            <p:nvPr/>
          </p:nvSpPr>
          <p:spPr>
            <a:xfrm>
              <a:off x="1416275" y="2259475"/>
              <a:ext cx="4671375" cy="2691925"/>
            </a:xfrm>
            <a:custGeom>
              <a:avLst/>
              <a:gdLst/>
              <a:ahLst/>
              <a:cxnLst/>
              <a:rect l="l" t="t" r="r" b="b"/>
              <a:pathLst>
                <a:path w="186855" h="107677" extrusionOk="0">
                  <a:moveTo>
                    <a:pt x="60995" y="0"/>
                  </a:moveTo>
                  <a:lnTo>
                    <a:pt x="59577" y="258"/>
                  </a:lnTo>
                  <a:lnTo>
                    <a:pt x="58158" y="516"/>
                  </a:lnTo>
                  <a:lnTo>
                    <a:pt x="56998" y="1161"/>
                  </a:lnTo>
                  <a:lnTo>
                    <a:pt x="2064" y="33012"/>
                  </a:lnTo>
                  <a:lnTo>
                    <a:pt x="1032" y="33657"/>
                  </a:lnTo>
                  <a:lnTo>
                    <a:pt x="387" y="34431"/>
                  </a:lnTo>
                  <a:lnTo>
                    <a:pt x="0" y="35333"/>
                  </a:lnTo>
                  <a:lnTo>
                    <a:pt x="0" y="36236"/>
                  </a:lnTo>
                  <a:lnTo>
                    <a:pt x="258" y="37139"/>
                  </a:lnTo>
                  <a:lnTo>
                    <a:pt x="903" y="38041"/>
                  </a:lnTo>
                  <a:lnTo>
                    <a:pt x="1677" y="38944"/>
                  </a:lnTo>
                  <a:lnTo>
                    <a:pt x="2837" y="39718"/>
                  </a:lnTo>
                  <a:lnTo>
                    <a:pt x="118251" y="106129"/>
                  </a:lnTo>
                  <a:lnTo>
                    <a:pt x="119540" y="106774"/>
                  </a:lnTo>
                  <a:lnTo>
                    <a:pt x="121088" y="107161"/>
                  </a:lnTo>
                  <a:lnTo>
                    <a:pt x="122635" y="107548"/>
                  </a:lnTo>
                  <a:lnTo>
                    <a:pt x="124183" y="107677"/>
                  </a:lnTo>
                  <a:lnTo>
                    <a:pt x="125730" y="107677"/>
                  </a:lnTo>
                  <a:lnTo>
                    <a:pt x="127278" y="107419"/>
                  </a:lnTo>
                  <a:lnTo>
                    <a:pt x="128696" y="107032"/>
                  </a:lnTo>
                  <a:lnTo>
                    <a:pt x="129857" y="106516"/>
                  </a:lnTo>
                  <a:lnTo>
                    <a:pt x="184791" y="74664"/>
                  </a:lnTo>
                  <a:lnTo>
                    <a:pt x="185823" y="74020"/>
                  </a:lnTo>
                  <a:lnTo>
                    <a:pt x="186467" y="73246"/>
                  </a:lnTo>
                  <a:lnTo>
                    <a:pt x="186725" y="72343"/>
                  </a:lnTo>
                  <a:lnTo>
                    <a:pt x="186854" y="71441"/>
                  </a:lnTo>
                  <a:lnTo>
                    <a:pt x="186596" y="70538"/>
                  </a:lnTo>
                  <a:lnTo>
                    <a:pt x="185952" y="69635"/>
                  </a:lnTo>
                  <a:lnTo>
                    <a:pt x="185178" y="68732"/>
                  </a:lnTo>
                  <a:lnTo>
                    <a:pt x="184017" y="67959"/>
                  </a:lnTo>
                  <a:lnTo>
                    <a:pt x="68604" y="1548"/>
                  </a:lnTo>
                  <a:lnTo>
                    <a:pt x="67314" y="903"/>
                  </a:lnTo>
                  <a:lnTo>
                    <a:pt x="65767" y="387"/>
                  </a:lnTo>
                  <a:lnTo>
                    <a:pt x="64219" y="129"/>
                  </a:lnTo>
                  <a:lnTo>
                    <a:pt x="6267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1287325" y="1321325"/>
              <a:ext cx="4913150" cy="2766075"/>
            </a:xfrm>
            <a:custGeom>
              <a:avLst/>
              <a:gdLst/>
              <a:ahLst/>
              <a:cxnLst/>
              <a:rect l="l" t="t" r="r" b="b"/>
              <a:pathLst>
                <a:path w="196526" h="110643" extrusionOk="0">
                  <a:moveTo>
                    <a:pt x="67572" y="0"/>
                  </a:moveTo>
                  <a:lnTo>
                    <a:pt x="65509" y="129"/>
                  </a:lnTo>
                  <a:lnTo>
                    <a:pt x="63445" y="387"/>
                  </a:lnTo>
                  <a:lnTo>
                    <a:pt x="61640" y="903"/>
                  </a:lnTo>
                  <a:lnTo>
                    <a:pt x="60737" y="1161"/>
                  </a:lnTo>
                  <a:lnTo>
                    <a:pt x="59964" y="1548"/>
                  </a:lnTo>
                  <a:lnTo>
                    <a:pt x="3611" y="34302"/>
                  </a:lnTo>
                  <a:lnTo>
                    <a:pt x="0" y="30434"/>
                  </a:lnTo>
                  <a:lnTo>
                    <a:pt x="129" y="35850"/>
                  </a:lnTo>
                  <a:lnTo>
                    <a:pt x="129" y="36494"/>
                  </a:lnTo>
                  <a:lnTo>
                    <a:pt x="258" y="37268"/>
                  </a:lnTo>
                  <a:lnTo>
                    <a:pt x="516" y="37913"/>
                  </a:lnTo>
                  <a:lnTo>
                    <a:pt x="1032" y="38558"/>
                  </a:lnTo>
                  <a:lnTo>
                    <a:pt x="1548" y="39202"/>
                  </a:lnTo>
                  <a:lnTo>
                    <a:pt x="2192" y="39847"/>
                  </a:lnTo>
                  <a:lnTo>
                    <a:pt x="2966" y="40492"/>
                  </a:lnTo>
                  <a:lnTo>
                    <a:pt x="3869" y="41137"/>
                  </a:lnTo>
                  <a:lnTo>
                    <a:pt x="120959" y="108451"/>
                  </a:lnTo>
                  <a:lnTo>
                    <a:pt x="122764" y="109353"/>
                  </a:lnTo>
                  <a:lnTo>
                    <a:pt x="124827" y="109998"/>
                  </a:lnTo>
                  <a:lnTo>
                    <a:pt x="126891" y="110385"/>
                  </a:lnTo>
                  <a:lnTo>
                    <a:pt x="128954" y="110643"/>
                  </a:lnTo>
                  <a:lnTo>
                    <a:pt x="131146" y="110643"/>
                  </a:lnTo>
                  <a:lnTo>
                    <a:pt x="133080" y="110385"/>
                  </a:lnTo>
                  <a:lnTo>
                    <a:pt x="135015" y="109869"/>
                  </a:lnTo>
                  <a:lnTo>
                    <a:pt x="135788" y="109482"/>
                  </a:lnTo>
                  <a:lnTo>
                    <a:pt x="136562" y="109095"/>
                  </a:lnTo>
                  <a:lnTo>
                    <a:pt x="193818" y="75954"/>
                  </a:lnTo>
                  <a:lnTo>
                    <a:pt x="194462" y="75567"/>
                  </a:lnTo>
                  <a:lnTo>
                    <a:pt x="194978" y="75052"/>
                  </a:lnTo>
                  <a:lnTo>
                    <a:pt x="195494" y="74536"/>
                  </a:lnTo>
                  <a:lnTo>
                    <a:pt x="195881" y="74020"/>
                  </a:lnTo>
                  <a:lnTo>
                    <a:pt x="196139" y="73504"/>
                  </a:lnTo>
                  <a:lnTo>
                    <a:pt x="196397" y="72988"/>
                  </a:lnTo>
                  <a:lnTo>
                    <a:pt x="196526" y="72473"/>
                  </a:lnTo>
                  <a:lnTo>
                    <a:pt x="196526" y="71828"/>
                  </a:lnTo>
                  <a:lnTo>
                    <a:pt x="196526" y="66283"/>
                  </a:lnTo>
                  <a:lnTo>
                    <a:pt x="75696" y="2193"/>
                  </a:lnTo>
                  <a:lnTo>
                    <a:pt x="73762" y="1290"/>
                  </a:lnTo>
                  <a:lnTo>
                    <a:pt x="71827" y="645"/>
                  </a:lnTo>
                  <a:lnTo>
                    <a:pt x="69764" y="258"/>
                  </a:lnTo>
                  <a:lnTo>
                    <a:pt x="675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1793450" y="3561900"/>
              <a:ext cx="351425" cy="403000"/>
            </a:xfrm>
            <a:custGeom>
              <a:avLst/>
              <a:gdLst/>
              <a:ahLst/>
              <a:cxnLst/>
              <a:rect l="l" t="t" r="r" b="b"/>
              <a:pathLst>
                <a:path w="14057" h="16120" extrusionOk="0">
                  <a:moveTo>
                    <a:pt x="6707" y="0"/>
                  </a:moveTo>
                  <a:lnTo>
                    <a:pt x="3870" y="5416"/>
                  </a:lnTo>
                  <a:lnTo>
                    <a:pt x="1677" y="9672"/>
                  </a:lnTo>
                  <a:lnTo>
                    <a:pt x="130" y="12896"/>
                  </a:lnTo>
                  <a:lnTo>
                    <a:pt x="1" y="13541"/>
                  </a:lnTo>
                  <a:lnTo>
                    <a:pt x="130" y="14314"/>
                  </a:lnTo>
                  <a:lnTo>
                    <a:pt x="517" y="15088"/>
                  </a:lnTo>
                  <a:lnTo>
                    <a:pt x="1033" y="15733"/>
                  </a:lnTo>
                  <a:lnTo>
                    <a:pt x="1419" y="15862"/>
                  </a:lnTo>
                  <a:lnTo>
                    <a:pt x="1806" y="16120"/>
                  </a:lnTo>
                  <a:lnTo>
                    <a:pt x="2709" y="16120"/>
                  </a:lnTo>
                  <a:lnTo>
                    <a:pt x="3354" y="15991"/>
                  </a:lnTo>
                  <a:lnTo>
                    <a:pt x="3870" y="15604"/>
                  </a:lnTo>
                  <a:lnTo>
                    <a:pt x="4385" y="15088"/>
                  </a:lnTo>
                  <a:lnTo>
                    <a:pt x="5030" y="14443"/>
                  </a:lnTo>
                  <a:lnTo>
                    <a:pt x="6578" y="12638"/>
                  </a:lnTo>
                  <a:lnTo>
                    <a:pt x="7996" y="10833"/>
                  </a:lnTo>
                  <a:lnTo>
                    <a:pt x="9157" y="9156"/>
                  </a:lnTo>
                  <a:lnTo>
                    <a:pt x="9930" y="7867"/>
                  </a:lnTo>
                  <a:lnTo>
                    <a:pt x="10446" y="6706"/>
                  </a:lnTo>
                  <a:lnTo>
                    <a:pt x="10962" y="8253"/>
                  </a:lnTo>
                  <a:lnTo>
                    <a:pt x="14057" y="3869"/>
                  </a:lnTo>
                  <a:lnTo>
                    <a:pt x="13928" y="903"/>
                  </a:lnTo>
                  <a:lnTo>
                    <a:pt x="67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1474300" y="3420050"/>
              <a:ext cx="351425" cy="406225"/>
            </a:xfrm>
            <a:custGeom>
              <a:avLst/>
              <a:gdLst/>
              <a:ahLst/>
              <a:cxnLst/>
              <a:rect l="l" t="t" r="r" b="b"/>
              <a:pathLst>
                <a:path w="14057" h="16249" extrusionOk="0">
                  <a:moveTo>
                    <a:pt x="6577" y="0"/>
                  </a:moveTo>
                  <a:lnTo>
                    <a:pt x="3740" y="5417"/>
                  </a:lnTo>
                  <a:lnTo>
                    <a:pt x="1548" y="9801"/>
                  </a:lnTo>
                  <a:lnTo>
                    <a:pt x="1" y="13025"/>
                  </a:lnTo>
                  <a:lnTo>
                    <a:pt x="1" y="13670"/>
                  </a:lnTo>
                  <a:lnTo>
                    <a:pt x="129" y="14314"/>
                  </a:lnTo>
                  <a:lnTo>
                    <a:pt x="516" y="15088"/>
                  </a:lnTo>
                  <a:lnTo>
                    <a:pt x="1032" y="15733"/>
                  </a:lnTo>
                  <a:lnTo>
                    <a:pt x="1419" y="15991"/>
                  </a:lnTo>
                  <a:lnTo>
                    <a:pt x="1806" y="16249"/>
                  </a:lnTo>
                  <a:lnTo>
                    <a:pt x="2709" y="16249"/>
                  </a:lnTo>
                  <a:lnTo>
                    <a:pt x="3224" y="15991"/>
                  </a:lnTo>
                  <a:lnTo>
                    <a:pt x="3740" y="15733"/>
                  </a:lnTo>
                  <a:lnTo>
                    <a:pt x="4385" y="15217"/>
                  </a:lnTo>
                  <a:lnTo>
                    <a:pt x="5030" y="14572"/>
                  </a:lnTo>
                  <a:lnTo>
                    <a:pt x="6577" y="12767"/>
                  </a:lnTo>
                  <a:lnTo>
                    <a:pt x="7996" y="10833"/>
                  </a:lnTo>
                  <a:lnTo>
                    <a:pt x="9156" y="9285"/>
                  </a:lnTo>
                  <a:lnTo>
                    <a:pt x="9801" y="7996"/>
                  </a:lnTo>
                  <a:lnTo>
                    <a:pt x="10317" y="6835"/>
                  </a:lnTo>
                  <a:lnTo>
                    <a:pt x="10833" y="8382"/>
                  </a:lnTo>
                  <a:lnTo>
                    <a:pt x="14056" y="3998"/>
                  </a:lnTo>
                  <a:lnTo>
                    <a:pt x="13928" y="903"/>
                  </a:lnTo>
                  <a:lnTo>
                    <a:pt x="65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7"/>
            <p:cNvSpPr/>
            <p:nvPr/>
          </p:nvSpPr>
          <p:spPr>
            <a:xfrm>
              <a:off x="1287325" y="2082150"/>
              <a:ext cx="3233525" cy="2005250"/>
            </a:xfrm>
            <a:custGeom>
              <a:avLst/>
              <a:gdLst/>
              <a:ahLst/>
              <a:cxnLst/>
              <a:rect l="l" t="t" r="r" b="b"/>
              <a:pathLst>
                <a:path w="129341" h="80210" extrusionOk="0">
                  <a:moveTo>
                    <a:pt x="0" y="1"/>
                  </a:moveTo>
                  <a:lnTo>
                    <a:pt x="129" y="5417"/>
                  </a:lnTo>
                  <a:lnTo>
                    <a:pt x="129" y="6061"/>
                  </a:lnTo>
                  <a:lnTo>
                    <a:pt x="258" y="6835"/>
                  </a:lnTo>
                  <a:lnTo>
                    <a:pt x="516" y="7480"/>
                  </a:lnTo>
                  <a:lnTo>
                    <a:pt x="1032" y="8125"/>
                  </a:lnTo>
                  <a:lnTo>
                    <a:pt x="1548" y="8769"/>
                  </a:lnTo>
                  <a:lnTo>
                    <a:pt x="2192" y="9414"/>
                  </a:lnTo>
                  <a:lnTo>
                    <a:pt x="2966" y="10059"/>
                  </a:lnTo>
                  <a:lnTo>
                    <a:pt x="3869" y="10704"/>
                  </a:lnTo>
                  <a:lnTo>
                    <a:pt x="120959" y="78018"/>
                  </a:lnTo>
                  <a:lnTo>
                    <a:pt x="121861" y="78534"/>
                  </a:lnTo>
                  <a:lnTo>
                    <a:pt x="122893" y="78920"/>
                  </a:lnTo>
                  <a:lnTo>
                    <a:pt x="124956" y="79565"/>
                  </a:lnTo>
                  <a:lnTo>
                    <a:pt x="127149" y="80081"/>
                  </a:lnTo>
                  <a:lnTo>
                    <a:pt x="129341" y="80210"/>
                  </a:lnTo>
                  <a:lnTo>
                    <a:pt x="128825" y="70409"/>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a:off x="1287325" y="1115000"/>
              <a:ext cx="4913150" cy="2830550"/>
            </a:xfrm>
            <a:custGeom>
              <a:avLst/>
              <a:gdLst/>
              <a:ahLst/>
              <a:cxnLst/>
              <a:rect l="l" t="t" r="r" b="b"/>
              <a:pathLst>
                <a:path w="196526" h="113222" extrusionOk="0">
                  <a:moveTo>
                    <a:pt x="65509" y="0"/>
                  </a:moveTo>
                  <a:lnTo>
                    <a:pt x="63445" y="258"/>
                  </a:lnTo>
                  <a:lnTo>
                    <a:pt x="61640" y="774"/>
                  </a:lnTo>
                  <a:lnTo>
                    <a:pt x="60737" y="1161"/>
                  </a:lnTo>
                  <a:lnTo>
                    <a:pt x="59964" y="1548"/>
                  </a:lnTo>
                  <a:lnTo>
                    <a:pt x="2708" y="34689"/>
                  </a:lnTo>
                  <a:lnTo>
                    <a:pt x="2063" y="35076"/>
                  </a:lnTo>
                  <a:lnTo>
                    <a:pt x="1419" y="35592"/>
                  </a:lnTo>
                  <a:lnTo>
                    <a:pt x="1032" y="36108"/>
                  </a:lnTo>
                  <a:lnTo>
                    <a:pt x="645" y="36623"/>
                  </a:lnTo>
                  <a:lnTo>
                    <a:pt x="258" y="37268"/>
                  </a:lnTo>
                  <a:lnTo>
                    <a:pt x="129" y="37784"/>
                  </a:lnTo>
                  <a:lnTo>
                    <a:pt x="0" y="38429"/>
                  </a:lnTo>
                  <a:lnTo>
                    <a:pt x="129" y="39073"/>
                  </a:lnTo>
                  <a:lnTo>
                    <a:pt x="258" y="39589"/>
                  </a:lnTo>
                  <a:lnTo>
                    <a:pt x="387" y="40234"/>
                  </a:lnTo>
                  <a:lnTo>
                    <a:pt x="774" y="40879"/>
                  </a:lnTo>
                  <a:lnTo>
                    <a:pt x="1161" y="41524"/>
                  </a:lnTo>
                  <a:lnTo>
                    <a:pt x="1677" y="42039"/>
                  </a:lnTo>
                  <a:lnTo>
                    <a:pt x="2321" y="42684"/>
                  </a:lnTo>
                  <a:lnTo>
                    <a:pt x="3095" y="43200"/>
                  </a:lnTo>
                  <a:lnTo>
                    <a:pt x="3869" y="43716"/>
                  </a:lnTo>
                  <a:lnTo>
                    <a:pt x="120959" y="111030"/>
                  </a:lnTo>
                  <a:lnTo>
                    <a:pt x="122764" y="111932"/>
                  </a:lnTo>
                  <a:lnTo>
                    <a:pt x="124698" y="112577"/>
                  </a:lnTo>
                  <a:lnTo>
                    <a:pt x="126891" y="112964"/>
                  </a:lnTo>
                  <a:lnTo>
                    <a:pt x="128954" y="113222"/>
                  </a:lnTo>
                  <a:lnTo>
                    <a:pt x="131146" y="113222"/>
                  </a:lnTo>
                  <a:lnTo>
                    <a:pt x="133080" y="112964"/>
                  </a:lnTo>
                  <a:lnTo>
                    <a:pt x="134886" y="112448"/>
                  </a:lnTo>
                  <a:lnTo>
                    <a:pt x="135788" y="112061"/>
                  </a:lnTo>
                  <a:lnTo>
                    <a:pt x="136562" y="111674"/>
                  </a:lnTo>
                  <a:lnTo>
                    <a:pt x="193818" y="78533"/>
                  </a:lnTo>
                  <a:lnTo>
                    <a:pt x="194462" y="78018"/>
                  </a:lnTo>
                  <a:lnTo>
                    <a:pt x="195107" y="77631"/>
                  </a:lnTo>
                  <a:lnTo>
                    <a:pt x="195623" y="77115"/>
                  </a:lnTo>
                  <a:lnTo>
                    <a:pt x="196010" y="76470"/>
                  </a:lnTo>
                  <a:lnTo>
                    <a:pt x="196268" y="75954"/>
                  </a:lnTo>
                  <a:lnTo>
                    <a:pt x="196397" y="75309"/>
                  </a:lnTo>
                  <a:lnTo>
                    <a:pt x="196526" y="74794"/>
                  </a:lnTo>
                  <a:lnTo>
                    <a:pt x="196397" y="74149"/>
                  </a:lnTo>
                  <a:lnTo>
                    <a:pt x="196268" y="73504"/>
                  </a:lnTo>
                  <a:lnTo>
                    <a:pt x="196139" y="72859"/>
                  </a:lnTo>
                  <a:lnTo>
                    <a:pt x="195752" y="72344"/>
                  </a:lnTo>
                  <a:lnTo>
                    <a:pt x="195365" y="71699"/>
                  </a:lnTo>
                  <a:lnTo>
                    <a:pt x="194849" y="71054"/>
                  </a:lnTo>
                  <a:lnTo>
                    <a:pt x="194205" y="70538"/>
                  </a:lnTo>
                  <a:lnTo>
                    <a:pt x="193431" y="70022"/>
                  </a:lnTo>
                  <a:lnTo>
                    <a:pt x="192657" y="69507"/>
                  </a:lnTo>
                  <a:lnTo>
                    <a:pt x="75696" y="2193"/>
                  </a:lnTo>
                  <a:lnTo>
                    <a:pt x="73762" y="1290"/>
                  </a:lnTo>
                  <a:lnTo>
                    <a:pt x="71827" y="645"/>
                  </a:lnTo>
                  <a:lnTo>
                    <a:pt x="69635" y="129"/>
                  </a:lnTo>
                  <a:lnTo>
                    <a:pt x="67572" y="0"/>
                  </a:lnTo>
                  <a:close/>
                </a:path>
              </a:pathLst>
            </a:custGeom>
            <a:solidFill>
              <a:srgbClr val="F8F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7"/>
            <p:cNvSpPr/>
            <p:nvPr/>
          </p:nvSpPr>
          <p:spPr>
            <a:xfrm>
              <a:off x="1416275" y="1189150"/>
              <a:ext cx="4671375" cy="2691925"/>
            </a:xfrm>
            <a:custGeom>
              <a:avLst/>
              <a:gdLst/>
              <a:ahLst/>
              <a:cxnLst/>
              <a:rect l="l" t="t" r="r" b="b"/>
              <a:pathLst>
                <a:path w="186855" h="107677" extrusionOk="0">
                  <a:moveTo>
                    <a:pt x="60995" y="0"/>
                  </a:moveTo>
                  <a:lnTo>
                    <a:pt x="59577" y="258"/>
                  </a:lnTo>
                  <a:lnTo>
                    <a:pt x="58158" y="645"/>
                  </a:lnTo>
                  <a:lnTo>
                    <a:pt x="56998" y="1161"/>
                  </a:lnTo>
                  <a:lnTo>
                    <a:pt x="2064" y="33013"/>
                  </a:lnTo>
                  <a:lnTo>
                    <a:pt x="1032" y="33657"/>
                  </a:lnTo>
                  <a:lnTo>
                    <a:pt x="387" y="34431"/>
                  </a:lnTo>
                  <a:lnTo>
                    <a:pt x="0" y="35334"/>
                  </a:lnTo>
                  <a:lnTo>
                    <a:pt x="0" y="36236"/>
                  </a:lnTo>
                  <a:lnTo>
                    <a:pt x="258" y="37139"/>
                  </a:lnTo>
                  <a:lnTo>
                    <a:pt x="903" y="38042"/>
                  </a:lnTo>
                  <a:lnTo>
                    <a:pt x="1677" y="38944"/>
                  </a:lnTo>
                  <a:lnTo>
                    <a:pt x="2837" y="39718"/>
                  </a:lnTo>
                  <a:lnTo>
                    <a:pt x="118251" y="106129"/>
                  </a:lnTo>
                  <a:lnTo>
                    <a:pt x="119540" y="106774"/>
                  </a:lnTo>
                  <a:lnTo>
                    <a:pt x="121088" y="107290"/>
                  </a:lnTo>
                  <a:lnTo>
                    <a:pt x="122635" y="107548"/>
                  </a:lnTo>
                  <a:lnTo>
                    <a:pt x="124183" y="107677"/>
                  </a:lnTo>
                  <a:lnTo>
                    <a:pt x="125730" y="107677"/>
                  </a:lnTo>
                  <a:lnTo>
                    <a:pt x="127278" y="107548"/>
                  </a:lnTo>
                  <a:lnTo>
                    <a:pt x="128696" y="107161"/>
                  </a:lnTo>
                  <a:lnTo>
                    <a:pt x="129857" y="106516"/>
                  </a:lnTo>
                  <a:lnTo>
                    <a:pt x="184791" y="74665"/>
                  </a:lnTo>
                  <a:lnTo>
                    <a:pt x="185823" y="74020"/>
                  </a:lnTo>
                  <a:lnTo>
                    <a:pt x="186467" y="73246"/>
                  </a:lnTo>
                  <a:lnTo>
                    <a:pt x="186725" y="72343"/>
                  </a:lnTo>
                  <a:lnTo>
                    <a:pt x="186854" y="71441"/>
                  </a:lnTo>
                  <a:lnTo>
                    <a:pt x="186596" y="70538"/>
                  </a:lnTo>
                  <a:lnTo>
                    <a:pt x="185952" y="69635"/>
                  </a:lnTo>
                  <a:lnTo>
                    <a:pt x="185178" y="68733"/>
                  </a:lnTo>
                  <a:lnTo>
                    <a:pt x="184017" y="67959"/>
                  </a:lnTo>
                  <a:lnTo>
                    <a:pt x="68604" y="1677"/>
                  </a:lnTo>
                  <a:lnTo>
                    <a:pt x="67314" y="903"/>
                  </a:lnTo>
                  <a:lnTo>
                    <a:pt x="65767" y="516"/>
                  </a:lnTo>
                  <a:lnTo>
                    <a:pt x="64219" y="129"/>
                  </a:lnTo>
                  <a:lnTo>
                    <a:pt x="626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7"/>
            <p:cNvSpPr/>
            <p:nvPr/>
          </p:nvSpPr>
          <p:spPr>
            <a:xfrm>
              <a:off x="1964325" y="915125"/>
              <a:ext cx="1038100" cy="1373375"/>
            </a:xfrm>
            <a:custGeom>
              <a:avLst/>
              <a:gdLst/>
              <a:ahLst/>
              <a:cxnLst/>
              <a:rect l="l" t="t" r="r" b="b"/>
              <a:pathLst>
                <a:path w="41524" h="54935" extrusionOk="0">
                  <a:moveTo>
                    <a:pt x="9414" y="0"/>
                  </a:moveTo>
                  <a:lnTo>
                    <a:pt x="8769" y="129"/>
                  </a:lnTo>
                  <a:lnTo>
                    <a:pt x="7996" y="258"/>
                  </a:lnTo>
                  <a:lnTo>
                    <a:pt x="7351" y="516"/>
                  </a:lnTo>
                  <a:lnTo>
                    <a:pt x="6835" y="903"/>
                  </a:lnTo>
                  <a:lnTo>
                    <a:pt x="5674" y="1806"/>
                  </a:lnTo>
                  <a:lnTo>
                    <a:pt x="4772" y="2837"/>
                  </a:lnTo>
                  <a:lnTo>
                    <a:pt x="3869" y="4127"/>
                  </a:lnTo>
                  <a:lnTo>
                    <a:pt x="3095" y="5545"/>
                  </a:lnTo>
                  <a:lnTo>
                    <a:pt x="2451" y="7093"/>
                  </a:lnTo>
                  <a:lnTo>
                    <a:pt x="1806" y="8640"/>
                  </a:lnTo>
                  <a:lnTo>
                    <a:pt x="1032" y="11735"/>
                  </a:lnTo>
                  <a:lnTo>
                    <a:pt x="387" y="14443"/>
                  </a:lnTo>
                  <a:lnTo>
                    <a:pt x="0" y="17022"/>
                  </a:lnTo>
                  <a:lnTo>
                    <a:pt x="6448" y="19988"/>
                  </a:lnTo>
                  <a:lnTo>
                    <a:pt x="3869" y="50550"/>
                  </a:lnTo>
                  <a:lnTo>
                    <a:pt x="4643" y="50937"/>
                  </a:lnTo>
                  <a:lnTo>
                    <a:pt x="6835" y="51840"/>
                  </a:lnTo>
                  <a:lnTo>
                    <a:pt x="10188" y="53000"/>
                  </a:lnTo>
                  <a:lnTo>
                    <a:pt x="12122" y="53645"/>
                  </a:lnTo>
                  <a:lnTo>
                    <a:pt x="14314" y="54161"/>
                  </a:lnTo>
                  <a:lnTo>
                    <a:pt x="16636" y="54548"/>
                  </a:lnTo>
                  <a:lnTo>
                    <a:pt x="18957" y="54806"/>
                  </a:lnTo>
                  <a:lnTo>
                    <a:pt x="21536" y="54935"/>
                  </a:lnTo>
                  <a:lnTo>
                    <a:pt x="23986" y="54806"/>
                  </a:lnTo>
                  <a:lnTo>
                    <a:pt x="26565" y="54419"/>
                  </a:lnTo>
                  <a:lnTo>
                    <a:pt x="27855" y="54161"/>
                  </a:lnTo>
                  <a:lnTo>
                    <a:pt x="29015" y="53774"/>
                  </a:lnTo>
                  <a:lnTo>
                    <a:pt x="30305" y="53258"/>
                  </a:lnTo>
                  <a:lnTo>
                    <a:pt x="31465" y="52742"/>
                  </a:lnTo>
                  <a:lnTo>
                    <a:pt x="32755" y="52098"/>
                  </a:lnTo>
                  <a:lnTo>
                    <a:pt x="33915" y="51453"/>
                  </a:lnTo>
                  <a:lnTo>
                    <a:pt x="34044" y="50292"/>
                  </a:lnTo>
                  <a:lnTo>
                    <a:pt x="34173" y="47842"/>
                  </a:lnTo>
                  <a:lnTo>
                    <a:pt x="34560" y="40750"/>
                  </a:lnTo>
                  <a:lnTo>
                    <a:pt x="34947" y="30562"/>
                  </a:lnTo>
                  <a:lnTo>
                    <a:pt x="41524" y="29402"/>
                  </a:lnTo>
                  <a:lnTo>
                    <a:pt x="41137" y="26694"/>
                  </a:lnTo>
                  <a:lnTo>
                    <a:pt x="40234" y="20375"/>
                  </a:lnTo>
                  <a:lnTo>
                    <a:pt x="39718" y="16635"/>
                  </a:lnTo>
                  <a:lnTo>
                    <a:pt x="38945" y="13154"/>
                  </a:lnTo>
                  <a:lnTo>
                    <a:pt x="38171" y="10188"/>
                  </a:lnTo>
                  <a:lnTo>
                    <a:pt x="37655" y="8898"/>
                  </a:lnTo>
                  <a:lnTo>
                    <a:pt x="37268" y="7995"/>
                  </a:lnTo>
                  <a:lnTo>
                    <a:pt x="36752" y="7480"/>
                  </a:lnTo>
                  <a:lnTo>
                    <a:pt x="36108" y="6835"/>
                  </a:lnTo>
                  <a:lnTo>
                    <a:pt x="35076" y="6190"/>
                  </a:lnTo>
                  <a:lnTo>
                    <a:pt x="33915" y="5545"/>
                  </a:lnTo>
                  <a:lnTo>
                    <a:pt x="32497" y="4772"/>
                  </a:lnTo>
                  <a:lnTo>
                    <a:pt x="30949" y="4127"/>
                  </a:lnTo>
                  <a:lnTo>
                    <a:pt x="27210" y="2708"/>
                  </a:lnTo>
                  <a:lnTo>
                    <a:pt x="25275" y="2064"/>
                  </a:lnTo>
                  <a:lnTo>
                    <a:pt x="23083" y="1548"/>
                  </a:lnTo>
                  <a:lnTo>
                    <a:pt x="20891" y="1032"/>
                  </a:lnTo>
                  <a:lnTo>
                    <a:pt x="18570" y="645"/>
                  </a:lnTo>
                  <a:lnTo>
                    <a:pt x="16249" y="258"/>
                  </a:lnTo>
                  <a:lnTo>
                    <a:pt x="140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2386650" y="808725"/>
              <a:ext cx="196675" cy="367550"/>
            </a:xfrm>
            <a:custGeom>
              <a:avLst/>
              <a:gdLst/>
              <a:ahLst/>
              <a:cxnLst/>
              <a:rect l="l" t="t" r="r" b="b"/>
              <a:pathLst>
                <a:path w="7867" h="14702" extrusionOk="0">
                  <a:moveTo>
                    <a:pt x="7609" y="1"/>
                  </a:moveTo>
                  <a:lnTo>
                    <a:pt x="0" y="5159"/>
                  </a:lnTo>
                  <a:lnTo>
                    <a:pt x="0" y="9801"/>
                  </a:lnTo>
                  <a:lnTo>
                    <a:pt x="1548" y="14702"/>
                  </a:lnTo>
                  <a:lnTo>
                    <a:pt x="2580" y="13928"/>
                  </a:lnTo>
                  <a:lnTo>
                    <a:pt x="3611" y="13025"/>
                  </a:lnTo>
                  <a:lnTo>
                    <a:pt x="4901" y="11865"/>
                  </a:lnTo>
                  <a:lnTo>
                    <a:pt x="6061" y="10575"/>
                  </a:lnTo>
                  <a:lnTo>
                    <a:pt x="7093" y="9028"/>
                  </a:lnTo>
                  <a:lnTo>
                    <a:pt x="7480" y="8254"/>
                  </a:lnTo>
                  <a:lnTo>
                    <a:pt x="7738" y="7480"/>
                  </a:lnTo>
                  <a:lnTo>
                    <a:pt x="7867" y="6706"/>
                  </a:lnTo>
                  <a:lnTo>
                    <a:pt x="7867" y="5933"/>
                  </a:lnTo>
                  <a:lnTo>
                    <a:pt x="7609" y="1"/>
                  </a:lnTo>
                  <a:close/>
                </a:path>
              </a:pathLst>
            </a:custGeom>
            <a:solidFill>
              <a:srgbClr val="EF8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a:off x="1806350" y="1340675"/>
              <a:ext cx="319200" cy="789850"/>
            </a:xfrm>
            <a:custGeom>
              <a:avLst/>
              <a:gdLst/>
              <a:ahLst/>
              <a:cxnLst/>
              <a:rect l="l" t="t" r="r" b="b"/>
              <a:pathLst>
                <a:path w="12768" h="31594" extrusionOk="0">
                  <a:moveTo>
                    <a:pt x="6319" y="0"/>
                  </a:moveTo>
                  <a:lnTo>
                    <a:pt x="6191" y="1548"/>
                  </a:lnTo>
                  <a:lnTo>
                    <a:pt x="5675" y="5029"/>
                  </a:lnTo>
                  <a:lnTo>
                    <a:pt x="4901" y="9930"/>
                  </a:lnTo>
                  <a:lnTo>
                    <a:pt x="1" y="30175"/>
                  </a:lnTo>
                  <a:lnTo>
                    <a:pt x="4901" y="31594"/>
                  </a:lnTo>
                  <a:lnTo>
                    <a:pt x="12122" y="11348"/>
                  </a:lnTo>
                  <a:lnTo>
                    <a:pt x="12767" y="2966"/>
                  </a:lnTo>
                  <a:lnTo>
                    <a:pt x="6319" y="0"/>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7"/>
            <p:cNvSpPr/>
            <p:nvPr/>
          </p:nvSpPr>
          <p:spPr>
            <a:xfrm>
              <a:off x="2067500" y="373525"/>
              <a:ext cx="596425" cy="480375"/>
            </a:xfrm>
            <a:custGeom>
              <a:avLst/>
              <a:gdLst/>
              <a:ahLst/>
              <a:cxnLst/>
              <a:rect l="l" t="t" r="r" b="b"/>
              <a:pathLst>
                <a:path w="23857" h="19215" extrusionOk="0">
                  <a:moveTo>
                    <a:pt x="16119" y="0"/>
                  </a:moveTo>
                  <a:lnTo>
                    <a:pt x="14314" y="129"/>
                  </a:lnTo>
                  <a:lnTo>
                    <a:pt x="12380" y="387"/>
                  </a:lnTo>
                  <a:lnTo>
                    <a:pt x="10445" y="903"/>
                  </a:lnTo>
                  <a:lnTo>
                    <a:pt x="8640" y="1419"/>
                  </a:lnTo>
                  <a:lnTo>
                    <a:pt x="7092" y="2063"/>
                  </a:lnTo>
                  <a:lnTo>
                    <a:pt x="5674" y="2579"/>
                  </a:lnTo>
                  <a:lnTo>
                    <a:pt x="4255" y="2966"/>
                  </a:lnTo>
                  <a:lnTo>
                    <a:pt x="3224" y="3224"/>
                  </a:lnTo>
                  <a:lnTo>
                    <a:pt x="2192" y="3353"/>
                  </a:lnTo>
                  <a:lnTo>
                    <a:pt x="774" y="3353"/>
                  </a:lnTo>
                  <a:lnTo>
                    <a:pt x="387" y="3224"/>
                  </a:lnTo>
                  <a:lnTo>
                    <a:pt x="258" y="2966"/>
                  </a:lnTo>
                  <a:lnTo>
                    <a:pt x="0" y="3611"/>
                  </a:lnTo>
                  <a:lnTo>
                    <a:pt x="0" y="4256"/>
                  </a:lnTo>
                  <a:lnTo>
                    <a:pt x="0" y="5029"/>
                  </a:lnTo>
                  <a:lnTo>
                    <a:pt x="258" y="5803"/>
                  </a:lnTo>
                  <a:lnTo>
                    <a:pt x="903" y="7608"/>
                  </a:lnTo>
                  <a:lnTo>
                    <a:pt x="1676" y="9285"/>
                  </a:lnTo>
                  <a:lnTo>
                    <a:pt x="2579" y="10961"/>
                  </a:lnTo>
                  <a:lnTo>
                    <a:pt x="3353" y="12380"/>
                  </a:lnTo>
                  <a:lnTo>
                    <a:pt x="4255" y="13540"/>
                  </a:lnTo>
                  <a:lnTo>
                    <a:pt x="19085" y="19214"/>
                  </a:lnTo>
                  <a:lnTo>
                    <a:pt x="19859" y="18440"/>
                  </a:lnTo>
                  <a:lnTo>
                    <a:pt x="21406" y="16635"/>
                  </a:lnTo>
                  <a:lnTo>
                    <a:pt x="22309" y="15346"/>
                  </a:lnTo>
                  <a:lnTo>
                    <a:pt x="23083" y="14185"/>
                  </a:lnTo>
                  <a:lnTo>
                    <a:pt x="23599" y="13024"/>
                  </a:lnTo>
                  <a:lnTo>
                    <a:pt x="23728" y="12509"/>
                  </a:lnTo>
                  <a:lnTo>
                    <a:pt x="23856" y="11993"/>
                  </a:lnTo>
                  <a:lnTo>
                    <a:pt x="23728" y="10832"/>
                  </a:lnTo>
                  <a:lnTo>
                    <a:pt x="23599" y="9414"/>
                  </a:lnTo>
                  <a:lnTo>
                    <a:pt x="23212" y="7737"/>
                  </a:lnTo>
                  <a:lnTo>
                    <a:pt x="22696" y="6061"/>
                  </a:lnTo>
                  <a:lnTo>
                    <a:pt x="22180" y="4513"/>
                  </a:lnTo>
                  <a:lnTo>
                    <a:pt x="21535" y="2966"/>
                  </a:lnTo>
                  <a:lnTo>
                    <a:pt x="20762" y="1805"/>
                  </a:lnTo>
                  <a:lnTo>
                    <a:pt x="19988" y="774"/>
                  </a:lnTo>
                  <a:lnTo>
                    <a:pt x="19601" y="516"/>
                  </a:lnTo>
                  <a:lnTo>
                    <a:pt x="19085" y="258"/>
                  </a:lnTo>
                  <a:lnTo>
                    <a:pt x="18440" y="129"/>
                  </a:lnTo>
                  <a:lnTo>
                    <a:pt x="17667"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7"/>
            <p:cNvSpPr/>
            <p:nvPr/>
          </p:nvSpPr>
          <p:spPr>
            <a:xfrm>
              <a:off x="4195225" y="1485750"/>
              <a:ext cx="112850" cy="145100"/>
            </a:xfrm>
            <a:custGeom>
              <a:avLst/>
              <a:gdLst/>
              <a:ahLst/>
              <a:cxnLst/>
              <a:rect l="l" t="t" r="r" b="b"/>
              <a:pathLst>
                <a:path w="4514" h="5804" extrusionOk="0">
                  <a:moveTo>
                    <a:pt x="1032" y="0"/>
                  </a:moveTo>
                  <a:lnTo>
                    <a:pt x="645" y="129"/>
                  </a:lnTo>
                  <a:lnTo>
                    <a:pt x="387" y="387"/>
                  </a:lnTo>
                  <a:lnTo>
                    <a:pt x="129" y="645"/>
                  </a:lnTo>
                  <a:lnTo>
                    <a:pt x="0" y="1032"/>
                  </a:lnTo>
                  <a:lnTo>
                    <a:pt x="0" y="1548"/>
                  </a:lnTo>
                  <a:lnTo>
                    <a:pt x="0" y="2063"/>
                  </a:lnTo>
                  <a:lnTo>
                    <a:pt x="129" y="2708"/>
                  </a:lnTo>
                  <a:lnTo>
                    <a:pt x="645" y="3740"/>
                  </a:lnTo>
                  <a:lnTo>
                    <a:pt x="1419" y="4771"/>
                  </a:lnTo>
                  <a:lnTo>
                    <a:pt x="1806" y="5158"/>
                  </a:lnTo>
                  <a:lnTo>
                    <a:pt x="2322" y="5416"/>
                  </a:lnTo>
                  <a:lnTo>
                    <a:pt x="2709" y="5674"/>
                  </a:lnTo>
                  <a:lnTo>
                    <a:pt x="3095" y="5803"/>
                  </a:lnTo>
                  <a:lnTo>
                    <a:pt x="3482" y="5803"/>
                  </a:lnTo>
                  <a:lnTo>
                    <a:pt x="3869" y="5674"/>
                  </a:lnTo>
                  <a:lnTo>
                    <a:pt x="4127" y="5416"/>
                  </a:lnTo>
                  <a:lnTo>
                    <a:pt x="4385" y="5029"/>
                  </a:lnTo>
                  <a:lnTo>
                    <a:pt x="4514" y="4642"/>
                  </a:lnTo>
                  <a:lnTo>
                    <a:pt x="4514" y="4127"/>
                  </a:lnTo>
                  <a:lnTo>
                    <a:pt x="4514" y="3611"/>
                  </a:lnTo>
                  <a:lnTo>
                    <a:pt x="4385" y="3095"/>
                  </a:lnTo>
                  <a:lnTo>
                    <a:pt x="3869" y="1934"/>
                  </a:lnTo>
                  <a:lnTo>
                    <a:pt x="3095" y="903"/>
                  </a:lnTo>
                  <a:lnTo>
                    <a:pt x="2709" y="516"/>
                  </a:lnTo>
                  <a:lnTo>
                    <a:pt x="2322" y="258"/>
                  </a:lnTo>
                  <a:lnTo>
                    <a:pt x="18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7"/>
            <p:cNvSpPr/>
            <p:nvPr/>
          </p:nvSpPr>
          <p:spPr>
            <a:xfrm>
              <a:off x="4011475" y="1379350"/>
              <a:ext cx="112850" cy="145100"/>
            </a:xfrm>
            <a:custGeom>
              <a:avLst/>
              <a:gdLst/>
              <a:ahLst/>
              <a:cxnLst/>
              <a:rect l="l" t="t" r="r" b="b"/>
              <a:pathLst>
                <a:path w="4514" h="5804" extrusionOk="0">
                  <a:moveTo>
                    <a:pt x="1032" y="1"/>
                  </a:moveTo>
                  <a:lnTo>
                    <a:pt x="645" y="130"/>
                  </a:lnTo>
                  <a:lnTo>
                    <a:pt x="387" y="388"/>
                  </a:lnTo>
                  <a:lnTo>
                    <a:pt x="258" y="645"/>
                  </a:lnTo>
                  <a:lnTo>
                    <a:pt x="129" y="1032"/>
                  </a:lnTo>
                  <a:lnTo>
                    <a:pt x="0" y="1548"/>
                  </a:lnTo>
                  <a:lnTo>
                    <a:pt x="129" y="2193"/>
                  </a:lnTo>
                  <a:lnTo>
                    <a:pt x="258" y="2709"/>
                  </a:lnTo>
                  <a:lnTo>
                    <a:pt x="645" y="3869"/>
                  </a:lnTo>
                  <a:lnTo>
                    <a:pt x="1419" y="4772"/>
                  </a:lnTo>
                  <a:lnTo>
                    <a:pt x="1805" y="5159"/>
                  </a:lnTo>
                  <a:lnTo>
                    <a:pt x="2321" y="5546"/>
                  </a:lnTo>
                  <a:lnTo>
                    <a:pt x="2708" y="5675"/>
                  </a:lnTo>
                  <a:lnTo>
                    <a:pt x="3224" y="5804"/>
                  </a:lnTo>
                  <a:lnTo>
                    <a:pt x="3611" y="5804"/>
                  </a:lnTo>
                  <a:lnTo>
                    <a:pt x="3869" y="5675"/>
                  </a:lnTo>
                  <a:lnTo>
                    <a:pt x="4127" y="5417"/>
                  </a:lnTo>
                  <a:lnTo>
                    <a:pt x="4385" y="5159"/>
                  </a:lnTo>
                  <a:lnTo>
                    <a:pt x="4513" y="4643"/>
                  </a:lnTo>
                  <a:lnTo>
                    <a:pt x="4513" y="4256"/>
                  </a:lnTo>
                  <a:lnTo>
                    <a:pt x="4513" y="3611"/>
                  </a:lnTo>
                  <a:lnTo>
                    <a:pt x="4385" y="3096"/>
                  </a:lnTo>
                  <a:lnTo>
                    <a:pt x="3869" y="1935"/>
                  </a:lnTo>
                  <a:lnTo>
                    <a:pt x="3224" y="1032"/>
                  </a:lnTo>
                  <a:lnTo>
                    <a:pt x="2708" y="645"/>
                  </a:lnTo>
                  <a:lnTo>
                    <a:pt x="2321" y="259"/>
                  </a:lnTo>
                  <a:lnTo>
                    <a:pt x="1805" y="130"/>
                  </a:lnTo>
                  <a:lnTo>
                    <a:pt x="14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7"/>
            <p:cNvSpPr/>
            <p:nvPr/>
          </p:nvSpPr>
          <p:spPr>
            <a:xfrm>
              <a:off x="3830925" y="1272975"/>
              <a:ext cx="112875" cy="145100"/>
            </a:xfrm>
            <a:custGeom>
              <a:avLst/>
              <a:gdLst/>
              <a:ahLst/>
              <a:cxnLst/>
              <a:rect l="l" t="t" r="r" b="b"/>
              <a:pathLst>
                <a:path w="4515" h="5804" extrusionOk="0">
                  <a:moveTo>
                    <a:pt x="903" y="0"/>
                  </a:moveTo>
                  <a:lnTo>
                    <a:pt x="645" y="129"/>
                  </a:lnTo>
                  <a:lnTo>
                    <a:pt x="388" y="387"/>
                  </a:lnTo>
                  <a:lnTo>
                    <a:pt x="130" y="645"/>
                  </a:lnTo>
                  <a:lnTo>
                    <a:pt x="1" y="1161"/>
                  </a:lnTo>
                  <a:lnTo>
                    <a:pt x="1" y="1677"/>
                  </a:lnTo>
                  <a:lnTo>
                    <a:pt x="1" y="2192"/>
                  </a:lnTo>
                  <a:lnTo>
                    <a:pt x="130" y="2708"/>
                  </a:lnTo>
                  <a:lnTo>
                    <a:pt x="645" y="3869"/>
                  </a:lnTo>
                  <a:lnTo>
                    <a:pt x="1290" y="4771"/>
                  </a:lnTo>
                  <a:lnTo>
                    <a:pt x="1806" y="5158"/>
                  </a:lnTo>
                  <a:lnTo>
                    <a:pt x="2193" y="5545"/>
                  </a:lnTo>
                  <a:lnTo>
                    <a:pt x="2709" y="5803"/>
                  </a:lnTo>
                  <a:lnTo>
                    <a:pt x="3482" y="5803"/>
                  </a:lnTo>
                  <a:lnTo>
                    <a:pt x="3740" y="5674"/>
                  </a:lnTo>
                  <a:lnTo>
                    <a:pt x="4127" y="5416"/>
                  </a:lnTo>
                  <a:lnTo>
                    <a:pt x="4256" y="5158"/>
                  </a:lnTo>
                  <a:lnTo>
                    <a:pt x="4385" y="4771"/>
                  </a:lnTo>
                  <a:lnTo>
                    <a:pt x="4514" y="4256"/>
                  </a:lnTo>
                  <a:lnTo>
                    <a:pt x="4385" y="3611"/>
                  </a:lnTo>
                  <a:lnTo>
                    <a:pt x="4256" y="3095"/>
                  </a:lnTo>
                  <a:lnTo>
                    <a:pt x="3740" y="2063"/>
                  </a:lnTo>
                  <a:lnTo>
                    <a:pt x="3096" y="1032"/>
                  </a:lnTo>
                  <a:lnTo>
                    <a:pt x="2709" y="645"/>
                  </a:lnTo>
                  <a:lnTo>
                    <a:pt x="2193" y="258"/>
                  </a:lnTo>
                  <a:lnTo>
                    <a:pt x="1806" y="129"/>
                  </a:lnTo>
                  <a:lnTo>
                    <a:pt x="129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a:off x="4343525" y="4158300"/>
              <a:ext cx="80625" cy="99975"/>
            </a:xfrm>
            <a:custGeom>
              <a:avLst/>
              <a:gdLst/>
              <a:ahLst/>
              <a:cxnLst/>
              <a:rect l="l" t="t" r="r" b="b"/>
              <a:pathLst>
                <a:path w="3225" h="3999" extrusionOk="0">
                  <a:moveTo>
                    <a:pt x="516" y="1"/>
                  </a:moveTo>
                  <a:lnTo>
                    <a:pt x="258" y="259"/>
                  </a:lnTo>
                  <a:lnTo>
                    <a:pt x="129" y="388"/>
                  </a:lnTo>
                  <a:lnTo>
                    <a:pt x="0" y="1033"/>
                  </a:lnTo>
                  <a:lnTo>
                    <a:pt x="129" y="1806"/>
                  </a:lnTo>
                  <a:lnTo>
                    <a:pt x="516" y="2580"/>
                  </a:lnTo>
                  <a:lnTo>
                    <a:pt x="1032" y="3225"/>
                  </a:lnTo>
                  <a:lnTo>
                    <a:pt x="1548" y="3741"/>
                  </a:lnTo>
                  <a:lnTo>
                    <a:pt x="2193" y="3998"/>
                  </a:lnTo>
                  <a:lnTo>
                    <a:pt x="2450" y="3998"/>
                  </a:lnTo>
                  <a:lnTo>
                    <a:pt x="2708" y="3870"/>
                  </a:lnTo>
                  <a:lnTo>
                    <a:pt x="2837" y="3741"/>
                  </a:lnTo>
                  <a:lnTo>
                    <a:pt x="3095" y="3483"/>
                  </a:lnTo>
                  <a:lnTo>
                    <a:pt x="3224" y="2838"/>
                  </a:lnTo>
                  <a:lnTo>
                    <a:pt x="3095" y="2064"/>
                  </a:lnTo>
                  <a:lnTo>
                    <a:pt x="2708" y="1290"/>
                  </a:lnTo>
                  <a:lnTo>
                    <a:pt x="2193" y="646"/>
                  </a:lnTo>
                  <a:lnTo>
                    <a:pt x="1548" y="130"/>
                  </a:lnTo>
                  <a:lnTo>
                    <a:pt x="10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a:off x="4217800" y="4084150"/>
              <a:ext cx="77400" cy="99975"/>
            </a:xfrm>
            <a:custGeom>
              <a:avLst/>
              <a:gdLst/>
              <a:ahLst/>
              <a:cxnLst/>
              <a:rect l="l" t="t" r="r" b="b"/>
              <a:pathLst>
                <a:path w="3096" h="3999" extrusionOk="0">
                  <a:moveTo>
                    <a:pt x="645" y="1"/>
                  </a:moveTo>
                  <a:lnTo>
                    <a:pt x="387" y="130"/>
                  </a:lnTo>
                  <a:lnTo>
                    <a:pt x="258" y="259"/>
                  </a:lnTo>
                  <a:lnTo>
                    <a:pt x="129" y="517"/>
                  </a:lnTo>
                  <a:lnTo>
                    <a:pt x="0" y="1033"/>
                  </a:lnTo>
                  <a:lnTo>
                    <a:pt x="129" y="1806"/>
                  </a:lnTo>
                  <a:lnTo>
                    <a:pt x="387" y="2580"/>
                  </a:lnTo>
                  <a:lnTo>
                    <a:pt x="903" y="3354"/>
                  </a:lnTo>
                  <a:lnTo>
                    <a:pt x="1548" y="3870"/>
                  </a:lnTo>
                  <a:lnTo>
                    <a:pt x="2192" y="3999"/>
                  </a:lnTo>
                  <a:lnTo>
                    <a:pt x="2450" y="3999"/>
                  </a:lnTo>
                  <a:lnTo>
                    <a:pt x="2708" y="3870"/>
                  </a:lnTo>
                  <a:lnTo>
                    <a:pt x="2837" y="3741"/>
                  </a:lnTo>
                  <a:lnTo>
                    <a:pt x="2966" y="3483"/>
                  </a:lnTo>
                  <a:lnTo>
                    <a:pt x="3095" y="2967"/>
                  </a:lnTo>
                  <a:lnTo>
                    <a:pt x="2966" y="2064"/>
                  </a:lnTo>
                  <a:lnTo>
                    <a:pt x="2708" y="1419"/>
                  </a:lnTo>
                  <a:lnTo>
                    <a:pt x="2192" y="646"/>
                  </a:lnTo>
                  <a:lnTo>
                    <a:pt x="1548" y="130"/>
                  </a:lnTo>
                  <a:lnTo>
                    <a:pt x="9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7"/>
            <p:cNvSpPr/>
            <p:nvPr/>
          </p:nvSpPr>
          <p:spPr>
            <a:xfrm>
              <a:off x="4088850" y="4010025"/>
              <a:ext cx="80600" cy="99950"/>
            </a:xfrm>
            <a:custGeom>
              <a:avLst/>
              <a:gdLst/>
              <a:ahLst/>
              <a:cxnLst/>
              <a:rect l="l" t="t" r="r" b="b"/>
              <a:pathLst>
                <a:path w="3224" h="3998" extrusionOk="0">
                  <a:moveTo>
                    <a:pt x="774" y="0"/>
                  </a:moveTo>
                  <a:lnTo>
                    <a:pt x="516" y="129"/>
                  </a:lnTo>
                  <a:lnTo>
                    <a:pt x="387" y="258"/>
                  </a:lnTo>
                  <a:lnTo>
                    <a:pt x="129" y="516"/>
                  </a:lnTo>
                  <a:lnTo>
                    <a:pt x="0" y="1161"/>
                  </a:lnTo>
                  <a:lnTo>
                    <a:pt x="129" y="1934"/>
                  </a:lnTo>
                  <a:lnTo>
                    <a:pt x="516" y="2708"/>
                  </a:lnTo>
                  <a:lnTo>
                    <a:pt x="1032" y="3353"/>
                  </a:lnTo>
                  <a:lnTo>
                    <a:pt x="1676" y="3869"/>
                  </a:lnTo>
                  <a:lnTo>
                    <a:pt x="2192" y="3998"/>
                  </a:lnTo>
                  <a:lnTo>
                    <a:pt x="2708" y="3998"/>
                  </a:lnTo>
                  <a:lnTo>
                    <a:pt x="2966" y="3740"/>
                  </a:lnTo>
                  <a:lnTo>
                    <a:pt x="3095" y="3611"/>
                  </a:lnTo>
                  <a:lnTo>
                    <a:pt x="3224" y="2966"/>
                  </a:lnTo>
                  <a:lnTo>
                    <a:pt x="3095" y="2192"/>
                  </a:lnTo>
                  <a:lnTo>
                    <a:pt x="2708" y="1419"/>
                  </a:lnTo>
                  <a:lnTo>
                    <a:pt x="2192" y="774"/>
                  </a:lnTo>
                  <a:lnTo>
                    <a:pt x="1676" y="258"/>
                  </a:lnTo>
                  <a:lnTo>
                    <a:pt x="10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7"/>
            <p:cNvSpPr/>
            <p:nvPr/>
          </p:nvSpPr>
          <p:spPr>
            <a:xfrm>
              <a:off x="2854100" y="238125"/>
              <a:ext cx="1179950" cy="951050"/>
            </a:xfrm>
            <a:custGeom>
              <a:avLst/>
              <a:gdLst/>
              <a:ahLst/>
              <a:cxnLst/>
              <a:rect l="l" t="t" r="r" b="b"/>
              <a:pathLst>
                <a:path w="47198" h="38042" extrusionOk="0">
                  <a:moveTo>
                    <a:pt x="21794" y="0"/>
                  </a:moveTo>
                  <a:lnTo>
                    <a:pt x="20375" y="129"/>
                  </a:lnTo>
                  <a:lnTo>
                    <a:pt x="19086" y="516"/>
                  </a:lnTo>
                  <a:lnTo>
                    <a:pt x="17925" y="1032"/>
                  </a:lnTo>
                  <a:lnTo>
                    <a:pt x="17023" y="1934"/>
                  </a:lnTo>
                  <a:lnTo>
                    <a:pt x="16120" y="3095"/>
                  </a:lnTo>
                  <a:lnTo>
                    <a:pt x="14444" y="2450"/>
                  </a:lnTo>
                  <a:lnTo>
                    <a:pt x="12767" y="1805"/>
                  </a:lnTo>
                  <a:lnTo>
                    <a:pt x="11220" y="1418"/>
                  </a:lnTo>
                  <a:lnTo>
                    <a:pt x="9801" y="1032"/>
                  </a:lnTo>
                  <a:lnTo>
                    <a:pt x="8512" y="903"/>
                  </a:lnTo>
                  <a:lnTo>
                    <a:pt x="6191" y="903"/>
                  </a:lnTo>
                  <a:lnTo>
                    <a:pt x="5288" y="1032"/>
                  </a:lnTo>
                  <a:lnTo>
                    <a:pt x="4385" y="1290"/>
                  </a:lnTo>
                  <a:lnTo>
                    <a:pt x="3611" y="1676"/>
                  </a:lnTo>
                  <a:lnTo>
                    <a:pt x="2838" y="2063"/>
                  </a:lnTo>
                  <a:lnTo>
                    <a:pt x="2322" y="2450"/>
                  </a:lnTo>
                  <a:lnTo>
                    <a:pt x="1806" y="3095"/>
                  </a:lnTo>
                  <a:lnTo>
                    <a:pt x="1290" y="3611"/>
                  </a:lnTo>
                  <a:lnTo>
                    <a:pt x="903" y="4255"/>
                  </a:lnTo>
                  <a:lnTo>
                    <a:pt x="645" y="4900"/>
                  </a:lnTo>
                  <a:lnTo>
                    <a:pt x="130" y="6319"/>
                  </a:lnTo>
                  <a:lnTo>
                    <a:pt x="1" y="7866"/>
                  </a:lnTo>
                  <a:lnTo>
                    <a:pt x="1" y="9285"/>
                  </a:lnTo>
                  <a:lnTo>
                    <a:pt x="130" y="10703"/>
                  </a:lnTo>
                  <a:lnTo>
                    <a:pt x="517" y="11993"/>
                  </a:lnTo>
                  <a:lnTo>
                    <a:pt x="903" y="13153"/>
                  </a:lnTo>
                  <a:lnTo>
                    <a:pt x="1419" y="13927"/>
                  </a:lnTo>
                  <a:lnTo>
                    <a:pt x="1935" y="14443"/>
                  </a:lnTo>
                  <a:lnTo>
                    <a:pt x="41524" y="37268"/>
                  </a:lnTo>
                  <a:lnTo>
                    <a:pt x="42684" y="37783"/>
                  </a:lnTo>
                  <a:lnTo>
                    <a:pt x="43716" y="38041"/>
                  </a:lnTo>
                  <a:lnTo>
                    <a:pt x="44748" y="38041"/>
                  </a:lnTo>
                  <a:lnTo>
                    <a:pt x="45521" y="37655"/>
                  </a:lnTo>
                  <a:lnTo>
                    <a:pt x="46166" y="37139"/>
                  </a:lnTo>
                  <a:lnTo>
                    <a:pt x="46682" y="36365"/>
                  </a:lnTo>
                  <a:lnTo>
                    <a:pt x="47069" y="35333"/>
                  </a:lnTo>
                  <a:lnTo>
                    <a:pt x="47198" y="34044"/>
                  </a:lnTo>
                  <a:lnTo>
                    <a:pt x="47069" y="32625"/>
                  </a:lnTo>
                  <a:lnTo>
                    <a:pt x="46682" y="31336"/>
                  </a:lnTo>
                  <a:lnTo>
                    <a:pt x="46166" y="29917"/>
                  </a:lnTo>
                  <a:lnTo>
                    <a:pt x="45521" y="28499"/>
                  </a:lnTo>
                  <a:lnTo>
                    <a:pt x="44748" y="27209"/>
                  </a:lnTo>
                  <a:lnTo>
                    <a:pt x="43716" y="26178"/>
                  </a:lnTo>
                  <a:lnTo>
                    <a:pt x="42684" y="25146"/>
                  </a:lnTo>
                  <a:lnTo>
                    <a:pt x="41524" y="24372"/>
                  </a:lnTo>
                  <a:lnTo>
                    <a:pt x="40621" y="23856"/>
                  </a:lnTo>
                  <a:lnTo>
                    <a:pt x="39847" y="23599"/>
                  </a:lnTo>
                  <a:lnTo>
                    <a:pt x="38945" y="23599"/>
                  </a:lnTo>
                  <a:lnTo>
                    <a:pt x="38300" y="23728"/>
                  </a:lnTo>
                  <a:lnTo>
                    <a:pt x="38429" y="21922"/>
                  </a:lnTo>
                  <a:lnTo>
                    <a:pt x="38300" y="20504"/>
                  </a:lnTo>
                  <a:lnTo>
                    <a:pt x="38171" y="19085"/>
                  </a:lnTo>
                  <a:lnTo>
                    <a:pt x="37913" y="17667"/>
                  </a:lnTo>
                  <a:lnTo>
                    <a:pt x="37526" y="16119"/>
                  </a:lnTo>
                  <a:lnTo>
                    <a:pt x="37010" y="14701"/>
                  </a:lnTo>
                  <a:lnTo>
                    <a:pt x="36366" y="13153"/>
                  </a:lnTo>
                  <a:lnTo>
                    <a:pt x="35721" y="11735"/>
                  </a:lnTo>
                  <a:lnTo>
                    <a:pt x="34947" y="10445"/>
                  </a:lnTo>
                  <a:lnTo>
                    <a:pt x="34173" y="9027"/>
                  </a:lnTo>
                  <a:lnTo>
                    <a:pt x="33271" y="7737"/>
                  </a:lnTo>
                  <a:lnTo>
                    <a:pt x="32239" y="6448"/>
                  </a:lnTo>
                  <a:lnTo>
                    <a:pt x="31208" y="5287"/>
                  </a:lnTo>
                  <a:lnTo>
                    <a:pt x="30176" y="4255"/>
                  </a:lnTo>
                  <a:lnTo>
                    <a:pt x="29015" y="3224"/>
                  </a:lnTo>
                  <a:lnTo>
                    <a:pt x="27855" y="2450"/>
                  </a:lnTo>
                  <a:lnTo>
                    <a:pt x="26694" y="1676"/>
                  </a:lnTo>
                  <a:lnTo>
                    <a:pt x="25018" y="774"/>
                  </a:lnTo>
                  <a:lnTo>
                    <a:pt x="23341" y="258"/>
                  </a:lnTo>
                  <a:lnTo>
                    <a:pt x="217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a:off x="3112025" y="2127275"/>
              <a:ext cx="905925" cy="702825"/>
            </a:xfrm>
            <a:custGeom>
              <a:avLst/>
              <a:gdLst/>
              <a:ahLst/>
              <a:cxnLst/>
              <a:rect l="l" t="t" r="r" b="b"/>
              <a:pathLst>
                <a:path w="36237" h="28113" extrusionOk="0">
                  <a:moveTo>
                    <a:pt x="9156" y="1"/>
                  </a:moveTo>
                  <a:lnTo>
                    <a:pt x="8253" y="130"/>
                  </a:lnTo>
                  <a:lnTo>
                    <a:pt x="7350" y="388"/>
                  </a:lnTo>
                  <a:lnTo>
                    <a:pt x="6706" y="904"/>
                  </a:lnTo>
                  <a:lnTo>
                    <a:pt x="6190" y="1677"/>
                  </a:lnTo>
                  <a:lnTo>
                    <a:pt x="5803" y="2709"/>
                  </a:lnTo>
                  <a:lnTo>
                    <a:pt x="5674" y="3870"/>
                  </a:lnTo>
                  <a:lnTo>
                    <a:pt x="4771" y="3096"/>
                  </a:lnTo>
                  <a:lnTo>
                    <a:pt x="3869" y="2322"/>
                  </a:lnTo>
                  <a:lnTo>
                    <a:pt x="3095" y="2064"/>
                  </a:lnTo>
                  <a:lnTo>
                    <a:pt x="2450" y="1806"/>
                  </a:lnTo>
                  <a:lnTo>
                    <a:pt x="1805" y="1935"/>
                  </a:lnTo>
                  <a:lnTo>
                    <a:pt x="1161" y="2064"/>
                  </a:lnTo>
                  <a:lnTo>
                    <a:pt x="645" y="2451"/>
                  </a:lnTo>
                  <a:lnTo>
                    <a:pt x="387" y="3096"/>
                  </a:lnTo>
                  <a:lnTo>
                    <a:pt x="129" y="3741"/>
                  </a:lnTo>
                  <a:lnTo>
                    <a:pt x="0" y="4643"/>
                  </a:lnTo>
                  <a:lnTo>
                    <a:pt x="129" y="5546"/>
                  </a:lnTo>
                  <a:lnTo>
                    <a:pt x="387" y="6449"/>
                  </a:lnTo>
                  <a:lnTo>
                    <a:pt x="645" y="7480"/>
                  </a:lnTo>
                  <a:lnTo>
                    <a:pt x="1161" y="8383"/>
                  </a:lnTo>
                  <a:lnTo>
                    <a:pt x="1805" y="9286"/>
                  </a:lnTo>
                  <a:lnTo>
                    <a:pt x="2450" y="10059"/>
                  </a:lnTo>
                  <a:lnTo>
                    <a:pt x="3095" y="10704"/>
                  </a:lnTo>
                  <a:lnTo>
                    <a:pt x="3869" y="11220"/>
                  </a:lnTo>
                  <a:lnTo>
                    <a:pt x="32238" y="27597"/>
                  </a:lnTo>
                  <a:lnTo>
                    <a:pt x="33012" y="27984"/>
                  </a:lnTo>
                  <a:lnTo>
                    <a:pt x="33786" y="28113"/>
                  </a:lnTo>
                  <a:lnTo>
                    <a:pt x="34431" y="28113"/>
                  </a:lnTo>
                  <a:lnTo>
                    <a:pt x="34946" y="27855"/>
                  </a:lnTo>
                  <a:lnTo>
                    <a:pt x="35462" y="27468"/>
                  </a:lnTo>
                  <a:lnTo>
                    <a:pt x="35849" y="26952"/>
                  </a:lnTo>
                  <a:lnTo>
                    <a:pt x="36107" y="26179"/>
                  </a:lnTo>
                  <a:lnTo>
                    <a:pt x="36236" y="25276"/>
                  </a:lnTo>
                  <a:lnTo>
                    <a:pt x="36107" y="24244"/>
                  </a:lnTo>
                  <a:lnTo>
                    <a:pt x="35849" y="23342"/>
                  </a:lnTo>
                  <a:lnTo>
                    <a:pt x="35462" y="22310"/>
                  </a:lnTo>
                  <a:lnTo>
                    <a:pt x="34946" y="21278"/>
                  </a:lnTo>
                  <a:lnTo>
                    <a:pt x="34431" y="20376"/>
                  </a:lnTo>
                  <a:lnTo>
                    <a:pt x="33786" y="19602"/>
                  </a:lnTo>
                  <a:lnTo>
                    <a:pt x="33012" y="18957"/>
                  </a:lnTo>
                  <a:lnTo>
                    <a:pt x="32238" y="18312"/>
                  </a:lnTo>
                  <a:lnTo>
                    <a:pt x="31594" y="18054"/>
                  </a:lnTo>
                  <a:lnTo>
                    <a:pt x="30949" y="17797"/>
                  </a:lnTo>
                  <a:lnTo>
                    <a:pt x="30304" y="17797"/>
                  </a:lnTo>
                  <a:lnTo>
                    <a:pt x="29788" y="17926"/>
                  </a:lnTo>
                  <a:lnTo>
                    <a:pt x="29917" y="16636"/>
                  </a:lnTo>
                  <a:lnTo>
                    <a:pt x="29917" y="15604"/>
                  </a:lnTo>
                  <a:lnTo>
                    <a:pt x="29788" y="14573"/>
                  </a:lnTo>
                  <a:lnTo>
                    <a:pt x="29273" y="12509"/>
                  </a:lnTo>
                  <a:lnTo>
                    <a:pt x="28499" y="10446"/>
                  </a:lnTo>
                  <a:lnTo>
                    <a:pt x="27467" y="8383"/>
                  </a:lnTo>
                  <a:lnTo>
                    <a:pt x="26178" y="6449"/>
                  </a:lnTo>
                  <a:lnTo>
                    <a:pt x="24759" y="4772"/>
                  </a:lnTo>
                  <a:lnTo>
                    <a:pt x="23212" y="3225"/>
                  </a:lnTo>
                  <a:lnTo>
                    <a:pt x="22438" y="2709"/>
                  </a:lnTo>
                  <a:lnTo>
                    <a:pt x="21535" y="2064"/>
                  </a:lnTo>
                  <a:lnTo>
                    <a:pt x="20375" y="1548"/>
                  </a:lnTo>
                  <a:lnTo>
                    <a:pt x="19214" y="1162"/>
                  </a:lnTo>
                  <a:lnTo>
                    <a:pt x="18054" y="1033"/>
                  </a:lnTo>
                  <a:lnTo>
                    <a:pt x="17022" y="1033"/>
                  </a:lnTo>
                  <a:lnTo>
                    <a:pt x="16119" y="1290"/>
                  </a:lnTo>
                  <a:lnTo>
                    <a:pt x="15346" y="1677"/>
                  </a:lnTo>
                  <a:lnTo>
                    <a:pt x="14572" y="2322"/>
                  </a:lnTo>
                  <a:lnTo>
                    <a:pt x="14056" y="3225"/>
                  </a:lnTo>
                  <a:lnTo>
                    <a:pt x="12766" y="1806"/>
                  </a:lnTo>
                  <a:lnTo>
                    <a:pt x="11993" y="1290"/>
                  </a:lnTo>
                  <a:lnTo>
                    <a:pt x="11348" y="775"/>
                  </a:lnTo>
                  <a:lnTo>
                    <a:pt x="10187" y="259"/>
                  </a:lnTo>
                  <a:lnTo>
                    <a:pt x="91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a:off x="2154525" y="608850"/>
              <a:ext cx="480375" cy="406225"/>
            </a:xfrm>
            <a:custGeom>
              <a:avLst/>
              <a:gdLst/>
              <a:ahLst/>
              <a:cxnLst/>
              <a:rect l="l" t="t" r="r" b="b"/>
              <a:pathLst>
                <a:path w="19215" h="16249" extrusionOk="0">
                  <a:moveTo>
                    <a:pt x="1" y="1"/>
                  </a:moveTo>
                  <a:lnTo>
                    <a:pt x="130" y="1935"/>
                  </a:lnTo>
                  <a:lnTo>
                    <a:pt x="388" y="3998"/>
                  </a:lnTo>
                  <a:lnTo>
                    <a:pt x="774" y="6448"/>
                  </a:lnTo>
                  <a:lnTo>
                    <a:pt x="1548" y="9156"/>
                  </a:lnTo>
                  <a:lnTo>
                    <a:pt x="2064" y="10575"/>
                  </a:lnTo>
                  <a:lnTo>
                    <a:pt x="2580" y="11864"/>
                  </a:lnTo>
                  <a:lnTo>
                    <a:pt x="3354" y="13154"/>
                  </a:lnTo>
                  <a:lnTo>
                    <a:pt x="4127" y="14315"/>
                  </a:lnTo>
                  <a:lnTo>
                    <a:pt x="5030" y="15346"/>
                  </a:lnTo>
                  <a:lnTo>
                    <a:pt x="6191" y="16249"/>
                  </a:lnTo>
                  <a:lnTo>
                    <a:pt x="7609" y="16120"/>
                  </a:lnTo>
                  <a:lnTo>
                    <a:pt x="8899" y="15862"/>
                  </a:lnTo>
                  <a:lnTo>
                    <a:pt x="10188" y="15475"/>
                  </a:lnTo>
                  <a:lnTo>
                    <a:pt x="11220" y="14959"/>
                  </a:lnTo>
                  <a:lnTo>
                    <a:pt x="12122" y="14444"/>
                  </a:lnTo>
                  <a:lnTo>
                    <a:pt x="12896" y="13928"/>
                  </a:lnTo>
                  <a:lnTo>
                    <a:pt x="13541" y="13412"/>
                  </a:lnTo>
                  <a:lnTo>
                    <a:pt x="14057" y="12896"/>
                  </a:lnTo>
                  <a:lnTo>
                    <a:pt x="14959" y="11735"/>
                  </a:lnTo>
                  <a:lnTo>
                    <a:pt x="15475" y="10833"/>
                  </a:lnTo>
                  <a:lnTo>
                    <a:pt x="15862" y="9930"/>
                  </a:lnTo>
                  <a:lnTo>
                    <a:pt x="16507" y="9285"/>
                  </a:lnTo>
                  <a:lnTo>
                    <a:pt x="17152" y="8641"/>
                  </a:lnTo>
                  <a:lnTo>
                    <a:pt x="17925" y="7867"/>
                  </a:lnTo>
                  <a:lnTo>
                    <a:pt x="18570" y="6964"/>
                  </a:lnTo>
                  <a:lnTo>
                    <a:pt x="19086" y="5933"/>
                  </a:lnTo>
                  <a:lnTo>
                    <a:pt x="19215" y="5417"/>
                  </a:lnTo>
                  <a:lnTo>
                    <a:pt x="19215" y="4901"/>
                  </a:lnTo>
                  <a:lnTo>
                    <a:pt x="19086" y="4514"/>
                  </a:lnTo>
                  <a:lnTo>
                    <a:pt x="18957" y="3998"/>
                  </a:lnTo>
                  <a:lnTo>
                    <a:pt x="18699" y="3611"/>
                  </a:lnTo>
                  <a:lnTo>
                    <a:pt x="18312" y="3353"/>
                  </a:lnTo>
                  <a:lnTo>
                    <a:pt x="17925" y="3225"/>
                  </a:lnTo>
                  <a:lnTo>
                    <a:pt x="17667" y="3225"/>
                  </a:lnTo>
                  <a:lnTo>
                    <a:pt x="16894" y="3353"/>
                  </a:lnTo>
                  <a:lnTo>
                    <a:pt x="16120" y="3740"/>
                  </a:lnTo>
                  <a:lnTo>
                    <a:pt x="15475" y="4127"/>
                  </a:lnTo>
                  <a:lnTo>
                    <a:pt x="14959" y="4643"/>
                  </a:lnTo>
                  <a:lnTo>
                    <a:pt x="14444" y="5159"/>
                  </a:lnTo>
                  <a:lnTo>
                    <a:pt x="14444" y="4643"/>
                  </a:lnTo>
                  <a:lnTo>
                    <a:pt x="14315" y="4127"/>
                  </a:lnTo>
                  <a:lnTo>
                    <a:pt x="14057" y="3482"/>
                  </a:lnTo>
                  <a:lnTo>
                    <a:pt x="13670" y="2709"/>
                  </a:lnTo>
                  <a:lnTo>
                    <a:pt x="12896" y="2064"/>
                  </a:lnTo>
                  <a:lnTo>
                    <a:pt x="11993" y="1548"/>
                  </a:lnTo>
                  <a:lnTo>
                    <a:pt x="11349" y="1290"/>
                  </a:lnTo>
                  <a:lnTo>
                    <a:pt x="10704" y="1161"/>
                  </a:lnTo>
                  <a:lnTo>
                    <a:pt x="7351" y="774"/>
                  </a:lnTo>
                  <a:lnTo>
                    <a:pt x="3869" y="388"/>
                  </a:lnTo>
                  <a:lnTo>
                    <a:pt x="1161" y="130"/>
                  </a:lnTo>
                  <a:lnTo>
                    <a:pt x="1" y="1"/>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1838600" y="2201425"/>
              <a:ext cx="973625" cy="1415300"/>
            </a:xfrm>
            <a:custGeom>
              <a:avLst/>
              <a:gdLst/>
              <a:ahLst/>
              <a:cxnLst/>
              <a:rect l="l" t="t" r="r" b="b"/>
              <a:pathLst>
                <a:path w="38945" h="56612" extrusionOk="0">
                  <a:moveTo>
                    <a:pt x="38944" y="1"/>
                  </a:moveTo>
                  <a:lnTo>
                    <a:pt x="25662" y="2064"/>
                  </a:lnTo>
                  <a:lnTo>
                    <a:pt x="6448" y="14444"/>
                  </a:lnTo>
                  <a:lnTo>
                    <a:pt x="5545" y="15217"/>
                  </a:lnTo>
                  <a:lnTo>
                    <a:pt x="3353" y="17023"/>
                  </a:lnTo>
                  <a:lnTo>
                    <a:pt x="2193" y="18054"/>
                  </a:lnTo>
                  <a:lnTo>
                    <a:pt x="1161" y="19344"/>
                  </a:lnTo>
                  <a:lnTo>
                    <a:pt x="516" y="20505"/>
                  </a:lnTo>
                  <a:lnTo>
                    <a:pt x="258" y="21020"/>
                  </a:lnTo>
                  <a:lnTo>
                    <a:pt x="129" y="21536"/>
                  </a:lnTo>
                  <a:lnTo>
                    <a:pt x="0" y="23857"/>
                  </a:lnTo>
                  <a:lnTo>
                    <a:pt x="258" y="27984"/>
                  </a:lnTo>
                  <a:lnTo>
                    <a:pt x="1032" y="39203"/>
                  </a:lnTo>
                  <a:lnTo>
                    <a:pt x="1548" y="45006"/>
                  </a:lnTo>
                  <a:lnTo>
                    <a:pt x="2064" y="50035"/>
                  </a:lnTo>
                  <a:lnTo>
                    <a:pt x="2579" y="53775"/>
                  </a:lnTo>
                  <a:lnTo>
                    <a:pt x="2837" y="54806"/>
                  </a:lnTo>
                  <a:lnTo>
                    <a:pt x="3095" y="55322"/>
                  </a:lnTo>
                  <a:lnTo>
                    <a:pt x="3998" y="55709"/>
                  </a:lnTo>
                  <a:lnTo>
                    <a:pt x="4901" y="56096"/>
                  </a:lnTo>
                  <a:lnTo>
                    <a:pt x="5803" y="56354"/>
                  </a:lnTo>
                  <a:lnTo>
                    <a:pt x="6706" y="56483"/>
                  </a:lnTo>
                  <a:lnTo>
                    <a:pt x="7480" y="56612"/>
                  </a:lnTo>
                  <a:lnTo>
                    <a:pt x="8253" y="56612"/>
                  </a:lnTo>
                  <a:lnTo>
                    <a:pt x="9543" y="56354"/>
                  </a:lnTo>
                  <a:lnTo>
                    <a:pt x="10575" y="56096"/>
                  </a:lnTo>
                  <a:lnTo>
                    <a:pt x="11477" y="55709"/>
                  </a:lnTo>
                  <a:lnTo>
                    <a:pt x="12122" y="55322"/>
                  </a:lnTo>
                  <a:lnTo>
                    <a:pt x="10703" y="26952"/>
                  </a:lnTo>
                  <a:lnTo>
                    <a:pt x="14830" y="24502"/>
                  </a:lnTo>
                  <a:lnTo>
                    <a:pt x="23986" y="19086"/>
                  </a:lnTo>
                  <a:lnTo>
                    <a:pt x="28886" y="15991"/>
                  </a:lnTo>
                  <a:lnTo>
                    <a:pt x="33399" y="13025"/>
                  </a:lnTo>
                  <a:lnTo>
                    <a:pt x="36623" y="10704"/>
                  </a:lnTo>
                  <a:lnTo>
                    <a:pt x="37655" y="9801"/>
                  </a:lnTo>
                  <a:lnTo>
                    <a:pt x="38171" y="9157"/>
                  </a:lnTo>
                  <a:lnTo>
                    <a:pt x="38557" y="7996"/>
                  </a:lnTo>
                  <a:lnTo>
                    <a:pt x="38815" y="6578"/>
                  </a:lnTo>
                  <a:lnTo>
                    <a:pt x="38944" y="5159"/>
                  </a:lnTo>
                  <a:lnTo>
                    <a:pt x="38944" y="3612"/>
                  </a:lnTo>
                  <a:lnTo>
                    <a:pt x="38944" y="1033"/>
                  </a:lnTo>
                  <a:lnTo>
                    <a:pt x="38944" y="1"/>
                  </a:lnTo>
                  <a:close/>
                </a:path>
              </a:pathLst>
            </a:custGeom>
            <a:solidFill>
              <a:srgbClr val="0A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1545225" y="2178875"/>
              <a:ext cx="912375" cy="1312125"/>
            </a:xfrm>
            <a:custGeom>
              <a:avLst/>
              <a:gdLst/>
              <a:ahLst/>
              <a:cxnLst/>
              <a:rect l="l" t="t" r="r" b="b"/>
              <a:pathLst>
                <a:path w="36495" h="52485" extrusionOk="0">
                  <a:moveTo>
                    <a:pt x="20633" y="0"/>
                  </a:moveTo>
                  <a:lnTo>
                    <a:pt x="17925" y="1806"/>
                  </a:lnTo>
                  <a:lnTo>
                    <a:pt x="14959" y="3740"/>
                  </a:lnTo>
                  <a:lnTo>
                    <a:pt x="11606" y="6061"/>
                  </a:lnTo>
                  <a:lnTo>
                    <a:pt x="8125" y="8640"/>
                  </a:lnTo>
                  <a:lnTo>
                    <a:pt x="4901" y="11219"/>
                  </a:lnTo>
                  <a:lnTo>
                    <a:pt x="3482" y="12380"/>
                  </a:lnTo>
                  <a:lnTo>
                    <a:pt x="2322" y="13540"/>
                  </a:lnTo>
                  <a:lnTo>
                    <a:pt x="1419" y="14701"/>
                  </a:lnTo>
                  <a:lnTo>
                    <a:pt x="774" y="15604"/>
                  </a:lnTo>
                  <a:lnTo>
                    <a:pt x="516" y="16764"/>
                  </a:lnTo>
                  <a:lnTo>
                    <a:pt x="258" y="18441"/>
                  </a:lnTo>
                  <a:lnTo>
                    <a:pt x="129" y="20633"/>
                  </a:lnTo>
                  <a:lnTo>
                    <a:pt x="1" y="23083"/>
                  </a:lnTo>
                  <a:lnTo>
                    <a:pt x="129" y="28886"/>
                  </a:lnTo>
                  <a:lnTo>
                    <a:pt x="516" y="35205"/>
                  </a:lnTo>
                  <a:lnTo>
                    <a:pt x="903" y="41265"/>
                  </a:lnTo>
                  <a:lnTo>
                    <a:pt x="1419" y="46424"/>
                  </a:lnTo>
                  <a:lnTo>
                    <a:pt x="1935" y="51324"/>
                  </a:lnTo>
                  <a:lnTo>
                    <a:pt x="2837" y="51711"/>
                  </a:lnTo>
                  <a:lnTo>
                    <a:pt x="3998" y="52098"/>
                  </a:lnTo>
                  <a:lnTo>
                    <a:pt x="5288" y="52355"/>
                  </a:lnTo>
                  <a:lnTo>
                    <a:pt x="6706" y="52484"/>
                  </a:lnTo>
                  <a:lnTo>
                    <a:pt x="7480" y="52484"/>
                  </a:lnTo>
                  <a:lnTo>
                    <a:pt x="8254" y="52355"/>
                  </a:lnTo>
                  <a:lnTo>
                    <a:pt x="9027" y="52098"/>
                  </a:lnTo>
                  <a:lnTo>
                    <a:pt x="9672" y="51840"/>
                  </a:lnTo>
                  <a:lnTo>
                    <a:pt x="10446" y="51453"/>
                  </a:lnTo>
                  <a:lnTo>
                    <a:pt x="10962" y="50808"/>
                  </a:lnTo>
                  <a:lnTo>
                    <a:pt x="10833" y="46166"/>
                  </a:lnTo>
                  <a:lnTo>
                    <a:pt x="10317" y="36236"/>
                  </a:lnTo>
                  <a:lnTo>
                    <a:pt x="9543" y="21793"/>
                  </a:lnTo>
                  <a:lnTo>
                    <a:pt x="36494" y="5287"/>
                  </a:lnTo>
                  <a:lnTo>
                    <a:pt x="20633" y="0"/>
                  </a:lnTo>
                  <a:close/>
                </a:path>
              </a:pathLst>
            </a:custGeom>
            <a:solidFill>
              <a:srgbClr val="0A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1461400" y="1985425"/>
              <a:ext cx="1131600" cy="654475"/>
            </a:xfrm>
            <a:custGeom>
              <a:avLst/>
              <a:gdLst/>
              <a:ahLst/>
              <a:cxnLst/>
              <a:rect l="l" t="t" r="r" b="b"/>
              <a:pathLst>
                <a:path w="45264" h="26179" extrusionOk="0">
                  <a:moveTo>
                    <a:pt x="18183" y="1"/>
                  </a:moveTo>
                  <a:lnTo>
                    <a:pt x="1" y="10575"/>
                  </a:lnTo>
                  <a:lnTo>
                    <a:pt x="27210" y="26179"/>
                  </a:lnTo>
                  <a:lnTo>
                    <a:pt x="45263" y="15604"/>
                  </a:lnTo>
                  <a:lnTo>
                    <a:pt x="18183" y="1"/>
                  </a:lnTo>
                  <a:close/>
                </a:path>
              </a:pathLst>
            </a:custGeom>
            <a:solidFill>
              <a:srgbClr val="5C6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2141625" y="2375525"/>
              <a:ext cx="451375" cy="306300"/>
            </a:xfrm>
            <a:custGeom>
              <a:avLst/>
              <a:gdLst/>
              <a:ahLst/>
              <a:cxnLst/>
              <a:rect l="l" t="t" r="r" b="b"/>
              <a:pathLst>
                <a:path w="18055" h="12252" extrusionOk="0">
                  <a:moveTo>
                    <a:pt x="18054" y="0"/>
                  </a:moveTo>
                  <a:lnTo>
                    <a:pt x="1" y="10575"/>
                  </a:lnTo>
                  <a:lnTo>
                    <a:pt x="1" y="12251"/>
                  </a:lnTo>
                  <a:lnTo>
                    <a:pt x="18054" y="1677"/>
                  </a:lnTo>
                  <a:lnTo>
                    <a:pt x="18054" y="0"/>
                  </a:lnTo>
                  <a:close/>
                </a:path>
              </a:pathLst>
            </a:custGeom>
            <a:solidFill>
              <a:srgbClr val="404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1461400" y="2249800"/>
              <a:ext cx="680250" cy="432025"/>
            </a:xfrm>
            <a:custGeom>
              <a:avLst/>
              <a:gdLst/>
              <a:ahLst/>
              <a:cxnLst/>
              <a:rect l="l" t="t" r="r" b="b"/>
              <a:pathLst>
                <a:path w="27210" h="17281" extrusionOk="0">
                  <a:moveTo>
                    <a:pt x="1" y="0"/>
                  </a:moveTo>
                  <a:lnTo>
                    <a:pt x="1" y="1548"/>
                  </a:lnTo>
                  <a:lnTo>
                    <a:pt x="27210" y="17280"/>
                  </a:lnTo>
                  <a:lnTo>
                    <a:pt x="27210" y="15604"/>
                  </a:lnTo>
                  <a:lnTo>
                    <a:pt x="1" y="0"/>
                  </a:lnTo>
                  <a:close/>
                </a:path>
              </a:pathLst>
            </a:custGeom>
            <a:solidFill>
              <a:srgbClr val="2D3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2660675" y="1343900"/>
              <a:ext cx="48375" cy="312725"/>
            </a:xfrm>
            <a:custGeom>
              <a:avLst/>
              <a:gdLst/>
              <a:ahLst/>
              <a:cxnLst/>
              <a:rect l="l" t="t" r="r" b="b"/>
              <a:pathLst>
                <a:path w="1935" h="12509" extrusionOk="0">
                  <a:moveTo>
                    <a:pt x="1935" y="0"/>
                  </a:moveTo>
                  <a:lnTo>
                    <a:pt x="1" y="12251"/>
                  </a:lnTo>
                  <a:lnTo>
                    <a:pt x="1935" y="12509"/>
                  </a:lnTo>
                  <a:lnTo>
                    <a:pt x="1935" y="0"/>
                  </a:lnTo>
                  <a:close/>
                </a:path>
              </a:pathLst>
            </a:custGeom>
            <a:solidFill>
              <a:srgbClr val="DA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2090050" y="1153675"/>
              <a:ext cx="64500" cy="261175"/>
            </a:xfrm>
            <a:custGeom>
              <a:avLst/>
              <a:gdLst/>
              <a:ahLst/>
              <a:cxnLst/>
              <a:rect l="l" t="t" r="r" b="b"/>
              <a:pathLst>
                <a:path w="2580" h="10447" extrusionOk="0">
                  <a:moveTo>
                    <a:pt x="2580" y="1"/>
                  </a:moveTo>
                  <a:lnTo>
                    <a:pt x="1" y="9801"/>
                  </a:lnTo>
                  <a:lnTo>
                    <a:pt x="1419" y="10446"/>
                  </a:lnTo>
                  <a:lnTo>
                    <a:pt x="2580" y="1"/>
                  </a:lnTo>
                  <a:close/>
                </a:path>
              </a:pathLst>
            </a:custGeom>
            <a:solidFill>
              <a:srgbClr val="DA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2164200" y="1659825"/>
              <a:ext cx="806000" cy="767300"/>
            </a:xfrm>
            <a:custGeom>
              <a:avLst/>
              <a:gdLst/>
              <a:ahLst/>
              <a:cxnLst/>
              <a:rect l="l" t="t" r="r" b="b"/>
              <a:pathLst>
                <a:path w="32240" h="30692" extrusionOk="0">
                  <a:moveTo>
                    <a:pt x="32239" y="1"/>
                  </a:moveTo>
                  <a:lnTo>
                    <a:pt x="23599" y="388"/>
                  </a:lnTo>
                  <a:lnTo>
                    <a:pt x="23083" y="6577"/>
                  </a:lnTo>
                  <a:lnTo>
                    <a:pt x="7093" y="21923"/>
                  </a:lnTo>
                  <a:lnTo>
                    <a:pt x="1806" y="22825"/>
                  </a:lnTo>
                  <a:lnTo>
                    <a:pt x="3740" y="24115"/>
                  </a:lnTo>
                  <a:lnTo>
                    <a:pt x="3096" y="24631"/>
                  </a:lnTo>
                  <a:lnTo>
                    <a:pt x="2451" y="25276"/>
                  </a:lnTo>
                  <a:lnTo>
                    <a:pt x="1806" y="26049"/>
                  </a:lnTo>
                  <a:lnTo>
                    <a:pt x="1032" y="27081"/>
                  </a:lnTo>
                  <a:lnTo>
                    <a:pt x="516" y="28113"/>
                  </a:lnTo>
                  <a:lnTo>
                    <a:pt x="130" y="29402"/>
                  </a:lnTo>
                  <a:lnTo>
                    <a:pt x="1" y="30047"/>
                  </a:lnTo>
                  <a:lnTo>
                    <a:pt x="1" y="30692"/>
                  </a:lnTo>
                  <a:lnTo>
                    <a:pt x="2193" y="30176"/>
                  </a:lnTo>
                  <a:lnTo>
                    <a:pt x="4127" y="29531"/>
                  </a:lnTo>
                  <a:lnTo>
                    <a:pt x="5804" y="28886"/>
                  </a:lnTo>
                  <a:lnTo>
                    <a:pt x="7351" y="28113"/>
                  </a:lnTo>
                  <a:lnTo>
                    <a:pt x="9414" y="26952"/>
                  </a:lnTo>
                  <a:lnTo>
                    <a:pt x="10059" y="26436"/>
                  </a:lnTo>
                  <a:lnTo>
                    <a:pt x="31336" y="10059"/>
                  </a:lnTo>
                  <a:lnTo>
                    <a:pt x="32239" y="1"/>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7"/>
            <p:cNvSpPr/>
            <p:nvPr/>
          </p:nvSpPr>
          <p:spPr>
            <a:xfrm>
              <a:off x="1467850" y="1753325"/>
              <a:ext cx="677025" cy="915600"/>
            </a:xfrm>
            <a:custGeom>
              <a:avLst/>
              <a:gdLst/>
              <a:ahLst/>
              <a:cxnLst/>
              <a:rect l="l" t="t" r="r" b="b"/>
              <a:pathLst>
                <a:path w="27081" h="36624" extrusionOk="0">
                  <a:moveTo>
                    <a:pt x="1" y="0"/>
                  </a:moveTo>
                  <a:lnTo>
                    <a:pt x="1" y="20891"/>
                  </a:lnTo>
                  <a:lnTo>
                    <a:pt x="27081" y="36623"/>
                  </a:lnTo>
                  <a:lnTo>
                    <a:pt x="27081" y="1560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7"/>
            <p:cNvSpPr/>
            <p:nvPr/>
          </p:nvSpPr>
          <p:spPr>
            <a:xfrm>
              <a:off x="2144850" y="2124075"/>
              <a:ext cx="35500" cy="544850"/>
            </a:xfrm>
            <a:custGeom>
              <a:avLst/>
              <a:gdLst/>
              <a:ahLst/>
              <a:cxnLst/>
              <a:rect l="l" t="t" r="r" b="b"/>
              <a:pathLst>
                <a:path w="1420" h="21794" extrusionOk="0">
                  <a:moveTo>
                    <a:pt x="1419" y="0"/>
                  </a:moveTo>
                  <a:lnTo>
                    <a:pt x="1" y="774"/>
                  </a:lnTo>
                  <a:lnTo>
                    <a:pt x="1" y="21793"/>
                  </a:lnTo>
                  <a:lnTo>
                    <a:pt x="1419" y="20891"/>
                  </a:lnTo>
                  <a:lnTo>
                    <a:pt x="1419" y="0"/>
                  </a:lnTo>
                  <a:close/>
                </a:path>
              </a:pathLst>
            </a:custGeom>
            <a:solidFill>
              <a:srgbClr val="404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7"/>
            <p:cNvSpPr/>
            <p:nvPr/>
          </p:nvSpPr>
          <p:spPr>
            <a:xfrm>
              <a:off x="1467850" y="1733975"/>
              <a:ext cx="712500" cy="409450"/>
            </a:xfrm>
            <a:custGeom>
              <a:avLst/>
              <a:gdLst/>
              <a:ahLst/>
              <a:cxnLst/>
              <a:rect l="l" t="t" r="r" b="b"/>
              <a:pathLst>
                <a:path w="28500" h="16378" extrusionOk="0">
                  <a:moveTo>
                    <a:pt x="1419" y="1"/>
                  </a:moveTo>
                  <a:lnTo>
                    <a:pt x="1" y="774"/>
                  </a:lnTo>
                  <a:lnTo>
                    <a:pt x="27081" y="16378"/>
                  </a:lnTo>
                  <a:lnTo>
                    <a:pt x="28499" y="15604"/>
                  </a:lnTo>
                  <a:lnTo>
                    <a:pt x="1419" y="1"/>
                  </a:lnTo>
                  <a:close/>
                </a:path>
              </a:pathLst>
            </a:custGeom>
            <a:solidFill>
              <a:srgbClr val="5C6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7"/>
            <p:cNvSpPr/>
            <p:nvPr/>
          </p:nvSpPr>
          <p:spPr>
            <a:xfrm>
              <a:off x="3460200" y="915125"/>
              <a:ext cx="12900" cy="25800"/>
            </a:xfrm>
            <a:custGeom>
              <a:avLst/>
              <a:gdLst/>
              <a:ahLst/>
              <a:cxnLst/>
              <a:rect l="l" t="t" r="r" b="b"/>
              <a:pathLst>
                <a:path w="516" h="1032" extrusionOk="0">
                  <a:moveTo>
                    <a:pt x="258" y="0"/>
                  </a:moveTo>
                  <a:lnTo>
                    <a:pt x="0" y="129"/>
                  </a:lnTo>
                  <a:lnTo>
                    <a:pt x="0" y="258"/>
                  </a:lnTo>
                  <a:lnTo>
                    <a:pt x="0" y="774"/>
                  </a:lnTo>
                  <a:lnTo>
                    <a:pt x="0" y="1032"/>
                  </a:lnTo>
                  <a:lnTo>
                    <a:pt x="387" y="1032"/>
                  </a:lnTo>
                  <a:lnTo>
                    <a:pt x="516" y="774"/>
                  </a:lnTo>
                  <a:lnTo>
                    <a:pt x="516" y="258"/>
                  </a:lnTo>
                  <a:lnTo>
                    <a:pt x="387" y="129"/>
                  </a:lnTo>
                  <a:lnTo>
                    <a:pt x="258" y="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7"/>
            <p:cNvSpPr/>
            <p:nvPr/>
          </p:nvSpPr>
          <p:spPr>
            <a:xfrm>
              <a:off x="3460200" y="953800"/>
              <a:ext cx="12900" cy="709275"/>
            </a:xfrm>
            <a:custGeom>
              <a:avLst/>
              <a:gdLst/>
              <a:ahLst/>
              <a:cxnLst/>
              <a:rect l="l" t="t" r="r" b="b"/>
              <a:pathLst>
                <a:path w="516" h="28371" extrusionOk="0">
                  <a:moveTo>
                    <a:pt x="258" y="1"/>
                  </a:moveTo>
                  <a:lnTo>
                    <a:pt x="0" y="130"/>
                  </a:lnTo>
                  <a:lnTo>
                    <a:pt x="0" y="259"/>
                  </a:lnTo>
                  <a:lnTo>
                    <a:pt x="0" y="1290"/>
                  </a:lnTo>
                  <a:lnTo>
                    <a:pt x="0" y="1548"/>
                  </a:lnTo>
                  <a:lnTo>
                    <a:pt x="387" y="1548"/>
                  </a:lnTo>
                  <a:lnTo>
                    <a:pt x="516" y="1290"/>
                  </a:lnTo>
                  <a:lnTo>
                    <a:pt x="516" y="259"/>
                  </a:lnTo>
                  <a:lnTo>
                    <a:pt x="387" y="130"/>
                  </a:lnTo>
                  <a:lnTo>
                    <a:pt x="258" y="1"/>
                  </a:lnTo>
                  <a:close/>
                  <a:moveTo>
                    <a:pt x="258" y="2064"/>
                  </a:moveTo>
                  <a:lnTo>
                    <a:pt x="0" y="2193"/>
                  </a:lnTo>
                  <a:lnTo>
                    <a:pt x="0" y="2322"/>
                  </a:lnTo>
                  <a:lnTo>
                    <a:pt x="0" y="3354"/>
                  </a:lnTo>
                  <a:lnTo>
                    <a:pt x="0" y="3611"/>
                  </a:lnTo>
                  <a:lnTo>
                    <a:pt x="387" y="3611"/>
                  </a:lnTo>
                  <a:lnTo>
                    <a:pt x="516" y="3354"/>
                  </a:lnTo>
                  <a:lnTo>
                    <a:pt x="516" y="2322"/>
                  </a:lnTo>
                  <a:lnTo>
                    <a:pt x="387" y="2193"/>
                  </a:lnTo>
                  <a:lnTo>
                    <a:pt x="258" y="2064"/>
                  </a:lnTo>
                  <a:close/>
                  <a:moveTo>
                    <a:pt x="258" y="4127"/>
                  </a:moveTo>
                  <a:lnTo>
                    <a:pt x="0" y="4256"/>
                  </a:lnTo>
                  <a:lnTo>
                    <a:pt x="0" y="4385"/>
                  </a:lnTo>
                  <a:lnTo>
                    <a:pt x="0" y="5417"/>
                  </a:lnTo>
                  <a:lnTo>
                    <a:pt x="0" y="5675"/>
                  </a:lnTo>
                  <a:lnTo>
                    <a:pt x="387" y="5675"/>
                  </a:lnTo>
                  <a:lnTo>
                    <a:pt x="516" y="5417"/>
                  </a:lnTo>
                  <a:lnTo>
                    <a:pt x="516" y="4385"/>
                  </a:lnTo>
                  <a:lnTo>
                    <a:pt x="387" y="4256"/>
                  </a:lnTo>
                  <a:lnTo>
                    <a:pt x="258" y="4127"/>
                  </a:lnTo>
                  <a:close/>
                  <a:moveTo>
                    <a:pt x="258" y="6191"/>
                  </a:moveTo>
                  <a:lnTo>
                    <a:pt x="0" y="6319"/>
                  </a:lnTo>
                  <a:lnTo>
                    <a:pt x="0" y="6448"/>
                  </a:lnTo>
                  <a:lnTo>
                    <a:pt x="0" y="7480"/>
                  </a:lnTo>
                  <a:lnTo>
                    <a:pt x="0" y="7738"/>
                  </a:lnTo>
                  <a:lnTo>
                    <a:pt x="387" y="7738"/>
                  </a:lnTo>
                  <a:lnTo>
                    <a:pt x="516" y="7480"/>
                  </a:lnTo>
                  <a:lnTo>
                    <a:pt x="516" y="6448"/>
                  </a:lnTo>
                  <a:lnTo>
                    <a:pt x="387" y="6319"/>
                  </a:lnTo>
                  <a:lnTo>
                    <a:pt x="258" y="6191"/>
                  </a:lnTo>
                  <a:close/>
                  <a:moveTo>
                    <a:pt x="258" y="8254"/>
                  </a:moveTo>
                  <a:lnTo>
                    <a:pt x="0" y="8383"/>
                  </a:lnTo>
                  <a:lnTo>
                    <a:pt x="0" y="8512"/>
                  </a:lnTo>
                  <a:lnTo>
                    <a:pt x="0" y="9543"/>
                  </a:lnTo>
                  <a:lnTo>
                    <a:pt x="0" y="9801"/>
                  </a:lnTo>
                  <a:lnTo>
                    <a:pt x="387" y="9801"/>
                  </a:lnTo>
                  <a:lnTo>
                    <a:pt x="516" y="9543"/>
                  </a:lnTo>
                  <a:lnTo>
                    <a:pt x="516" y="8512"/>
                  </a:lnTo>
                  <a:lnTo>
                    <a:pt x="387" y="8383"/>
                  </a:lnTo>
                  <a:lnTo>
                    <a:pt x="258" y="8254"/>
                  </a:lnTo>
                  <a:close/>
                  <a:moveTo>
                    <a:pt x="258" y="10317"/>
                  </a:moveTo>
                  <a:lnTo>
                    <a:pt x="0" y="10446"/>
                  </a:lnTo>
                  <a:lnTo>
                    <a:pt x="0" y="10575"/>
                  </a:lnTo>
                  <a:lnTo>
                    <a:pt x="0" y="11607"/>
                  </a:lnTo>
                  <a:lnTo>
                    <a:pt x="0" y="11736"/>
                  </a:lnTo>
                  <a:lnTo>
                    <a:pt x="258" y="11865"/>
                  </a:lnTo>
                  <a:lnTo>
                    <a:pt x="387" y="11736"/>
                  </a:lnTo>
                  <a:lnTo>
                    <a:pt x="516" y="11607"/>
                  </a:lnTo>
                  <a:lnTo>
                    <a:pt x="516" y="10575"/>
                  </a:lnTo>
                  <a:lnTo>
                    <a:pt x="387" y="10446"/>
                  </a:lnTo>
                  <a:lnTo>
                    <a:pt x="258" y="10317"/>
                  </a:lnTo>
                  <a:close/>
                  <a:moveTo>
                    <a:pt x="258" y="12380"/>
                  </a:moveTo>
                  <a:lnTo>
                    <a:pt x="0" y="12509"/>
                  </a:lnTo>
                  <a:lnTo>
                    <a:pt x="0" y="12638"/>
                  </a:lnTo>
                  <a:lnTo>
                    <a:pt x="0" y="13670"/>
                  </a:lnTo>
                  <a:lnTo>
                    <a:pt x="0" y="13799"/>
                  </a:lnTo>
                  <a:lnTo>
                    <a:pt x="258" y="13928"/>
                  </a:lnTo>
                  <a:lnTo>
                    <a:pt x="387" y="13799"/>
                  </a:lnTo>
                  <a:lnTo>
                    <a:pt x="516" y="13670"/>
                  </a:lnTo>
                  <a:lnTo>
                    <a:pt x="516" y="12638"/>
                  </a:lnTo>
                  <a:lnTo>
                    <a:pt x="387" y="12509"/>
                  </a:lnTo>
                  <a:lnTo>
                    <a:pt x="258" y="12380"/>
                  </a:lnTo>
                  <a:close/>
                  <a:moveTo>
                    <a:pt x="258" y="14444"/>
                  </a:moveTo>
                  <a:lnTo>
                    <a:pt x="0" y="14573"/>
                  </a:lnTo>
                  <a:lnTo>
                    <a:pt x="0" y="14701"/>
                  </a:lnTo>
                  <a:lnTo>
                    <a:pt x="0" y="15733"/>
                  </a:lnTo>
                  <a:lnTo>
                    <a:pt x="0" y="15862"/>
                  </a:lnTo>
                  <a:lnTo>
                    <a:pt x="258" y="15991"/>
                  </a:lnTo>
                  <a:lnTo>
                    <a:pt x="387" y="15862"/>
                  </a:lnTo>
                  <a:lnTo>
                    <a:pt x="516" y="15733"/>
                  </a:lnTo>
                  <a:lnTo>
                    <a:pt x="516" y="14701"/>
                  </a:lnTo>
                  <a:lnTo>
                    <a:pt x="387" y="14573"/>
                  </a:lnTo>
                  <a:lnTo>
                    <a:pt x="258" y="14444"/>
                  </a:lnTo>
                  <a:close/>
                  <a:moveTo>
                    <a:pt x="258" y="16507"/>
                  </a:moveTo>
                  <a:lnTo>
                    <a:pt x="0" y="16636"/>
                  </a:lnTo>
                  <a:lnTo>
                    <a:pt x="0" y="16765"/>
                  </a:lnTo>
                  <a:lnTo>
                    <a:pt x="0" y="17796"/>
                  </a:lnTo>
                  <a:lnTo>
                    <a:pt x="0" y="17925"/>
                  </a:lnTo>
                  <a:lnTo>
                    <a:pt x="258" y="18054"/>
                  </a:lnTo>
                  <a:lnTo>
                    <a:pt x="387" y="17925"/>
                  </a:lnTo>
                  <a:lnTo>
                    <a:pt x="516" y="17796"/>
                  </a:lnTo>
                  <a:lnTo>
                    <a:pt x="516" y="16765"/>
                  </a:lnTo>
                  <a:lnTo>
                    <a:pt x="387" y="16636"/>
                  </a:lnTo>
                  <a:lnTo>
                    <a:pt x="258" y="16507"/>
                  </a:lnTo>
                  <a:close/>
                  <a:moveTo>
                    <a:pt x="258" y="18570"/>
                  </a:moveTo>
                  <a:lnTo>
                    <a:pt x="0" y="18699"/>
                  </a:lnTo>
                  <a:lnTo>
                    <a:pt x="0" y="18828"/>
                  </a:lnTo>
                  <a:lnTo>
                    <a:pt x="0" y="19860"/>
                  </a:lnTo>
                  <a:lnTo>
                    <a:pt x="0" y="19989"/>
                  </a:lnTo>
                  <a:lnTo>
                    <a:pt x="258" y="20118"/>
                  </a:lnTo>
                  <a:lnTo>
                    <a:pt x="387" y="19989"/>
                  </a:lnTo>
                  <a:lnTo>
                    <a:pt x="516" y="19860"/>
                  </a:lnTo>
                  <a:lnTo>
                    <a:pt x="516" y="18828"/>
                  </a:lnTo>
                  <a:lnTo>
                    <a:pt x="387" y="18699"/>
                  </a:lnTo>
                  <a:lnTo>
                    <a:pt x="258" y="18570"/>
                  </a:lnTo>
                  <a:close/>
                  <a:moveTo>
                    <a:pt x="0" y="20633"/>
                  </a:moveTo>
                  <a:lnTo>
                    <a:pt x="0" y="20891"/>
                  </a:lnTo>
                  <a:lnTo>
                    <a:pt x="0" y="21923"/>
                  </a:lnTo>
                  <a:lnTo>
                    <a:pt x="0" y="22052"/>
                  </a:lnTo>
                  <a:lnTo>
                    <a:pt x="258" y="22181"/>
                  </a:lnTo>
                  <a:lnTo>
                    <a:pt x="387" y="22052"/>
                  </a:lnTo>
                  <a:lnTo>
                    <a:pt x="516" y="21923"/>
                  </a:lnTo>
                  <a:lnTo>
                    <a:pt x="516" y="20891"/>
                  </a:lnTo>
                  <a:lnTo>
                    <a:pt x="387" y="20633"/>
                  </a:lnTo>
                  <a:close/>
                  <a:moveTo>
                    <a:pt x="0" y="22697"/>
                  </a:moveTo>
                  <a:lnTo>
                    <a:pt x="0" y="22955"/>
                  </a:lnTo>
                  <a:lnTo>
                    <a:pt x="0" y="23986"/>
                  </a:lnTo>
                  <a:lnTo>
                    <a:pt x="0" y="24115"/>
                  </a:lnTo>
                  <a:lnTo>
                    <a:pt x="258" y="24244"/>
                  </a:lnTo>
                  <a:lnTo>
                    <a:pt x="387" y="24115"/>
                  </a:lnTo>
                  <a:lnTo>
                    <a:pt x="516" y="23986"/>
                  </a:lnTo>
                  <a:lnTo>
                    <a:pt x="516" y="22955"/>
                  </a:lnTo>
                  <a:lnTo>
                    <a:pt x="387" y="22697"/>
                  </a:lnTo>
                  <a:close/>
                  <a:moveTo>
                    <a:pt x="0" y="24760"/>
                  </a:moveTo>
                  <a:lnTo>
                    <a:pt x="0" y="25018"/>
                  </a:lnTo>
                  <a:lnTo>
                    <a:pt x="0" y="26049"/>
                  </a:lnTo>
                  <a:lnTo>
                    <a:pt x="0" y="26178"/>
                  </a:lnTo>
                  <a:lnTo>
                    <a:pt x="258" y="26307"/>
                  </a:lnTo>
                  <a:lnTo>
                    <a:pt x="387" y="26178"/>
                  </a:lnTo>
                  <a:lnTo>
                    <a:pt x="516" y="26049"/>
                  </a:lnTo>
                  <a:lnTo>
                    <a:pt x="516" y="25018"/>
                  </a:lnTo>
                  <a:lnTo>
                    <a:pt x="387" y="24760"/>
                  </a:lnTo>
                  <a:close/>
                  <a:moveTo>
                    <a:pt x="0" y="26823"/>
                  </a:moveTo>
                  <a:lnTo>
                    <a:pt x="0" y="27081"/>
                  </a:lnTo>
                  <a:lnTo>
                    <a:pt x="0" y="28113"/>
                  </a:lnTo>
                  <a:lnTo>
                    <a:pt x="0" y="28242"/>
                  </a:lnTo>
                  <a:lnTo>
                    <a:pt x="258" y="28371"/>
                  </a:lnTo>
                  <a:lnTo>
                    <a:pt x="387" y="28242"/>
                  </a:lnTo>
                  <a:lnTo>
                    <a:pt x="516" y="28113"/>
                  </a:lnTo>
                  <a:lnTo>
                    <a:pt x="516" y="27081"/>
                  </a:lnTo>
                  <a:lnTo>
                    <a:pt x="387" y="26823"/>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7"/>
            <p:cNvSpPr/>
            <p:nvPr/>
          </p:nvSpPr>
          <p:spPr>
            <a:xfrm>
              <a:off x="3447300" y="1675950"/>
              <a:ext cx="25800" cy="32250"/>
            </a:xfrm>
            <a:custGeom>
              <a:avLst/>
              <a:gdLst/>
              <a:ahLst/>
              <a:cxnLst/>
              <a:rect l="l" t="t" r="r" b="b"/>
              <a:pathLst>
                <a:path w="1032" h="1290" extrusionOk="0">
                  <a:moveTo>
                    <a:pt x="516" y="0"/>
                  </a:moveTo>
                  <a:lnTo>
                    <a:pt x="516" y="258"/>
                  </a:lnTo>
                  <a:lnTo>
                    <a:pt x="516" y="645"/>
                  </a:lnTo>
                  <a:lnTo>
                    <a:pt x="129" y="774"/>
                  </a:lnTo>
                  <a:lnTo>
                    <a:pt x="0" y="1032"/>
                  </a:lnTo>
                  <a:lnTo>
                    <a:pt x="129" y="1161"/>
                  </a:lnTo>
                  <a:lnTo>
                    <a:pt x="258" y="1290"/>
                  </a:lnTo>
                  <a:lnTo>
                    <a:pt x="387" y="1290"/>
                  </a:lnTo>
                  <a:lnTo>
                    <a:pt x="903" y="903"/>
                  </a:lnTo>
                  <a:lnTo>
                    <a:pt x="1032" y="774"/>
                  </a:lnTo>
                  <a:lnTo>
                    <a:pt x="1032" y="258"/>
                  </a:lnTo>
                  <a:lnTo>
                    <a:pt x="903" y="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3121675" y="1708175"/>
              <a:ext cx="319200" cy="212800"/>
            </a:xfrm>
            <a:custGeom>
              <a:avLst/>
              <a:gdLst/>
              <a:ahLst/>
              <a:cxnLst/>
              <a:rect l="l" t="t" r="r" b="b"/>
              <a:pathLst>
                <a:path w="12768" h="8512" extrusionOk="0">
                  <a:moveTo>
                    <a:pt x="12380" y="1"/>
                  </a:moveTo>
                  <a:lnTo>
                    <a:pt x="11607" y="646"/>
                  </a:lnTo>
                  <a:lnTo>
                    <a:pt x="11478" y="775"/>
                  </a:lnTo>
                  <a:lnTo>
                    <a:pt x="11478" y="904"/>
                  </a:lnTo>
                  <a:lnTo>
                    <a:pt x="11736" y="1033"/>
                  </a:lnTo>
                  <a:lnTo>
                    <a:pt x="11865" y="1033"/>
                  </a:lnTo>
                  <a:lnTo>
                    <a:pt x="12638" y="517"/>
                  </a:lnTo>
                  <a:lnTo>
                    <a:pt x="12767" y="259"/>
                  </a:lnTo>
                  <a:lnTo>
                    <a:pt x="12767" y="130"/>
                  </a:lnTo>
                  <a:lnTo>
                    <a:pt x="12509" y="1"/>
                  </a:lnTo>
                  <a:close/>
                  <a:moveTo>
                    <a:pt x="10962" y="1033"/>
                  </a:moveTo>
                  <a:lnTo>
                    <a:pt x="10704" y="1162"/>
                  </a:lnTo>
                  <a:lnTo>
                    <a:pt x="9930" y="1677"/>
                  </a:lnTo>
                  <a:lnTo>
                    <a:pt x="9801" y="1806"/>
                  </a:lnTo>
                  <a:lnTo>
                    <a:pt x="9801" y="2064"/>
                  </a:lnTo>
                  <a:lnTo>
                    <a:pt x="10188" y="2064"/>
                  </a:lnTo>
                  <a:lnTo>
                    <a:pt x="10962" y="1548"/>
                  </a:lnTo>
                  <a:lnTo>
                    <a:pt x="11091" y="1419"/>
                  </a:lnTo>
                  <a:lnTo>
                    <a:pt x="11091" y="1162"/>
                  </a:lnTo>
                  <a:lnTo>
                    <a:pt x="10962" y="1033"/>
                  </a:lnTo>
                  <a:close/>
                  <a:moveTo>
                    <a:pt x="9157" y="2193"/>
                  </a:moveTo>
                  <a:lnTo>
                    <a:pt x="8254" y="2709"/>
                  </a:lnTo>
                  <a:lnTo>
                    <a:pt x="8125" y="2838"/>
                  </a:lnTo>
                  <a:lnTo>
                    <a:pt x="8254" y="3096"/>
                  </a:lnTo>
                  <a:lnTo>
                    <a:pt x="8383" y="3225"/>
                  </a:lnTo>
                  <a:lnTo>
                    <a:pt x="8512" y="3096"/>
                  </a:lnTo>
                  <a:lnTo>
                    <a:pt x="9415" y="2580"/>
                  </a:lnTo>
                  <a:lnTo>
                    <a:pt x="9543" y="2451"/>
                  </a:lnTo>
                  <a:lnTo>
                    <a:pt x="9415" y="2193"/>
                  </a:lnTo>
                  <a:close/>
                  <a:moveTo>
                    <a:pt x="7480" y="3225"/>
                  </a:moveTo>
                  <a:lnTo>
                    <a:pt x="6706" y="3741"/>
                  </a:lnTo>
                  <a:lnTo>
                    <a:pt x="6578" y="3999"/>
                  </a:lnTo>
                  <a:lnTo>
                    <a:pt x="6578" y="4127"/>
                  </a:lnTo>
                  <a:lnTo>
                    <a:pt x="6835" y="4256"/>
                  </a:lnTo>
                  <a:lnTo>
                    <a:pt x="6964" y="4256"/>
                  </a:lnTo>
                  <a:lnTo>
                    <a:pt x="7738" y="3612"/>
                  </a:lnTo>
                  <a:lnTo>
                    <a:pt x="7867" y="3483"/>
                  </a:lnTo>
                  <a:lnTo>
                    <a:pt x="7867" y="3354"/>
                  </a:lnTo>
                  <a:lnTo>
                    <a:pt x="7609" y="3225"/>
                  </a:lnTo>
                  <a:close/>
                  <a:moveTo>
                    <a:pt x="5804" y="4256"/>
                  </a:moveTo>
                  <a:lnTo>
                    <a:pt x="5030" y="4901"/>
                  </a:lnTo>
                  <a:lnTo>
                    <a:pt x="4901" y="5030"/>
                  </a:lnTo>
                  <a:lnTo>
                    <a:pt x="4901" y="5159"/>
                  </a:lnTo>
                  <a:lnTo>
                    <a:pt x="5159" y="5288"/>
                  </a:lnTo>
                  <a:lnTo>
                    <a:pt x="5288" y="5288"/>
                  </a:lnTo>
                  <a:lnTo>
                    <a:pt x="6062" y="4772"/>
                  </a:lnTo>
                  <a:lnTo>
                    <a:pt x="6191" y="4514"/>
                  </a:lnTo>
                  <a:lnTo>
                    <a:pt x="6191" y="4385"/>
                  </a:lnTo>
                  <a:lnTo>
                    <a:pt x="6062" y="4256"/>
                  </a:lnTo>
                  <a:close/>
                  <a:moveTo>
                    <a:pt x="4385" y="5288"/>
                  </a:moveTo>
                  <a:lnTo>
                    <a:pt x="4256" y="5417"/>
                  </a:lnTo>
                  <a:lnTo>
                    <a:pt x="3354" y="5933"/>
                  </a:lnTo>
                  <a:lnTo>
                    <a:pt x="3225" y="6062"/>
                  </a:lnTo>
                  <a:lnTo>
                    <a:pt x="3354" y="6320"/>
                  </a:lnTo>
                  <a:lnTo>
                    <a:pt x="3612" y="6320"/>
                  </a:lnTo>
                  <a:lnTo>
                    <a:pt x="4514" y="5804"/>
                  </a:lnTo>
                  <a:lnTo>
                    <a:pt x="4643" y="5675"/>
                  </a:lnTo>
                  <a:lnTo>
                    <a:pt x="4514" y="5417"/>
                  </a:lnTo>
                  <a:lnTo>
                    <a:pt x="4385" y="5288"/>
                  </a:lnTo>
                  <a:close/>
                  <a:moveTo>
                    <a:pt x="2580" y="6449"/>
                  </a:moveTo>
                  <a:lnTo>
                    <a:pt x="1806" y="6964"/>
                  </a:lnTo>
                  <a:lnTo>
                    <a:pt x="1677" y="7093"/>
                  </a:lnTo>
                  <a:lnTo>
                    <a:pt x="1677" y="7351"/>
                  </a:lnTo>
                  <a:lnTo>
                    <a:pt x="1935" y="7480"/>
                  </a:lnTo>
                  <a:lnTo>
                    <a:pt x="2064" y="7351"/>
                  </a:lnTo>
                  <a:lnTo>
                    <a:pt x="2838" y="6836"/>
                  </a:lnTo>
                  <a:lnTo>
                    <a:pt x="2967" y="6707"/>
                  </a:lnTo>
                  <a:lnTo>
                    <a:pt x="2967" y="6449"/>
                  </a:lnTo>
                  <a:close/>
                  <a:moveTo>
                    <a:pt x="904" y="7480"/>
                  </a:moveTo>
                  <a:lnTo>
                    <a:pt x="130" y="7996"/>
                  </a:lnTo>
                  <a:lnTo>
                    <a:pt x="1" y="8254"/>
                  </a:lnTo>
                  <a:lnTo>
                    <a:pt x="1" y="8383"/>
                  </a:lnTo>
                  <a:lnTo>
                    <a:pt x="259" y="8512"/>
                  </a:lnTo>
                  <a:lnTo>
                    <a:pt x="388" y="8512"/>
                  </a:lnTo>
                  <a:lnTo>
                    <a:pt x="1161" y="7867"/>
                  </a:lnTo>
                  <a:lnTo>
                    <a:pt x="1290" y="7738"/>
                  </a:lnTo>
                  <a:lnTo>
                    <a:pt x="1290" y="7609"/>
                  </a:lnTo>
                  <a:lnTo>
                    <a:pt x="1161" y="748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3089450" y="1920950"/>
              <a:ext cx="25800" cy="19375"/>
            </a:xfrm>
            <a:custGeom>
              <a:avLst/>
              <a:gdLst/>
              <a:ahLst/>
              <a:cxnLst/>
              <a:rect l="l" t="t" r="r" b="b"/>
              <a:pathLst>
                <a:path w="1032" h="775" extrusionOk="0">
                  <a:moveTo>
                    <a:pt x="645" y="1"/>
                  </a:moveTo>
                  <a:lnTo>
                    <a:pt x="129" y="388"/>
                  </a:lnTo>
                  <a:lnTo>
                    <a:pt x="0" y="517"/>
                  </a:lnTo>
                  <a:lnTo>
                    <a:pt x="129" y="646"/>
                  </a:lnTo>
                  <a:lnTo>
                    <a:pt x="258" y="775"/>
                  </a:lnTo>
                  <a:lnTo>
                    <a:pt x="387" y="775"/>
                  </a:lnTo>
                  <a:lnTo>
                    <a:pt x="903" y="517"/>
                  </a:lnTo>
                  <a:lnTo>
                    <a:pt x="1032" y="259"/>
                  </a:lnTo>
                  <a:lnTo>
                    <a:pt x="903" y="130"/>
                  </a:lnTo>
                  <a:lnTo>
                    <a:pt x="774"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3405375" y="2656000"/>
              <a:ext cx="22600" cy="19375"/>
            </a:xfrm>
            <a:custGeom>
              <a:avLst/>
              <a:gdLst/>
              <a:ahLst/>
              <a:cxnLst/>
              <a:rect l="l" t="t" r="r" b="b"/>
              <a:pathLst>
                <a:path w="904" h="775" extrusionOk="0">
                  <a:moveTo>
                    <a:pt x="775" y="0"/>
                  </a:moveTo>
                  <a:lnTo>
                    <a:pt x="517" y="129"/>
                  </a:lnTo>
                  <a:lnTo>
                    <a:pt x="130" y="387"/>
                  </a:lnTo>
                  <a:lnTo>
                    <a:pt x="1" y="516"/>
                  </a:lnTo>
                  <a:lnTo>
                    <a:pt x="1" y="645"/>
                  </a:lnTo>
                  <a:lnTo>
                    <a:pt x="259" y="774"/>
                  </a:lnTo>
                  <a:lnTo>
                    <a:pt x="388" y="774"/>
                  </a:lnTo>
                  <a:lnTo>
                    <a:pt x="775" y="516"/>
                  </a:lnTo>
                  <a:lnTo>
                    <a:pt x="903" y="387"/>
                  </a:lnTo>
                  <a:lnTo>
                    <a:pt x="903" y="129"/>
                  </a:lnTo>
                  <a:lnTo>
                    <a:pt x="775" y="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7"/>
            <p:cNvSpPr/>
            <p:nvPr/>
          </p:nvSpPr>
          <p:spPr>
            <a:xfrm>
              <a:off x="3141025" y="2678575"/>
              <a:ext cx="254700" cy="161200"/>
            </a:xfrm>
            <a:custGeom>
              <a:avLst/>
              <a:gdLst/>
              <a:ahLst/>
              <a:cxnLst/>
              <a:rect l="l" t="t" r="r" b="b"/>
              <a:pathLst>
                <a:path w="10188" h="6448" extrusionOk="0">
                  <a:moveTo>
                    <a:pt x="9801" y="0"/>
                  </a:moveTo>
                  <a:lnTo>
                    <a:pt x="8898" y="516"/>
                  </a:lnTo>
                  <a:lnTo>
                    <a:pt x="8769" y="645"/>
                  </a:lnTo>
                  <a:lnTo>
                    <a:pt x="8898" y="903"/>
                  </a:lnTo>
                  <a:lnTo>
                    <a:pt x="9027" y="1032"/>
                  </a:lnTo>
                  <a:lnTo>
                    <a:pt x="9156" y="1032"/>
                  </a:lnTo>
                  <a:lnTo>
                    <a:pt x="10059" y="387"/>
                  </a:lnTo>
                  <a:lnTo>
                    <a:pt x="10188" y="258"/>
                  </a:lnTo>
                  <a:lnTo>
                    <a:pt x="10188" y="129"/>
                  </a:lnTo>
                  <a:lnTo>
                    <a:pt x="10059" y="0"/>
                  </a:lnTo>
                  <a:close/>
                  <a:moveTo>
                    <a:pt x="7996" y="1032"/>
                  </a:moveTo>
                  <a:lnTo>
                    <a:pt x="7222" y="1548"/>
                  </a:lnTo>
                  <a:lnTo>
                    <a:pt x="7093" y="1805"/>
                  </a:lnTo>
                  <a:lnTo>
                    <a:pt x="7093" y="1934"/>
                  </a:lnTo>
                  <a:lnTo>
                    <a:pt x="7351" y="2063"/>
                  </a:lnTo>
                  <a:lnTo>
                    <a:pt x="7480" y="2063"/>
                  </a:lnTo>
                  <a:lnTo>
                    <a:pt x="8383" y="1548"/>
                  </a:lnTo>
                  <a:lnTo>
                    <a:pt x="8383" y="1290"/>
                  </a:lnTo>
                  <a:lnTo>
                    <a:pt x="8383" y="1161"/>
                  </a:lnTo>
                  <a:lnTo>
                    <a:pt x="8254" y="1032"/>
                  </a:lnTo>
                  <a:close/>
                  <a:moveTo>
                    <a:pt x="6448" y="2063"/>
                  </a:moveTo>
                  <a:lnTo>
                    <a:pt x="6319" y="2192"/>
                  </a:lnTo>
                  <a:lnTo>
                    <a:pt x="5417" y="2708"/>
                  </a:lnTo>
                  <a:lnTo>
                    <a:pt x="5288" y="2837"/>
                  </a:lnTo>
                  <a:lnTo>
                    <a:pt x="5288" y="3095"/>
                  </a:lnTo>
                  <a:lnTo>
                    <a:pt x="5546" y="3224"/>
                  </a:lnTo>
                  <a:lnTo>
                    <a:pt x="5675" y="3095"/>
                  </a:lnTo>
                  <a:lnTo>
                    <a:pt x="6577" y="2579"/>
                  </a:lnTo>
                  <a:lnTo>
                    <a:pt x="6706" y="2450"/>
                  </a:lnTo>
                  <a:lnTo>
                    <a:pt x="6706" y="2192"/>
                  </a:lnTo>
                  <a:lnTo>
                    <a:pt x="6448" y="2063"/>
                  </a:lnTo>
                  <a:close/>
                  <a:moveTo>
                    <a:pt x="4514" y="3224"/>
                  </a:moveTo>
                  <a:lnTo>
                    <a:pt x="3611" y="3740"/>
                  </a:lnTo>
                  <a:lnTo>
                    <a:pt x="3482" y="3869"/>
                  </a:lnTo>
                  <a:lnTo>
                    <a:pt x="3611" y="4127"/>
                  </a:lnTo>
                  <a:lnTo>
                    <a:pt x="3740" y="4256"/>
                  </a:lnTo>
                  <a:lnTo>
                    <a:pt x="3869" y="4256"/>
                  </a:lnTo>
                  <a:lnTo>
                    <a:pt x="4772" y="3611"/>
                  </a:lnTo>
                  <a:lnTo>
                    <a:pt x="4901" y="3482"/>
                  </a:lnTo>
                  <a:lnTo>
                    <a:pt x="4901" y="3353"/>
                  </a:lnTo>
                  <a:lnTo>
                    <a:pt x="4772" y="3224"/>
                  </a:lnTo>
                  <a:close/>
                  <a:moveTo>
                    <a:pt x="2709" y="4256"/>
                  </a:moveTo>
                  <a:lnTo>
                    <a:pt x="1935" y="4900"/>
                  </a:lnTo>
                  <a:lnTo>
                    <a:pt x="1806" y="5029"/>
                  </a:lnTo>
                  <a:lnTo>
                    <a:pt x="1806" y="5158"/>
                  </a:lnTo>
                  <a:lnTo>
                    <a:pt x="2064" y="5287"/>
                  </a:lnTo>
                  <a:lnTo>
                    <a:pt x="2193" y="5287"/>
                  </a:lnTo>
                  <a:lnTo>
                    <a:pt x="2967" y="4771"/>
                  </a:lnTo>
                  <a:lnTo>
                    <a:pt x="3095" y="4642"/>
                  </a:lnTo>
                  <a:lnTo>
                    <a:pt x="3095" y="4384"/>
                  </a:lnTo>
                  <a:lnTo>
                    <a:pt x="2967" y="4256"/>
                  </a:lnTo>
                  <a:close/>
                  <a:moveTo>
                    <a:pt x="1032" y="5416"/>
                  </a:moveTo>
                  <a:lnTo>
                    <a:pt x="130" y="5932"/>
                  </a:lnTo>
                  <a:lnTo>
                    <a:pt x="1" y="6061"/>
                  </a:lnTo>
                  <a:lnTo>
                    <a:pt x="1" y="6319"/>
                  </a:lnTo>
                  <a:lnTo>
                    <a:pt x="259" y="6448"/>
                  </a:lnTo>
                  <a:lnTo>
                    <a:pt x="387" y="6319"/>
                  </a:lnTo>
                  <a:lnTo>
                    <a:pt x="1290" y="5803"/>
                  </a:lnTo>
                  <a:lnTo>
                    <a:pt x="1419" y="5674"/>
                  </a:lnTo>
                  <a:lnTo>
                    <a:pt x="1290" y="5416"/>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7"/>
            <p:cNvSpPr/>
            <p:nvPr/>
          </p:nvSpPr>
          <p:spPr>
            <a:xfrm>
              <a:off x="3108800" y="2839750"/>
              <a:ext cx="22575" cy="25825"/>
            </a:xfrm>
            <a:custGeom>
              <a:avLst/>
              <a:gdLst/>
              <a:ahLst/>
              <a:cxnLst/>
              <a:rect l="l" t="t" r="r" b="b"/>
              <a:pathLst>
                <a:path w="903" h="1033" extrusionOk="0">
                  <a:moveTo>
                    <a:pt x="516" y="1"/>
                  </a:moveTo>
                  <a:lnTo>
                    <a:pt x="129" y="259"/>
                  </a:lnTo>
                  <a:lnTo>
                    <a:pt x="0" y="517"/>
                  </a:lnTo>
                  <a:lnTo>
                    <a:pt x="129" y="774"/>
                  </a:lnTo>
                  <a:lnTo>
                    <a:pt x="516" y="1032"/>
                  </a:lnTo>
                  <a:lnTo>
                    <a:pt x="645" y="1032"/>
                  </a:lnTo>
                  <a:lnTo>
                    <a:pt x="903" y="903"/>
                  </a:lnTo>
                  <a:lnTo>
                    <a:pt x="903" y="774"/>
                  </a:lnTo>
                  <a:lnTo>
                    <a:pt x="774" y="517"/>
                  </a:lnTo>
                  <a:lnTo>
                    <a:pt x="903" y="259"/>
                  </a:lnTo>
                  <a:lnTo>
                    <a:pt x="903" y="130"/>
                  </a:lnTo>
                  <a:lnTo>
                    <a:pt x="774"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3141025" y="2865550"/>
              <a:ext cx="880125" cy="548075"/>
            </a:xfrm>
            <a:custGeom>
              <a:avLst/>
              <a:gdLst/>
              <a:ahLst/>
              <a:cxnLst/>
              <a:rect l="l" t="t" r="r" b="b"/>
              <a:pathLst>
                <a:path w="35205" h="21923" extrusionOk="0">
                  <a:moveTo>
                    <a:pt x="130" y="0"/>
                  </a:moveTo>
                  <a:lnTo>
                    <a:pt x="1" y="129"/>
                  </a:lnTo>
                  <a:lnTo>
                    <a:pt x="1" y="387"/>
                  </a:lnTo>
                  <a:lnTo>
                    <a:pt x="130" y="516"/>
                  </a:lnTo>
                  <a:lnTo>
                    <a:pt x="1032" y="1032"/>
                  </a:lnTo>
                  <a:lnTo>
                    <a:pt x="1419" y="1032"/>
                  </a:lnTo>
                  <a:lnTo>
                    <a:pt x="1419" y="774"/>
                  </a:lnTo>
                  <a:lnTo>
                    <a:pt x="1290" y="645"/>
                  </a:lnTo>
                  <a:lnTo>
                    <a:pt x="387" y="129"/>
                  </a:lnTo>
                  <a:lnTo>
                    <a:pt x="130" y="0"/>
                  </a:lnTo>
                  <a:close/>
                  <a:moveTo>
                    <a:pt x="1935" y="1161"/>
                  </a:moveTo>
                  <a:lnTo>
                    <a:pt x="1806" y="1290"/>
                  </a:lnTo>
                  <a:lnTo>
                    <a:pt x="1806" y="1419"/>
                  </a:lnTo>
                  <a:lnTo>
                    <a:pt x="1935" y="1548"/>
                  </a:lnTo>
                  <a:lnTo>
                    <a:pt x="2838" y="2193"/>
                  </a:lnTo>
                  <a:lnTo>
                    <a:pt x="2967" y="2193"/>
                  </a:lnTo>
                  <a:lnTo>
                    <a:pt x="3095" y="2064"/>
                  </a:lnTo>
                  <a:lnTo>
                    <a:pt x="3224" y="1935"/>
                  </a:lnTo>
                  <a:lnTo>
                    <a:pt x="3095" y="1677"/>
                  </a:lnTo>
                  <a:lnTo>
                    <a:pt x="2193" y="1161"/>
                  </a:lnTo>
                  <a:close/>
                  <a:moveTo>
                    <a:pt x="3740" y="2193"/>
                  </a:moveTo>
                  <a:lnTo>
                    <a:pt x="3611" y="2322"/>
                  </a:lnTo>
                  <a:lnTo>
                    <a:pt x="3611" y="2579"/>
                  </a:lnTo>
                  <a:lnTo>
                    <a:pt x="3740" y="2708"/>
                  </a:lnTo>
                  <a:lnTo>
                    <a:pt x="4514" y="3224"/>
                  </a:lnTo>
                  <a:lnTo>
                    <a:pt x="4901" y="3224"/>
                  </a:lnTo>
                  <a:lnTo>
                    <a:pt x="4901" y="2966"/>
                  </a:lnTo>
                  <a:lnTo>
                    <a:pt x="4901" y="2837"/>
                  </a:lnTo>
                  <a:lnTo>
                    <a:pt x="3998" y="2322"/>
                  </a:lnTo>
                  <a:lnTo>
                    <a:pt x="3740" y="2193"/>
                  </a:lnTo>
                  <a:close/>
                  <a:moveTo>
                    <a:pt x="5546" y="3353"/>
                  </a:moveTo>
                  <a:lnTo>
                    <a:pt x="5417" y="3482"/>
                  </a:lnTo>
                  <a:lnTo>
                    <a:pt x="5288" y="3611"/>
                  </a:lnTo>
                  <a:lnTo>
                    <a:pt x="5417" y="3740"/>
                  </a:lnTo>
                  <a:lnTo>
                    <a:pt x="6319" y="4385"/>
                  </a:lnTo>
                  <a:lnTo>
                    <a:pt x="6448" y="4385"/>
                  </a:lnTo>
                  <a:lnTo>
                    <a:pt x="6706" y="4256"/>
                  </a:lnTo>
                  <a:lnTo>
                    <a:pt x="6706" y="3998"/>
                  </a:lnTo>
                  <a:lnTo>
                    <a:pt x="6577" y="3869"/>
                  </a:lnTo>
                  <a:lnTo>
                    <a:pt x="5675" y="3353"/>
                  </a:lnTo>
                  <a:close/>
                  <a:moveTo>
                    <a:pt x="7351" y="4385"/>
                  </a:moveTo>
                  <a:lnTo>
                    <a:pt x="7222" y="4514"/>
                  </a:lnTo>
                  <a:lnTo>
                    <a:pt x="7093" y="4772"/>
                  </a:lnTo>
                  <a:lnTo>
                    <a:pt x="7222" y="4901"/>
                  </a:lnTo>
                  <a:lnTo>
                    <a:pt x="8125" y="5416"/>
                  </a:lnTo>
                  <a:lnTo>
                    <a:pt x="8254" y="5416"/>
                  </a:lnTo>
                  <a:lnTo>
                    <a:pt x="8512" y="5287"/>
                  </a:lnTo>
                  <a:lnTo>
                    <a:pt x="8512" y="5159"/>
                  </a:lnTo>
                  <a:lnTo>
                    <a:pt x="8383" y="5030"/>
                  </a:lnTo>
                  <a:lnTo>
                    <a:pt x="7480" y="4385"/>
                  </a:lnTo>
                  <a:close/>
                  <a:moveTo>
                    <a:pt x="9156" y="5545"/>
                  </a:moveTo>
                  <a:lnTo>
                    <a:pt x="8898" y="5674"/>
                  </a:lnTo>
                  <a:lnTo>
                    <a:pt x="8898" y="5803"/>
                  </a:lnTo>
                  <a:lnTo>
                    <a:pt x="9027" y="5932"/>
                  </a:lnTo>
                  <a:lnTo>
                    <a:pt x="9930" y="6577"/>
                  </a:lnTo>
                  <a:lnTo>
                    <a:pt x="10059" y="6577"/>
                  </a:lnTo>
                  <a:lnTo>
                    <a:pt x="10317" y="6448"/>
                  </a:lnTo>
                  <a:lnTo>
                    <a:pt x="10317" y="6190"/>
                  </a:lnTo>
                  <a:lnTo>
                    <a:pt x="10188" y="6061"/>
                  </a:lnTo>
                  <a:lnTo>
                    <a:pt x="9285" y="5545"/>
                  </a:lnTo>
                  <a:close/>
                  <a:moveTo>
                    <a:pt x="10833" y="6577"/>
                  </a:moveTo>
                  <a:lnTo>
                    <a:pt x="10704" y="6706"/>
                  </a:lnTo>
                  <a:lnTo>
                    <a:pt x="10704" y="6964"/>
                  </a:lnTo>
                  <a:lnTo>
                    <a:pt x="10833" y="7093"/>
                  </a:lnTo>
                  <a:lnTo>
                    <a:pt x="11735" y="7609"/>
                  </a:lnTo>
                  <a:lnTo>
                    <a:pt x="11864" y="7609"/>
                  </a:lnTo>
                  <a:lnTo>
                    <a:pt x="11993" y="7480"/>
                  </a:lnTo>
                  <a:lnTo>
                    <a:pt x="12122" y="7351"/>
                  </a:lnTo>
                  <a:lnTo>
                    <a:pt x="11993" y="7222"/>
                  </a:lnTo>
                  <a:lnTo>
                    <a:pt x="11091" y="6577"/>
                  </a:lnTo>
                  <a:close/>
                  <a:moveTo>
                    <a:pt x="12638" y="7738"/>
                  </a:moveTo>
                  <a:lnTo>
                    <a:pt x="12509" y="7867"/>
                  </a:lnTo>
                  <a:lnTo>
                    <a:pt x="12509" y="7996"/>
                  </a:lnTo>
                  <a:lnTo>
                    <a:pt x="12638" y="8124"/>
                  </a:lnTo>
                  <a:lnTo>
                    <a:pt x="13541" y="8769"/>
                  </a:lnTo>
                  <a:lnTo>
                    <a:pt x="13670" y="8769"/>
                  </a:lnTo>
                  <a:lnTo>
                    <a:pt x="13799" y="8640"/>
                  </a:lnTo>
                  <a:lnTo>
                    <a:pt x="13928" y="8382"/>
                  </a:lnTo>
                  <a:lnTo>
                    <a:pt x="13799" y="8253"/>
                  </a:lnTo>
                  <a:lnTo>
                    <a:pt x="12896" y="7738"/>
                  </a:lnTo>
                  <a:close/>
                  <a:moveTo>
                    <a:pt x="14443" y="8769"/>
                  </a:moveTo>
                  <a:lnTo>
                    <a:pt x="14314" y="8898"/>
                  </a:lnTo>
                  <a:lnTo>
                    <a:pt x="14314" y="9156"/>
                  </a:lnTo>
                  <a:lnTo>
                    <a:pt x="14314" y="9285"/>
                  </a:lnTo>
                  <a:lnTo>
                    <a:pt x="15217" y="9801"/>
                  </a:lnTo>
                  <a:lnTo>
                    <a:pt x="15346" y="9801"/>
                  </a:lnTo>
                  <a:lnTo>
                    <a:pt x="15604" y="9672"/>
                  </a:lnTo>
                  <a:lnTo>
                    <a:pt x="15604" y="9543"/>
                  </a:lnTo>
                  <a:lnTo>
                    <a:pt x="15475" y="9414"/>
                  </a:lnTo>
                  <a:lnTo>
                    <a:pt x="14701" y="8769"/>
                  </a:lnTo>
                  <a:close/>
                  <a:moveTo>
                    <a:pt x="16249" y="9930"/>
                  </a:moveTo>
                  <a:lnTo>
                    <a:pt x="16120" y="10059"/>
                  </a:lnTo>
                  <a:lnTo>
                    <a:pt x="15991" y="10188"/>
                  </a:lnTo>
                  <a:lnTo>
                    <a:pt x="16120" y="10317"/>
                  </a:lnTo>
                  <a:lnTo>
                    <a:pt x="17023" y="10961"/>
                  </a:lnTo>
                  <a:lnTo>
                    <a:pt x="17151" y="10961"/>
                  </a:lnTo>
                  <a:lnTo>
                    <a:pt x="17409" y="10833"/>
                  </a:lnTo>
                  <a:lnTo>
                    <a:pt x="17409" y="10575"/>
                  </a:lnTo>
                  <a:lnTo>
                    <a:pt x="17280" y="10446"/>
                  </a:lnTo>
                  <a:lnTo>
                    <a:pt x="16378" y="9930"/>
                  </a:lnTo>
                  <a:close/>
                  <a:moveTo>
                    <a:pt x="18054" y="10961"/>
                  </a:moveTo>
                  <a:lnTo>
                    <a:pt x="17796" y="11090"/>
                  </a:lnTo>
                  <a:lnTo>
                    <a:pt x="17796" y="11348"/>
                  </a:lnTo>
                  <a:lnTo>
                    <a:pt x="17925" y="11477"/>
                  </a:lnTo>
                  <a:lnTo>
                    <a:pt x="18828" y="11993"/>
                  </a:lnTo>
                  <a:lnTo>
                    <a:pt x="18957" y="11993"/>
                  </a:lnTo>
                  <a:lnTo>
                    <a:pt x="19215" y="11864"/>
                  </a:lnTo>
                  <a:lnTo>
                    <a:pt x="19215" y="11735"/>
                  </a:lnTo>
                  <a:lnTo>
                    <a:pt x="19086" y="11606"/>
                  </a:lnTo>
                  <a:lnTo>
                    <a:pt x="18183" y="10961"/>
                  </a:lnTo>
                  <a:close/>
                  <a:moveTo>
                    <a:pt x="19731" y="12122"/>
                  </a:moveTo>
                  <a:lnTo>
                    <a:pt x="19602" y="12251"/>
                  </a:lnTo>
                  <a:lnTo>
                    <a:pt x="19602" y="12380"/>
                  </a:lnTo>
                  <a:lnTo>
                    <a:pt x="19731" y="12509"/>
                  </a:lnTo>
                  <a:lnTo>
                    <a:pt x="20633" y="13154"/>
                  </a:lnTo>
                  <a:lnTo>
                    <a:pt x="20762" y="13154"/>
                  </a:lnTo>
                  <a:lnTo>
                    <a:pt x="21020" y="13025"/>
                  </a:lnTo>
                  <a:lnTo>
                    <a:pt x="21020" y="12767"/>
                  </a:lnTo>
                  <a:lnTo>
                    <a:pt x="20891" y="12638"/>
                  </a:lnTo>
                  <a:lnTo>
                    <a:pt x="19988" y="12122"/>
                  </a:lnTo>
                  <a:close/>
                  <a:moveTo>
                    <a:pt x="21536" y="13154"/>
                  </a:moveTo>
                  <a:lnTo>
                    <a:pt x="21407" y="13283"/>
                  </a:lnTo>
                  <a:lnTo>
                    <a:pt x="21407" y="13541"/>
                  </a:lnTo>
                  <a:lnTo>
                    <a:pt x="21536" y="13669"/>
                  </a:lnTo>
                  <a:lnTo>
                    <a:pt x="22439" y="14185"/>
                  </a:lnTo>
                  <a:lnTo>
                    <a:pt x="22568" y="14185"/>
                  </a:lnTo>
                  <a:lnTo>
                    <a:pt x="22696" y="14056"/>
                  </a:lnTo>
                  <a:lnTo>
                    <a:pt x="22825" y="13927"/>
                  </a:lnTo>
                  <a:lnTo>
                    <a:pt x="22696" y="13798"/>
                  </a:lnTo>
                  <a:lnTo>
                    <a:pt x="21794" y="13154"/>
                  </a:lnTo>
                  <a:close/>
                  <a:moveTo>
                    <a:pt x="23341" y="14314"/>
                  </a:moveTo>
                  <a:lnTo>
                    <a:pt x="23212" y="14443"/>
                  </a:lnTo>
                  <a:lnTo>
                    <a:pt x="23212" y="14572"/>
                  </a:lnTo>
                  <a:lnTo>
                    <a:pt x="23212" y="14701"/>
                  </a:lnTo>
                  <a:lnTo>
                    <a:pt x="24115" y="15346"/>
                  </a:lnTo>
                  <a:lnTo>
                    <a:pt x="24244" y="15346"/>
                  </a:lnTo>
                  <a:lnTo>
                    <a:pt x="24502" y="15217"/>
                  </a:lnTo>
                  <a:lnTo>
                    <a:pt x="24502" y="14959"/>
                  </a:lnTo>
                  <a:lnTo>
                    <a:pt x="24373" y="14830"/>
                  </a:lnTo>
                  <a:lnTo>
                    <a:pt x="23599" y="14314"/>
                  </a:lnTo>
                  <a:close/>
                  <a:moveTo>
                    <a:pt x="25147" y="15346"/>
                  </a:moveTo>
                  <a:lnTo>
                    <a:pt x="25018" y="15475"/>
                  </a:lnTo>
                  <a:lnTo>
                    <a:pt x="24889" y="15733"/>
                  </a:lnTo>
                  <a:lnTo>
                    <a:pt x="25018" y="15862"/>
                  </a:lnTo>
                  <a:lnTo>
                    <a:pt x="25920" y="16378"/>
                  </a:lnTo>
                  <a:lnTo>
                    <a:pt x="26049" y="16378"/>
                  </a:lnTo>
                  <a:lnTo>
                    <a:pt x="26307" y="16249"/>
                  </a:lnTo>
                  <a:lnTo>
                    <a:pt x="26307" y="16120"/>
                  </a:lnTo>
                  <a:lnTo>
                    <a:pt x="26178" y="15991"/>
                  </a:lnTo>
                  <a:lnTo>
                    <a:pt x="25276" y="15346"/>
                  </a:lnTo>
                  <a:close/>
                  <a:moveTo>
                    <a:pt x="26952" y="16506"/>
                  </a:moveTo>
                  <a:lnTo>
                    <a:pt x="26694" y="16635"/>
                  </a:lnTo>
                  <a:lnTo>
                    <a:pt x="26694" y="16764"/>
                  </a:lnTo>
                  <a:lnTo>
                    <a:pt x="26823" y="16893"/>
                  </a:lnTo>
                  <a:lnTo>
                    <a:pt x="27726" y="17538"/>
                  </a:lnTo>
                  <a:lnTo>
                    <a:pt x="27855" y="17538"/>
                  </a:lnTo>
                  <a:lnTo>
                    <a:pt x="28113" y="17409"/>
                  </a:lnTo>
                  <a:lnTo>
                    <a:pt x="28113" y="17151"/>
                  </a:lnTo>
                  <a:lnTo>
                    <a:pt x="27984" y="17022"/>
                  </a:lnTo>
                  <a:lnTo>
                    <a:pt x="27081" y="16506"/>
                  </a:lnTo>
                  <a:close/>
                  <a:moveTo>
                    <a:pt x="28757" y="17538"/>
                  </a:moveTo>
                  <a:lnTo>
                    <a:pt x="28499" y="17667"/>
                  </a:lnTo>
                  <a:lnTo>
                    <a:pt x="28499" y="17925"/>
                  </a:lnTo>
                  <a:lnTo>
                    <a:pt x="28628" y="18054"/>
                  </a:lnTo>
                  <a:lnTo>
                    <a:pt x="29531" y="18570"/>
                  </a:lnTo>
                  <a:lnTo>
                    <a:pt x="29660" y="18570"/>
                  </a:lnTo>
                  <a:lnTo>
                    <a:pt x="29918" y="18441"/>
                  </a:lnTo>
                  <a:lnTo>
                    <a:pt x="29918" y="18312"/>
                  </a:lnTo>
                  <a:lnTo>
                    <a:pt x="29789" y="18183"/>
                  </a:lnTo>
                  <a:lnTo>
                    <a:pt x="28886" y="17538"/>
                  </a:lnTo>
                  <a:close/>
                  <a:moveTo>
                    <a:pt x="30434" y="18699"/>
                  </a:moveTo>
                  <a:lnTo>
                    <a:pt x="30305" y="18828"/>
                  </a:lnTo>
                  <a:lnTo>
                    <a:pt x="30305" y="18957"/>
                  </a:lnTo>
                  <a:lnTo>
                    <a:pt x="30434" y="19086"/>
                  </a:lnTo>
                  <a:lnTo>
                    <a:pt x="31336" y="19730"/>
                  </a:lnTo>
                  <a:lnTo>
                    <a:pt x="31465" y="19730"/>
                  </a:lnTo>
                  <a:lnTo>
                    <a:pt x="31594" y="19601"/>
                  </a:lnTo>
                  <a:lnTo>
                    <a:pt x="31723" y="19343"/>
                  </a:lnTo>
                  <a:lnTo>
                    <a:pt x="31594" y="19215"/>
                  </a:lnTo>
                  <a:lnTo>
                    <a:pt x="30692" y="18699"/>
                  </a:lnTo>
                  <a:close/>
                  <a:moveTo>
                    <a:pt x="32239" y="19730"/>
                  </a:moveTo>
                  <a:lnTo>
                    <a:pt x="32110" y="19859"/>
                  </a:lnTo>
                  <a:lnTo>
                    <a:pt x="32110" y="20117"/>
                  </a:lnTo>
                  <a:lnTo>
                    <a:pt x="32239" y="20246"/>
                  </a:lnTo>
                  <a:lnTo>
                    <a:pt x="33013" y="20762"/>
                  </a:lnTo>
                  <a:lnTo>
                    <a:pt x="33142" y="20762"/>
                  </a:lnTo>
                  <a:lnTo>
                    <a:pt x="33400" y="20633"/>
                  </a:lnTo>
                  <a:lnTo>
                    <a:pt x="33400" y="20504"/>
                  </a:lnTo>
                  <a:lnTo>
                    <a:pt x="33400" y="20375"/>
                  </a:lnTo>
                  <a:lnTo>
                    <a:pt x="32497" y="19730"/>
                  </a:lnTo>
                  <a:close/>
                  <a:moveTo>
                    <a:pt x="34044" y="20891"/>
                  </a:moveTo>
                  <a:lnTo>
                    <a:pt x="33915" y="21020"/>
                  </a:lnTo>
                  <a:lnTo>
                    <a:pt x="33786" y="21149"/>
                  </a:lnTo>
                  <a:lnTo>
                    <a:pt x="33915" y="21278"/>
                  </a:lnTo>
                  <a:lnTo>
                    <a:pt x="34818" y="21923"/>
                  </a:lnTo>
                  <a:lnTo>
                    <a:pt x="34947" y="21923"/>
                  </a:lnTo>
                  <a:lnTo>
                    <a:pt x="35205" y="21794"/>
                  </a:lnTo>
                  <a:lnTo>
                    <a:pt x="35205" y="21536"/>
                  </a:lnTo>
                  <a:lnTo>
                    <a:pt x="35076" y="21407"/>
                  </a:lnTo>
                  <a:lnTo>
                    <a:pt x="34173" y="2089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4030800" y="3413600"/>
              <a:ext cx="25825" cy="19375"/>
            </a:xfrm>
            <a:custGeom>
              <a:avLst/>
              <a:gdLst/>
              <a:ahLst/>
              <a:cxnLst/>
              <a:rect l="l" t="t" r="r" b="b"/>
              <a:pathLst>
                <a:path w="1033" h="775" extrusionOk="0">
                  <a:moveTo>
                    <a:pt x="259" y="1"/>
                  </a:moveTo>
                  <a:lnTo>
                    <a:pt x="130" y="130"/>
                  </a:lnTo>
                  <a:lnTo>
                    <a:pt x="1" y="387"/>
                  </a:lnTo>
                  <a:lnTo>
                    <a:pt x="130" y="516"/>
                  </a:lnTo>
                  <a:lnTo>
                    <a:pt x="646" y="774"/>
                  </a:lnTo>
                  <a:lnTo>
                    <a:pt x="775" y="774"/>
                  </a:lnTo>
                  <a:lnTo>
                    <a:pt x="904" y="645"/>
                  </a:lnTo>
                  <a:lnTo>
                    <a:pt x="1032" y="516"/>
                  </a:lnTo>
                  <a:lnTo>
                    <a:pt x="904" y="258"/>
                  </a:lnTo>
                  <a:lnTo>
                    <a:pt x="388"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4952825" y="4828875"/>
              <a:ext cx="1125150" cy="648000"/>
            </a:xfrm>
            <a:custGeom>
              <a:avLst/>
              <a:gdLst/>
              <a:ahLst/>
              <a:cxnLst/>
              <a:rect l="l" t="t" r="r" b="b"/>
              <a:pathLst>
                <a:path w="45006" h="25920" extrusionOk="0">
                  <a:moveTo>
                    <a:pt x="22568" y="0"/>
                  </a:moveTo>
                  <a:lnTo>
                    <a:pt x="20375" y="129"/>
                  </a:lnTo>
                  <a:lnTo>
                    <a:pt x="18183" y="258"/>
                  </a:lnTo>
                  <a:lnTo>
                    <a:pt x="16120" y="516"/>
                  </a:lnTo>
                  <a:lnTo>
                    <a:pt x="14057" y="903"/>
                  </a:lnTo>
                  <a:lnTo>
                    <a:pt x="12122" y="1548"/>
                  </a:lnTo>
                  <a:lnTo>
                    <a:pt x="10188" y="2193"/>
                  </a:lnTo>
                  <a:lnTo>
                    <a:pt x="8383" y="2966"/>
                  </a:lnTo>
                  <a:lnTo>
                    <a:pt x="6577" y="3869"/>
                  </a:lnTo>
                  <a:lnTo>
                    <a:pt x="5159" y="4772"/>
                  </a:lnTo>
                  <a:lnTo>
                    <a:pt x="3740" y="5803"/>
                  </a:lnTo>
                  <a:lnTo>
                    <a:pt x="2580" y="6964"/>
                  </a:lnTo>
                  <a:lnTo>
                    <a:pt x="1677" y="8124"/>
                  </a:lnTo>
                  <a:lnTo>
                    <a:pt x="1032" y="9285"/>
                  </a:lnTo>
                  <a:lnTo>
                    <a:pt x="516" y="10446"/>
                  </a:lnTo>
                  <a:lnTo>
                    <a:pt x="130" y="11735"/>
                  </a:lnTo>
                  <a:lnTo>
                    <a:pt x="1" y="13025"/>
                  </a:lnTo>
                  <a:lnTo>
                    <a:pt x="130" y="14185"/>
                  </a:lnTo>
                  <a:lnTo>
                    <a:pt x="516" y="15475"/>
                  </a:lnTo>
                  <a:lnTo>
                    <a:pt x="1032" y="16635"/>
                  </a:lnTo>
                  <a:lnTo>
                    <a:pt x="1677" y="17796"/>
                  </a:lnTo>
                  <a:lnTo>
                    <a:pt x="2580" y="18957"/>
                  </a:lnTo>
                  <a:lnTo>
                    <a:pt x="3740" y="20117"/>
                  </a:lnTo>
                  <a:lnTo>
                    <a:pt x="5159" y="21149"/>
                  </a:lnTo>
                  <a:lnTo>
                    <a:pt x="6577" y="22180"/>
                  </a:lnTo>
                  <a:lnTo>
                    <a:pt x="8383" y="23083"/>
                  </a:lnTo>
                  <a:lnTo>
                    <a:pt x="10188" y="23857"/>
                  </a:lnTo>
                  <a:lnTo>
                    <a:pt x="12122" y="24502"/>
                  </a:lnTo>
                  <a:lnTo>
                    <a:pt x="14057" y="25017"/>
                  </a:lnTo>
                  <a:lnTo>
                    <a:pt x="16120" y="25404"/>
                  </a:lnTo>
                  <a:lnTo>
                    <a:pt x="18183" y="25662"/>
                  </a:lnTo>
                  <a:lnTo>
                    <a:pt x="20375" y="25920"/>
                  </a:lnTo>
                  <a:lnTo>
                    <a:pt x="24631" y="25920"/>
                  </a:lnTo>
                  <a:lnTo>
                    <a:pt x="26823" y="25662"/>
                  </a:lnTo>
                  <a:lnTo>
                    <a:pt x="28886" y="25404"/>
                  </a:lnTo>
                  <a:lnTo>
                    <a:pt x="30949" y="25017"/>
                  </a:lnTo>
                  <a:lnTo>
                    <a:pt x="33013" y="24502"/>
                  </a:lnTo>
                  <a:lnTo>
                    <a:pt x="34818" y="23857"/>
                  </a:lnTo>
                  <a:lnTo>
                    <a:pt x="36752" y="23083"/>
                  </a:lnTo>
                  <a:lnTo>
                    <a:pt x="38429" y="22180"/>
                  </a:lnTo>
                  <a:lnTo>
                    <a:pt x="39976" y="21149"/>
                  </a:lnTo>
                  <a:lnTo>
                    <a:pt x="41266" y="20117"/>
                  </a:lnTo>
                  <a:lnTo>
                    <a:pt x="42426" y="18957"/>
                  </a:lnTo>
                  <a:lnTo>
                    <a:pt x="43329" y="17796"/>
                  </a:lnTo>
                  <a:lnTo>
                    <a:pt x="44103" y="16635"/>
                  </a:lnTo>
                  <a:lnTo>
                    <a:pt x="44619" y="15475"/>
                  </a:lnTo>
                  <a:lnTo>
                    <a:pt x="44876" y="14185"/>
                  </a:lnTo>
                  <a:lnTo>
                    <a:pt x="45005" y="13025"/>
                  </a:lnTo>
                  <a:lnTo>
                    <a:pt x="44876" y="11735"/>
                  </a:lnTo>
                  <a:lnTo>
                    <a:pt x="44619" y="10446"/>
                  </a:lnTo>
                  <a:lnTo>
                    <a:pt x="44103" y="9285"/>
                  </a:lnTo>
                  <a:lnTo>
                    <a:pt x="43329" y="8124"/>
                  </a:lnTo>
                  <a:lnTo>
                    <a:pt x="42426" y="6964"/>
                  </a:lnTo>
                  <a:lnTo>
                    <a:pt x="41266" y="5803"/>
                  </a:lnTo>
                  <a:lnTo>
                    <a:pt x="39976" y="4772"/>
                  </a:lnTo>
                  <a:lnTo>
                    <a:pt x="38429" y="3869"/>
                  </a:lnTo>
                  <a:lnTo>
                    <a:pt x="36752" y="2966"/>
                  </a:lnTo>
                  <a:lnTo>
                    <a:pt x="34947" y="2193"/>
                  </a:lnTo>
                  <a:lnTo>
                    <a:pt x="33013" y="1548"/>
                  </a:lnTo>
                  <a:lnTo>
                    <a:pt x="30949" y="903"/>
                  </a:lnTo>
                  <a:lnTo>
                    <a:pt x="28886" y="516"/>
                  </a:lnTo>
                  <a:lnTo>
                    <a:pt x="26823" y="258"/>
                  </a:lnTo>
                  <a:lnTo>
                    <a:pt x="24631" y="129"/>
                  </a:lnTo>
                  <a:lnTo>
                    <a:pt x="225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7"/>
            <p:cNvSpPr/>
            <p:nvPr/>
          </p:nvSpPr>
          <p:spPr>
            <a:xfrm>
              <a:off x="5336475" y="4928800"/>
              <a:ext cx="206350" cy="228925"/>
            </a:xfrm>
            <a:custGeom>
              <a:avLst/>
              <a:gdLst/>
              <a:ahLst/>
              <a:cxnLst/>
              <a:rect l="l" t="t" r="r" b="b"/>
              <a:pathLst>
                <a:path w="8254" h="9157" extrusionOk="0">
                  <a:moveTo>
                    <a:pt x="7995" y="1"/>
                  </a:moveTo>
                  <a:lnTo>
                    <a:pt x="258" y="646"/>
                  </a:lnTo>
                  <a:lnTo>
                    <a:pt x="0" y="5804"/>
                  </a:lnTo>
                  <a:lnTo>
                    <a:pt x="5803" y="9157"/>
                  </a:lnTo>
                  <a:lnTo>
                    <a:pt x="8253" y="7996"/>
                  </a:lnTo>
                  <a:lnTo>
                    <a:pt x="7995" y="1"/>
                  </a:lnTo>
                  <a:close/>
                </a:path>
              </a:pathLst>
            </a:custGeom>
            <a:solidFill>
              <a:srgbClr val="E26F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7"/>
            <p:cNvSpPr/>
            <p:nvPr/>
          </p:nvSpPr>
          <p:spPr>
            <a:xfrm>
              <a:off x="4404775" y="1556675"/>
              <a:ext cx="638350" cy="531950"/>
            </a:xfrm>
            <a:custGeom>
              <a:avLst/>
              <a:gdLst/>
              <a:ahLst/>
              <a:cxnLst/>
              <a:rect l="l" t="t" r="r" b="b"/>
              <a:pathLst>
                <a:path w="25534" h="21278" extrusionOk="0">
                  <a:moveTo>
                    <a:pt x="7093" y="0"/>
                  </a:moveTo>
                  <a:lnTo>
                    <a:pt x="6448" y="387"/>
                  </a:lnTo>
                  <a:lnTo>
                    <a:pt x="5674" y="774"/>
                  </a:lnTo>
                  <a:lnTo>
                    <a:pt x="4772" y="1548"/>
                  </a:lnTo>
                  <a:lnTo>
                    <a:pt x="3740" y="2450"/>
                  </a:lnTo>
                  <a:lnTo>
                    <a:pt x="2580" y="3869"/>
                  </a:lnTo>
                  <a:lnTo>
                    <a:pt x="1677" y="5545"/>
                  </a:lnTo>
                  <a:lnTo>
                    <a:pt x="1161" y="6448"/>
                  </a:lnTo>
                  <a:lnTo>
                    <a:pt x="774" y="7608"/>
                  </a:lnTo>
                  <a:lnTo>
                    <a:pt x="258" y="9156"/>
                  </a:lnTo>
                  <a:lnTo>
                    <a:pt x="0" y="10574"/>
                  </a:lnTo>
                  <a:lnTo>
                    <a:pt x="0" y="11864"/>
                  </a:lnTo>
                  <a:lnTo>
                    <a:pt x="0" y="13282"/>
                  </a:lnTo>
                  <a:lnTo>
                    <a:pt x="129" y="14443"/>
                  </a:lnTo>
                  <a:lnTo>
                    <a:pt x="387" y="15604"/>
                  </a:lnTo>
                  <a:lnTo>
                    <a:pt x="774" y="16635"/>
                  </a:lnTo>
                  <a:lnTo>
                    <a:pt x="1161" y="17538"/>
                  </a:lnTo>
                  <a:lnTo>
                    <a:pt x="2064" y="19085"/>
                  </a:lnTo>
                  <a:lnTo>
                    <a:pt x="2837" y="20246"/>
                  </a:lnTo>
                  <a:lnTo>
                    <a:pt x="3740" y="21149"/>
                  </a:lnTo>
                  <a:lnTo>
                    <a:pt x="18828" y="21278"/>
                  </a:lnTo>
                  <a:lnTo>
                    <a:pt x="25533" y="6835"/>
                  </a:lnTo>
                  <a:lnTo>
                    <a:pt x="23212" y="5416"/>
                  </a:lnTo>
                  <a:lnTo>
                    <a:pt x="20891" y="4127"/>
                  </a:lnTo>
                  <a:lnTo>
                    <a:pt x="18441" y="3095"/>
                  </a:lnTo>
                  <a:lnTo>
                    <a:pt x="16120" y="2192"/>
                  </a:lnTo>
                  <a:lnTo>
                    <a:pt x="13927" y="1419"/>
                  </a:lnTo>
                  <a:lnTo>
                    <a:pt x="11606" y="774"/>
                  </a:lnTo>
                  <a:lnTo>
                    <a:pt x="9414" y="258"/>
                  </a:lnTo>
                  <a:lnTo>
                    <a:pt x="7093"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7"/>
            <p:cNvSpPr/>
            <p:nvPr/>
          </p:nvSpPr>
          <p:spPr>
            <a:xfrm>
              <a:off x="4675575" y="3249175"/>
              <a:ext cx="1386275" cy="1025225"/>
            </a:xfrm>
            <a:custGeom>
              <a:avLst/>
              <a:gdLst/>
              <a:ahLst/>
              <a:cxnLst/>
              <a:rect l="l" t="t" r="r" b="b"/>
              <a:pathLst>
                <a:path w="55451" h="41009" extrusionOk="0">
                  <a:moveTo>
                    <a:pt x="10188" y="1"/>
                  </a:moveTo>
                  <a:lnTo>
                    <a:pt x="1" y="5933"/>
                  </a:lnTo>
                  <a:lnTo>
                    <a:pt x="5675" y="11607"/>
                  </a:lnTo>
                  <a:lnTo>
                    <a:pt x="16636" y="14702"/>
                  </a:lnTo>
                  <a:lnTo>
                    <a:pt x="36881" y="17539"/>
                  </a:lnTo>
                  <a:lnTo>
                    <a:pt x="12896" y="33529"/>
                  </a:lnTo>
                  <a:lnTo>
                    <a:pt x="14185" y="34947"/>
                  </a:lnTo>
                  <a:lnTo>
                    <a:pt x="15604" y="36237"/>
                  </a:lnTo>
                  <a:lnTo>
                    <a:pt x="16894" y="37398"/>
                  </a:lnTo>
                  <a:lnTo>
                    <a:pt x="18441" y="38429"/>
                  </a:lnTo>
                  <a:lnTo>
                    <a:pt x="19859" y="39332"/>
                  </a:lnTo>
                  <a:lnTo>
                    <a:pt x="21407" y="40106"/>
                  </a:lnTo>
                  <a:lnTo>
                    <a:pt x="22954" y="40621"/>
                  </a:lnTo>
                  <a:lnTo>
                    <a:pt x="24502" y="41008"/>
                  </a:lnTo>
                  <a:lnTo>
                    <a:pt x="29015" y="37784"/>
                  </a:lnTo>
                  <a:lnTo>
                    <a:pt x="39203" y="30305"/>
                  </a:lnTo>
                  <a:lnTo>
                    <a:pt x="44619" y="26179"/>
                  </a:lnTo>
                  <a:lnTo>
                    <a:pt x="49519" y="22181"/>
                  </a:lnTo>
                  <a:lnTo>
                    <a:pt x="51582" y="20505"/>
                  </a:lnTo>
                  <a:lnTo>
                    <a:pt x="53258" y="18957"/>
                  </a:lnTo>
                  <a:lnTo>
                    <a:pt x="54419" y="17797"/>
                  </a:lnTo>
                  <a:lnTo>
                    <a:pt x="55064" y="16894"/>
                  </a:lnTo>
                  <a:lnTo>
                    <a:pt x="55322" y="16120"/>
                  </a:lnTo>
                  <a:lnTo>
                    <a:pt x="55451" y="15346"/>
                  </a:lnTo>
                  <a:lnTo>
                    <a:pt x="55451" y="14702"/>
                  </a:lnTo>
                  <a:lnTo>
                    <a:pt x="55451" y="13928"/>
                  </a:lnTo>
                  <a:lnTo>
                    <a:pt x="55322" y="13154"/>
                  </a:lnTo>
                  <a:lnTo>
                    <a:pt x="55064" y="12380"/>
                  </a:lnTo>
                  <a:lnTo>
                    <a:pt x="54419" y="10833"/>
                  </a:lnTo>
                  <a:lnTo>
                    <a:pt x="53645" y="9543"/>
                  </a:lnTo>
                  <a:lnTo>
                    <a:pt x="52614" y="8383"/>
                  </a:lnTo>
                  <a:lnTo>
                    <a:pt x="51582" y="7351"/>
                  </a:lnTo>
                  <a:lnTo>
                    <a:pt x="50937" y="7093"/>
                  </a:lnTo>
                  <a:lnTo>
                    <a:pt x="50421" y="6835"/>
                  </a:lnTo>
                  <a:lnTo>
                    <a:pt x="49390" y="6449"/>
                  </a:lnTo>
                  <a:lnTo>
                    <a:pt x="47713" y="6191"/>
                  </a:lnTo>
                  <a:lnTo>
                    <a:pt x="42813" y="5159"/>
                  </a:lnTo>
                  <a:lnTo>
                    <a:pt x="29144" y="2967"/>
                  </a:lnTo>
                  <a:lnTo>
                    <a:pt x="10188" y="1"/>
                  </a:lnTo>
                  <a:close/>
                </a:path>
              </a:pathLst>
            </a:custGeom>
            <a:solidFill>
              <a:srgbClr val="0A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7"/>
            <p:cNvSpPr/>
            <p:nvPr/>
          </p:nvSpPr>
          <p:spPr>
            <a:xfrm>
              <a:off x="4298375" y="3349125"/>
              <a:ext cx="1373400" cy="1640950"/>
            </a:xfrm>
            <a:custGeom>
              <a:avLst/>
              <a:gdLst/>
              <a:ahLst/>
              <a:cxnLst/>
              <a:rect l="l" t="t" r="r" b="b"/>
              <a:pathLst>
                <a:path w="54936" h="65638" extrusionOk="0">
                  <a:moveTo>
                    <a:pt x="20763" y="0"/>
                  </a:moveTo>
                  <a:lnTo>
                    <a:pt x="1" y="3611"/>
                  </a:lnTo>
                  <a:lnTo>
                    <a:pt x="1" y="4772"/>
                  </a:lnTo>
                  <a:lnTo>
                    <a:pt x="130" y="5932"/>
                  </a:lnTo>
                  <a:lnTo>
                    <a:pt x="259" y="7351"/>
                  </a:lnTo>
                  <a:lnTo>
                    <a:pt x="775" y="8898"/>
                  </a:lnTo>
                  <a:lnTo>
                    <a:pt x="1162" y="9672"/>
                  </a:lnTo>
                  <a:lnTo>
                    <a:pt x="1548" y="10446"/>
                  </a:lnTo>
                  <a:lnTo>
                    <a:pt x="2064" y="11091"/>
                  </a:lnTo>
                  <a:lnTo>
                    <a:pt x="2580" y="11735"/>
                  </a:lnTo>
                  <a:lnTo>
                    <a:pt x="3225" y="12251"/>
                  </a:lnTo>
                  <a:lnTo>
                    <a:pt x="4128" y="12767"/>
                  </a:lnTo>
                  <a:lnTo>
                    <a:pt x="11478" y="15862"/>
                  </a:lnTo>
                  <a:lnTo>
                    <a:pt x="23471" y="20762"/>
                  </a:lnTo>
                  <a:lnTo>
                    <a:pt x="39461" y="27210"/>
                  </a:lnTo>
                  <a:lnTo>
                    <a:pt x="40106" y="65122"/>
                  </a:lnTo>
                  <a:lnTo>
                    <a:pt x="41395" y="65380"/>
                  </a:lnTo>
                  <a:lnTo>
                    <a:pt x="43072" y="65509"/>
                  </a:lnTo>
                  <a:lnTo>
                    <a:pt x="45006" y="65638"/>
                  </a:lnTo>
                  <a:lnTo>
                    <a:pt x="47327" y="65638"/>
                  </a:lnTo>
                  <a:lnTo>
                    <a:pt x="49777" y="65251"/>
                  </a:lnTo>
                  <a:lnTo>
                    <a:pt x="51067" y="64993"/>
                  </a:lnTo>
                  <a:lnTo>
                    <a:pt x="52356" y="64606"/>
                  </a:lnTo>
                  <a:lnTo>
                    <a:pt x="53646" y="64091"/>
                  </a:lnTo>
                  <a:lnTo>
                    <a:pt x="54935" y="63446"/>
                  </a:lnTo>
                  <a:lnTo>
                    <a:pt x="54548" y="22309"/>
                  </a:lnTo>
                  <a:lnTo>
                    <a:pt x="33013" y="5932"/>
                  </a:lnTo>
                  <a:lnTo>
                    <a:pt x="20763" y="0"/>
                  </a:lnTo>
                  <a:close/>
                </a:path>
              </a:pathLst>
            </a:custGeom>
            <a:solidFill>
              <a:srgbClr val="0A2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7"/>
            <p:cNvSpPr/>
            <p:nvPr/>
          </p:nvSpPr>
          <p:spPr>
            <a:xfrm>
              <a:off x="4121075" y="2098275"/>
              <a:ext cx="1473325" cy="1383050"/>
            </a:xfrm>
            <a:custGeom>
              <a:avLst/>
              <a:gdLst/>
              <a:ahLst/>
              <a:cxnLst/>
              <a:rect l="l" t="t" r="r" b="b"/>
              <a:pathLst>
                <a:path w="58933" h="55322" extrusionOk="0">
                  <a:moveTo>
                    <a:pt x="15862" y="0"/>
                  </a:moveTo>
                  <a:lnTo>
                    <a:pt x="14314" y="258"/>
                  </a:lnTo>
                  <a:lnTo>
                    <a:pt x="12896" y="516"/>
                  </a:lnTo>
                  <a:lnTo>
                    <a:pt x="11477" y="1032"/>
                  </a:lnTo>
                  <a:lnTo>
                    <a:pt x="10188" y="1548"/>
                  </a:lnTo>
                  <a:lnTo>
                    <a:pt x="9027" y="2322"/>
                  </a:lnTo>
                  <a:lnTo>
                    <a:pt x="7867" y="3095"/>
                  </a:lnTo>
                  <a:lnTo>
                    <a:pt x="6835" y="3998"/>
                  </a:lnTo>
                  <a:lnTo>
                    <a:pt x="5803" y="5030"/>
                  </a:lnTo>
                  <a:lnTo>
                    <a:pt x="4901" y="6061"/>
                  </a:lnTo>
                  <a:lnTo>
                    <a:pt x="3998" y="7093"/>
                  </a:lnTo>
                  <a:lnTo>
                    <a:pt x="2580" y="9285"/>
                  </a:lnTo>
                  <a:lnTo>
                    <a:pt x="1419" y="11477"/>
                  </a:lnTo>
                  <a:lnTo>
                    <a:pt x="645" y="13412"/>
                  </a:lnTo>
                  <a:lnTo>
                    <a:pt x="129" y="15088"/>
                  </a:lnTo>
                  <a:lnTo>
                    <a:pt x="1" y="16249"/>
                  </a:lnTo>
                  <a:lnTo>
                    <a:pt x="1" y="17925"/>
                  </a:lnTo>
                  <a:lnTo>
                    <a:pt x="516" y="22696"/>
                  </a:lnTo>
                  <a:lnTo>
                    <a:pt x="1419" y="28886"/>
                  </a:lnTo>
                  <a:lnTo>
                    <a:pt x="2580" y="35592"/>
                  </a:lnTo>
                  <a:lnTo>
                    <a:pt x="3740" y="42297"/>
                  </a:lnTo>
                  <a:lnTo>
                    <a:pt x="4901" y="48229"/>
                  </a:lnTo>
                  <a:lnTo>
                    <a:pt x="5932" y="52485"/>
                  </a:lnTo>
                  <a:lnTo>
                    <a:pt x="6448" y="54548"/>
                  </a:lnTo>
                  <a:lnTo>
                    <a:pt x="6577" y="54806"/>
                  </a:lnTo>
                  <a:lnTo>
                    <a:pt x="6835" y="54935"/>
                  </a:lnTo>
                  <a:lnTo>
                    <a:pt x="7609" y="55064"/>
                  </a:lnTo>
                  <a:lnTo>
                    <a:pt x="8640" y="55322"/>
                  </a:lnTo>
                  <a:lnTo>
                    <a:pt x="13154" y="55322"/>
                  </a:lnTo>
                  <a:lnTo>
                    <a:pt x="16893" y="54935"/>
                  </a:lnTo>
                  <a:lnTo>
                    <a:pt x="20891" y="54419"/>
                  </a:lnTo>
                  <a:lnTo>
                    <a:pt x="24760" y="53645"/>
                  </a:lnTo>
                  <a:lnTo>
                    <a:pt x="26565" y="53258"/>
                  </a:lnTo>
                  <a:lnTo>
                    <a:pt x="28112" y="52743"/>
                  </a:lnTo>
                  <a:lnTo>
                    <a:pt x="29402" y="52227"/>
                  </a:lnTo>
                  <a:lnTo>
                    <a:pt x="30563" y="51711"/>
                  </a:lnTo>
                  <a:lnTo>
                    <a:pt x="32368" y="50679"/>
                  </a:lnTo>
                  <a:lnTo>
                    <a:pt x="33657" y="49648"/>
                  </a:lnTo>
                  <a:lnTo>
                    <a:pt x="34689" y="48745"/>
                  </a:lnTo>
                  <a:lnTo>
                    <a:pt x="35463" y="47842"/>
                  </a:lnTo>
                  <a:lnTo>
                    <a:pt x="35979" y="47069"/>
                  </a:lnTo>
                  <a:lnTo>
                    <a:pt x="36237" y="46553"/>
                  </a:lnTo>
                  <a:lnTo>
                    <a:pt x="36494" y="46037"/>
                  </a:lnTo>
                  <a:lnTo>
                    <a:pt x="34302" y="26952"/>
                  </a:lnTo>
                  <a:lnTo>
                    <a:pt x="34302" y="26952"/>
                  </a:lnTo>
                  <a:lnTo>
                    <a:pt x="36752" y="28241"/>
                  </a:lnTo>
                  <a:lnTo>
                    <a:pt x="39460" y="29660"/>
                  </a:lnTo>
                  <a:lnTo>
                    <a:pt x="42684" y="31336"/>
                  </a:lnTo>
                  <a:lnTo>
                    <a:pt x="46295" y="33013"/>
                  </a:lnTo>
                  <a:lnTo>
                    <a:pt x="50164" y="34560"/>
                  </a:lnTo>
                  <a:lnTo>
                    <a:pt x="53774" y="35850"/>
                  </a:lnTo>
                  <a:lnTo>
                    <a:pt x="55451" y="36365"/>
                  </a:lnTo>
                  <a:lnTo>
                    <a:pt x="56998" y="36623"/>
                  </a:lnTo>
                  <a:lnTo>
                    <a:pt x="56998" y="36365"/>
                  </a:lnTo>
                  <a:lnTo>
                    <a:pt x="57127" y="35334"/>
                  </a:lnTo>
                  <a:lnTo>
                    <a:pt x="57901" y="31981"/>
                  </a:lnTo>
                  <a:lnTo>
                    <a:pt x="58932" y="27081"/>
                  </a:lnTo>
                  <a:lnTo>
                    <a:pt x="56740" y="26049"/>
                  </a:lnTo>
                  <a:lnTo>
                    <a:pt x="51195" y="23341"/>
                  </a:lnTo>
                  <a:lnTo>
                    <a:pt x="44747" y="20117"/>
                  </a:lnTo>
                  <a:lnTo>
                    <a:pt x="41911" y="18441"/>
                  </a:lnTo>
                  <a:lnTo>
                    <a:pt x="39589" y="17022"/>
                  </a:lnTo>
                  <a:lnTo>
                    <a:pt x="38558" y="16249"/>
                  </a:lnTo>
                  <a:lnTo>
                    <a:pt x="37784" y="15475"/>
                  </a:lnTo>
                  <a:lnTo>
                    <a:pt x="36881" y="14572"/>
                  </a:lnTo>
                  <a:lnTo>
                    <a:pt x="36108" y="13669"/>
                  </a:lnTo>
                  <a:lnTo>
                    <a:pt x="34818" y="11606"/>
                  </a:lnTo>
                  <a:lnTo>
                    <a:pt x="33657" y="9543"/>
                  </a:lnTo>
                  <a:lnTo>
                    <a:pt x="32884" y="7738"/>
                  </a:lnTo>
                  <a:lnTo>
                    <a:pt x="32239" y="6190"/>
                  </a:lnTo>
                  <a:lnTo>
                    <a:pt x="31723" y="4772"/>
                  </a:lnTo>
                  <a:lnTo>
                    <a:pt x="30563" y="3998"/>
                  </a:lnTo>
                  <a:lnTo>
                    <a:pt x="28886" y="2966"/>
                  </a:lnTo>
                  <a:lnTo>
                    <a:pt x="26694" y="2064"/>
                  </a:lnTo>
                  <a:lnTo>
                    <a:pt x="24244" y="1161"/>
                  </a:lnTo>
                  <a:lnTo>
                    <a:pt x="21536" y="387"/>
                  </a:lnTo>
                  <a:lnTo>
                    <a:pt x="20117" y="129"/>
                  </a:lnTo>
                  <a:lnTo>
                    <a:pt x="1869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7"/>
            <p:cNvSpPr/>
            <p:nvPr/>
          </p:nvSpPr>
          <p:spPr>
            <a:xfrm>
              <a:off x="4443450" y="1949975"/>
              <a:ext cx="235375" cy="535175"/>
            </a:xfrm>
            <a:custGeom>
              <a:avLst/>
              <a:gdLst/>
              <a:ahLst/>
              <a:cxnLst/>
              <a:rect l="l" t="t" r="r" b="b"/>
              <a:pathLst>
                <a:path w="9415" h="21407" extrusionOk="0">
                  <a:moveTo>
                    <a:pt x="4256" y="0"/>
                  </a:moveTo>
                  <a:lnTo>
                    <a:pt x="1" y="7867"/>
                  </a:lnTo>
                  <a:lnTo>
                    <a:pt x="7867" y="21407"/>
                  </a:lnTo>
                  <a:lnTo>
                    <a:pt x="7351" y="12896"/>
                  </a:lnTo>
                  <a:lnTo>
                    <a:pt x="9415" y="7351"/>
                  </a:lnTo>
                  <a:lnTo>
                    <a:pt x="4256" y="0"/>
                  </a:lnTo>
                  <a:close/>
                </a:path>
              </a:pathLst>
            </a:custGeom>
            <a:solidFill>
              <a:srgbClr val="EF8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7"/>
            <p:cNvSpPr/>
            <p:nvPr/>
          </p:nvSpPr>
          <p:spPr>
            <a:xfrm>
              <a:off x="5184950" y="3033175"/>
              <a:ext cx="873675" cy="290175"/>
            </a:xfrm>
            <a:custGeom>
              <a:avLst/>
              <a:gdLst/>
              <a:ahLst/>
              <a:cxnLst/>
              <a:rect l="l" t="t" r="r" b="b"/>
              <a:pathLst>
                <a:path w="34947" h="11607" extrusionOk="0">
                  <a:moveTo>
                    <a:pt x="13025" y="1"/>
                  </a:moveTo>
                  <a:lnTo>
                    <a:pt x="0" y="11607"/>
                  </a:lnTo>
                  <a:lnTo>
                    <a:pt x="21922" y="11607"/>
                  </a:lnTo>
                  <a:lnTo>
                    <a:pt x="34947" y="1"/>
                  </a:lnTo>
                  <a:close/>
                </a:path>
              </a:pathLst>
            </a:custGeom>
            <a:solidFill>
              <a:srgbClr val="5C6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7"/>
            <p:cNvSpPr/>
            <p:nvPr/>
          </p:nvSpPr>
          <p:spPr>
            <a:xfrm>
              <a:off x="5275200" y="3065425"/>
              <a:ext cx="693175" cy="228925"/>
            </a:xfrm>
            <a:custGeom>
              <a:avLst/>
              <a:gdLst/>
              <a:ahLst/>
              <a:cxnLst/>
              <a:rect l="l" t="t" r="r" b="b"/>
              <a:pathLst>
                <a:path w="27727" h="9157" extrusionOk="0">
                  <a:moveTo>
                    <a:pt x="10317" y="1"/>
                  </a:moveTo>
                  <a:lnTo>
                    <a:pt x="1" y="9156"/>
                  </a:lnTo>
                  <a:lnTo>
                    <a:pt x="17410" y="9156"/>
                  </a:lnTo>
                  <a:lnTo>
                    <a:pt x="277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7"/>
            <p:cNvSpPr/>
            <p:nvPr/>
          </p:nvSpPr>
          <p:spPr>
            <a:xfrm>
              <a:off x="4424125" y="1714625"/>
              <a:ext cx="515825" cy="560975"/>
            </a:xfrm>
            <a:custGeom>
              <a:avLst/>
              <a:gdLst/>
              <a:ahLst/>
              <a:cxnLst/>
              <a:rect l="l" t="t" r="r" b="b"/>
              <a:pathLst>
                <a:path w="20633" h="22439" extrusionOk="0">
                  <a:moveTo>
                    <a:pt x="8124" y="1"/>
                  </a:moveTo>
                  <a:lnTo>
                    <a:pt x="7995" y="259"/>
                  </a:lnTo>
                  <a:lnTo>
                    <a:pt x="7737" y="775"/>
                  </a:lnTo>
                  <a:lnTo>
                    <a:pt x="6706" y="2322"/>
                  </a:lnTo>
                  <a:lnTo>
                    <a:pt x="6061" y="3096"/>
                  </a:lnTo>
                  <a:lnTo>
                    <a:pt x="5287" y="3869"/>
                  </a:lnTo>
                  <a:lnTo>
                    <a:pt x="4514" y="4514"/>
                  </a:lnTo>
                  <a:lnTo>
                    <a:pt x="3869" y="4901"/>
                  </a:lnTo>
                  <a:lnTo>
                    <a:pt x="3482" y="4514"/>
                  </a:lnTo>
                  <a:lnTo>
                    <a:pt x="2450" y="3869"/>
                  </a:lnTo>
                  <a:lnTo>
                    <a:pt x="1934" y="3612"/>
                  </a:lnTo>
                  <a:lnTo>
                    <a:pt x="1032" y="3612"/>
                  </a:lnTo>
                  <a:lnTo>
                    <a:pt x="774" y="3741"/>
                  </a:lnTo>
                  <a:lnTo>
                    <a:pt x="516" y="3869"/>
                  </a:lnTo>
                  <a:lnTo>
                    <a:pt x="258" y="4256"/>
                  </a:lnTo>
                  <a:lnTo>
                    <a:pt x="129" y="4643"/>
                  </a:lnTo>
                  <a:lnTo>
                    <a:pt x="0" y="5030"/>
                  </a:lnTo>
                  <a:lnTo>
                    <a:pt x="129" y="5933"/>
                  </a:lnTo>
                  <a:lnTo>
                    <a:pt x="387" y="6835"/>
                  </a:lnTo>
                  <a:lnTo>
                    <a:pt x="903" y="7738"/>
                  </a:lnTo>
                  <a:lnTo>
                    <a:pt x="1934" y="9286"/>
                  </a:lnTo>
                  <a:lnTo>
                    <a:pt x="2450" y="9930"/>
                  </a:lnTo>
                  <a:lnTo>
                    <a:pt x="2966" y="11736"/>
                  </a:lnTo>
                  <a:lnTo>
                    <a:pt x="3611" y="13670"/>
                  </a:lnTo>
                  <a:lnTo>
                    <a:pt x="4771" y="15862"/>
                  </a:lnTo>
                  <a:lnTo>
                    <a:pt x="5545" y="16894"/>
                  </a:lnTo>
                  <a:lnTo>
                    <a:pt x="6319" y="18054"/>
                  </a:lnTo>
                  <a:lnTo>
                    <a:pt x="7222" y="19086"/>
                  </a:lnTo>
                  <a:lnTo>
                    <a:pt x="8253" y="20118"/>
                  </a:lnTo>
                  <a:lnTo>
                    <a:pt x="9414" y="20891"/>
                  </a:lnTo>
                  <a:lnTo>
                    <a:pt x="10703" y="21665"/>
                  </a:lnTo>
                  <a:lnTo>
                    <a:pt x="12122" y="22181"/>
                  </a:lnTo>
                  <a:lnTo>
                    <a:pt x="13669" y="22439"/>
                  </a:lnTo>
                  <a:lnTo>
                    <a:pt x="15217" y="21020"/>
                  </a:lnTo>
                  <a:lnTo>
                    <a:pt x="16506" y="19602"/>
                  </a:lnTo>
                  <a:lnTo>
                    <a:pt x="17538" y="18054"/>
                  </a:lnTo>
                  <a:lnTo>
                    <a:pt x="18312" y="16507"/>
                  </a:lnTo>
                  <a:lnTo>
                    <a:pt x="19085" y="14960"/>
                  </a:lnTo>
                  <a:lnTo>
                    <a:pt x="19601" y="13412"/>
                  </a:lnTo>
                  <a:lnTo>
                    <a:pt x="19988" y="11994"/>
                  </a:lnTo>
                  <a:lnTo>
                    <a:pt x="20246" y="10446"/>
                  </a:lnTo>
                  <a:lnTo>
                    <a:pt x="20504" y="7867"/>
                  </a:lnTo>
                  <a:lnTo>
                    <a:pt x="20633" y="5804"/>
                  </a:lnTo>
                  <a:lnTo>
                    <a:pt x="20504" y="4385"/>
                  </a:lnTo>
                  <a:lnTo>
                    <a:pt x="20504" y="3869"/>
                  </a:lnTo>
                  <a:lnTo>
                    <a:pt x="18956" y="3869"/>
                  </a:lnTo>
                  <a:lnTo>
                    <a:pt x="17280" y="3741"/>
                  </a:lnTo>
                  <a:lnTo>
                    <a:pt x="15346" y="3483"/>
                  </a:lnTo>
                  <a:lnTo>
                    <a:pt x="13282" y="3096"/>
                  </a:lnTo>
                  <a:lnTo>
                    <a:pt x="12251" y="2709"/>
                  </a:lnTo>
                  <a:lnTo>
                    <a:pt x="11348" y="2451"/>
                  </a:lnTo>
                  <a:lnTo>
                    <a:pt x="10316" y="1935"/>
                  </a:lnTo>
                  <a:lnTo>
                    <a:pt x="9414" y="1419"/>
                  </a:lnTo>
                  <a:lnTo>
                    <a:pt x="8769" y="775"/>
                  </a:lnTo>
                  <a:lnTo>
                    <a:pt x="8124" y="1"/>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7"/>
            <p:cNvSpPr/>
            <p:nvPr/>
          </p:nvSpPr>
          <p:spPr>
            <a:xfrm>
              <a:off x="5149475" y="3033175"/>
              <a:ext cx="332075" cy="222475"/>
            </a:xfrm>
            <a:custGeom>
              <a:avLst/>
              <a:gdLst/>
              <a:ahLst/>
              <a:cxnLst/>
              <a:rect l="l" t="t" r="r" b="b"/>
              <a:pathLst>
                <a:path w="13283" h="8899" extrusionOk="0">
                  <a:moveTo>
                    <a:pt x="8125" y="1"/>
                  </a:moveTo>
                  <a:lnTo>
                    <a:pt x="6964" y="259"/>
                  </a:lnTo>
                  <a:lnTo>
                    <a:pt x="3998" y="904"/>
                  </a:lnTo>
                  <a:lnTo>
                    <a:pt x="1" y="1806"/>
                  </a:lnTo>
                  <a:lnTo>
                    <a:pt x="517" y="8899"/>
                  </a:lnTo>
                  <a:lnTo>
                    <a:pt x="2193" y="8641"/>
                  </a:lnTo>
                  <a:lnTo>
                    <a:pt x="5933" y="7738"/>
                  </a:lnTo>
                  <a:lnTo>
                    <a:pt x="8125" y="7093"/>
                  </a:lnTo>
                  <a:lnTo>
                    <a:pt x="10188" y="6449"/>
                  </a:lnTo>
                  <a:lnTo>
                    <a:pt x="11993" y="5675"/>
                  </a:lnTo>
                  <a:lnTo>
                    <a:pt x="12767" y="5288"/>
                  </a:lnTo>
                  <a:lnTo>
                    <a:pt x="13283" y="4901"/>
                  </a:lnTo>
                  <a:lnTo>
                    <a:pt x="13025" y="3999"/>
                  </a:lnTo>
                  <a:lnTo>
                    <a:pt x="12638" y="3225"/>
                  </a:lnTo>
                  <a:lnTo>
                    <a:pt x="12122" y="2451"/>
                  </a:lnTo>
                  <a:lnTo>
                    <a:pt x="11478" y="1677"/>
                  </a:lnTo>
                  <a:lnTo>
                    <a:pt x="10833" y="1162"/>
                  </a:lnTo>
                  <a:lnTo>
                    <a:pt x="10059" y="646"/>
                  </a:lnTo>
                  <a:lnTo>
                    <a:pt x="9543" y="259"/>
                  </a:lnTo>
                  <a:lnTo>
                    <a:pt x="8899" y="1"/>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7"/>
            <p:cNvSpPr/>
            <p:nvPr/>
          </p:nvSpPr>
          <p:spPr>
            <a:xfrm>
              <a:off x="4559525" y="3042850"/>
              <a:ext cx="622225" cy="425575"/>
            </a:xfrm>
            <a:custGeom>
              <a:avLst/>
              <a:gdLst/>
              <a:ahLst/>
              <a:cxnLst/>
              <a:rect l="l" t="t" r="r" b="b"/>
              <a:pathLst>
                <a:path w="24889" h="17023" extrusionOk="0">
                  <a:moveTo>
                    <a:pt x="21793" y="1"/>
                  </a:moveTo>
                  <a:lnTo>
                    <a:pt x="20246" y="646"/>
                  </a:lnTo>
                  <a:lnTo>
                    <a:pt x="18570" y="1161"/>
                  </a:lnTo>
                  <a:lnTo>
                    <a:pt x="16506" y="1677"/>
                  </a:lnTo>
                  <a:lnTo>
                    <a:pt x="14056" y="2322"/>
                  </a:lnTo>
                  <a:lnTo>
                    <a:pt x="11477" y="2580"/>
                  </a:lnTo>
                  <a:lnTo>
                    <a:pt x="10059" y="2709"/>
                  </a:lnTo>
                  <a:lnTo>
                    <a:pt x="8769" y="2709"/>
                  </a:lnTo>
                  <a:lnTo>
                    <a:pt x="7480" y="2580"/>
                  </a:lnTo>
                  <a:lnTo>
                    <a:pt x="6190" y="2322"/>
                  </a:lnTo>
                  <a:lnTo>
                    <a:pt x="6061" y="2322"/>
                  </a:lnTo>
                  <a:lnTo>
                    <a:pt x="5932" y="2451"/>
                  </a:lnTo>
                  <a:lnTo>
                    <a:pt x="5545" y="2838"/>
                  </a:lnTo>
                  <a:lnTo>
                    <a:pt x="5029" y="3483"/>
                  </a:lnTo>
                  <a:lnTo>
                    <a:pt x="4643" y="4385"/>
                  </a:lnTo>
                  <a:lnTo>
                    <a:pt x="3611" y="6706"/>
                  </a:lnTo>
                  <a:lnTo>
                    <a:pt x="2579" y="9414"/>
                  </a:lnTo>
                  <a:lnTo>
                    <a:pt x="774" y="14573"/>
                  </a:lnTo>
                  <a:lnTo>
                    <a:pt x="0" y="17023"/>
                  </a:lnTo>
                  <a:lnTo>
                    <a:pt x="2966" y="16636"/>
                  </a:lnTo>
                  <a:lnTo>
                    <a:pt x="6061" y="16120"/>
                  </a:lnTo>
                  <a:lnTo>
                    <a:pt x="9930" y="15475"/>
                  </a:lnTo>
                  <a:lnTo>
                    <a:pt x="13927" y="14444"/>
                  </a:lnTo>
                  <a:lnTo>
                    <a:pt x="15991" y="13799"/>
                  </a:lnTo>
                  <a:lnTo>
                    <a:pt x="17925" y="13154"/>
                  </a:lnTo>
                  <a:lnTo>
                    <a:pt x="19859" y="12380"/>
                  </a:lnTo>
                  <a:lnTo>
                    <a:pt x="21536" y="11478"/>
                  </a:lnTo>
                  <a:lnTo>
                    <a:pt x="23083" y="10575"/>
                  </a:lnTo>
                  <a:lnTo>
                    <a:pt x="24373" y="9414"/>
                  </a:lnTo>
                  <a:lnTo>
                    <a:pt x="24759" y="8125"/>
                  </a:lnTo>
                  <a:lnTo>
                    <a:pt x="24888" y="6835"/>
                  </a:lnTo>
                  <a:lnTo>
                    <a:pt x="24888" y="5675"/>
                  </a:lnTo>
                  <a:lnTo>
                    <a:pt x="24888" y="4772"/>
                  </a:lnTo>
                  <a:lnTo>
                    <a:pt x="24759" y="3869"/>
                  </a:lnTo>
                  <a:lnTo>
                    <a:pt x="24501" y="3096"/>
                  </a:lnTo>
                  <a:lnTo>
                    <a:pt x="24244" y="2451"/>
                  </a:lnTo>
                  <a:lnTo>
                    <a:pt x="23857" y="1806"/>
                  </a:lnTo>
                  <a:lnTo>
                    <a:pt x="23212" y="904"/>
                  </a:lnTo>
                  <a:lnTo>
                    <a:pt x="22438" y="388"/>
                  </a:lnTo>
                  <a:lnTo>
                    <a:pt x="217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7"/>
            <p:cNvSpPr/>
            <p:nvPr/>
          </p:nvSpPr>
          <p:spPr>
            <a:xfrm>
              <a:off x="5275200" y="5002950"/>
              <a:ext cx="528750" cy="344975"/>
            </a:xfrm>
            <a:custGeom>
              <a:avLst/>
              <a:gdLst/>
              <a:ahLst/>
              <a:cxnLst/>
              <a:rect l="l" t="t" r="r" b="b"/>
              <a:pathLst>
                <a:path w="21150" h="13799" extrusionOk="0">
                  <a:moveTo>
                    <a:pt x="1548" y="1"/>
                  </a:moveTo>
                  <a:lnTo>
                    <a:pt x="1291" y="388"/>
                  </a:lnTo>
                  <a:lnTo>
                    <a:pt x="775" y="1419"/>
                  </a:lnTo>
                  <a:lnTo>
                    <a:pt x="517" y="2064"/>
                  </a:lnTo>
                  <a:lnTo>
                    <a:pt x="259" y="2838"/>
                  </a:lnTo>
                  <a:lnTo>
                    <a:pt x="130" y="3740"/>
                  </a:lnTo>
                  <a:lnTo>
                    <a:pt x="1" y="4772"/>
                  </a:lnTo>
                  <a:lnTo>
                    <a:pt x="646" y="5546"/>
                  </a:lnTo>
                  <a:lnTo>
                    <a:pt x="1548" y="6448"/>
                  </a:lnTo>
                  <a:lnTo>
                    <a:pt x="2580" y="7222"/>
                  </a:lnTo>
                  <a:lnTo>
                    <a:pt x="3741" y="7996"/>
                  </a:lnTo>
                  <a:lnTo>
                    <a:pt x="6320" y="9543"/>
                  </a:lnTo>
                  <a:lnTo>
                    <a:pt x="9157" y="10833"/>
                  </a:lnTo>
                  <a:lnTo>
                    <a:pt x="11865" y="11865"/>
                  </a:lnTo>
                  <a:lnTo>
                    <a:pt x="14057" y="12767"/>
                  </a:lnTo>
                  <a:lnTo>
                    <a:pt x="16249" y="13541"/>
                  </a:lnTo>
                  <a:lnTo>
                    <a:pt x="16894" y="13670"/>
                  </a:lnTo>
                  <a:lnTo>
                    <a:pt x="17668" y="13799"/>
                  </a:lnTo>
                  <a:lnTo>
                    <a:pt x="19344" y="13799"/>
                  </a:lnTo>
                  <a:lnTo>
                    <a:pt x="20247" y="13541"/>
                  </a:lnTo>
                  <a:lnTo>
                    <a:pt x="20505" y="13283"/>
                  </a:lnTo>
                  <a:lnTo>
                    <a:pt x="20763" y="13025"/>
                  </a:lnTo>
                  <a:lnTo>
                    <a:pt x="21020" y="12767"/>
                  </a:lnTo>
                  <a:lnTo>
                    <a:pt x="21149" y="12380"/>
                  </a:lnTo>
                  <a:lnTo>
                    <a:pt x="21020" y="11865"/>
                  </a:lnTo>
                  <a:lnTo>
                    <a:pt x="20763" y="11220"/>
                  </a:lnTo>
                  <a:lnTo>
                    <a:pt x="20247" y="10575"/>
                  </a:lnTo>
                  <a:lnTo>
                    <a:pt x="19602" y="9801"/>
                  </a:lnTo>
                  <a:lnTo>
                    <a:pt x="18054" y="8125"/>
                  </a:lnTo>
                  <a:lnTo>
                    <a:pt x="16120" y="6448"/>
                  </a:lnTo>
                  <a:lnTo>
                    <a:pt x="12381" y="3612"/>
                  </a:lnTo>
                  <a:lnTo>
                    <a:pt x="10704" y="2451"/>
                  </a:lnTo>
                  <a:lnTo>
                    <a:pt x="10188" y="2451"/>
                  </a:lnTo>
                  <a:lnTo>
                    <a:pt x="9673" y="2580"/>
                  </a:lnTo>
                  <a:lnTo>
                    <a:pt x="9028" y="2709"/>
                  </a:lnTo>
                  <a:lnTo>
                    <a:pt x="8383" y="2967"/>
                  </a:lnTo>
                  <a:lnTo>
                    <a:pt x="7738" y="3483"/>
                  </a:lnTo>
                  <a:lnTo>
                    <a:pt x="7222" y="4127"/>
                  </a:lnTo>
                  <a:lnTo>
                    <a:pt x="6836" y="4901"/>
                  </a:lnTo>
                  <a:lnTo>
                    <a:pt x="6449" y="4901"/>
                  </a:lnTo>
                  <a:lnTo>
                    <a:pt x="6062" y="4514"/>
                  </a:lnTo>
                  <a:lnTo>
                    <a:pt x="5288" y="3096"/>
                  </a:lnTo>
                  <a:lnTo>
                    <a:pt x="4643" y="2193"/>
                  </a:lnTo>
                  <a:lnTo>
                    <a:pt x="3870" y="1419"/>
                  </a:lnTo>
                  <a:lnTo>
                    <a:pt x="2838" y="646"/>
                  </a:lnTo>
                  <a:lnTo>
                    <a:pt x="2322" y="259"/>
                  </a:lnTo>
                  <a:lnTo>
                    <a:pt x="15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7"/>
            <p:cNvSpPr/>
            <p:nvPr/>
          </p:nvSpPr>
          <p:spPr>
            <a:xfrm>
              <a:off x="5539575" y="2842975"/>
              <a:ext cx="454575" cy="286950"/>
            </a:xfrm>
            <a:custGeom>
              <a:avLst/>
              <a:gdLst/>
              <a:ahLst/>
              <a:cxnLst/>
              <a:rect l="l" t="t" r="r" b="b"/>
              <a:pathLst>
                <a:path w="18183" h="11478" extrusionOk="0">
                  <a:moveTo>
                    <a:pt x="1032" y="1"/>
                  </a:moveTo>
                  <a:lnTo>
                    <a:pt x="0" y="5159"/>
                  </a:lnTo>
                  <a:lnTo>
                    <a:pt x="2708" y="5804"/>
                  </a:lnTo>
                  <a:lnTo>
                    <a:pt x="3998" y="6577"/>
                  </a:lnTo>
                  <a:lnTo>
                    <a:pt x="5416" y="7093"/>
                  </a:lnTo>
                  <a:lnTo>
                    <a:pt x="6190" y="7351"/>
                  </a:lnTo>
                  <a:lnTo>
                    <a:pt x="6964" y="7609"/>
                  </a:lnTo>
                  <a:lnTo>
                    <a:pt x="7222" y="8383"/>
                  </a:lnTo>
                  <a:lnTo>
                    <a:pt x="7737" y="9672"/>
                  </a:lnTo>
                  <a:lnTo>
                    <a:pt x="8640" y="11478"/>
                  </a:lnTo>
                  <a:lnTo>
                    <a:pt x="10703" y="11091"/>
                  </a:lnTo>
                  <a:lnTo>
                    <a:pt x="10445" y="7738"/>
                  </a:lnTo>
                  <a:lnTo>
                    <a:pt x="18183" y="7480"/>
                  </a:lnTo>
                  <a:lnTo>
                    <a:pt x="15217" y="5417"/>
                  </a:lnTo>
                  <a:lnTo>
                    <a:pt x="12767" y="3998"/>
                  </a:lnTo>
                  <a:lnTo>
                    <a:pt x="11864" y="3482"/>
                  </a:lnTo>
                  <a:lnTo>
                    <a:pt x="11090" y="3225"/>
                  </a:lnTo>
                  <a:lnTo>
                    <a:pt x="7479" y="2322"/>
                  </a:lnTo>
                  <a:lnTo>
                    <a:pt x="4256" y="1290"/>
                  </a:lnTo>
                  <a:lnTo>
                    <a:pt x="1032" y="1"/>
                  </a:lnTo>
                  <a:close/>
                </a:path>
              </a:pathLst>
            </a:custGeom>
            <a:solidFill>
              <a:srgbClr val="FF9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7"/>
            <p:cNvSpPr/>
            <p:nvPr/>
          </p:nvSpPr>
          <p:spPr>
            <a:xfrm>
              <a:off x="5026975" y="4132525"/>
              <a:ext cx="203125" cy="157975"/>
            </a:xfrm>
            <a:custGeom>
              <a:avLst/>
              <a:gdLst/>
              <a:ahLst/>
              <a:cxnLst/>
              <a:rect l="l" t="t" r="r" b="b"/>
              <a:pathLst>
                <a:path w="8125" h="6319" extrusionOk="0">
                  <a:moveTo>
                    <a:pt x="3224" y="0"/>
                  </a:moveTo>
                  <a:lnTo>
                    <a:pt x="1" y="2579"/>
                  </a:lnTo>
                  <a:lnTo>
                    <a:pt x="5159" y="6319"/>
                  </a:lnTo>
                  <a:lnTo>
                    <a:pt x="6319" y="5416"/>
                  </a:lnTo>
                  <a:lnTo>
                    <a:pt x="7351" y="4514"/>
                  </a:lnTo>
                  <a:lnTo>
                    <a:pt x="8125" y="3740"/>
                  </a:lnTo>
                  <a:lnTo>
                    <a:pt x="7996" y="3095"/>
                  </a:lnTo>
                  <a:lnTo>
                    <a:pt x="7738" y="2579"/>
                  </a:lnTo>
                  <a:lnTo>
                    <a:pt x="7093" y="1677"/>
                  </a:lnTo>
                  <a:lnTo>
                    <a:pt x="6190" y="903"/>
                  </a:lnTo>
                  <a:lnTo>
                    <a:pt x="5417" y="516"/>
                  </a:lnTo>
                  <a:lnTo>
                    <a:pt x="4514" y="258"/>
                  </a:lnTo>
                  <a:lnTo>
                    <a:pt x="3869" y="0"/>
                  </a:lnTo>
                  <a:close/>
                </a:path>
              </a:pathLst>
            </a:custGeom>
            <a:solidFill>
              <a:srgbClr val="E26F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7"/>
            <p:cNvSpPr/>
            <p:nvPr/>
          </p:nvSpPr>
          <p:spPr>
            <a:xfrm>
              <a:off x="5288100" y="3990675"/>
              <a:ext cx="377225" cy="583525"/>
            </a:xfrm>
            <a:custGeom>
              <a:avLst/>
              <a:gdLst/>
              <a:ahLst/>
              <a:cxnLst/>
              <a:rect l="l" t="t" r="r" b="b"/>
              <a:pathLst>
                <a:path w="15089" h="23341" extrusionOk="0">
                  <a:moveTo>
                    <a:pt x="14959" y="0"/>
                  </a:moveTo>
                  <a:lnTo>
                    <a:pt x="1" y="10832"/>
                  </a:lnTo>
                  <a:lnTo>
                    <a:pt x="259" y="23341"/>
                  </a:lnTo>
                  <a:lnTo>
                    <a:pt x="15088" y="12767"/>
                  </a:lnTo>
                  <a:lnTo>
                    <a:pt x="14959" y="0"/>
                  </a:lnTo>
                  <a:close/>
                </a:path>
              </a:pathLst>
            </a:custGeom>
            <a:solidFill>
              <a:srgbClr val="061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7"/>
            <p:cNvSpPr/>
            <p:nvPr/>
          </p:nvSpPr>
          <p:spPr>
            <a:xfrm>
              <a:off x="4943150" y="3387800"/>
              <a:ext cx="364325" cy="257950"/>
            </a:xfrm>
            <a:custGeom>
              <a:avLst/>
              <a:gdLst/>
              <a:ahLst/>
              <a:cxnLst/>
              <a:rect l="l" t="t" r="r" b="b"/>
              <a:pathLst>
                <a:path w="14573" h="10318" extrusionOk="0">
                  <a:moveTo>
                    <a:pt x="4514" y="1"/>
                  </a:moveTo>
                  <a:lnTo>
                    <a:pt x="1" y="4643"/>
                  </a:lnTo>
                  <a:lnTo>
                    <a:pt x="14573" y="10317"/>
                  </a:lnTo>
                  <a:lnTo>
                    <a:pt x="3354" y="3483"/>
                  </a:lnTo>
                  <a:lnTo>
                    <a:pt x="4514" y="1"/>
                  </a:lnTo>
                  <a:close/>
                </a:path>
              </a:pathLst>
            </a:custGeom>
            <a:solidFill>
              <a:srgbClr val="061A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7"/>
            <p:cNvSpPr/>
            <p:nvPr/>
          </p:nvSpPr>
          <p:spPr>
            <a:xfrm>
              <a:off x="4833550" y="4132525"/>
              <a:ext cx="525500" cy="351425"/>
            </a:xfrm>
            <a:custGeom>
              <a:avLst/>
              <a:gdLst/>
              <a:ahLst/>
              <a:cxnLst/>
              <a:rect l="l" t="t" r="r" b="b"/>
              <a:pathLst>
                <a:path w="21020" h="14057" extrusionOk="0">
                  <a:moveTo>
                    <a:pt x="2966" y="0"/>
                  </a:moveTo>
                  <a:lnTo>
                    <a:pt x="2579" y="387"/>
                  </a:lnTo>
                  <a:lnTo>
                    <a:pt x="1419" y="1419"/>
                  </a:lnTo>
                  <a:lnTo>
                    <a:pt x="903" y="2192"/>
                  </a:lnTo>
                  <a:lnTo>
                    <a:pt x="387" y="3095"/>
                  </a:lnTo>
                  <a:lnTo>
                    <a:pt x="129" y="3998"/>
                  </a:lnTo>
                  <a:lnTo>
                    <a:pt x="0" y="5029"/>
                  </a:lnTo>
                  <a:lnTo>
                    <a:pt x="645" y="5803"/>
                  </a:lnTo>
                  <a:lnTo>
                    <a:pt x="1419" y="6706"/>
                  </a:lnTo>
                  <a:lnTo>
                    <a:pt x="2450" y="7480"/>
                  </a:lnTo>
                  <a:lnTo>
                    <a:pt x="3611" y="8253"/>
                  </a:lnTo>
                  <a:lnTo>
                    <a:pt x="6319" y="9801"/>
                  </a:lnTo>
                  <a:lnTo>
                    <a:pt x="9156" y="11090"/>
                  </a:lnTo>
                  <a:lnTo>
                    <a:pt x="11735" y="12122"/>
                  </a:lnTo>
                  <a:lnTo>
                    <a:pt x="14056" y="13025"/>
                  </a:lnTo>
                  <a:lnTo>
                    <a:pt x="16120" y="13798"/>
                  </a:lnTo>
                  <a:lnTo>
                    <a:pt x="16893" y="13927"/>
                  </a:lnTo>
                  <a:lnTo>
                    <a:pt x="17667" y="14056"/>
                  </a:lnTo>
                  <a:lnTo>
                    <a:pt x="19343" y="14056"/>
                  </a:lnTo>
                  <a:lnTo>
                    <a:pt x="20117" y="13798"/>
                  </a:lnTo>
                  <a:lnTo>
                    <a:pt x="20504" y="13540"/>
                  </a:lnTo>
                  <a:lnTo>
                    <a:pt x="20762" y="13283"/>
                  </a:lnTo>
                  <a:lnTo>
                    <a:pt x="20891" y="13025"/>
                  </a:lnTo>
                  <a:lnTo>
                    <a:pt x="21020" y="12638"/>
                  </a:lnTo>
                  <a:lnTo>
                    <a:pt x="21020" y="12122"/>
                  </a:lnTo>
                  <a:lnTo>
                    <a:pt x="20633" y="11348"/>
                  </a:lnTo>
                  <a:lnTo>
                    <a:pt x="20117" y="10574"/>
                  </a:lnTo>
                  <a:lnTo>
                    <a:pt x="19343" y="9672"/>
                  </a:lnTo>
                  <a:lnTo>
                    <a:pt x="17151" y="7737"/>
                  </a:lnTo>
                  <a:lnTo>
                    <a:pt x="14572" y="5545"/>
                  </a:lnTo>
                  <a:lnTo>
                    <a:pt x="11606" y="3482"/>
                  </a:lnTo>
                  <a:lnTo>
                    <a:pt x="10059" y="2579"/>
                  </a:lnTo>
                  <a:lnTo>
                    <a:pt x="8511" y="1806"/>
                  </a:lnTo>
                  <a:lnTo>
                    <a:pt x="7093" y="1032"/>
                  </a:lnTo>
                  <a:lnTo>
                    <a:pt x="5674" y="516"/>
                  </a:lnTo>
                  <a:lnTo>
                    <a:pt x="4256" y="129"/>
                  </a:lnTo>
                  <a:lnTo>
                    <a:pt x="296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7"/>
            <p:cNvSpPr/>
            <p:nvPr/>
          </p:nvSpPr>
          <p:spPr>
            <a:xfrm>
              <a:off x="4907700" y="2407750"/>
              <a:ext cx="199900" cy="438475"/>
            </a:xfrm>
            <a:custGeom>
              <a:avLst/>
              <a:gdLst/>
              <a:ahLst/>
              <a:cxnLst/>
              <a:rect l="l" t="t" r="r" b="b"/>
              <a:pathLst>
                <a:path w="7996" h="17539" extrusionOk="0">
                  <a:moveTo>
                    <a:pt x="0" y="1"/>
                  </a:moveTo>
                  <a:lnTo>
                    <a:pt x="1419" y="6964"/>
                  </a:lnTo>
                  <a:lnTo>
                    <a:pt x="2321" y="12123"/>
                  </a:lnTo>
                  <a:lnTo>
                    <a:pt x="2837" y="14573"/>
                  </a:lnTo>
                  <a:lnTo>
                    <a:pt x="7995" y="17539"/>
                  </a:lnTo>
                  <a:lnTo>
                    <a:pt x="3998" y="9028"/>
                  </a:lnTo>
                  <a:lnTo>
                    <a:pt x="1290" y="2967"/>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a:off x="4417675" y="2710800"/>
              <a:ext cx="499725" cy="454600"/>
            </a:xfrm>
            <a:custGeom>
              <a:avLst/>
              <a:gdLst/>
              <a:ahLst/>
              <a:cxnLst/>
              <a:rect l="l" t="t" r="r" b="b"/>
              <a:pathLst>
                <a:path w="19989" h="18184" extrusionOk="0">
                  <a:moveTo>
                    <a:pt x="0" y="1"/>
                  </a:moveTo>
                  <a:lnTo>
                    <a:pt x="4643" y="18183"/>
                  </a:lnTo>
                  <a:lnTo>
                    <a:pt x="19988" y="16636"/>
                  </a:lnTo>
                  <a:lnTo>
                    <a:pt x="6706" y="15733"/>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a:off x="4875450" y="1579225"/>
              <a:ext cx="22600" cy="19375"/>
            </a:xfrm>
            <a:custGeom>
              <a:avLst/>
              <a:gdLst/>
              <a:ahLst/>
              <a:cxnLst/>
              <a:rect l="l" t="t" r="r" b="b"/>
              <a:pathLst>
                <a:path w="904" h="775" extrusionOk="0">
                  <a:moveTo>
                    <a:pt x="517" y="1"/>
                  </a:moveTo>
                  <a:lnTo>
                    <a:pt x="130" y="259"/>
                  </a:lnTo>
                  <a:lnTo>
                    <a:pt x="1" y="388"/>
                  </a:lnTo>
                  <a:lnTo>
                    <a:pt x="1" y="646"/>
                  </a:lnTo>
                  <a:lnTo>
                    <a:pt x="259" y="775"/>
                  </a:lnTo>
                  <a:lnTo>
                    <a:pt x="388" y="775"/>
                  </a:lnTo>
                  <a:lnTo>
                    <a:pt x="774" y="517"/>
                  </a:lnTo>
                  <a:lnTo>
                    <a:pt x="903" y="259"/>
                  </a:lnTo>
                  <a:lnTo>
                    <a:pt x="903" y="130"/>
                  </a:lnTo>
                  <a:lnTo>
                    <a:pt x="774"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7"/>
            <p:cNvSpPr/>
            <p:nvPr/>
          </p:nvSpPr>
          <p:spPr>
            <a:xfrm>
              <a:off x="4907700" y="1424500"/>
              <a:ext cx="254700" cy="154750"/>
            </a:xfrm>
            <a:custGeom>
              <a:avLst/>
              <a:gdLst/>
              <a:ahLst/>
              <a:cxnLst/>
              <a:rect l="l" t="t" r="r" b="b"/>
              <a:pathLst>
                <a:path w="10188" h="6190" extrusionOk="0">
                  <a:moveTo>
                    <a:pt x="9801" y="0"/>
                  </a:moveTo>
                  <a:lnTo>
                    <a:pt x="8898" y="516"/>
                  </a:lnTo>
                  <a:lnTo>
                    <a:pt x="8769" y="645"/>
                  </a:lnTo>
                  <a:lnTo>
                    <a:pt x="8898" y="903"/>
                  </a:lnTo>
                  <a:lnTo>
                    <a:pt x="9027" y="1032"/>
                  </a:lnTo>
                  <a:lnTo>
                    <a:pt x="9156" y="1032"/>
                  </a:lnTo>
                  <a:lnTo>
                    <a:pt x="10059" y="516"/>
                  </a:lnTo>
                  <a:lnTo>
                    <a:pt x="10188" y="258"/>
                  </a:lnTo>
                  <a:lnTo>
                    <a:pt x="10188" y="129"/>
                  </a:lnTo>
                  <a:lnTo>
                    <a:pt x="10059" y="0"/>
                  </a:lnTo>
                  <a:close/>
                  <a:moveTo>
                    <a:pt x="7995" y="1032"/>
                  </a:moveTo>
                  <a:lnTo>
                    <a:pt x="7222" y="1547"/>
                  </a:lnTo>
                  <a:lnTo>
                    <a:pt x="7093" y="1676"/>
                  </a:lnTo>
                  <a:lnTo>
                    <a:pt x="7093" y="1934"/>
                  </a:lnTo>
                  <a:lnTo>
                    <a:pt x="7351" y="2063"/>
                  </a:lnTo>
                  <a:lnTo>
                    <a:pt x="7480" y="2063"/>
                  </a:lnTo>
                  <a:lnTo>
                    <a:pt x="8253" y="1547"/>
                  </a:lnTo>
                  <a:lnTo>
                    <a:pt x="8382" y="1290"/>
                  </a:lnTo>
                  <a:lnTo>
                    <a:pt x="8382" y="1161"/>
                  </a:lnTo>
                  <a:lnTo>
                    <a:pt x="8253" y="1032"/>
                  </a:lnTo>
                  <a:close/>
                  <a:moveTo>
                    <a:pt x="6319" y="2063"/>
                  </a:moveTo>
                  <a:lnTo>
                    <a:pt x="5416" y="2579"/>
                  </a:lnTo>
                  <a:lnTo>
                    <a:pt x="5287" y="2708"/>
                  </a:lnTo>
                  <a:lnTo>
                    <a:pt x="5287" y="2966"/>
                  </a:lnTo>
                  <a:lnTo>
                    <a:pt x="5545" y="3095"/>
                  </a:lnTo>
                  <a:lnTo>
                    <a:pt x="5674" y="3095"/>
                  </a:lnTo>
                  <a:lnTo>
                    <a:pt x="6577" y="2579"/>
                  </a:lnTo>
                  <a:lnTo>
                    <a:pt x="6706" y="2321"/>
                  </a:lnTo>
                  <a:lnTo>
                    <a:pt x="6706" y="2192"/>
                  </a:lnTo>
                  <a:lnTo>
                    <a:pt x="6448" y="2063"/>
                  </a:lnTo>
                  <a:close/>
                  <a:moveTo>
                    <a:pt x="4514" y="3095"/>
                  </a:moveTo>
                  <a:lnTo>
                    <a:pt x="3611" y="3611"/>
                  </a:lnTo>
                  <a:lnTo>
                    <a:pt x="3482" y="3740"/>
                  </a:lnTo>
                  <a:lnTo>
                    <a:pt x="3611" y="3998"/>
                  </a:lnTo>
                  <a:lnTo>
                    <a:pt x="3740" y="4127"/>
                  </a:lnTo>
                  <a:lnTo>
                    <a:pt x="3869" y="4127"/>
                  </a:lnTo>
                  <a:lnTo>
                    <a:pt x="4772" y="3611"/>
                  </a:lnTo>
                  <a:lnTo>
                    <a:pt x="4900" y="3353"/>
                  </a:lnTo>
                  <a:lnTo>
                    <a:pt x="4900" y="3224"/>
                  </a:lnTo>
                  <a:lnTo>
                    <a:pt x="4772" y="3095"/>
                  </a:lnTo>
                  <a:close/>
                  <a:moveTo>
                    <a:pt x="2708" y="4127"/>
                  </a:moveTo>
                  <a:lnTo>
                    <a:pt x="1935" y="4642"/>
                  </a:lnTo>
                  <a:lnTo>
                    <a:pt x="1806" y="4771"/>
                  </a:lnTo>
                  <a:lnTo>
                    <a:pt x="1806" y="5029"/>
                  </a:lnTo>
                  <a:lnTo>
                    <a:pt x="2064" y="5158"/>
                  </a:lnTo>
                  <a:lnTo>
                    <a:pt x="2192" y="5158"/>
                  </a:lnTo>
                  <a:lnTo>
                    <a:pt x="2966" y="4642"/>
                  </a:lnTo>
                  <a:lnTo>
                    <a:pt x="3095" y="4384"/>
                  </a:lnTo>
                  <a:lnTo>
                    <a:pt x="3095" y="4255"/>
                  </a:lnTo>
                  <a:lnTo>
                    <a:pt x="2966" y="4127"/>
                  </a:lnTo>
                  <a:close/>
                  <a:moveTo>
                    <a:pt x="1032" y="5158"/>
                  </a:moveTo>
                  <a:lnTo>
                    <a:pt x="129" y="5674"/>
                  </a:lnTo>
                  <a:lnTo>
                    <a:pt x="0" y="5803"/>
                  </a:lnTo>
                  <a:lnTo>
                    <a:pt x="0" y="6061"/>
                  </a:lnTo>
                  <a:lnTo>
                    <a:pt x="258" y="6190"/>
                  </a:lnTo>
                  <a:lnTo>
                    <a:pt x="387" y="6190"/>
                  </a:lnTo>
                  <a:lnTo>
                    <a:pt x="1290" y="5674"/>
                  </a:lnTo>
                  <a:lnTo>
                    <a:pt x="1419" y="5416"/>
                  </a:lnTo>
                  <a:lnTo>
                    <a:pt x="1419" y="5287"/>
                  </a:lnTo>
                  <a:lnTo>
                    <a:pt x="1161" y="5158"/>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7"/>
            <p:cNvSpPr/>
            <p:nvPr/>
          </p:nvSpPr>
          <p:spPr>
            <a:xfrm>
              <a:off x="5172050" y="1405150"/>
              <a:ext cx="35475" cy="19375"/>
            </a:xfrm>
            <a:custGeom>
              <a:avLst/>
              <a:gdLst/>
              <a:ahLst/>
              <a:cxnLst/>
              <a:rect l="l" t="t" r="r" b="b"/>
              <a:pathLst>
                <a:path w="1419" h="775" extrusionOk="0">
                  <a:moveTo>
                    <a:pt x="516" y="0"/>
                  </a:moveTo>
                  <a:lnTo>
                    <a:pt x="129" y="258"/>
                  </a:lnTo>
                  <a:lnTo>
                    <a:pt x="0" y="387"/>
                  </a:lnTo>
                  <a:lnTo>
                    <a:pt x="0" y="645"/>
                  </a:lnTo>
                  <a:lnTo>
                    <a:pt x="258" y="774"/>
                  </a:lnTo>
                  <a:lnTo>
                    <a:pt x="387" y="774"/>
                  </a:lnTo>
                  <a:lnTo>
                    <a:pt x="645" y="516"/>
                  </a:lnTo>
                  <a:lnTo>
                    <a:pt x="1032" y="774"/>
                  </a:lnTo>
                  <a:lnTo>
                    <a:pt x="1290" y="774"/>
                  </a:lnTo>
                  <a:lnTo>
                    <a:pt x="1419" y="645"/>
                  </a:lnTo>
                  <a:lnTo>
                    <a:pt x="1419" y="387"/>
                  </a:lnTo>
                  <a:lnTo>
                    <a:pt x="1290" y="258"/>
                  </a:lnTo>
                  <a:lnTo>
                    <a:pt x="774" y="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5217175" y="1424500"/>
              <a:ext cx="1138050" cy="609325"/>
            </a:xfrm>
            <a:custGeom>
              <a:avLst/>
              <a:gdLst/>
              <a:ahLst/>
              <a:cxnLst/>
              <a:rect l="l" t="t" r="r" b="b"/>
              <a:pathLst>
                <a:path w="45522" h="24373" extrusionOk="0">
                  <a:moveTo>
                    <a:pt x="259" y="0"/>
                  </a:moveTo>
                  <a:lnTo>
                    <a:pt x="1" y="129"/>
                  </a:lnTo>
                  <a:lnTo>
                    <a:pt x="1" y="258"/>
                  </a:lnTo>
                  <a:lnTo>
                    <a:pt x="130" y="387"/>
                  </a:lnTo>
                  <a:lnTo>
                    <a:pt x="1032" y="903"/>
                  </a:lnTo>
                  <a:lnTo>
                    <a:pt x="1161" y="903"/>
                  </a:lnTo>
                  <a:lnTo>
                    <a:pt x="1419" y="774"/>
                  </a:lnTo>
                  <a:lnTo>
                    <a:pt x="1419" y="645"/>
                  </a:lnTo>
                  <a:lnTo>
                    <a:pt x="1290" y="516"/>
                  </a:lnTo>
                  <a:lnTo>
                    <a:pt x="388" y="0"/>
                  </a:lnTo>
                  <a:close/>
                  <a:moveTo>
                    <a:pt x="2064" y="903"/>
                  </a:moveTo>
                  <a:lnTo>
                    <a:pt x="1935" y="1032"/>
                  </a:lnTo>
                  <a:lnTo>
                    <a:pt x="1806" y="1290"/>
                  </a:lnTo>
                  <a:lnTo>
                    <a:pt x="1935" y="1419"/>
                  </a:lnTo>
                  <a:lnTo>
                    <a:pt x="2838" y="1934"/>
                  </a:lnTo>
                  <a:lnTo>
                    <a:pt x="2967" y="1934"/>
                  </a:lnTo>
                  <a:lnTo>
                    <a:pt x="3225" y="1805"/>
                  </a:lnTo>
                  <a:lnTo>
                    <a:pt x="3225" y="1547"/>
                  </a:lnTo>
                  <a:lnTo>
                    <a:pt x="3096" y="1419"/>
                  </a:lnTo>
                  <a:lnTo>
                    <a:pt x="2193" y="903"/>
                  </a:lnTo>
                  <a:close/>
                  <a:moveTo>
                    <a:pt x="3869" y="1934"/>
                  </a:moveTo>
                  <a:lnTo>
                    <a:pt x="3740" y="2063"/>
                  </a:lnTo>
                  <a:lnTo>
                    <a:pt x="3740" y="2192"/>
                  </a:lnTo>
                  <a:lnTo>
                    <a:pt x="3869" y="2450"/>
                  </a:lnTo>
                  <a:lnTo>
                    <a:pt x="4772" y="2837"/>
                  </a:lnTo>
                  <a:lnTo>
                    <a:pt x="4901" y="2966"/>
                  </a:lnTo>
                  <a:lnTo>
                    <a:pt x="5030" y="2708"/>
                  </a:lnTo>
                  <a:lnTo>
                    <a:pt x="5159" y="2579"/>
                  </a:lnTo>
                  <a:lnTo>
                    <a:pt x="5030" y="2450"/>
                  </a:lnTo>
                  <a:lnTo>
                    <a:pt x="3998" y="1934"/>
                  </a:lnTo>
                  <a:close/>
                  <a:moveTo>
                    <a:pt x="5675" y="2837"/>
                  </a:moveTo>
                  <a:lnTo>
                    <a:pt x="5546" y="2966"/>
                  </a:lnTo>
                  <a:lnTo>
                    <a:pt x="5546" y="3224"/>
                  </a:lnTo>
                  <a:lnTo>
                    <a:pt x="5675" y="3353"/>
                  </a:lnTo>
                  <a:lnTo>
                    <a:pt x="6577" y="3869"/>
                  </a:lnTo>
                  <a:lnTo>
                    <a:pt x="6706" y="3869"/>
                  </a:lnTo>
                  <a:lnTo>
                    <a:pt x="6964" y="3740"/>
                  </a:lnTo>
                  <a:lnTo>
                    <a:pt x="6964" y="3611"/>
                  </a:lnTo>
                  <a:lnTo>
                    <a:pt x="6835" y="3353"/>
                  </a:lnTo>
                  <a:lnTo>
                    <a:pt x="5933" y="2966"/>
                  </a:lnTo>
                  <a:lnTo>
                    <a:pt x="5675" y="2837"/>
                  </a:lnTo>
                  <a:close/>
                  <a:moveTo>
                    <a:pt x="7480" y="3869"/>
                  </a:moveTo>
                  <a:lnTo>
                    <a:pt x="7351" y="3998"/>
                  </a:lnTo>
                  <a:lnTo>
                    <a:pt x="7351" y="4255"/>
                  </a:lnTo>
                  <a:lnTo>
                    <a:pt x="7480" y="4384"/>
                  </a:lnTo>
                  <a:lnTo>
                    <a:pt x="8383" y="4771"/>
                  </a:lnTo>
                  <a:lnTo>
                    <a:pt x="8512" y="4900"/>
                  </a:lnTo>
                  <a:lnTo>
                    <a:pt x="8770" y="4771"/>
                  </a:lnTo>
                  <a:lnTo>
                    <a:pt x="8770" y="4513"/>
                  </a:lnTo>
                  <a:lnTo>
                    <a:pt x="8641" y="4384"/>
                  </a:lnTo>
                  <a:lnTo>
                    <a:pt x="7738" y="3869"/>
                  </a:lnTo>
                  <a:close/>
                  <a:moveTo>
                    <a:pt x="9414" y="4900"/>
                  </a:moveTo>
                  <a:lnTo>
                    <a:pt x="9157" y="5029"/>
                  </a:lnTo>
                  <a:lnTo>
                    <a:pt x="9157" y="5158"/>
                  </a:lnTo>
                  <a:lnTo>
                    <a:pt x="9285" y="5287"/>
                  </a:lnTo>
                  <a:lnTo>
                    <a:pt x="10188" y="5803"/>
                  </a:lnTo>
                  <a:lnTo>
                    <a:pt x="10317" y="5803"/>
                  </a:lnTo>
                  <a:lnTo>
                    <a:pt x="10575" y="5674"/>
                  </a:lnTo>
                  <a:lnTo>
                    <a:pt x="10575" y="5545"/>
                  </a:lnTo>
                  <a:lnTo>
                    <a:pt x="10446" y="5416"/>
                  </a:lnTo>
                  <a:lnTo>
                    <a:pt x="9543" y="4900"/>
                  </a:lnTo>
                  <a:close/>
                  <a:moveTo>
                    <a:pt x="11220" y="5803"/>
                  </a:moveTo>
                  <a:lnTo>
                    <a:pt x="11091" y="5932"/>
                  </a:lnTo>
                  <a:lnTo>
                    <a:pt x="11091" y="6190"/>
                  </a:lnTo>
                  <a:lnTo>
                    <a:pt x="11091" y="6319"/>
                  </a:lnTo>
                  <a:lnTo>
                    <a:pt x="12122" y="6835"/>
                  </a:lnTo>
                  <a:lnTo>
                    <a:pt x="12251" y="6835"/>
                  </a:lnTo>
                  <a:lnTo>
                    <a:pt x="12380" y="6706"/>
                  </a:lnTo>
                  <a:lnTo>
                    <a:pt x="12380" y="6448"/>
                  </a:lnTo>
                  <a:lnTo>
                    <a:pt x="12251" y="6319"/>
                  </a:lnTo>
                  <a:lnTo>
                    <a:pt x="11349" y="5803"/>
                  </a:lnTo>
                  <a:close/>
                  <a:moveTo>
                    <a:pt x="13025" y="6835"/>
                  </a:moveTo>
                  <a:lnTo>
                    <a:pt x="12896" y="6964"/>
                  </a:lnTo>
                  <a:lnTo>
                    <a:pt x="12896" y="7092"/>
                  </a:lnTo>
                  <a:lnTo>
                    <a:pt x="13025" y="7221"/>
                  </a:lnTo>
                  <a:lnTo>
                    <a:pt x="13928" y="7737"/>
                  </a:lnTo>
                  <a:lnTo>
                    <a:pt x="14057" y="7737"/>
                  </a:lnTo>
                  <a:lnTo>
                    <a:pt x="14315" y="7608"/>
                  </a:lnTo>
                  <a:lnTo>
                    <a:pt x="14315" y="7479"/>
                  </a:lnTo>
                  <a:lnTo>
                    <a:pt x="14186" y="7350"/>
                  </a:lnTo>
                  <a:lnTo>
                    <a:pt x="13283" y="6835"/>
                  </a:lnTo>
                  <a:close/>
                  <a:moveTo>
                    <a:pt x="14830" y="7737"/>
                  </a:moveTo>
                  <a:lnTo>
                    <a:pt x="14702" y="7866"/>
                  </a:lnTo>
                  <a:lnTo>
                    <a:pt x="14702" y="8124"/>
                  </a:lnTo>
                  <a:lnTo>
                    <a:pt x="14830" y="8253"/>
                  </a:lnTo>
                  <a:lnTo>
                    <a:pt x="15733" y="8769"/>
                  </a:lnTo>
                  <a:lnTo>
                    <a:pt x="15862" y="8769"/>
                  </a:lnTo>
                  <a:lnTo>
                    <a:pt x="16120" y="8640"/>
                  </a:lnTo>
                  <a:lnTo>
                    <a:pt x="16120" y="8382"/>
                  </a:lnTo>
                  <a:lnTo>
                    <a:pt x="15991" y="8253"/>
                  </a:lnTo>
                  <a:lnTo>
                    <a:pt x="15088" y="7737"/>
                  </a:lnTo>
                  <a:close/>
                  <a:moveTo>
                    <a:pt x="16765" y="8769"/>
                  </a:moveTo>
                  <a:lnTo>
                    <a:pt x="16507" y="8898"/>
                  </a:lnTo>
                  <a:lnTo>
                    <a:pt x="16507" y="9027"/>
                  </a:lnTo>
                  <a:lnTo>
                    <a:pt x="16636" y="9285"/>
                  </a:lnTo>
                  <a:lnTo>
                    <a:pt x="17539" y="9672"/>
                  </a:lnTo>
                  <a:lnTo>
                    <a:pt x="17667" y="9801"/>
                  </a:lnTo>
                  <a:lnTo>
                    <a:pt x="17925" y="9672"/>
                  </a:lnTo>
                  <a:lnTo>
                    <a:pt x="17925" y="9414"/>
                  </a:lnTo>
                  <a:lnTo>
                    <a:pt x="17796" y="9285"/>
                  </a:lnTo>
                  <a:lnTo>
                    <a:pt x="16894" y="8769"/>
                  </a:lnTo>
                  <a:close/>
                  <a:moveTo>
                    <a:pt x="18570" y="9672"/>
                  </a:moveTo>
                  <a:lnTo>
                    <a:pt x="18441" y="9801"/>
                  </a:lnTo>
                  <a:lnTo>
                    <a:pt x="18312" y="10058"/>
                  </a:lnTo>
                  <a:lnTo>
                    <a:pt x="18441" y="10187"/>
                  </a:lnTo>
                  <a:lnTo>
                    <a:pt x="19473" y="10703"/>
                  </a:lnTo>
                  <a:lnTo>
                    <a:pt x="19731" y="10574"/>
                  </a:lnTo>
                  <a:lnTo>
                    <a:pt x="19731" y="10445"/>
                  </a:lnTo>
                  <a:lnTo>
                    <a:pt x="19602" y="10187"/>
                  </a:lnTo>
                  <a:lnTo>
                    <a:pt x="18699" y="9801"/>
                  </a:lnTo>
                  <a:lnTo>
                    <a:pt x="18570" y="9672"/>
                  </a:lnTo>
                  <a:close/>
                  <a:moveTo>
                    <a:pt x="20375" y="10703"/>
                  </a:moveTo>
                  <a:lnTo>
                    <a:pt x="20247" y="10832"/>
                  </a:lnTo>
                  <a:lnTo>
                    <a:pt x="20247" y="11090"/>
                  </a:lnTo>
                  <a:lnTo>
                    <a:pt x="20375" y="11219"/>
                  </a:lnTo>
                  <a:lnTo>
                    <a:pt x="21278" y="11606"/>
                  </a:lnTo>
                  <a:lnTo>
                    <a:pt x="21407" y="11735"/>
                  </a:lnTo>
                  <a:lnTo>
                    <a:pt x="21536" y="11606"/>
                  </a:lnTo>
                  <a:lnTo>
                    <a:pt x="21665" y="11348"/>
                  </a:lnTo>
                  <a:lnTo>
                    <a:pt x="21536" y="11219"/>
                  </a:lnTo>
                  <a:lnTo>
                    <a:pt x="20633" y="10703"/>
                  </a:lnTo>
                  <a:close/>
                  <a:moveTo>
                    <a:pt x="22181" y="11735"/>
                  </a:moveTo>
                  <a:lnTo>
                    <a:pt x="22052" y="11864"/>
                  </a:lnTo>
                  <a:lnTo>
                    <a:pt x="22052" y="11993"/>
                  </a:lnTo>
                  <a:lnTo>
                    <a:pt x="22181" y="12122"/>
                  </a:lnTo>
                  <a:lnTo>
                    <a:pt x="23084" y="12637"/>
                  </a:lnTo>
                  <a:lnTo>
                    <a:pt x="23212" y="12637"/>
                  </a:lnTo>
                  <a:lnTo>
                    <a:pt x="23470" y="12509"/>
                  </a:lnTo>
                  <a:lnTo>
                    <a:pt x="23470" y="12380"/>
                  </a:lnTo>
                  <a:lnTo>
                    <a:pt x="23341" y="12251"/>
                  </a:lnTo>
                  <a:lnTo>
                    <a:pt x="22439" y="11735"/>
                  </a:lnTo>
                  <a:close/>
                  <a:moveTo>
                    <a:pt x="23986" y="12637"/>
                  </a:moveTo>
                  <a:lnTo>
                    <a:pt x="23857" y="12766"/>
                  </a:lnTo>
                  <a:lnTo>
                    <a:pt x="23857" y="13024"/>
                  </a:lnTo>
                  <a:lnTo>
                    <a:pt x="23986" y="13153"/>
                  </a:lnTo>
                  <a:lnTo>
                    <a:pt x="24889" y="13669"/>
                  </a:lnTo>
                  <a:lnTo>
                    <a:pt x="25018" y="13669"/>
                  </a:lnTo>
                  <a:lnTo>
                    <a:pt x="25276" y="13540"/>
                  </a:lnTo>
                  <a:lnTo>
                    <a:pt x="25276" y="13282"/>
                  </a:lnTo>
                  <a:lnTo>
                    <a:pt x="25147" y="13153"/>
                  </a:lnTo>
                  <a:lnTo>
                    <a:pt x="24244" y="12637"/>
                  </a:lnTo>
                  <a:close/>
                  <a:moveTo>
                    <a:pt x="25921" y="13669"/>
                  </a:moveTo>
                  <a:lnTo>
                    <a:pt x="25663" y="13798"/>
                  </a:lnTo>
                  <a:lnTo>
                    <a:pt x="25663" y="13927"/>
                  </a:lnTo>
                  <a:lnTo>
                    <a:pt x="25792" y="14056"/>
                  </a:lnTo>
                  <a:lnTo>
                    <a:pt x="26694" y="14572"/>
                  </a:lnTo>
                  <a:lnTo>
                    <a:pt x="26823" y="14572"/>
                  </a:lnTo>
                  <a:lnTo>
                    <a:pt x="27081" y="14443"/>
                  </a:lnTo>
                  <a:lnTo>
                    <a:pt x="27081" y="14314"/>
                  </a:lnTo>
                  <a:lnTo>
                    <a:pt x="26952" y="14185"/>
                  </a:lnTo>
                  <a:lnTo>
                    <a:pt x="26049" y="13669"/>
                  </a:lnTo>
                  <a:close/>
                  <a:moveTo>
                    <a:pt x="27726" y="14572"/>
                  </a:moveTo>
                  <a:lnTo>
                    <a:pt x="27597" y="14701"/>
                  </a:lnTo>
                  <a:lnTo>
                    <a:pt x="27597" y="14959"/>
                  </a:lnTo>
                  <a:lnTo>
                    <a:pt x="27726" y="15088"/>
                  </a:lnTo>
                  <a:lnTo>
                    <a:pt x="28629" y="15603"/>
                  </a:lnTo>
                  <a:lnTo>
                    <a:pt x="28757" y="15603"/>
                  </a:lnTo>
                  <a:lnTo>
                    <a:pt x="28886" y="15474"/>
                  </a:lnTo>
                  <a:lnTo>
                    <a:pt x="28886" y="15217"/>
                  </a:lnTo>
                  <a:lnTo>
                    <a:pt x="28886" y="15088"/>
                  </a:lnTo>
                  <a:lnTo>
                    <a:pt x="27855" y="14572"/>
                  </a:lnTo>
                  <a:close/>
                  <a:moveTo>
                    <a:pt x="29531" y="15603"/>
                  </a:moveTo>
                  <a:lnTo>
                    <a:pt x="29402" y="15732"/>
                  </a:lnTo>
                  <a:lnTo>
                    <a:pt x="29402" y="15861"/>
                  </a:lnTo>
                  <a:lnTo>
                    <a:pt x="29531" y="16119"/>
                  </a:lnTo>
                  <a:lnTo>
                    <a:pt x="30434" y="16506"/>
                  </a:lnTo>
                  <a:lnTo>
                    <a:pt x="30563" y="16635"/>
                  </a:lnTo>
                  <a:lnTo>
                    <a:pt x="30821" y="16506"/>
                  </a:lnTo>
                  <a:lnTo>
                    <a:pt x="30821" y="16248"/>
                  </a:lnTo>
                  <a:lnTo>
                    <a:pt x="30692" y="16119"/>
                  </a:lnTo>
                  <a:lnTo>
                    <a:pt x="29789" y="15603"/>
                  </a:lnTo>
                  <a:close/>
                  <a:moveTo>
                    <a:pt x="31337" y="16506"/>
                  </a:moveTo>
                  <a:lnTo>
                    <a:pt x="31208" y="16635"/>
                  </a:lnTo>
                  <a:lnTo>
                    <a:pt x="31208" y="16893"/>
                  </a:lnTo>
                  <a:lnTo>
                    <a:pt x="31337" y="17022"/>
                  </a:lnTo>
                  <a:lnTo>
                    <a:pt x="32239" y="17538"/>
                  </a:lnTo>
                  <a:lnTo>
                    <a:pt x="32368" y="17538"/>
                  </a:lnTo>
                  <a:lnTo>
                    <a:pt x="32626" y="17409"/>
                  </a:lnTo>
                  <a:lnTo>
                    <a:pt x="32626" y="17280"/>
                  </a:lnTo>
                  <a:lnTo>
                    <a:pt x="32497" y="17022"/>
                  </a:lnTo>
                  <a:lnTo>
                    <a:pt x="31594" y="16635"/>
                  </a:lnTo>
                  <a:lnTo>
                    <a:pt x="31337" y="16506"/>
                  </a:lnTo>
                  <a:close/>
                  <a:moveTo>
                    <a:pt x="33271" y="17538"/>
                  </a:moveTo>
                  <a:lnTo>
                    <a:pt x="33013" y="17667"/>
                  </a:lnTo>
                  <a:lnTo>
                    <a:pt x="33013" y="17925"/>
                  </a:lnTo>
                  <a:lnTo>
                    <a:pt x="33142" y="18054"/>
                  </a:lnTo>
                  <a:lnTo>
                    <a:pt x="34045" y="18440"/>
                  </a:lnTo>
                  <a:lnTo>
                    <a:pt x="34174" y="18569"/>
                  </a:lnTo>
                  <a:lnTo>
                    <a:pt x="34431" y="18440"/>
                  </a:lnTo>
                  <a:lnTo>
                    <a:pt x="34431" y="18183"/>
                  </a:lnTo>
                  <a:lnTo>
                    <a:pt x="34302" y="18054"/>
                  </a:lnTo>
                  <a:lnTo>
                    <a:pt x="33400" y="17538"/>
                  </a:lnTo>
                  <a:close/>
                  <a:moveTo>
                    <a:pt x="35076" y="18569"/>
                  </a:moveTo>
                  <a:lnTo>
                    <a:pt x="34947" y="18698"/>
                  </a:lnTo>
                  <a:lnTo>
                    <a:pt x="34818" y="18827"/>
                  </a:lnTo>
                  <a:lnTo>
                    <a:pt x="34947" y="18956"/>
                  </a:lnTo>
                  <a:lnTo>
                    <a:pt x="35979" y="19472"/>
                  </a:lnTo>
                  <a:lnTo>
                    <a:pt x="36237" y="19343"/>
                  </a:lnTo>
                  <a:lnTo>
                    <a:pt x="36237" y="19214"/>
                  </a:lnTo>
                  <a:lnTo>
                    <a:pt x="36108" y="19085"/>
                  </a:lnTo>
                  <a:lnTo>
                    <a:pt x="35205" y="18569"/>
                  </a:lnTo>
                  <a:close/>
                  <a:moveTo>
                    <a:pt x="36882" y="19472"/>
                  </a:moveTo>
                  <a:lnTo>
                    <a:pt x="36753" y="19601"/>
                  </a:lnTo>
                  <a:lnTo>
                    <a:pt x="36753" y="19859"/>
                  </a:lnTo>
                  <a:lnTo>
                    <a:pt x="36882" y="19988"/>
                  </a:lnTo>
                  <a:lnTo>
                    <a:pt x="37784" y="20504"/>
                  </a:lnTo>
                  <a:lnTo>
                    <a:pt x="37913" y="20504"/>
                  </a:lnTo>
                  <a:lnTo>
                    <a:pt x="38042" y="20375"/>
                  </a:lnTo>
                  <a:lnTo>
                    <a:pt x="38171" y="20117"/>
                  </a:lnTo>
                  <a:lnTo>
                    <a:pt x="38042" y="19988"/>
                  </a:lnTo>
                  <a:lnTo>
                    <a:pt x="37139" y="19472"/>
                  </a:lnTo>
                  <a:close/>
                  <a:moveTo>
                    <a:pt x="38687" y="20504"/>
                  </a:moveTo>
                  <a:lnTo>
                    <a:pt x="38558" y="20633"/>
                  </a:lnTo>
                  <a:lnTo>
                    <a:pt x="38558" y="20762"/>
                  </a:lnTo>
                  <a:lnTo>
                    <a:pt x="38687" y="20891"/>
                  </a:lnTo>
                  <a:lnTo>
                    <a:pt x="39590" y="21406"/>
                  </a:lnTo>
                  <a:lnTo>
                    <a:pt x="39719" y="21406"/>
                  </a:lnTo>
                  <a:lnTo>
                    <a:pt x="39976" y="21277"/>
                  </a:lnTo>
                  <a:lnTo>
                    <a:pt x="39976" y="21148"/>
                  </a:lnTo>
                  <a:lnTo>
                    <a:pt x="39848" y="21019"/>
                  </a:lnTo>
                  <a:lnTo>
                    <a:pt x="38945" y="20504"/>
                  </a:lnTo>
                  <a:close/>
                  <a:moveTo>
                    <a:pt x="40492" y="21406"/>
                  </a:moveTo>
                  <a:lnTo>
                    <a:pt x="40363" y="21535"/>
                  </a:lnTo>
                  <a:lnTo>
                    <a:pt x="40363" y="21793"/>
                  </a:lnTo>
                  <a:lnTo>
                    <a:pt x="40492" y="21922"/>
                  </a:lnTo>
                  <a:lnTo>
                    <a:pt x="41395" y="22438"/>
                  </a:lnTo>
                  <a:lnTo>
                    <a:pt x="41524" y="22438"/>
                  </a:lnTo>
                  <a:lnTo>
                    <a:pt x="41782" y="22309"/>
                  </a:lnTo>
                  <a:lnTo>
                    <a:pt x="41782" y="22051"/>
                  </a:lnTo>
                  <a:lnTo>
                    <a:pt x="41653" y="21922"/>
                  </a:lnTo>
                  <a:lnTo>
                    <a:pt x="40750" y="21406"/>
                  </a:lnTo>
                  <a:close/>
                  <a:moveTo>
                    <a:pt x="42427" y="22438"/>
                  </a:moveTo>
                  <a:lnTo>
                    <a:pt x="42169" y="22567"/>
                  </a:lnTo>
                  <a:lnTo>
                    <a:pt x="42169" y="22696"/>
                  </a:lnTo>
                  <a:lnTo>
                    <a:pt x="42298" y="22954"/>
                  </a:lnTo>
                  <a:lnTo>
                    <a:pt x="43200" y="23341"/>
                  </a:lnTo>
                  <a:lnTo>
                    <a:pt x="43329" y="23470"/>
                  </a:lnTo>
                  <a:lnTo>
                    <a:pt x="43587" y="23341"/>
                  </a:lnTo>
                  <a:lnTo>
                    <a:pt x="43587" y="23083"/>
                  </a:lnTo>
                  <a:lnTo>
                    <a:pt x="43458" y="22954"/>
                  </a:lnTo>
                  <a:lnTo>
                    <a:pt x="42556" y="22438"/>
                  </a:lnTo>
                  <a:close/>
                  <a:moveTo>
                    <a:pt x="44232" y="23341"/>
                  </a:moveTo>
                  <a:lnTo>
                    <a:pt x="44103" y="23470"/>
                  </a:lnTo>
                  <a:lnTo>
                    <a:pt x="44103" y="23728"/>
                  </a:lnTo>
                  <a:lnTo>
                    <a:pt x="44232" y="23856"/>
                  </a:lnTo>
                  <a:lnTo>
                    <a:pt x="45135" y="24372"/>
                  </a:lnTo>
                  <a:lnTo>
                    <a:pt x="45264" y="24372"/>
                  </a:lnTo>
                  <a:lnTo>
                    <a:pt x="45393" y="24243"/>
                  </a:lnTo>
                  <a:lnTo>
                    <a:pt x="45521" y="24114"/>
                  </a:lnTo>
                  <a:lnTo>
                    <a:pt x="45393" y="23856"/>
                  </a:lnTo>
                  <a:lnTo>
                    <a:pt x="44361" y="23470"/>
                  </a:lnTo>
                  <a:lnTo>
                    <a:pt x="44232" y="2334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6364875" y="2033800"/>
              <a:ext cx="22575" cy="32250"/>
            </a:xfrm>
            <a:custGeom>
              <a:avLst/>
              <a:gdLst/>
              <a:ahLst/>
              <a:cxnLst/>
              <a:rect l="l" t="t" r="r" b="b"/>
              <a:pathLst>
                <a:path w="903" h="1290" extrusionOk="0">
                  <a:moveTo>
                    <a:pt x="129" y="0"/>
                  </a:moveTo>
                  <a:lnTo>
                    <a:pt x="0" y="129"/>
                  </a:lnTo>
                  <a:lnTo>
                    <a:pt x="0" y="387"/>
                  </a:lnTo>
                  <a:lnTo>
                    <a:pt x="129" y="516"/>
                  </a:lnTo>
                  <a:lnTo>
                    <a:pt x="387" y="645"/>
                  </a:lnTo>
                  <a:lnTo>
                    <a:pt x="387" y="1032"/>
                  </a:lnTo>
                  <a:lnTo>
                    <a:pt x="516" y="1161"/>
                  </a:lnTo>
                  <a:lnTo>
                    <a:pt x="645" y="1290"/>
                  </a:lnTo>
                  <a:lnTo>
                    <a:pt x="903" y="1161"/>
                  </a:lnTo>
                  <a:lnTo>
                    <a:pt x="903" y="1032"/>
                  </a:lnTo>
                  <a:lnTo>
                    <a:pt x="903" y="516"/>
                  </a:lnTo>
                  <a:lnTo>
                    <a:pt x="774" y="258"/>
                  </a:lnTo>
                  <a:lnTo>
                    <a:pt x="387" y="0"/>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7"/>
            <p:cNvSpPr/>
            <p:nvPr/>
          </p:nvSpPr>
          <p:spPr>
            <a:xfrm>
              <a:off x="6374550" y="2078925"/>
              <a:ext cx="12900" cy="1786050"/>
            </a:xfrm>
            <a:custGeom>
              <a:avLst/>
              <a:gdLst/>
              <a:ahLst/>
              <a:cxnLst/>
              <a:rect l="l" t="t" r="r" b="b"/>
              <a:pathLst>
                <a:path w="516" h="71442" extrusionOk="0">
                  <a:moveTo>
                    <a:pt x="129" y="1"/>
                  </a:moveTo>
                  <a:lnTo>
                    <a:pt x="0" y="259"/>
                  </a:lnTo>
                  <a:lnTo>
                    <a:pt x="0" y="1290"/>
                  </a:lnTo>
                  <a:lnTo>
                    <a:pt x="129" y="1419"/>
                  </a:lnTo>
                  <a:lnTo>
                    <a:pt x="258" y="1548"/>
                  </a:lnTo>
                  <a:lnTo>
                    <a:pt x="516" y="1419"/>
                  </a:lnTo>
                  <a:lnTo>
                    <a:pt x="516" y="1290"/>
                  </a:lnTo>
                  <a:lnTo>
                    <a:pt x="516" y="259"/>
                  </a:lnTo>
                  <a:lnTo>
                    <a:pt x="516" y="1"/>
                  </a:lnTo>
                  <a:close/>
                  <a:moveTo>
                    <a:pt x="129" y="2064"/>
                  </a:moveTo>
                  <a:lnTo>
                    <a:pt x="0" y="2322"/>
                  </a:lnTo>
                  <a:lnTo>
                    <a:pt x="0" y="3353"/>
                  </a:lnTo>
                  <a:lnTo>
                    <a:pt x="129" y="3482"/>
                  </a:lnTo>
                  <a:lnTo>
                    <a:pt x="258" y="3611"/>
                  </a:lnTo>
                  <a:lnTo>
                    <a:pt x="516" y="3482"/>
                  </a:lnTo>
                  <a:lnTo>
                    <a:pt x="516" y="3353"/>
                  </a:lnTo>
                  <a:lnTo>
                    <a:pt x="516" y="2322"/>
                  </a:lnTo>
                  <a:lnTo>
                    <a:pt x="516" y="2064"/>
                  </a:lnTo>
                  <a:close/>
                  <a:moveTo>
                    <a:pt x="129" y="4127"/>
                  </a:moveTo>
                  <a:lnTo>
                    <a:pt x="0" y="4385"/>
                  </a:lnTo>
                  <a:lnTo>
                    <a:pt x="0" y="5417"/>
                  </a:lnTo>
                  <a:lnTo>
                    <a:pt x="129" y="5546"/>
                  </a:lnTo>
                  <a:lnTo>
                    <a:pt x="258" y="5675"/>
                  </a:lnTo>
                  <a:lnTo>
                    <a:pt x="516" y="5546"/>
                  </a:lnTo>
                  <a:lnTo>
                    <a:pt x="516" y="5417"/>
                  </a:lnTo>
                  <a:lnTo>
                    <a:pt x="516" y="4385"/>
                  </a:lnTo>
                  <a:lnTo>
                    <a:pt x="516" y="4127"/>
                  </a:lnTo>
                  <a:close/>
                  <a:moveTo>
                    <a:pt x="129" y="6190"/>
                  </a:moveTo>
                  <a:lnTo>
                    <a:pt x="0" y="6448"/>
                  </a:lnTo>
                  <a:lnTo>
                    <a:pt x="0" y="7480"/>
                  </a:lnTo>
                  <a:lnTo>
                    <a:pt x="129" y="7609"/>
                  </a:lnTo>
                  <a:lnTo>
                    <a:pt x="258" y="7738"/>
                  </a:lnTo>
                  <a:lnTo>
                    <a:pt x="516" y="7609"/>
                  </a:lnTo>
                  <a:lnTo>
                    <a:pt x="516" y="7480"/>
                  </a:lnTo>
                  <a:lnTo>
                    <a:pt x="516" y="6448"/>
                  </a:lnTo>
                  <a:lnTo>
                    <a:pt x="516" y="6190"/>
                  </a:lnTo>
                  <a:close/>
                  <a:moveTo>
                    <a:pt x="129" y="8254"/>
                  </a:moveTo>
                  <a:lnTo>
                    <a:pt x="0" y="8512"/>
                  </a:lnTo>
                  <a:lnTo>
                    <a:pt x="0" y="9543"/>
                  </a:lnTo>
                  <a:lnTo>
                    <a:pt x="129" y="9672"/>
                  </a:lnTo>
                  <a:lnTo>
                    <a:pt x="258" y="9801"/>
                  </a:lnTo>
                  <a:lnTo>
                    <a:pt x="516" y="9672"/>
                  </a:lnTo>
                  <a:lnTo>
                    <a:pt x="516" y="9543"/>
                  </a:lnTo>
                  <a:lnTo>
                    <a:pt x="516" y="8512"/>
                  </a:lnTo>
                  <a:lnTo>
                    <a:pt x="516" y="8254"/>
                  </a:lnTo>
                  <a:close/>
                  <a:moveTo>
                    <a:pt x="129" y="10317"/>
                  </a:moveTo>
                  <a:lnTo>
                    <a:pt x="0" y="10575"/>
                  </a:lnTo>
                  <a:lnTo>
                    <a:pt x="0" y="11606"/>
                  </a:lnTo>
                  <a:lnTo>
                    <a:pt x="129" y="11735"/>
                  </a:lnTo>
                  <a:lnTo>
                    <a:pt x="258" y="11864"/>
                  </a:lnTo>
                  <a:lnTo>
                    <a:pt x="516" y="11735"/>
                  </a:lnTo>
                  <a:lnTo>
                    <a:pt x="516" y="11606"/>
                  </a:lnTo>
                  <a:lnTo>
                    <a:pt x="516" y="10575"/>
                  </a:lnTo>
                  <a:lnTo>
                    <a:pt x="516" y="10317"/>
                  </a:lnTo>
                  <a:close/>
                  <a:moveTo>
                    <a:pt x="129" y="12380"/>
                  </a:moveTo>
                  <a:lnTo>
                    <a:pt x="0" y="12638"/>
                  </a:lnTo>
                  <a:lnTo>
                    <a:pt x="0" y="13670"/>
                  </a:lnTo>
                  <a:lnTo>
                    <a:pt x="129" y="13799"/>
                  </a:lnTo>
                  <a:lnTo>
                    <a:pt x="258" y="13928"/>
                  </a:lnTo>
                  <a:lnTo>
                    <a:pt x="516" y="13799"/>
                  </a:lnTo>
                  <a:lnTo>
                    <a:pt x="516" y="13670"/>
                  </a:lnTo>
                  <a:lnTo>
                    <a:pt x="516" y="12638"/>
                  </a:lnTo>
                  <a:lnTo>
                    <a:pt x="516" y="12380"/>
                  </a:lnTo>
                  <a:close/>
                  <a:moveTo>
                    <a:pt x="129" y="14443"/>
                  </a:moveTo>
                  <a:lnTo>
                    <a:pt x="0" y="14701"/>
                  </a:lnTo>
                  <a:lnTo>
                    <a:pt x="0" y="15733"/>
                  </a:lnTo>
                  <a:lnTo>
                    <a:pt x="129" y="15862"/>
                  </a:lnTo>
                  <a:lnTo>
                    <a:pt x="258" y="15991"/>
                  </a:lnTo>
                  <a:lnTo>
                    <a:pt x="516" y="15862"/>
                  </a:lnTo>
                  <a:lnTo>
                    <a:pt x="516" y="15733"/>
                  </a:lnTo>
                  <a:lnTo>
                    <a:pt x="516" y="14701"/>
                  </a:lnTo>
                  <a:lnTo>
                    <a:pt x="516" y="14443"/>
                  </a:lnTo>
                  <a:close/>
                  <a:moveTo>
                    <a:pt x="258" y="16378"/>
                  </a:moveTo>
                  <a:lnTo>
                    <a:pt x="129" y="16507"/>
                  </a:lnTo>
                  <a:lnTo>
                    <a:pt x="0" y="16636"/>
                  </a:lnTo>
                  <a:lnTo>
                    <a:pt x="0" y="17667"/>
                  </a:lnTo>
                  <a:lnTo>
                    <a:pt x="129" y="17925"/>
                  </a:lnTo>
                  <a:lnTo>
                    <a:pt x="516" y="17925"/>
                  </a:lnTo>
                  <a:lnTo>
                    <a:pt x="516" y="17667"/>
                  </a:lnTo>
                  <a:lnTo>
                    <a:pt x="516" y="16636"/>
                  </a:lnTo>
                  <a:lnTo>
                    <a:pt x="516" y="16507"/>
                  </a:lnTo>
                  <a:lnTo>
                    <a:pt x="258" y="16378"/>
                  </a:lnTo>
                  <a:close/>
                  <a:moveTo>
                    <a:pt x="258" y="18441"/>
                  </a:moveTo>
                  <a:lnTo>
                    <a:pt x="129" y="18570"/>
                  </a:lnTo>
                  <a:lnTo>
                    <a:pt x="0" y="18699"/>
                  </a:lnTo>
                  <a:lnTo>
                    <a:pt x="0" y="19731"/>
                  </a:lnTo>
                  <a:lnTo>
                    <a:pt x="129" y="19988"/>
                  </a:lnTo>
                  <a:lnTo>
                    <a:pt x="516" y="19988"/>
                  </a:lnTo>
                  <a:lnTo>
                    <a:pt x="516" y="19731"/>
                  </a:lnTo>
                  <a:lnTo>
                    <a:pt x="516" y="18699"/>
                  </a:lnTo>
                  <a:lnTo>
                    <a:pt x="516" y="18570"/>
                  </a:lnTo>
                  <a:lnTo>
                    <a:pt x="258" y="18441"/>
                  </a:lnTo>
                  <a:close/>
                  <a:moveTo>
                    <a:pt x="258" y="20504"/>
                  </a:moveTo>
                  <a:lnTo>
                    <a:pt x="129" y="20633"/>
                  </a:lnTo>
                  <a:lnTo>
                    <a:pt x="0" y="20762"/>
                  </a:lnTo>
                  <a:lnTo>
                    <a:pt x="0" y="21794"/>
                  </a:lnTo>
                  <a:lnTo>
                    <a:pt x="129" y="22052"/>
                  </a:lnTo>
                  <a:lnTo>
                    <a:pt x="516" y="22052"/>
                  </a:lnTo>
                  <a:lnTo>
                    <a:pt x="516" y="21794"/>
                  </a:lnTo>
                  <a:lnTo>
                    <a:pt x="516" y="20762"/>
                  </a:lnTo>
                  <a:lnTo>
                    <a:pt x="516" y="20633"/>
                  </a:lnTo>
                  <a:lnTo>
                    <a:pt x="258" y="20504"/>
                  </a:lnTo>
                  <a:close/>
                  <a:moveTo>
                    <a:pt x="258" y="22568"/>
                  </a:moveTo>
                  <a:lnTo>
                    <a:pt x="129" y="22697"/>
                  </a:lnTo>
                  <a:lnTo>
                    <a:pt x="0" y="22825"/>
                  </a:lnTo>
                  <a:lnTo>
                    <a:pt x="0" y="23857"/>
                  </a:lnTo>
                  <a:lnTo>
                    <a:pt x="129" y="24115"/>
                  </a:lnTo>
                  <a:lnTo>
                    <a:pt x="516" y="24115"/>
                  </a:lnTo>
                  <a:lnTo>
                    <a:pt x="516" y="23857"/>
                  </a:lnTo>
                  <a:lnTo>
                    <a:pt x="516" y="22825"/>
                  </a:lnTo>
                  <a:lnTo>
                    <a:pt x="516" y="22697"/>
                  </a:lnTo>
                  <a:lnTo>
                    <a:pt x="258" y="22568"/>
                  </a:lnTo>
                  <a:close/>
                  <a:moveTo>
                    <a:pt x="258" y="24631"/>
                  </a:moveTo>
                  <a:lnTo>
                    <a:pt x="129" y="24760"/>
                  </a:lnTo>
                  <a:lnTo>
                    <a:pt x="0" y="24889"/>
                  </a:lnTo>
                  <a:lnTo>
                    <a:pt x="0" y="25920"/>
                  </a:lnTo>
                  <a:lnTo>
                    <a:pt x="129" y="26178"/>
                  </a:lnTo>
                  <a:lnTo>
                    <a:pt x="516" y="26178"/>
                  </a:lnTo>
                  <a:lnTo>
                    <a:pt x="516" y="25920"/>
                  </a:lnTo>
                  <a:lnTo>
                    <a:pt x="516" y="24889"/>
                  </a:lnTo>
                  <a:lnTo>
                    <a:pt x="516" y="24760"/>
                  </a:lnTo>
                  <a:lnTo>
                    <a:pt x="258" y="24631"/>
                  </a:lnTo>
                  <a:close/>
                  <a:moveTo>
                    <a:pt x="258" y="26694"/>
                  </a:moveTo>
                  <a:lnTo>
                    <a:pt x="129" y="26823"/>
                  </a:lnTo>
                  <a:lnTo>
                    <a:pt x="0" y="26952"/>
                  </a:lnTo>
                  <a:lnTo>
                    <a:pt x="0" y="27984"/>
                  </a:lnTo>
                  <a:lnTo>
                    <a:pt x="129" y="28242"/>
                  </a:lnTo>
                  <a:lnTo>
                    <a:pt x="516" y="28242"/>
                  </a:lnTo>
                  <a:lnTo>
                    <a:pt x="516" y="27984"/>
                  </a:lnTo>
                  <a:lnTo>
                    <a:pt x="516" y="26952"/>
                  </a:lnTo>
                  <a:lnTo>
                    <a:pt x="516" y="26823"/>
                  </a:lnTo>
                  <a:lnTo>
                    <a:pt x="258" y="26694"/>
                  </a:lnTo>
                  <a:close/>
                  <a:moveTo>
                    <a:pt x="258" y="28757"/>
                  </a:moveTo>
                  <a:lnTo>
                    <a:pt x="129" y="28886"/>
                  </a:lnTo>
                  <a:lnTo>
                    <a:pt x="0" y="29015"/>
                  </a:lnTo>
                  <a:lnTo>
                    <a:pt x="0" y="30047"/>
                  </a:lnTo>
                  <a:lnTo>
                    <a:pt x="129" y="30305"/>
                  </a:lnTo>
                  <a:lnTo>
                    <a:pt x="516" y="30305"/>
                  </a:lnTo>
                  <a:lnTo>
                    <a:pt x="516" y="30047"/>
                  </a:lnTo>
                  <a:lnTo>
                    <a:pt x="516" y="29015"/>
                  </a:lnTo>
                  <a:lnTo>
                    <a:pt x="516" y="28886"/>
                  </a:lnTo>
                  <a:lnTo>
                    <a:pt x="258" y="28757"/>
                  </a:lnTo>
                  <a:close/>
                  <a:moveTo>
                    <a:pt x="258" y="30821"/>
                  </a:moveTo>
                  <a:lnTo>
                    <a:pt x="129" y="30950"/>
                  </a:lnTo>
                  <a:lnTo>
                    <a:pt x="0" y="31079"/>
                  </a:lnTo>
                  <a:lnTo>
                    <a:pt x="0" y="32110"/>
                  </a:lnTo>
                  <a:lnTo>
                    <a:pt x="129" y="32368"/>
                  </a:lnTo>
                  <a:lnTo>
                    <a:pt x="516" y="32368"/>
                  </a:lnTo>
                  <a:lnTo>
                    <a:pt x="516" y="32110"/>
                  </a:lnTo>
                  <a:lnTo>
                    <a:pt x="516" y="31079"/>
                  </a:lnTo>
                  <a:lnTo>
                    <a:pt x="516" y="30950"/>
                  </a:lnTo>
                  <a:lnTo>
                    <a:pt x="258" y="30821"/>
                  </a:lnTo>
                  <a:close/>
                  <a:moveTo>
                    <a:pt x="258" y="32884"/>
                  </a:moveTo>
                  <a:lnTo>
                    <a:pt x="129" y="33013"/>
                  </a:lnTo>
                  <a:lnTo>
                    <a:pt x="0" y="33142"/>
                  </a:lnTo>
                  <a:lnTo>
                    <a:pt x="0" y="34173"/>
                  </a:lnTo>
                  <a:lnTo>
                    <a:pt x="129" y="34431"/>
                  </a:lnTo>
                  <a:lnTo>
                    <a:pt x="516" y="34431"/>
                  </a:lnTo>
                  <a:lnTo>
                    <a:pt x="516" y="34173"/>
                  </a:lnTo>
                  <a:lnTo>
                    <a:pt x="516" y="33142"/>
                  </a:lnTo>
                  <a:lnTo>
                    <a:pt x="516" y="33013"/>
                  </a:lnTo>
                  <a:lnTo>
                    <a:pt x="258" y="32884"/>
                  </a:lnTo>
                  <a:close/>
                  <a:moveTo>
                    <a:pt x="258" y="34947"/>
                  </a:moveTo>
                  <a:lnTo>
                    <a:pt x="129" y="35076"/>
                  </a:lnTo>
                  <a:lnTo>
                    <a:pt x="0" y="35205"/>
                  </a:lnTo>
                  <a:lnTo>
                    <a:pt x="0" y="36237"/>
                  </a:lnTo>
                  <a:lnTo>
                    <a:pt x="129" y="36495"/>
                  </a:lnTo>
                  <a:lnTo>
                    <a:pt x="516" y="36495"/>
                  </a:lnTo>
                  <a:lnTo>
                    <a:pt x="516" y="36237"/>
                  </a:lnTo>
                  <a:lnTo>
                    <a:pt x="516" y="35205"/>
                  </a:lnTo>
                  <a:lnTo>
                    <a:pt x="516" y="35076"/>
                  </a:lnTo>
                  <a:lnTo>
                    <a:pt x="258" y="34947"/>
                  </a:lnTo>
                  <a:close/>
                  <a:moveTo>
                    <a:pt x="258" y="37010"/>
                  </a:moveTo>
                  <a:lnTo>
                    <a:pt x="129" y="37139"/>
                  </a:lnTo>
                  <a:lnTo>
                    <a:pt x="0" y="37268"/>
                  </a:lnTo>
                  <a:lnTo>
                    <a:pt x="0" y="38300"/>
                  </a:lnTo>
                  <a:lnTo>
                    <a:pt x="129" y="38558"/>
                  </a:lnTo>
                  <a:lnTo>
                    <a:pt x="516" y="38558"/>
                  </a:lnTo>
                  <a:lnTo>
                    <a:pt x="516" y="38300"/>
                  </a:lnTo>
                  <a:lnTo>
                    <a:pt x="516" y="37268"/>
                  </a:lnTo>
                  <a:lnTo>
                    <a:pt x="516" y="37139"/>
                  </a:lnTo>
                  <a:lnTo>
                    <a:pt x="258" y="37010"/>
                  </a:lnTo>
                  <a:close/>
                  <a:moveTo>
                    <a:pt x="258" y="39074"/>
                  </a:moveTo>
                  <a:lnTo>
                    <a:pt x="129" y="39203"/>
                  </a:lnTo>
                  <a:lnTo>
                    <a:pt x="0" y="39332"/>
                  </a:lnTo>
                  <a:lnTo>
                    <a:pt x="0" y="40363"/>
                  </a:lnTo>
                  <a:lnTo>
                    <a:pt x="129" y="40492"/>
                  </a:lnTo>
                  <a:lnTo>
                    <a:pt x="258" y="40621"/>
                  </a:lnTo>
                  <a:lnTo>
                    <a:pt x="516" y="40492"/>
                  </a:lnTo>
                  <a:lnTo>
                    <a:pt x="516" y="40363"/>
                  </a:lnTo>
                  <a:lnTo>
                    <a:pt x="516" y="39332"/>
                  </a:lnTo>
                  <a:lnTo>
                    <a:pt x="516" y="39203"/>
                  </a:lnTo>
                  <a:lnTo>
                    <a:pt x="258" y="39074"/>
                  </a:lnTo>
                  <a:close/>
                  <a:moveTo>
                    <a:pt x="258" y="41137"/>
                  </a:moveTo>
                  <a:lnTo>
                    <a:pt x="129" y="41266"/>
                  </a:lnTo>
                  <a:lnTo>
                    <a:pt x="0" y="41395"/>
                  </a:lnTo>
                  <a:lnTo>
                    <a:pt x="0" y="42426"/>
                  </a:lnTo>
                  <a:lnTo>
                    <a:pt x="129" y="42555"/>
                  </a:lnTo>
                  <a:lnTo>
                    <a:pt x="258" y="42684"/>
                  </a:lnTo>
                  <a:lnTo>
                    <a:pt x="516" y="42555"/>
                  </a:lnTo>
                  <a:lnTo>
                    <a:pt x="516" y="42426"/>
                  </a:lnTo>
                  <a:lnTo>
                    <a:pt x="516" y="41395"/>
                  </a:lnTo>
                  <a:lnTo>
                    <a:pt x="516" y="41266"/>
                  </a:lnTo>
                  <a:lnTo>
                    <a:pt x="258" y="41137"/>
                  </a:lnTo>
                  <a:close/>
                  <a:moveTo>
                    <a:pt x="258" y="43200"/>
                  </a:moveTo>
                  <a:lnTo>
                    <a:pt x="129" y="43329"/>
                  </a:lnTo>
                  <a:lnTo>
                    <a:pt x="0" y="43458"/>
                  </a:lnTo>
                  <a:lnTo>
                    <a:pt x="0" y="44490"/>
                  </a:lnTo>
                  <a:lnTo>
                    <a:pt x="129" y="44619"/>
                  </a:lnTo>
                  <a:lnTo>
                    <a:pt x="258" y="44748"/>
                  </a:lnTo>
                  <a:lnTo>
                    <a:pt x="516" y="44619"/>
                  </a:lnTo>
                  <a:lnTo>
                    <a:pt x="516" y="44490"/>
                  </a:lnTo>
                  <a:lnTo>
                    <a:pt x="516" y="43458"/>
                  </a:lnTo>
                  <a:lnTo>
                    <a:pt x="516" y="43329"/>
                  </a:lnTo>
                  <a:lnTo>
                    <a:pt x="258" y="43200"/>
                  </a:lnTo>
                  <a:close/>
                  <a:moveTo>
                    <a:pt x="258" y="45263"/>
                  </a:moveTo>
                  <a:lnTo>
                    <a:pt x="129" y="45392"/>
                  </a:lnTo>
                  <a:lnTo>
                    <a:pt x="0" y="45521"/>
                  </a:lnTo>
                  <a:lnTo>
                    <a:pt x="0" y="46553"/>
                  </a:lnTo>
                  <a:lnTo>
                    <a:pt x="129" y="46682"/>
                  </a:lnTo>
                  <a:lnTo>
                    <a:pt x="258" y="46811"/>
                  </a:lnTo>
                  <a:lnTo>
                    <a:pt x="516" y="46682"/>
                  </a:lnTo>
                  <a:lnTo>
                    <a:pt x="516" y="46553"/>
                  </a:lnTo>
                  <a:lnTo>
                    <a:pt x="516" y="45521"/>
                  </a:lnTo>
                  <a:lnTo>
                    <a:pt x="516" y="45392"/>
                  </a:lnTo>
                  <a:lnTo>
                    <a:pt x="258" y="45263"/>
                  </a:lnTo>
                  <a:close/>
                  <a:moveTo>
                    <a:pt x="258" y="47327"/>
                  </a:moveTo>
                  <a:lnTo>
                    <a:pt x="129" y="47456"/>
                  </a:lnTo>
                  <a:lnTo>
                    <a:pt x="0" y="47585"/>
                  </a:lnTo>
                  <a:lnTo>
                    <a:pt x="0" y="48616"/>
                  </a:lnTo>
                  <a:lnTo>
                    <a:pt x="129" y="48745"/>
                  </a:lnTo>
                  <a:lnTo>
                    <a:pt x="258" y="48874"/>
                  </a:lnTo>
                  <a:lnTo>
                    <a:pt x="516" y="48745"/>
                  </a:lnTo>
                  <a:lnTo>
                    <a:pt x="516" y="48616"/>
                  </a:lnTo>
                  <a:lnTo>
                    <a:pt x="516" y="47585"/>
                  </a:lnTo>
                  <a:lnTo>
                    <a:pt x="516" y="47456"/>
                  </a:lnTo>
                  <a:lnTo>
                    <a:pt x="258" y="47327"/>
                  </a:lnTo>
                  <a:close/>
                  <a:moveTo>
                    <a:pt x="129" y="49390"/>
                  </a:moveTo>
                  <a:lnTo>
                    <a:pt x="0" y="49648"/>
                  </a:lnTo>
                  <a:lnTo>
                    <a:pt x="0" y="50680"/>
                  </a:lnTo>
                  <a:lnTo>
                    <a:pt x="129" y="50808"/>
                  </a:lnTo>
                  <a:lnTo>
                    <a:pt x="258" y="50937"/>
                  </a:lnTo>
                  <a:lnTo>
                    <a:pt x="516" y="50808"/>
                  </a:lnTo>
                  <a:lnTo>
                    <a:pt x="516" y="50680"/>
                  </a:lnTo>
                  <a:lnTo>
                    <a:pt x="516" y="49648"/>
                  </a:lnTo>
                  <a:lnTo>
                    <a:pt x="516" y="49390"/>
                  </a:lnTo>
                  <a:close/>
                  <a:moveTo>
                    <a:pt x="129" y="51453"/>
                  </a:moveTo>
                  <a:lnTo>
                    <a:pt x="0" y="51711"/>
                  </a:lnTo>
                  <a:lnTo>
                    <a:pt x="0" y="52743"/>
                  </a:lnTo>
                  <a:lnTo>
                    <a:pt x="129" y="52872"/>
                  </a:lnTo>
                  <a:lnTo>
                    <a:pt x="258" y="53001"/>
                  </a:lnTo>
                  <a:lnTo>
                    <a:pt x="516" y="52872"/>
                  </a:lnTo>
                  <a:lnTo>
                    <a:pt x="516" y="52743"/>
                  </a:lnTo>
                  <a:lnTo>
                    <a:pt x="516" y="51711"/>
                  </a:lnTo>
                  <a:lnTo>
                    <a:pt x="516" y="51453"/>
                  </a:lnTo>
                  <a:close/>
                  <a:moveTo>
                    <a:pt x="129" y="53517"/>
                  </a:moveTo>
                  <a:lnTo>
                    <a:pt x="0" y="53774"/>
                  </a:lnTo>
                  <a:lnTo>
                    <a:pt x="0" y="54806"/>
                  </a:lnTo>
                  <a:lnTo>
                    <a:pt x="129" y="54935"/>
                  </a:lnTo>
                  <a:lnTo>
                    <a:pt x="258" y="55064"/>
                  </a:lnTo>
                  <a:lnTo>
                    <a:pt x="516" y="54935"/>
                  </a:lnTo>
                  <a:lnTo>
                    <a:pt x="516" y="54806"/>
                  </a:lnTo>
                  <a:lnTo>
                    <a:pt x="516" y="53774"/>
                  </a:lnTo>
                  <a:lnTo>
                    <a:pt x="516" y="53517"/>
                  </a:lnTo>
                  <a:close/>
                  <a:moveTo>
                    <a:pt x="129" y="55580"/>
                  </a:moveTo>
                  <a:lnTo>
                    <a:pt x="0" y="55838"/>
                  </a:lnTo>
                  <a:lnTo>
                    <a:pt x="0" y="56869"/>
                  </a:lnTo>
                  <a:lnTo>
                    <a:pt x="129" y="56998"/>
                  </a:lnTo>
                  <a:lnTo>
                    <a:pt x="258" y="57127"/>
                  </a:lnTo>
                  <a:lnTo>
                    <a:pt x="516" y="56998"/>
                  </a:lnTo>
                  <a:lnTo>
                    <a:pt x="516" y="56869"/>
                  </a:lnTo>
                  <a:lnTo>
                    <a:pt x="516" y="55838"/>
                  </a:lnTo>
                  <a:lnTo>
                    <a:pt x="516" y="55580"/>
                  </a:lnTo>
                  <a:close/>
                  <a:moveTo>
                    <a:pt x="129" y="57643"/>
                  </a:moveTo>
                  <a:lnTo>
                    <a:pt x="0" y="57901"/>
                  </a:lnTo>
                  <a:lnTo>
                    <a:pt x="0" y="58933"/>
                  </a:lnTo>
                  <a:lnTo>
                    <a:pt x="129" y="59062"/>
                  </a:lnTo>
                  <a:lnTo>
                    <a:pt x="258" y="59190"/>
                  </a:lnTo>
                  <a:lnTo>
                    <a:pt x="516" y="59062"/>
                  </a:lnTo>
                  <a:lnTo>
                    <a:pt x="516" y="58933"/>
                  </a:lnTo>
                  <a:lnTo>
                    <a:pt x="516" y="57901"/>
                  </a:lnTo>
                  <a:lnTo>
                    <a:pt x="516" y="57643"/>
                  </a:lnTo>
                  <a:close/>
                  <a:moveTo>
                    <a:pt x="129" y="59706"/>
                  </a:moveTo>
                  <a:lnTo>
                    <a:pt x="0" y="59964"/>
                  </a:lnTo>
                  <a:lnTo>
                    <a:pt x="0" y="60996"/>
                  </a:lnTo>
                  <a:lnTo>
                    <a:pt x="129" y="61125"/>
                  </a:lnTo>
                  <a:lnTo>
                    <a:pt x="258" y="61254"/>
                  </a:lnTo>
                  <a:lnTo>
                    <a:pt x="516" y="61125"/>
                  </a:lnTo>
                  <a:lnTo>
                    <a:pt x="516" y="60996"/>
                  </a:lnTo>
                  <a:lnTo>
                    <a:pt x="516" y="59964"/>
                  </a:lnTo>
                  <a:lnTo>
                    <a:pt x="516" y="59706"/>
                  </a:lnTo>
                  <a:close/>
                  <a:moveTo>
                    <a:pt x="129" y="61770"/>
                  </a:moveTo>
                  <a:lnTo>
                    <a:pt x="0" y="62027"/>
                  </a:lnTo>
                  <a:lnTo>
                    <a:pt x="0" y="63059"/>
                  </a:lnTo>
                  <a:lnTo>
                    <a:pt x="129" y="63188"/>
                  </a:lnTo>
                  <a:lnTo>
                    <a:pt x="258" y="63317"/>
                  </a:lnTo>
                  <a:lnTo>
                    <a:pt x="516" y="63188"/>
                  </a:lnTo>
                  <a:lnTo>
                    <a:pt x="516" y="63059"/>
                  </a:lnTo>
                  <a:lnTo>
                    <a:pt x="516" y="62027"/>
                  </a:lnTo>
                  <a:lnTo>
                    <a:pt x="516" y="61770"/>
                  </a:lnTo>
                  <a:close/>
                  <a:moveTo>
                    <a:pt x="129" y="63833"/>
                  </a:moveTo>
                  <a:lnTo>
                    <a:pt x="0" y="64091"/>
                  </a:lnTo>
                  <a:lnTo>
                    <a:pt x="0" y="65122"/>
                  </a:lnTo>
                  <a:lnTo>
                    <a:pt x="129" y="65251"/>
                  </a:lnTo>
                  <a:lnTo>
                    <a:pt x="258" y="65380"/>
                  </a:lnTo>
                  <a:lnTo>
                    <a:pt x="516" y="65251"/>
                  </a:lnTo>
                  <a:lnTo>
                    <a:pt x="516" y="65122"/>
                  </a:lnTo>
                  <a:lnTo>
                    <a:pt x="516" y="64091"/>
                  </a:lnTo>
                  <a:lnTo>
                    <a:pt x="516" y="63833"/>
                  </a:lnTo>
                  <a:close/>
                  <a:moveTo>
                    <a:pt x="129" y="65896"/>
                  </a:moveTo>
                  <a:lnTo>
                    <a:pt x="0" y="66154"/>
                  </a:lnTo>
                  <a:lnTo>
                    <a:pt x="0" y="67186"/>
                  </a:lnTo>
                  <a:lnTo>
                    <a:pt x="129" y="67315"/>
                  </a:lnTo>
                  <a:lnTo>
                    <a:pt x="258" y="67444"/>
                  </a:lnTo>
                  <a:lnTo>
                    <a:pt x="516" y="67315"/>
                  </a:lnTo>
                  <a:lnTo>
                    <a:pt x="516" y="67186"/>
                  </a:lnTo>
                  <a:lnTo>
                    <a:pt x="516" y="66154"/>
                  </a:lnTo>
                  <a:lnTo>
                    <a:pt x="516" y="65896"/>
                  </a:lnTo>
                  <a:close/>
                  <a:moveTo>
                    <a:pt x="129" y="67959"/>
                  </a:moveTo>
                  <a:lnTo>
                    <a:pt x="0" y="68217"/>
                  </a:lnTo>
                  <a:lnTo>
                    <a:pt x="0" y="69249"/>
                  </a:lnTo>
                  <a:lnTo>
                    <a:pt x="129" y="69378"/>
                  </a:lnTo>
                  <a:lnTo>
                    <a:pt x="258" y="69507"/>
                  </a:lnTo>
                  <a:lnTo>
                    <a:pt x="516" y="69378"/>
                  </a:lnTo>
                  <a:lnTo>
                    <a:pt x="516" y="69249"/>
                  </a:lnTo>
                  <a:lnTo>
                    <a:pt x="516" y="68217"/>
                  </a:lnTo>
                  <a:lnTo>
                    <a:pt x="516" y="67959"/>
                  </a:lnTo>
                  <a:close/>
                  <a:moveTo>
                    <a:pt x="258" y="69894"/>
                  </a:moveTo>
                  <a:lnTo>
                    <a:pt x="129" y="70023"/>
                  </a:lnTo>
                  <a:lnTo>
                    <a:pt x="0" y="70152"/>
                  </a:lnTo>
                  <a:lnTo>
                    <a:pt x="0" y="71183"/>
                  </a:lnTo>
                  <a:lnTo>
                    <a:pt x="129" y="71441"/>
                  </a:lnTo>
                  <a:lnTo>
                    <a:pt x="516" y="71441"/>
                  </a:lnTo>
                  <a:lnTo>
                    <a:pt x="516" y="71183"/>
                  </a:lnTo>
                  <a:lnTo>
                    <a:pt x="516" y="70152"/>
                  </a:lnTo>
                  <a:lnTo>
                    <a:pt x="516" y="70023"/>
                  </a:lnTo>
                  <a:lnTo>
                    <a:pt x="258" y="69894"/>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7"/>
            <p:cNvSpPr/>
            <p:nvPr/>
          </p:nvSpPr>
          <p:spPr>
            <a:xfrm>
              <a:off x="6374550" y="3877825"/>
              <a:ext cx="12900" cy="25825"/>
            </a:xfrm>
            <a:custGeom>
              <a:avLst/>
              <a:gdLst/>
              <a:ahLst/>
              <a:cxnLst/>
              <a:rect l="l" t="t" r="r" b="b"/>
              <a:pathLst>
                <a:path w="516" h="1033" extrusionOk="0">
                  <a:moveTo>
                    <a:pt x="258" y="1"/>
                  </a:moveTo>
                  <a:lnTo>
                    <a:pt x="129" y="130"/>
                  </a:lnTo>
                  <a:lnTo>
                    <a:pt x="0" y="259"/>
                  </a:lnTo>
                  <a:lnTo>
                    <a:pt x="0" y="775"/>
                  </a:lnTo>
                  <a:lnTo>
                    <a:pt x="129" y="1033"/>
                  </a:lnTo>
                  <a:lnTo>
                    <a:pt x="516" y="1033"/>
                  </a:lnTo>
                  <a:lnTo>
                    <a:pt x="516" y="775"/>
                  </a:lnTo>
                  <a:lnTo>
                    <a:pt x="516" y="259"/>
                  </a:lnTo>
                  <a:lnTo>
                    <a:pt x="516" y="130"/>
                  </a:lnTo>
                  <a:lnTo>
                    <a:pt x="258"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7"/>
            <p:cNvSpPr/>
            <p:nvPr/>
          </p:nvSpPr>
          <p:spPr>
            <a:xfrm>
              <a:off x="1477525" y="1640475"/>
              <a:ext cx="12925" cy="25825"/>
            </a:xfrm>
            <a:custGeom>
              <a:avLst/>
              <a:gdLst/>
              <a:ahLst/>
              <a:cxnLst/>
              <a:rect l="l" t="t" r="r" b="b"/>
              <a:pathLst>
                <a:path w="517" h="1033" extrusionOk="0">
                  <a:moveTo>
                    <a:pt x="258" y="1"/>
                  </a:moveTo>
                  <a:lnTo>
                    <a:pt x="129" y="130"/>
                  </a:lnTo>
                  <a:lnTo>
                    <a:pt x="0" y="259"/>
                  </a:lnTo>
                  <a:lnTo>
                    <a:pt x="0" y="775"/>
                  </a:lnTo>
                  <a:lnTo>
                    <a:pt x="129" y="1033"/>
                  </a:lnTo>
                  <a:lnTo>
                    <a:pt x="516" y="1033"/>
                  </a:lnTo>
                  <a:lnTo>
                    <a:pt x="516" y="775"/>
                  </a:lnTo>
                  <a:lnTo>
                    <a:pt x="516" y="259"/>
                  </a:lnTo>
                  <a:lnTo>
                    <a:pt x="516" y="130"/>
                  </a:lnTo>
                  <a:lnTo>
                    <a:pt x="258"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7"/>
            <p:cNvSpPr/>
            <p:nvPr/>
          </p:nvSpPr>
          <p:spPr>
            <a:xfrm>
              <a:off x="1477525" y="773275"/>
              <a:ext cx="12925" cy="854350"/>
            </a:xfrm>
            <a:custGeom>
              <a:avLst/>
              <a:gdLst/>
              <a:ahLst/>
              <a:cxnLst/>
              <a:rect l="l" t="t" r="r" b="b"/>
              <a:pathLst>
                <a:path w="517" h="34174" extrusionOk="0">
                  <a:moveTo>
                    <a:pt x="258" y="0"/>
                  </a:moveTo>
                  <a:lnTo>
                    <a:pt x="129" y="129"/>
                  </a:lnTo>
                  <a:lnTo>
                    <a:pt x="0" y="258"/>
                  </a:lnTo>
                  <a:lnTo>
                    <a:pt x="0" y="1290"/>
                  </a:lnTo>
                  <a:lnTo>
                    <a:pt x="129" y="1548"/>
                  </a:lnTo>
                  <a:lnTo>
                    <a:pt x="516" y="1548"/>
                  </a:lnTo>
                  <a:lnTo>
                    <a:pt x="516" y="1290"/>
                  </a:lnTo>
                  <a:lnTo>
                    <a:pt x="516" y="258"/>
                  </a:lnTo>
                  <a:lnTo>
                    <a:pt x="516" y="129"/>
                  </a:lnTo>
                  <a:lnTo>
                    <a:pt x="258" y="0"/>
                  </a:lnTo>
                  <a:close/>
                  <a:moveTo>
                    <a:pt x="258" y="2064"/>
                  </a:moveTo>
                  <a:lnTo>
                    <a:pt x="129" y="2193"/>
                  </a:lnTo>
                  <a:lnTo>
                    <a:pt x="0" y="2322"/>
                  </a:lnTo>
                  <a:lnTo>
                    <a:pt x="0" y="3353"/>
                  </a:lnTo>
                  <a:lnTo>
                    <a:pt x="129" y="3482"/>
                  </a:lnTo>
                  <a:lnTo>
                    <a:pt x="258" y="3611"/>
                  </a:lnTo>
                  <a:lnTo>
                    <a:pt x="516" y="3482"/>
                  </a:lnTo>
                  <a:lnTo>
                    <a:pt x="516" y="3353"/>
                  </a:lnTo>
                  <a:lnTo>
                    <a:pt x="516" y="2322"/>
                  </a:lnTo>
                  <a:lnTo>
                    <a:pt x="516" y="2193"/>
                  </a:lnTo>
                  <a:lnTo>
                    <a:pt x="258" y="2064"/>
                  </a:lnTo>
                  <a:close/>
                  <a:moveTo>
                    <a:pt x="258" y="4127"/>
                  </a:moveTo>
                  <a:lnTo>
                    <a:pt x="129" y="4256"/>
                  </a:lnTo>
                  <a:lnTo>
                    <a:pt x="0" y="4385"/>
                  </a:lnTo>
                  <a:lnTo>
                    <a:pt x="0" y="5416"/>
                  </a:lnTo>
                  <a:lnTo>
                    <a:pt x="129" y="5545"/>
                  </a:lnTo>
                  <a:lnTo>
                    <a:pt x="258" y="5674"/>
                  </a:lnTo>
                  <a:lnTo>
                    <a:pt x="516" y="5545"/>
                  </a:lnTo>
                  <a:lnTo>
                    <a:pt x="516" y="5416"/>
                  </a:lnTo>
                  <a:lnTo>
                    <a:pt x="516" y="4385"/>
                  </a:lnTo>
                  <a:lnTo>
                    <a:pt x="516" y="4256"/>
                  </a:lnTo>
                  <a:lnTo>
                    <a:pt x="258" y="4127"/>
                  </a:lnTo>
                  <a:close/>
                  <a:moveTo>
                    <a:pt x="129" y="6190"/>
                  </a:moveTo>
                  <a:lnTo>
                    <a:pt x="0" y="6448"/>
                  </a:lnTo>
                  <a:lnTo>
                    <a:pt x="0" y="7480"/>
                  </a:lnTo>
                  <a:lnTo>
                    <a:pt x="129" y="7609"/>
                  </a:lnTo>
                  <a:lnTo>
                    <a:pt x="258" y="7738"/>
                  </a:lnTo>
                  <a:lnTo>
                    <a:pt x="516" y="7609"/>
                  </a:lnTo>
                  <a:lnTo>
                    <a:pt x="516" y="7480"/>
                  </a:lnTo>
                  <a:lnTo>
                    <a:pt x="516" y="6448"/>
                  </a:lnTo>
                  <a:lnTo>
                    <a:pt x="516" y="6190"/>
                  </a:lnTo>
                  <a:close/>
                  <a:moveTo>
                    <a:pt x="129" y="8253"/>
                  </a:moveTo>
                  <a:lnTo>
                    <a:pt x="0" y="8511"/>
                  </a:lnTo>
                  <a:lnTo>
                    <a:pt x="0" y="9414"/>
                  </a:lnTo>
                  <a:lnTo>
                    <a:pt x="129" y="9672"/>
                  </a:lnTo>
                  <a:lnTo>
                    <a:pt x="516" y="9672"/>
                  </a:lnTo>
                  <a:lnTo>
                    <a:pt x="516" y="9414"/>
                  </a:lnTo>
                  <a:lnTo>
                    <a:pt x="516" y="8511"/>
                  </a:lnTo>
                  <a:lnTo>
                    <a:pt x="516" y="8253"/>
                  </a:lnTo>
                  <a:close/>
                  <a:moveTo>
                    <a:pt x="258" y="10188"/>
                  </a:moveTo>
                  <a:lnTo>
                    <a:pt x="129" y="10317"/>
                  </a:lnTo>
                  <a:lnTo>
                    <a:pt x="0" y="10446"/>
                  </a:lnTo>
                  <a:lnTo>
                    <a:pt x="0" y="11477"/>
                  </a:lnTo>
                  <a:lnTo>
                    <a:pt x="129" y="11735"/>
                  </a:lnTo>
                  <a:lnTo>
                    <a:pt x="516" y="11735"/>
                  </a:lnTo>
                  <a:lnTo>
                    <a:pt x="516" y="11477"/>
                  </a:lnTo>
                  <a:lnTo>
                    <a:pt x="516" y="10446"/>
                  </a:lnTo>
                  <a:lnTo>
                    <a:pt x="516" y="10317"/>
                  </a:lnTo>
                  <a:lnTo>
                    <a:pt x="258" y="10188"/>
                  </a:lnTo>
                  <a:close/>
                  <a:moveTo>
                    <a:pt x="258" y="12251"/>
                  </a:moveTo>
                  <a:lnTo>
                    <a:pt x="129" y="12380"/>
                  </a:lnTo>
                  <a:lnTo>
                    <a:pt x="0" y="12509"/>
                  </a:lnTo>
                  <a:lnTo>
                    <a:pt x="0" y="13540"/>
                  </a:lnTo>
                  <a:lnTo>
                    <a:pt x="129" y="13798"/>
                  </a:lnTo>
                  <a:lnTo>
                    <a:pt x="516" y="13798"/>
                  </a:lnTo>
                  <a:lnTo>
                    <a:pt x="516" y="13540"/>
                  </a:lnTo>
                  <a:lnTo>
                    <a:pt x="516" y="12509"/>
                  </a:lnTo>
                  <a:lnTo>
                    <a:pt x="516" y="12380"/>
                  </a:lnTo>
                  <a:lnTo>
                    <a:pt x="258" y="12251"/>
                  </a:lnTo>
                  <a:close/>
                  <a:moveTo>
                    <a:pt x="258" y="14314"/>
                  </a:moveTo>
                  <a:lnTo>
                    <a:pt x="129" y="14443"/>
                  </a:lnTo>
                  <a:lnTo>
                    <a:pt x="0" y="14572"/>
                  </a:lnTo>
                  <a:lnTo>
                    <a:pt x="0" y="15604"/>
                  </a:lnTo>
                  <a:lnTo>
                    <a:pt x="129" y="15733"/>
                  </a:lnTo>
                  <a:lnTo>
                    <a:pt x="258" y="15862"/>
                  </a:lnTo>
                  <a:lnTo>
                    <a:pt x="516" y="15733"/>
                  </a:lnTo>
                  <a:lnTo>
                    <a:pt x="516" y="15604"/>
                  </a:lnTo>
                  <a:lnTo>
                    <a:pt x="516" y="14572"/>
                  </a:lnTo>
                  <a:lnTo>
                    <a:pt x="516" y="14443"/>
                  </a:lnTo>
                  <a:lnTo>
                    <a:pt x="258" y="14314"/>
                  </a:lnTo>
                  <a:close/>
                  <a:moveTo>
                    <a:pt x="129" y="16377"/>
                  </a:moveTo>
                  <a:lnTo>
                    <a:pt x="0" y="16635"/>
                  </a:lnTo>
                  <a:lnTo>
                    <a:pt x="0" y="17667"/>
                  </a:lnTo>
                  <a:lnTo>
                    <a:pt x="129" y="17796"/>
                  </a:lnTo>
                  <a:lnTo>
                    <a:pt x="258" y="17925"/>
                  </a:lnTo>
                  <a:lnTo>
                    <a:pt x="516" y="17796"/>
                  </a:lnTo>
                  <a:lnTo>
                    <a:pt x="516" y="17667"/>
                  </a:lnTo>
                  <a:lnTo>
                    <a:pt x="516" y="16635"/>
                  </a:lnTo>
                  <a:lnTo>
                    <a:pt x="516" y="16377"/>
                  </a:lnTo>
                  <a:close/>
                  <a:moveTo>
                    <a:pt x="129" y="18441"/>
                  </a:moveTo>
                  <a:lnTo>
                    <a:pt x="0" y="18699"/>
                  </a:lnTo>
                  <a:lnTo>
                    <a:pt x="0" y="19730"/>
                  </a:lnTo>
                  <a:lnTo>
                    <a:pt x="129" y="19859"/>
                  </a:lnTo>
                  <a:lnTo>
                    <a:pt x="258" y="19988"/>
                  </a:lnTo>
                  <a:lnTo>
                    <a:pt x="516" y="19859"/>
                  </a:lnTo>
                  <a:lnTo>
                    <a:pt x="516" y="19730"/>
                  </a:lnTo>
                  <a:lnTo>
                    <a:pt x="516" y="18699"/>
                  </a:lnTo>
                  <a:lnTo>
                    <a:pt x="516" y="18441"/>
                  </a:lnTo>
                  <a:close/>
                  <a:moveTo>
                    <a:pt x="258" y="20375"/>
                  </a:moveTo>
                  <a:lnTo>
                    <a:pt x="129" y="20504"/>
                  </a:lnTo>
                  <a:lnTo>
                    <a:pt x="0" y="20633"/>
                  </a:lnTo>
                  <a:lnTo>
                    <a:pt x="0" y="21665"/>
                  </a:lnTo>
                  <a:lnTo>
                    <a:pt x="129" y="21922"/>
                  </a:lnTo>
                  <a:lnTo>
                    <a:pt x="516" y="21922"/>
                  </a:lnTo>
                  <a:lnTo>
                    <a:pt x="516" y="21665"/>
                  </a:lnTo>
                  <a:lnTo>
                    <a:pt x="516" y="20633"/>
                  </a:lnTo>
                  <a:lnTo>
                    <a:pt x="516" y="20504"/>
                  </a:lnTo>
                  <a:lnTo>
                    <a:pt x="258" y="20375"/>
                  </a:lnTo>
                  <a:close/>
                  <a:moveTo>
                    <a:pt x="258" y="22438"/>
                  </a:moveTo>
                  <a:lnTo>
                    <a:pt x="129" y="22567"/>
                  </a:lnTo>
                  <a:lnTo>
                    <a:pt x="0" y="22696"/>
                  </a:lnTo>
                  <a:lnTo>
                    <a:pt x="0" y="23728"/>
                  </a:lnTo>
                  <a:lnTo>
                    <a:pt x="129" y="23986"/>
                  </a:lnTo>
                  <a:lnTo>
                    <a:pt x="516" y="23986"/>
                  </a:lnTo>
                  <a:lnTo>
                    <a:pt x="516" y="23728"/>
                  </a:lnTo>
                  <a:lnTo>
                    <a:pt x="516" y="22696"/>
                  </a:lnTo>
                  <a:lnTo>
                    <a:pt x="516" y="22567"/>
                  </a:lnTo>
                  <a:lnTo>
                    <a:pt x="258" y="22438"/>
                  </a:lnTo>
                  <a:close/>
                  <a:moveTo>
                    <a:pt x="258" y="24502"/>
                  </a:moveTo>
                  <a:lnTo>
                    <a:pt x="129" y="24631"/>
                  </a:lnTo>
                  <a:lnTo>
                    <a:pt x="0" y="24759"/>
                  </a:lnTo>
                  <a:lnTo>
                    <a:pt x="0" y="25791"/>
                  </a:lnTo>
                  <a:lnTo>
                    <a:pt x="129" y="25920"/>
                  </a:lnTo>
                  <a:lnTo>
                    <a:pt x="258" y="26049"/>
                  </a:lnTo>
                  <a:lnTo>
                    <a:pt x="516" y="25920"/>
                  </a:lnTo>
                  <a:lnTo>
                    <a:pt x="516" y="25791"/>
                  </a:lnTo>
                  <a:lnTo>
                    <a:pt x="516" y="24759"/>
                  </a:lnTo>
                  <a:lnTo>
                    <a:pt x="516" y="24631"/>
                  </a:lnTo>
                  <a:lnTo>
                    <a:pt x="258" y="24502"/>
                  </a:lnTo>
                  <a:close/>
                  <a:moveTo>
                    <a:pt x="129" y="26565"/>
                  </a:moveTo>
                  <a:lnTo>
                    <a:pt x="0" y="26823"/>
                  </a:lnTo>
                  <a:lnTo>
                    <a:pt x="0" y="27854"/>
                  </a:lnTo>
                  <a:lnTo>
                    <a:pt x="129" y="27983"/>
                  </a:lnTo>
                  <a:lnTo>
                    <a:pt x="258" y="28112"/>
                  </a:lnTo>
                  <a:lnTo>
                    <a:pt x="516" y="27983"/>
                  </a:lnTo>
                  <a:lnTo>
                    <a:pt x="516" y="27854"/>
                  </a:lnTo>
                  <a:lnTo>
                    <a:pt x="516" y="26823"/>
                  </a:lnTo>
                  <a:lnTo>
                    <a:pt x="516" y="26565"/>
                  </a:lnTo>
                  <a:close/>
                  <a:moveTo>
                    <a:pt x="129" y="28628"/>
                  </a:moveTo>
                  <a:lnTo>
                    <a:pt x="0" y="28886"/>
                  </a:lnTo>
                  <a:lnTo>
                    <a:pt x="0" y="29918"/>
                  </a:lnTo>
                  <a:lnTo>
                    <a:pt x="129" y="30047"/>
                  </a:lnTo>
                  <a:lnTo>
                    <a:pt x="258" y="30176"/>
                  </a:lnTo>
                  <a:lnTo>
                    <a:pt x="516" y="30047"/>
                  </a:lnTo>
                  <a:lnTo>
                    <a:pt x="516" y="29918"/>
                  </a:lnTo>
                  <a:lnTo>
                    <a:pt x="516" y="28886"/>
                  </a:lnTo>
                  <a:lnTo>
                    <a:pt x="516" y="28628"/>
                  </a:lnTo>
                  <a:close/>
                  <a:moveTo>
                    <a:pt x="258" y="30562"/>
                  </a:moveTo>
                  <a:lnTo>
                    <a:pt x="129" y="30691"/>
                  </a:lnTo>
                  <a:lnTo>
                    <a:pt x="0" y="30820"/>
                  </a:lnTo>
                  <a:lnTo>
                    <a:pt x="0" y="31852"/>
                  </a:lnTo>
                  <a:lnTo>
                    <a:pt x="129" y="32110"/>
                  </a:lnTo>
                  <a:lnTo>
                    <a:pt x="516" y="32110"/>
                  </a:lnTo>
                  <a:lnTo>
                    <a:pt x="516" y="31852"/>
                  </a:lnTo>
                  <a:lnTo>
                    <a:pt x="516" y="30820"/>
                  </a:lnTo>
                  <a:lnTo>
                    <a:pt x="516" y="30691"/>
                  </a:lnTo>
                  <a:lnTo>
                    <a:pt x="258" y="30562"/>
                  </a:lnTo>
                  <a:close/>
                  <a:moveTo>
                    <a:pt x="258" y="32626"/>
                  </a:moveTo>
                  <a:lnTo>
                    <a:pt x="129" y="32755"/>
                  </a:lnTo>
                  <a:lnTo>
                    <a:pt x="0" y="32884"/>
                  </a:lnTo>
                  <a:lnTo>
                    <a:pt x="0" y="33915"/>
                  </a:lnTo>
                  <a:lnTo>
                    <a:pt x="129" y="34173"/>
                  </a:lnTo>
                  <a:lnTo>
                    <a:pt x="516" y="34173"/>
                  </a:lnTo>
                  <a:lnTo>
                    <a:pt x="516" y="33915"/>
                  </a:lnTo>
                  <a:lnTo>
                    <a:pt x="516" y="32884"/>
                  </a:lnTo>
                  <a:lnTo>
                    <a:pt x="516" y="32755"/>
                  </a:lnTo>
                  <a:lnTo>
                    <a:pt x="258" y="32626"/>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477525" y="731350"/>
              <a:ext cx="25825" cy="29050"/>
            </a:xfrm>
            <a:custGeom>
              <a:avLst/>
              <a:gdLst/>
              <a:ahLst/>
              <a:cxnLst/>
              <a:rect l="l" t="t" r="r" b="b"/>
              <a:pathLst>
                <a:path w="1033" h="1162" extrusionOk="0">
                  <a:moveTo>
                    <a:pt x="645" y="1"/>
                  </a:moveTo>
                  <a:lnTo>
                    <a:pt x="129" y="259"/>
                  </a:lnTo>
                  <a:lnTo>
                    <a:pt x="0" y="388"/>
                  </a:lnTo>
                  <a:lnTo>
                    <a:pt x="0" y="904"/>
                  </a:lnTo>
                  <a:lnTo>
                    <a:pt x="129" y="1162"/>
                  </a:lnTo>
                  <a:lnTo>
                    <a:pt x="516" y="1162"/>
                  </a:lnTo>
                  <a:lnTo>
                    <a:pt x="516" y="904"/>
                  </a:lnTo>
                  <a:lnTo>
                    <a:pt x="516" y="646"/>
                  </a:lnTo>
                  <a:lnTo>
                    <a:pt x="903" y="388"/>
                  </a:lnTo>
                  <a:lnTo>
                    <a:pt x="1032" y="259"/>
                  </a:lnTo>
                  <a:lnTo>
                    <a:pt x="1032" y="130"/>
                  </a:lnTo>
                  <a:lnTo>
                    <a:pt x="774"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512975" y="547600"/>
              <a:ext cx="338550" cy="183775"/>
            </a:xfrm>
            <a:custGeom>
              <a:avLst/>
              <a:gdLst/>
              <a:ahLst/>
              <a:cxnLst/>
              <a:rect l="l" t="t" r="r" b="b"/>
              <a:pathLst>
                <a:path w="13542" h="7351" extrusionOk="0">
                  <a:moveTo>
                    <a:pt x="13154" y="1"/>
                  </a:moveTo>
                  <a:lnTo>
                    <a:pt x="12381" y="516"/>
                  </a:lnTo>
                  <a:lnTo>
                    <a:pt x="12252" y="645"/>
                  </a:lnTo>
                  <a:lnTo>
                    <a:pt x="12252" y="774"/>
                  </a:lnTo>
                  <a:lnTo>
                    <a:pt x="12381" y="1032"/>
                  </a:lnTo>
                  <a:lnTo>
                    <a:pt x="12509" y="903"/>
                  </a:lnTo>
                  <a:lnTo>
                    <a:pt x="13412" y="516"/>
                  </a:lnTo>
                  <a:lnTo>
                    <a:pt x="13541" y="387"/>
                  </a:lnTo>
                  <a:lnTo>
                    <a:pt x="13541" y="130"/>
                  </a:lnTo>
                  <a:lnTo>
                    <a:pt x="13412" y="1"/>
                  </a:lnTo>
                  <a:close/>
                  <a:moveTo>
                    <a:pt x="11478" y="903"/>
                  </a:moveTo>
                  <a:lnTo>
                    <a:pt x="10575" y="1419"/>
                  </a:lnTo>
                  <a:lnTo>
                    <a:pt x="10446" y="1548"/>
                  </a:lnTo>
                  <a:lnTo>
                    <a:pt x="10446" y="1806"/>
                  </a:lnTo>
                  <a:lnTo>
                    <a:pt x="10704" y="1935"/>
                  </a:lnTo>
                  <a:lnTo>
                    <a:pt x="10833" y="1806"/>
                  </a:lnTo>
                  <a:lnTo>
                    <a:pt x="11736" y="1419"/>
                  </a:lnTo>
                  <a:lnTo>
                    <a:pt x="11865" y="1290"/>
                  </a:lnTo>
                  <a:lnTo>
                    <a:pt x="11736" y="1032"/>
                  </a:lnTo>
                  <a:lnTo>
                    <a:pt x="11607" y="903"/>
                  </a:lnTo>
                  <a:close/>
                  <a:moveTo>
                    <a:pt x="9673" y="1806"/>
                  </a:moveTo>
                  <a:lnTo>
                    <a:pt x="8770" y="2322"/>
                  </a:lnTo>
                  <a:lnTo>
                    <a:pt x="8641" y="2451"/>
                  </a:lnTo>
                  <a:lnTo>
                    <a:pt x="8770" y="2709"/>
                  </a:lnTo>
                  <a:lnTo>
                    <a:pt x="8899" y="2838"/>
                  </a:lnTo>
                  <a:lnTo>
                    <a:pt x="9028" y="2709"/>
                  </a:lnTo>
                  <a:lnTo>
                    <a:pt x="9930" y="2322"/>
                  </a:lnTo>
                  <a:lnTo>
                    <a:pt x="10059" y="2193"/>
                  </a:lnTo>
                  <a:lnTo>
                    <a:pt x="10059" y="1935"/>
                  </a:lnTo>
                  <a:lnTo>
                    <a:pt x="9930" y="1806"/>
                  </a:lnTo>
                  <a:close/>
                  <a:moveTo>
                    <a:pt x="7996" y="2709"/>
                  </a:moveTo>
                  <a:lnTo>
                    <a:pt x="7093" y="3224"/>
                  </a:lnTo>
                  <a:lnTo>
                    <a:pt x="6964" y="3353"/>
                  </a:lnTo>
                  <a:lnTo>
                    <a:pt x="6964" y="3611"/>
                  </a:lnTo>
                  <a:lnTo>
                    <a:pt x="7222" y="3740"/>
                  </a:lnTo>
                  <a:lnTo>
                    <a:pt x="7351" y="3740"/>
                  </a:lnTo>
                  <a:lnTo>
                    <a:pt x="8125" y="3224"/>
                  </a:lnTo>
                  <a:lnTo>
                    <a:pt x="8254" y="3095"/>
                  </a:lnTo>
                  <a:lnTo>
                    <a:pt x="8254" y="2838"/>
                  </a:lnTo>
                  <a:lnTo>
                    <a:pt x="8125" y="2709"/>
                  </a:lnTo>
                  <a:close/>
                  <a:moveTo>
                    <a:pt x="6449" y="3611"/>
                  </a:moveTo>
                  <a:lnTo>
                    <a:pt x="6191" y="3740"/>
                  </a:lnTo>
                  <a:lnTo>
                    <a:pt x="5288" y="4127"/>
                  </a:lnTo>
                  <a:lnTo>
                    <a:pt x="5159" y="4256"/>
                  </a:lnTo>
                  <a:lnTo>
                    <a:pt x="5159" y="4514"/>
                  </a:lnTo>
                  <a:lnTo>
                    <a:pt x="5417" y="4643"/>
                  </a:lnTo>
                  <a:lnTo>
                    <a:pt x="5546" y="4643"/>
                  </a:lnTo>
                  <a:lnTo>
                    <a:pt x="6449" y="4127"/>
                  </a:lnTo>
                  <a:lnTo>
                    <a:pt x="6578" y="3998"/>
                  </a:lnTo>
                  <a:lnTo>
                    <a:pt x="6578" y="3740"/>
                  </a:lnTo>
                  <a:lnTo>
                    <a:pt x="6449" y="3611"/>
                  </a:lnTo>
                  <a:close/>
                  <a:moveTo>
                    <a:pt x="4643" y="4514"/>
                  </a:moveTo>
                  <a:lnTo>
                    <a:pt x="4385" y="4643"/>
                  </a:lnTo>
                  <a:lnTo>
                    <a:pt x="3612" y="5030"/>
                  </a:lnTo>
                  <a:lnTo>
                    <a:pt x="3483" y="5159"/>
                  </a:lnTo>
                  <a:lnTo>
                    <a:pt x="3483" y="5417"/>
                  </a:lnTo>
                  <a:lnTo>
                    <a:pt x="3741" y="5546"/>
                  </a:lnTo>
                  <a:lnTo>
                    <a:pt x="3870" y="5546"/>
                  </a:lnTo>
                  <a:lnTo>
                    <a:pt x="4643" y="5030"/>
                  </a:lnTo>
                  <a:lnTo>
                    <a:pt x="4772" y="4901"/>
                  </a:lnTo>
                  <a:lnTo>
                    <a:pt x="4772" y="4643"/>
                  </a:lnTo>
                  <a:lnTo>
                    <a:pt x="4643" y="4514"/>
                  </a:lnTo>
                  <a:close/>
                  <a:moveTo>
                    <a:pt x="2709" y="5546"/>
                  </a:moveTo>
                  <a:lnTo>
                    <a:pt x="1806" y="5932"/>
                  </a:lnTo>
                  <a:lnTo>
                    <a:pt x="1677" y="6061"/>
                  </a:lnTo>
                  <a:lnTo>
                    <a:pt x="1677" y="6319"/>
                  </a:lnTo>
                  <a:lnTo>
                    <a:pt x="1935" y="6448"/>
                  </a:lnTo>
                  <a:lnTo>
                    <a:pt x="2064" y="6448"/>
                  </a:lnTo>
                  <a:lnTo>
                    <a:pt x="2967" y="5932"/>
                  </a:lnTo>
                  <a:lnTo>
                    <a:pt x="3096" y="5803"/>
                  </a:lnTo>
                  <a:lnTo>
                    <a:pt x="3096" y="5675"/>
                  </a:lnTo>
                  <a:lnTo>
                    <a:pt x="2838" y="5546"/>
                  </a:lnTo>
                  <a:close/>
                  <a:moveTo>
                    <a:pt x="904" y="6448"/>
                  </a:moveTo>
                  <a:lnTo>
                    <a:pt x="130" y="6835"/>
                  </a:lnTo>
                  <a:lnTo>
                    <a:pt x="1" y="6964"/>
                  </a:lnTo>
                  <a:lnTo>
                    <a:pt x="1" y="7222"/>
                  </a:lnTo>
                  <a:lnTo>
                    <a:pt x="259" y="7351"/>
                  </a:lnTo>
                  <a:lnTo>
                    <a:pt x="1162" y="6835"/>
                  </a:lnTo>
                  <a:lnTo>
                    <a:pt x="1291" y="6706"/>
                  </a:lnTo>
                  <a:lnTo>
                    <a:pt x="1291" y="6577"/>
                  </a:lnTo>
                  <a:lnTo>
                    <a:pt x="1162" y="6448"/>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861150" y="531475"/>
              <a:ext cx="22600" cy="16150"/>
            </a:xfrm>
            <a:custGeom>
              <a:avLst/>
              <a:gdLst/>
              <a:ahLst/>
              <a:cxnLst/>
              <a:rect l="l" t="t" r="r" b="b"/>
              <a:pathLst>
                <a:path w="904" h="646" extrusionOk="0">
                  <a:moveTo>
                    <a:pt x="646" y="1"/>
                  </a:moveTo>
                  <a:lnTo>
                    <a:pt x="130" y="259"/>
                  </a:lnTo>
                  <a:lnTo>
                    <a:pt x="1" y="388"/>
                  </a:lnTo>
                  <a:lnTo>
                    <a:pt x="1" y="517"/>
                  </a:lnTo>
                  <a:lnTo>
                    <a:pt x="130" y="646"/>
                  </a:lnTo>
                  <a:lnTo>
                    <a:pt x="388" y="646"/>
                  </a:lnTo>
                  <a:lnTo>
                    <a:pt x="775" y="388"/>
                  </a:lnTo>
                  <a:lnTo>
                    <a:pt x="904" y="259"/>
                  </a:lnTo>
                  <a:lnTo>
                    <a:pt x="904" y="130"/>
                  </a:lnTo>
                  <a:lnTo>
                    <a:pt x="775" y="1"/>
                  </a:lnTo>
                  <a:close/>
                </a:path>
              </a:pathLst>
            </a:custGeom>
            <a:solidFill>
              <a:srgbClr val="B3D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1217;p74">
            <a:extLst>
              <a:ext uri="{FF2B5EF4-FFF2-40B4-BE49-F238E27FC236}">
                <a16:creationId xmlns:a16="http://schemas.microsoft.com/office/drawing/2014/main" id="{2722E587-C19B-44AE-9692-1328B4763B9F}"/>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
        <p:nvSpPr>
          <p:cNvPr id="95" name="Google Shape;1217;p74">
            <a:extLst>
              <a:ext uri="{FF2B5EF4-FFF2-40B4-BE49-F238E27FC236}">
                <a16:creationId xmlns:a16="http://schemas.microsoft.com/office/drawing/2014/main" id="{92F938DF-0BC6-41F6-9EF9-65E47E684E8E}"/>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38100" cap="flat" cmpd="sng">
            <a:solidFill>
              <a:srgbClr val="0070C0"/>
            </a:solidFill>
            <a:prstDash val="solid"/>
            <a:round/>
            <a:headEnd type="none" w="med" len="med"/>
            <a:tailEnd type="none" w="med" len="med"/>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8"/>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238" name="Google Shape;238;p18"/>
          <p:cNvSpPr txBox="1"/>
          <p:nvPr/>
        </p:nvSpPr>
        <p:spPr>
          <a:xfrm>
            <a:off x="641700" y="4059900"/>
            <a:ext cx="1922700" cy="5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Roboto"/>
                <a:ea typeface="Roboto"/>
                <a:cs typeface="Roboto"/>
                <a:sym typeface="Roboto"/>
              </a:rPr>
              <a:t>Neptune is the farthest planet from the Sun</a:t>
            </a:r>
            <a:endParaRPr sz="1200">
              <a:solidFill>
                <a:schemeClr val="dk1"/>
              </a:solidFill>
              <a:latin typeface="Roboto"/>
              <a:ea typeface="Roboto"/>
              <a:cs typeface="Roboto"/>
              <a:sym typeface="Roboto"/>
            </a:endParaRPr>
          </a:p>
        </p:txBody>
      </p:sp>
      <p:sp>
        <p:nvSpPr>
          <p:cNvPr id="239" name="Google Shape;239;p18"/>
          <p:cNvSpPr txBox="1"/>
          <p:nvPr/>
        </p:nvSpPr>
        <p:spPr>
          <a:xfrm>
            <a:off x="3656850" y="4059900"/>
            <a:ext cx="1830300" cy="5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Roboto"/>
                <a:ea typeface="Roboto"/>
                <a:cs typeface="Roboto"/>
                <a:sym typeface="Roboto"/>
              </a:rPr>
              <a:t>Mercury is the closest planet to the Sun</a:t>
            </a:r>
            <a:endParaRPr sz="1200">
              <a:solidFill>
                <a:schemeClr val="dk1"/>
              </a:solidFill>
              <a:latin typeface="Roboto"/>
              <a:ea typeface="Roboto"/>
              <a:cs typeface="Roboto"/>
              <a:sym typeface="Roboto"/>
            </a:endParaRPr>
          </a:p>
        </p:txBody>
      </p:sp>
      <p:sp>
        <p:nvSpPr>
          <p:cNvPr id="240" name="Google Shape;240;p18"/>
          <p:cNvSpPr txBox="1"/>
          <p:nvPr/>
        </p:nvSpPr>
        <p:spPr>
          <a:xfrm>
            <a:off x="791700" y="1626200"/>
            <a:ext cx="1622700" cy="384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Neptune</a:t>
            </a:r>
            <a:endParaRPr sz="2000" b="1">
              <a:solidFill>
                <a:schemeClr val="dk1"/>
              </a:solidFill>
              <a:latin typeface="Fira Sans Extra Condensed"/>
              <a:ea typeface="Fira Sans Extra Condensed"/>
              <a:cs typeface="Fira Sans Extra Condensed"/>
              <a:sym typeface="Fira Sans Extra Condensed"/>
            </a:endParaRPr>
          </a:p>
        </p:txBody>
      </p:sp>
      <p:sp>
        <p:nvSpPr>
          <p:cNvPr id="241" name="Google Shape;241;p18"/>
          <p:cNvSpPr txBox="1"/>
          <p:nvPr/>
        </p:nvSpPr>
        <p:spPr>
          <a:xfrm>
            <a:off x="6471450" y="4059900"/>
            <a:ext cx="2081700" cy="5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Roboto"/>
                <a:ea typeface="Roboto"/>
                <a:cs typeface="Roboto"/>
                <a:sym typeface="Roboto"/>
              </a:rPr>
              <a:t>Despite being red, Mars is actually a cold place</a:t>
            </a:r>
            <a:endParaRPr sz="1200">
              <a:solidFill>
                <a:schemeClr val="dk1"/>
              </a:solidFill>
              <a:latin typeface="Roboto"/>
              <a:ea typeface="Roboto"/>
              <a:cs typeface="Roboto"/>
              <a:sym typeface="Roboto"/>
            </a:endParaRPr>
          </a:p>
        </p:txBody>
      </p:sp>
      <p:sp>
        <p:nvSpPr>
          <p:cNvPr id="242" name="Google Shape;242;p18"/>
          <p:cNvSpPr txBox="1"/>
          <p:nvPr/>
        </p:nvSpPr>
        <p:spPr>
          <a:xfrm>
            <a:off x="6700950" y="1626200"/>
            <a:ext cx="1622700" cy="384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Mars</a:t>
            </a:r>
            <a:endParaRPr sz="2000" b="1">
              <a:solidFill>
                <a:schemeClr val="dk1"/>
              </a:solidFill>
              <a:latin typeface="Fira Sans Extra Condensed"/>
              <a:ea typeface="Fira Sans Extra Condensed"/>
              <a:cs typeface="Fira Sans Extra Condensed"/>
              <a:sym typeface="Fira Sans Extra Condensed"/>
            </a:endParaRPr>
          </a:p>
        </p:txBody>
      </p:sp>
      <p:sp>
        <p:nvSpPr>
          <p:cNvPr id="243" name="Google Shape;243;p18"/>
          <p:cNvSpPr txBox="1"/>
          <p:nvPr/>
        </p:nvSpPr>
        <p:spPr>
          <a:xfrm>
            <a:off x="3760650" y="1626197"/>
            <a:ext cx="1622700" cy="384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000" b="1">
                <a:solidFill>
                  <a:schemeClr val="dk1"/>
                </a:solidFill>
                <a:latin typeface="Fira Sans Extra Condensed"/>
                <a:ea typeface="Fira Sans Extra Condensed"/>
                <a:cs typeface="Fira Sans Extra Condensed"/>
                <a:sym typeface="Fira Sans Extra Condensed"/>
              </a:rPr>
              <a:t>Mercury</a:t>
            </a:r>
            <a:endParaRPr sz="2000" b="1">
              <a:solidFill>
                <a:schemeClr val="dk1"/>
              </a:solidFill>
              <a:latin typeface="Fira Sans Extra Condensed"/>
              <a:ea typeface="Fira Sans Extra Condensed"/>
              <a:cs typeface="Fira Sans Extra Condensed"/>
              <a:sym typeface="Fira Sans Extra Condensed"/>
            </a:endParaRPr>
          </a:p>
        </p:txBody>
      </p:sp>
      <p:sp>
        <p:nvSpPr>
          <p:cNvPr id="244" name="Google Shape;244;p18"/>
          <p:cNvSpPr txBox="1"/>
          <p:nvPr/>
        </p:nvSpPr>
        <p:spPr>
          <a:xfrm>
            <a:off x="791700" y="1241305"/>
            <a:ext cx="16227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1"/>
                </a:solidFill>
                <a:latin typeface="Fira Sans Extra Condensed"/>
                <a:ea typeface="Fira Sans Extra Condensed"/>
                <a:cs typeface="Fira Sans Extra Condensed"/>
                <a:sym typeface="Fira Sans Extra Condensed"/>
              </a:rPr>
              <a:t>01</a:t>
            </a:r>
            <a:endParaRPr sz="3000" b="1">
              <a:solidFill>
                <a:schemeClr val="accent1"/>
              </a:solidFill>
              <a:latin typeface="Fira Sans Extra Condensed"/>
              <a:ea typeface="Fira Sans Extra Condensed"/>
              <a:cs typeface="Fira Sans Extra Condensed"/>
              <a:sym typeface="Fira Sans Extra Condensed"/>
            </a:endParaRPr>
          </a:p>
        </p:txBody>
      </p:sp>
      <p:sp>
        <p:nvSpPr>
          <p:cNvPr id="245" name="Google Shape;245;p18"/>
          <p:cNvSpPr txBox="1"/>
          <p:nvPr/>
        </p:nvSpPr>
        <p:spPr>
          <a:xfrm>
            <a:off x="6700950" y="1241300"/>
            <a:ext cx="16227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6"/>
                </a:solidFill>
                <a:latin typeface="Fira Sans Extra Condensed"/>
                <a:ea typeface="Fira Sans Extra Condensed"/>
                <a:cs typeface="Fira Sans Extra Condensed"/>
                <a:sym typeface="Fira Sans Extra Condensed"/>
              </a:rPr>
              <a:t>03</a:t>
            </a:r>
            <a:endParaRPr sz="3000" b="1">
              <a:solidFill>
                <a:schemeClr val="accent6"/>
              </a:solidFill>
              <a:latin typeface="Fira Sans Extra Condensed"/>
              <a:ea typeface="Fira Sans Extra Condensed"/>
              <a:cs typeface="Fira Sans Extra Condensed"/>
              <a:sym typeface="Fira Sans Extra Condensed"/>
            </a:endParaRPr>
          </a:p>
        </p:txBody>
      </p:sp>
      <p:sp>
        <p:nvSpPr>
          <p:cNvPr id="246" name="Google Shape;246;p18"/>
          <p:cNvSpPr txBox="1"/>
          <p:nvPr/>
        </p:nvSpPr>
        <p:spPr>
          <a:xfrm>
            <a:off x="3760650" y="1241300"/>
            <a:ext cx="16227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Fira Sans Extra Condensed"/>
                <a:ea typeface="Fira Sans Extra Condensed"/>
                <a:cs typeface="Fira Sans Extra Condensed"/>
                <a:sym typeface="Fira Sans Extra Condensed"/>
              </a:rPr>
              <a:t>02</a:t>
            </a:r>
            <a:endParaRPr sz="3000" b="1">
              <a:solidFill>
                <a:schemeClr val="accent3"/>
              </a:solidFill>
              <a:latin typeface="Fira Sans Extra Condensed"/>
              <a:ea typeface="Fira Sans Extra Condensed"/>
              <a:cs typeface="Fira Sans Extra Condensed"/>
              <a:sym typeface="Fira Sans Extra Condensed"/>
            </a:endParaRPr>
          </a:p>
        </p:txBody>
      </p:sp>
      <p:grpSp>
        <p:nvGrpSpPr>
          <p:cNvPr id="247" name="Google Shape;247;p18"/>
          <p:cNvGrpSpPr/>
          <p:nvPr/>
        </p:nvGrpSpPr>
        <p:grpSpPr>
          <a:xfrm>
            <a:off x="612282" y="2329101"/>
            <a:ext cx="1981529" cy="1521863"/>
            <a:chOff x="-6801823" y="2482295"/>
            <a:chExt cx="1583956" cy="1216420"/>
          </a:xfrm>
        </p:grpSpPr>
        <p:grpSp>
          <p:nvGrpSpPr>
            <p:cNvPr id="248" name="Google Shape;248;p18"/>
            <p:cNvGrpSpPr/>
            <p:nvPr/>
          </p:nvGrpSpPr>
          <p:grpSpPr>
            <a:xfrm>
              <a:off x="-6801823" y="2482295"/>
              <a:ext cx="1583956" cy="1216420"/>
              <a:chOff x="-2691874" y="940748"/>
              <a:chExt cx="2929996" cy="2250129"/>
            </a:xfrm>
          </p:grpSpPr>
          <p:sp>
            <p:nvSpPr>
              <p:cNvPr id="249" name="Google Shape;249;p18"/>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8"/>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8"/>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8"/>
            <p:cNvGrpSpPr/>
            <p:nvPr/>
          </p:nvGrpSpPr>
          <p:grpSpPr>
            <a:xfrm>
              <a:off x="-6210400" y="2976825"/>
              <a:ext cx="658250" cy="557954"/>
              <a:chOff x="-8726151" y="3622635"/>
              <a:chExt cx="1217629" cy="1032101"/>
            </a:xfrm>
          </p:grpSpPr>
          <p:sp>
            <p:nvSpPr>
              <p:cNvPr id="255" name="Google Shape;255;p18"/>
              <p:cNvSpPr/>
              <p:nvPr/>
            </p:nvSpPr>
            <p:spPr>
              <a:xfrm flipH="1">
                <a:off x="-8249086" y="4403665"/>
                <a:ext cx="267616" cy="251067"/>
              </a:xfrm>
              <a:custGeom>
                <a:avLst/>
                <a:gdLst/>
                <a:ahLst/>
                <a:cxnLst/>
                <a:rect l="l" t="t" r="r" b="b"/>
                <a:pathLst>
                  <a:path w="26991" h="8764" extrusionOk="0">
                    <a:moveTo>
                      <a:pt x="13573" y="0"/>
                    </a:moveTo>
                    <a:lnTo>
                      <a:pt x="13262" y="6"/>
                    </a:lnTo>
                    <a:lnTo>
                      <a:pt x="12951" y="12"/>
                    </a:lnTo>
                    <a:lnTo>
                      <a:pt x="12640" y="24"/>
                    </a:lnTo>
                    <a:lnTo>
                      <a:pt x="12328" y="41"/>
                    </a:lnTo>
                    <a:lnTo>
                      <a:pt x="11706" y="82"/>
                    </a:lnTo>
                    <a:lnTo>
                      <a:pt x="11083" y="134"/>
                    </a:lnTo>
                    <a:lnTo>
                      <a:pt x="10461" y="204"/>
                    </a:lnTo>
                    <a:lnTo>
                      <a:pt x="9839" y="280"/>
                    </a:lnTo>
                    <a:lnTo>
                      <a:pt x="9216" y="368"/>
                    </a:lnTo>
                    <a:lnTo>
                      <a:pt x="8576" y="467"/>
                    </a:lnTo>
                    <a:lnTo>
                      <a:pt x="7937" y="577"/>
                    </a:lnTo>
                    <a:lnTo>
                      <a:pt x="7297" y="694"/>
                    </a:lnTo>
                    <a:lnTo>
                      <a:pt x="6640" y="822"/>
                    </a:lnTo>
                    <a:lnTo>
                      <a:pt x="5966" y="956"/>
                    </a:lnTo>
                    <a:lnTo>
                      <a:pt x="4582" y="1236"/>
                    </a:lnTo>
                    <a:lnTo>
                      <a:pt x="3130" y="1545"/>
                    </a:lnTo>
                    <a:lnTo>
                      <a:pt x="1609" y="1860"/>
                    </a:lnTo>
                    <a:lnTo>
                      <a:pt x="813" y="2023"/>
                    </a:lnTo>
                    <a:lnTo>
                      <a:pt x="1" y="2181"/>
                    </a:lnTo>
                    <a:lnTo>
                      <a:pt x="1" y="2181"/>
                    </a:lnTo>
                    <a:lnTo>
                      <a:pt x="346" y="2123"/>
                    </a:lnTo>
                    <a:lnTo>
                      <a:pt x="710" y="2070"/>
                    </a:lnTo>
                    <a:lnTo>
                      <a:pt x="1073" y="2029"/>
                    </a:lnTo>
                    <a:lnTo>
                      <a:pt x="1453" y="2000"/>
                    </a:lnTo>
                    <a:lnTo>
                      <a:pt x="1833" y="1983"/>
                    </a:lnTo>
                    <a:lnTo>
                      <a:pt x="2231" y="1971"/>
                    </a:lnTo>
                    <a:lnTo>
                      <a:pt x="2629" y="1971"/>
                    </a:lnTo>
                    <a:lnTo>
                      <a:pt x="3044" y="1983"/>
                    </a:lnTo>
                    <a:lnTo>
                      <a:pt x="3459" y="2000"/>
                    </a:lnTo>
                    <a:lnTo>
                      <a:pt x="3874" y="2029"/>
                    </a:lnTo>
                    <a:lnTo>
                      <a:pt x="4289" y="2064"/>
                    </a:lnTo>
                    <a:lnTo>
                      <a:pt x="4703" y="2105"/>
                    </a:lnTo>
                    <a:lnTo>
                      <a:pt x="5136" y="2157"/>
                    </a:lnTo>
                    <a:lnTo>
                      <a:pt x="5568" y="2222"/>
                    </a:lnTo>
                    <a:lnTo>
                      <a:pt x="5983" y="2286"/>
                    </a:lnTo>
                    <a:lnTo>
                      <a:pt x="6415" y="2362"/>
                    </a:lnTo>
                    <a:lnTo>
                      <a:pt x="6847" y="2443"/>
                    </a:lnTo>
                    <a:lnTo>
                      <a:pt x="7262" y="2531"/>
                    </a:lnTo>
                    <a:lnTo>
                      <a:pt x="7695" y="2624"/>
                    </a:lnTo>
                    <a:lnTo>
                      <a:pt x="8110" y="2723"/>
                    </a:lnTo>
                    <a:lnTo>
                      <a:pt x="8525" y="2828"/>
                    </a:lnTo>
                    <a:lnTo>
                      <a:pt x="8940" y="2939"/>
                    </a:lnTo>
                    <a:lnTo>
                      <a:pt x="9354" y="3055"/>
                    </a:lnTo>
                    <a:lnTo>
                      <a:pt x="9752" y="3178"/>
                    </a:lnTo>
                    <a:lnTo>
                      <a:pt x="10150" y="3300"/>
                    </a:lnTo>
                    <a:lnTo>
                      <a:pt x="10547" y="3434"/>
                    </a:lnTo>
                    <a:lnTo>
                      <a:pt x="10928" y="3568"/>
                    </a:lnTo>
                    <a:lnTo>
                      <a:pt x="11308" y="3703"/>
                    </a:lnTo>
                    <a:lnTo>
                      <a:pt x="11671" y="3843"/>
                    </a:lnTo>
                    <a:lnTo>
                      <a:pt x="12017" y="3988"/>
                    </a:lnTo>
                    <a:lnTo>
                      <a:pt x="12363" y="4134"/>
                    </a:lnTo>
                    <a:lnTo>
                      <a:pt x="12709" y="4286"/>
                    </a:lnTo>
                    <a:lnTo>
                      <a:pt x="13020" y="4437"/>
                    </a:lnTo>
                    <a:lnTo>
                      <a:pt x="13331" y="4595"/>
                    </a:lnTo>
                    <a:lnTo>
                      <a:pt x="13642" y="4746"/>
                    </a:lnTo>
                    <a:lnTo>
                      <a:pt x="13919" y="4904"/>
                    </a:lnTo>
                    <a:lnTo>
                      <a:pt x="14178" y="5061"/>
                    </a:lnTo>
                    <a:lnTo>
                      <a:pt x="14438" y="5224"/>
                    </a:lnTo>
                    <a:lnTo>
                      <a:pt x="14680" y="5382"/>
                    </a:lnTo>
                    <a:lnTo>
                      <a:pt x="14887" y="5545"/>
                    </a:lnTo>
                    <a:lnTo>
                      <a:pt x="15095" y="5702"/>
                    </a:lnTo>
                    <a:lnTo>
                      <a:pt x="15285" y="5866"/>
                    </a:lnTo>
                    <a:lnTo>
                      <a:pt x="15441" y="6023"/>
                    </a:lnTo>
                    <a:lnTo>
                      <a:pt x="15596" y="6181"/>
                    </a:lnTo>
                    <a:lnTo>
                      <a:pt x="15717" y="6344"/>
                    </a:lnTo>
                    <a:lnTo>
                      <a:pt x="15821" y="6495"/>
                    </a:lnTo>
                    <a:lnTo>
                      <a:pt x="15907" y="6653"/>
                    </a:lnTo>
                    <a:lnTo>
                      <a:pt x="15959" y="6804"/>
                    </a:lnTo>
                    <a:lnTo>
                      <a:pt x="15994" y="6956"/>
                    </a:lnTo>
                    <a:lnTo>
                      <a:pt x="16011" y="7108"/>
                    </a:lnTo>
                    <a:lnTo>
                      <a:pt x="15994" y="7253"/>
                    </a:lnTo>
                    <a:lnTo>
                      <a:pt x="15959" y="7393"/>
                    </a:lnTo>
                    <a:lnTo>
                      <a:pt x="15907" y="7533"/>
                    </a:lnTo>
                    <a:lnTo>
                      <a:pt x="15821" y="7667"/>
                    </a:lnTo>
                    <a:lnTo>
                      <a:pt x="15700" y="7801"/>
                    </a:lnTo>
                    <a:lnTo>
                      <a:pt x="15544" y="7930"/>
                    </a:lnTo>
                    <a:lnTo>
                      <a:pt x="15371" y="8052"/>
                    </a:lnTo>
                    <a:lnTo>
                      <a:pt x="15181" y="8169"/>
                    </a:lnTo>
                    <a:lnTo>
                      <a:pt x="14939" y="8285"/>
                    </a:lnTo>
                    <a:lnTo>
                      <a:pt x="14680" y="8390"/>
                    </a:lnTo>
                    <a:lnTo>
                      <a:pt x="14386" y="8495"/>
                    </a:lnTo>
                    <a:lnTo>
                      <a:pt x="14057" y="8589"/>
                    </a:lnTo>
                    <a:lnTo>
                      <a:pt x="13694" y="8682"/>
                    </a:lnTo>
                    <a:lnTo>
                      <a:pt x="13297" y="8763"/>
                    </a:lnTo>
                    <a:lnTo>
                      <a:pt x="13798" y="8670"/>
                    </a:lnTo>
                    <a:lnTo>
                      <a:pt x="14299" y="8577"/>
                    </a:lnTo>
                    <a:lnTo>
                      <a:pt x="15371" y="8390"/>
                    </a:lnTo>
                    <a:lnTo>
                      <a:pt x="16495" y="8210"/>
                    </a:lnTo>
                    <a:lnTo>
                      <a:pt x="17654" y="8023"/>
                    </a:lnTo>
                    <a:lnTo>
                      <a:pt x="18812" y="7831"/>
                    </a:lnTo>
                    <a:lnTo>
                      <a:pt x="19953" y="7627"/>
                    </a:lnTo>
                    <a:lnTo>
                      <a:pt x="20524" y="7522"/>
                    </a:lnTo>
                    <a:lnTo>
                      <a:pt x="21094" y="7417"/>
                    </a:lnTo>
                    <a:lnTo>
                      <a:pt x="21630" y="7306"/>
                    </a:lnTo>
                    <a:lnTo>
                      <a:pt x="22166" y="7189"/>
                    </a:lnTo>
                    <a:lnTo>
                      <a:pt x="22685" y="7073"/>
                    </a:lnTo>
                    <a:lnTo>
                      <a:pt x="23186" y="6950"/>
                    </a:lnTo>
                    <a:lnTo>
                      <a:pt x="23670" y="6822"/>
                    </a:lnTo>
                    <a:lnTo>
                      <a:pt x="24120" y="6688"/>
                    </a:lnTo>
                    <a:lnTo>
                      <a:pt x="24552" y="6548"/>
                    </a:lnTo>
                    <a:lnTo>
                      <a:pt x="24950" y="6408"/>
                    </a:lnTo>
                    <a:lnTo>
                      <a:pt x="25330" y="6256"/>
                    </a:lnTo>
                    <a:lnTo>
                      <a:pt x="25676" y="6099"/>
                    </a:lnTo>
                    <a:lnTo>
                      <a:pt x="25987" y="5936"/>
                    </a:lnTo>
                    <a:lnTo>
                      <a:pt x="26126" y="5854"/>
                    </a:lnTo>
                    <a:lnTo>
                      <a:pt x="26247" y="5767"/>
                    </a:lnTo>
                    <a:lnTo>
                      <a:pt x="26368" y="5679"/>
                    </a:lnTo>
                    <a:lnTo>
                      <a:pt x="26489" y="5586"/>
                    </a:lnTo>
                    <a:lnTo>
                      <a:pt x="26592" y="5493"/>
                    </a:lnTo>
                    <a:lnTo>
                      <a:pt x="26679" y="5399"/>
                    </a:lnTo>
                    <a:lnTo>
                      <a:pt x="26765" y="5306"/>
                    </a:lnTo>
                    <a:lnTo>
                      <a:pt x="26835" y="5207"/>
                    </a:lnTo>
                    <a:lnTo>
                      <a:pt x="26886" y="5108"/>
                    </a:lnTo>
                    <a:lnTo>
                      <a:pt x="26938" y="5003"/>
                    </a:lnTo>
                    <a:lnTo>
                      <a:pt x="26973" y="4898"/>
                    </a:lnTo>
                    <a:lnTo>
                      <a:pt x="26990" y="4793"/>
                    </a:lnTo>
                    <a:lnTo>
                      <a:pt x="26990" y="4682"/>
                    </a:lnTo>
                    <a:lnTo>
                      <a:pt x="26990" y="4571"/>
                    </a:lnTo>
                    <a:lnTo>
                      <a:pt x="26973" y="4449"/>
                    </a:lnTo>
                    <a:lnTo>
                      <a:pt x="26956" y="4326"/>
                    </a:lnTo>
                    <a:lnTo>
                      <a:pt x="26904" y="4204"/>
                    </a:lnTo>
                    <a:lnTo>
                      <a:pt x="26852" y="4082"/>
                    </a:lnTo>
                    <a:lnTo>
                      <a:pt x="26800" y="3965"/>
                    </a:lnTo>
                    <a:lnTo>
                      <a:pt x="26731" y="3848"/>
                    </a:lnTo>
                    <a:lnTo>
                      <a:pt x="26644" y="3732"/>
                    </a:lnTo>
                    <a:lnTo>
                      <a:pt x="26558" y="3615"/>
                    </a:lnTo>
                    <a:lnTo>
                      <a:pt x="26454" y="3504"/>
                    </a:lnTo>
                    <a:lnTo>
                      <a:pt x="26350" y="3394"/>
                    </a:lnTo>
                    <a:lnTo>
                      <a:pt x="26091" y="3172"/>
                    </a:lnTo>
                    <a:lnTo>
                      <a:pt x="25814" y="2956"/>
                    </a:lnTo>
                    <a:lnTo>
                      <a:pt x="25503" y="2752"/>
                    </a:lnTo>
                    <a:lnTo>
                      <a:pt x="25140" y="2548"/>
                    </a:lnTo>
                    <a:lnTo>
                      <a:pt x="24760" y="2350"/>
                    </a:lnTo>
                    <a:lnTo>
                      <a:pt x="24345" y="2157"/>
                    </a:lnTo>
                    <a:lnTo>
                      <a:pt x="23913" y="1971"/>
                    </a:lnTo>
                    <a:lnTo>
                      <a:pt x="23446" y="1790"/>
                    </a:lnTo>
                    <a:lnTo>
                      <a:pt x="22962" y="1615"/>
                    </a:lnTo>
                    <a:lnTo>
                      <a:pt x="22443" y="1446"/>
                    </a:lnTo>
                    <a:lnTo>
                      <a:pt x="21907" y="1283"/>
                    </a:lnTo>
                    <a:lnTo>
                      <a:pt x="21112" y="1061"/>
                    </a:lnTo>
                    <a:lnTo>
                      <a:pt x="20731" y="956"/>
                    </a:lnTo>
                    <a:lnTo>
                      <a:pt x="20351" y="857"/>
                    </a:lnTo>
                    <a:lnTo>
                      <a:pt x="19970" y="770"/>
                    </a:lnTo>
                    <a:lnTo>
                      <a:pt x="19607" y="682"/>
                    </a:lnTo>
                    <a:lnTo>
                      <a:pt x="19244" y="601"/>
                    </a:lnTo>
                    <a:lnTo>
                      <a:pt x="18881" y="525"/>
                    </a:lnTo>
                    <a:lnTo>
                      <a:pt x="18518" y="455"/>
                    </a:lnTo>
                    <a:lnTo>
                      <a:pt x="18172" y="391"/>
                    </a:lnTo>
                    <a:lnTo>
                      <a:pt x="17827" y="333"/>
                    </a:lnTo>
                    <a:lnTo>
                      <a:pt x="17481" y="280"/>
                    </a:lnTo>
                    <a:lnTo>
                      <a:pt x="17135" y="233"/>
                    </a:lnTo>
                    <a:lnTo>
                      <a:pt x="16806" y="187"/>
                    </a:lnTo>
                    <a:lnTo>
                      <a:pt x="16461" y="152"/>
                    </a:lnTo>
                    <a:lnTo>
                      <a:pt x="16132" y="117"/>
                    </a:lnTo>
                    <a:lnTo>
                      <a:pt x="15804" y="88"/>
                    </a:lnTo>
                    <a:lnTo>
                      <a:pt x="15475" y="59"/>
                    </a:lnTo>
                    <a:lnTo>
                      <a:pt x="15164" y="41"/>
                    </a:lnTo>
                    <a:lnTo>
                      <a:pt x="14835" y="24"/>
                    </a:lnTo>
                    <a:lnTo>
                      <a:pt x="14524" y="12"/>
                    </a:lnTo>
                    <a:lnTo>
                      <a:pt x="14196" y="6"/>
                    </a:lnTo>
                    <a:lnTo>
                      <a:pt x="138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8"/>
              <p:cNvSpPr/>
              <p:nvPr/>
            </p:nvSpPr>
            <p:spPr>
              <a:xfrm flipH="1">
                <a:off x="-8143140" y="4458141"/>
                <a:ext cx="176746" cy="196595"/>
              </a:xfrm>
              <a:custGeom>
                <a:avLst/>
                <a:gdLst/>
                <a:ahLst/>
                <a:cxnLst/>
                <a:rect l="l" t="t" r="r" b="b"/>
                <a:pathLst>
                  <a:path w="16686" h="6735" extrusionOk="0">
                    <a:moveTo>
                      <a:pt x="3182" y="0"/>
                    </a:moveTo>
                    <a:lnTo>
                      <a:pt x="2819" y="6"/>
                    </a:lnTo>
                    <a:lnTo>
                      <a:pt x="2473" y="23"/>
                    </a:lnTo>
                    <a:lnTo>
                      <a:pt x="2162" y="53"/>
                    </a:lnTo>
                    <a:lnTo>
                      <a:pt x="1885" y="88"/>
                    </a:lnTo>
                    <a:lnTo>
                      <a:pt x="1609" y="134"/>
                    </a:lnTo>
                    <a:lnTo>
                      <a:pt x="1367" y="187"/>
                    </a:lnTo>
                    <a:lnTo>
                      <a:pt x="1142" y="251"/>
                    </a:lnTo>
                    <a:lnTo>
                      <a:pt x="934" y="327"/>
                    </a:lnTo>
                    <a:lnTo>
                      <a:pt x="761" y="402"/>
                    </a:lnTo>
                    <a:lnTo>
                      <a:pt x="606" y="490"/>
                    </a:lnTo>
                    <a:lnTo>
                      <a:pt x="450" y="583"/>
                    </a:lnTo>
                    <a:lnTo>
                      <a:pt x="329" y="682"/>
                    </a:lnTo>
                    <a:lnTo>
                      <a:pt x="243" y="793"/>
                    </a:lnTo>
                    <a:lnTo>
                      <a:pt x="156" y="904"/>
                    </a:lnTo>
                    <a:lnTo>
                      <a:pt x="87" y="1026"/>
                    </a:lnTo>
                    <a:lnTo>
                      <a:pt x="53" y="1149"/>
                    </a:lnTo>
                    <a:lnTo>
                      <a:pt x="18" y="1277"/>
                    </a:lnTo>
                    <a:lnTo>
                      <a:pt x="1" y="1411"/>
                    </a:lnTo>
                    <a:lnTo>
                      <a:pt x="18" y="1551"/>
                    </a:lnTo>
                    <a:lnTo>
                      <a:pt x="35" y="1691"/>
                    </a:lnTo>
                    <a:lnTo>
                      <a:pt x="70" y="1837"/>
                    </a:lnTo>
                    <a:lnTo>
                      <a:pt x="139" y="1988"/>
                    </a:lnTo>
                    <a:lnTo>
                      <a:pt x="208" y="2140"/>
                    </a:lnTo>
                    <a:lnTo>
                      <a:pt x="295" y="2292"/>
                    </a:lnTo>
                    <a:lnTo>
                      <a:pt x="398" y="2449"/>
                    </a:lnTo>
                    <a:lnTo>
                      <a:pt x="502" y="2606"/>
                    </a:lnTo>
                    <a:lnTo>
                      <a:pt x="640" y="2770"/>
                    </a:lnTo>
                    <a:lnTo>
                      <a:pt x="779" y="2927"/>
                    </a:lnTo>
                    <a:lnTo>
                      <a:pt x="934" y="3090"/>
                    </a:lnTo>
                    <a:lnTo>
                      <a:pt x="1107" y="3254"/>
                    </a:lnTo>
                    <a:lnTo>
                      <a:pt x="1297" y="3417"/>
                    </a:lnTo>
                    <a:lnTo>
                      <a:pt x="1488" y="3580"/>
                    </a:lnTo>
                    <a:lnTo>
                      <a:pt x="1695" y="3738"/>
                    </a:lnTo>
                    <a:lnTo>
                      <a:pt x="1920" y="3901"/>
                    </a:lnTo>
                    <a:lnTo>
                      <a:pt x="2145" y="4058"/>
                    </a:lnTo>
                    <a:lnTo>
                      <a:pt x="2387" y="4216"/>
                    </a:lnTo>
                    <a:lnTo>
                      <a:pt x="2646" y="4373"/>
                    </a:lnTo>
                    <a:lnTo>
                      <a:pt x="2905" y="4525"/>
                    </a:lnTo>
                    <a:lnTo>
                      <a:pt x="3165" y="4676"/>
                    </a:lnTo>
                    <a:lnTo>
                      <a:pt x="3441" y="4822"/>
                    </a:lnTo>
                    <a:lnTo>
                      <a:pt x="3735" y="4968"/>
                    </a:lnTo>
                    <a:lnTo>
                      <a:pt x="4029" y="5108"/>
                    </a:lnTo>
                    <a:lnTo>
                      <a:pt x="4340" y="5242"/>
                    </a:lnTo>
                    <a:lnTo>
                      <a:pt x="4652" y="5370"/>
                    </a:lnTo>
                    <a:lnTo>
                      <a:pt x="4980" y="5498"/>
                    </a:lnTo>
                    <a:lnTo>
                      <a:pt x="5291" y="5621"/>
                    </a:lnTo>
                    <a:lnTo>
                      <a:pt x="5637" y="5737"/>
                    </a:lnTo>
                    <a:lnTo>
                      <a:pt x="5966" y="5848"/>
                    </a:lnTo>
                    <a:lnTo>
                      <a:pt x="6311" y="5947"/>
                    </a:lnTo>
                    <a:lnTo>
                      <a:pt x="6675" y="6046"/>
                    </a:lnTo>
                    <a:lnTo>
                      <a:pt x="7020" y="6134"/>
                    </a:lnTo>
                    <a:lnTo>
                      <a:pt x="7383" y="6216"/>
                    </a:lnTo>
                    <a:lnTo>
                      <a:pt x="7747" y="6291"/>
                    </a:lnTo>
                    <a:lnTo>
                      <a:pt x="8127" y="6361"/>
                    </a:lnTo>
                    <a:lnTo>
                      <a:pt x="8576" y="6437"/>
                    </a:lnTo>
                    <a:lnTo>
                      <a:pt x="9026" y="6501"/>
                    </a:lnTo>
                    <a:lnTo>
                      <a:pt x="9475" y="6560"/>
                    </a:lnTo>
                    <a:lnTo>
                      <a:pt x="9908" y="6612"/>
                    </a:lnTo>
                    <a:lnTo>
                      <a:pt x="10340" y="6653"/>
                    </a:lnTo>
                    <a:lnTo>
                      <a:pt x="10755" y="6682"/>
                    </a:lnTo>
                    <a:lnTo>
                      <a:pt x="11170" y="6711"/>
                    </a:lnTo>
                    <a:lnTo>
                      <a:pt x="11568" y="6729"/>
                    </a:lnTo>
                    <a:lnTo>
                      <a:pt x="11948" y="6734"/>
                    </a:lnTo>
                    <a:lnTo>
                      <a:pt x="12311" y="6734"/>
                    </a:lnTo>
                    <a:lnTo>
                      <a:pt x="12674" y="6729"/>
                    </a:lnTo>
                    <a:lnTo>
                      <a:pt x="13020" y="6711"/>
                    </a:lnTo>
                    <a:lnTo>
                      <a:pt x="13366" y="6688"/>
                    </a:lnTo>
                    <a:lnTo>
                      <a:pt x="13677" y="6659"/>
                    </a:lnTo>
                    <a:lnTo>
                      <a:pt x="13988" y="6612"/>
                    </a:lnTo>
                    <a:lnTo>
                      <a:pt x="14282" y="6565"/>
                    </a:lnTo>
                    <a:lnTo>
                      <a:pt x="14559" y="6507"/>
                    </a:lnTo>
                    <a:lnTo>
                      <a:pt x="14835" y="6443"/>
                    </a:lnTo>
                    <a:lnTo>
                      <a:pt x="15077" y="6367"/>
                    </a:lnTo>
                    <a:lnTo>
                      <a:pt x="15319" y="6285"/>
                    </a:lnTo>
                    <a:lnTo>
                      <a:pt x="15527" y="6192"/>
                    </a:lnTo>
                    <a:lnTo>
                      <a:pt x="15734" y="6093"/>
                    </a:lnTo>
                    <a:lnTo>
                      <a:pt x="15907" y="5982"/>
                    </a:lnTo>
                    <a:lnTo>
                      <a:pt x="16080" y="5872"/>
                    </a:lnTo>
                    <a:lnTo>
                      <a:pt x="16219" y="5743"/>
                    </a:lnTo>
                    <a:lnTo>
                      <a:pt x="16340" y="5609"/>
                    </a:lnTo>
                    <a:lnTo>
                      <a:pt x="16461" y="5469"/>
                    </a:lnTo>
                    <a:lnTo>
                      <a:pt x="16547" y="5318"/>
                    </a:lnTo>
                    <a:lnTo>
                      <a:pt x="16616" y="5160"/>
                    </a:lnTo>
                    <a:lnTo>
                      <a:pt x="16651" y="4991"/>
                    </a:lnTo>
                    <a:lnTo>
                      <a:pt x="16685" y="4816"/>
                    </a:lnTo>
                    <a:lnTo>
                      <a:pt x="16685" y="4630"/>
                    </a:lnTo>
                    <a:lnTo>
                      <a:pt x="16668" y="4461"/>
                    </a:lnTo>
                    <a:lnTo>
                      <a:pt x="16634" y="4297"/>
                    </a:lnTo>
                    <a:lnTo>
                      <a:pt x="16564" y="4128"/>
                    </a:lnTo>
                    <a:lnTo>
                      <a:pt x="16495" y="3971"/>
                    </a:lnTo>
                    <a:lnTo>
                      <a:pt x="16391" y="3808"/>
                    </a:lnTo>
                    <a:lnTo>
                      <a:pt x="16253" y="3656"/>
                    </a:lnTo>
                    <a:lnTo>
                      <a:pt x="16115" y="3498"/>
                    </a:lnTo>
                    <a:lnTo>
                      <a:pt x="15942" y="3347"/>
                    </a:lnTo>
                    <a:lnTo>
                      <a:pt x="15769" y="3201"/>
                    </a:lnTo>
                    <a:lnTo>
                      <a:pt x="15562" y="3055"/>
                    </a:lnTo>
                    <a:lnTo>
                      <a:pt x="15354" y="2915"/>
                    </a:lnTo>
                    <a:lnTo>
                      <a:pt x="15112" y="2776"/>
                    </a:lnTo>
                    <a:lnTo>
                      <a:pt x="14870" y="2636"/>
                    </a:lnTo>
                    <a:lnTo>
                      <a:pt x="14611" y="2501"/>
                    </a:lnTo>
                    <a:lnTo>
                      <a:pt x="14334" y="2367"/>
                    </a:lnTo>
                    <a:lnTo>
                      <a:pt x="14040" y="2239"/>
                    </a:lnTo>
                    <a:lnTo>
                      <a:pt x="13746" y="2117"/>
                    </a:lnTo>
                    <a:lnTo>
                      <a:pt x="13418" y="1994"/>
                    </a:lnTo>
                    <a:lnTo>
                      <a:pt x="13089" y="1872"/>
                    </a:lnTo>
                    <a:lnTo>
                      <a:pt x="12761" y="1755"/>
                    </a:lnTo>
                    <a:lnTo>
                      <a:pt x="12415" y="1639"/>
                    </a:lnTo>
                    <a:lnTo>
                      <a:pt x="12052" y="1528"/>
                    </a:lnTo>
                    <a:lnTo>
                      <a:pt x="11689" y="1417"/>
                    </a:lnTo>
                    <a:lnTo>
                      <a:pt x="11326" y="1312"/>
                    </a:lnTo>
                    <a:lnTo>
                      <a:pt x="10945" y="1213"/>
                    </a:lnTo>
                    <a:lnTo>
                      <a:pt x="10547" y="1108"/>
                    </a:lnTo>
                    <a:lnTo>
                      <a:pt x="9769" y="921"/>
                    </a:lnTo>
                    <a:lnTo>
                      <a:pt x="8957" y="741"/>
                    </a:lnTo>
                    <a:lnTo>
                      <a:pt x="8144" y="577"/>
                    </a:lnTo>
                    <a:lnTo>
                      <a:pt x="7522" y="461"/>
                    </a:lnTo>
                    <a:lnTo>
                      <a:pt x="6934" y="356"/>
                    </a:lnTo>
                    <a:lnTo>
                      <a:pt x="6381" y="268"/>
                    </a:lnTo>
                    <a:lnTo>
                      <a:pt x="5845" y="193"/>
                    </a:lnTo>
                    <a:lnTo>
                      <a:pt x="5343" y="134"/>
                    </a:lnTo>
                    <a:lnTo>
                      <a:pt x="4859" y="82"/>
                    </a:lnTo>
                    <a:lnTo>
                      <a:pt x="4392" y="47"/>
                    </a:lnTo>
                    <a:lnTo>
                      <a:pt x="3960" y="18"/>
                    </a:lnTo>
                    <a:lnTo>
                      <a:pt x="3562" y="6"/>
                    </a:lnTo>
                    <a:lnTo>
                      <a:pt x="31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8"/>
              <p:cNvSpPr/>
              <p:nvPr/>
            </p:nvSpPr>
            <p:spPr>
              <a:xfrm flipH="1">
                <a:off x="-8356698" y="4202048"/>
                <a:ext cx="603836" cy="421949"/>
              </a:xfrm>
              <a:custGeom>
                <a:avLst/>
                <a:gdLst/>
                <a:ahLst/>
                <a:cxnLst/>
                <a:rect l="l" t="t" r="r" b="b"/>
                <a:pathLst>
                  <a:path w="57006" h="14729" extrusionOk="0">
                    <a:moveTo>
                      <a:pt x="11982" y="1"/>
                    </a:moveTo>
                    <a:lnTo>
                      <a:pt x="11239" y="13"/>
                    </a:lnTo>
                    <a:lnTo>
                      <a:pt x="10495" y="30"/>
                    </a:lnTo>
                    <a:lnTo>
                      <a:pt x="9735" y="59"/>
                    </a:lnTo>
                    <a:lnTo>
                      <a:pt x="8991" y="100"/>
                    </a:lnTo>
                    <a:lnTo>
                      <a:pt x="8265" y="152"/>
                    </a:lnTo>
                    <a:lnTo>
                      <a:pt x="7522" y="211"/>
                    </a:lnTo>
                    <a:lnTo>
                      <a:pt x="6795" y="281"/>
                    </a:lnTo>
                    <a:lnTo>
                      <a:pt x="6069" y="362"/>
                    </a:lnTo>
                    <a:lnTo>
                      <a:pt x="5343" y="456"/>
                    </a:lnTo>
                    <a:lnTo>
                      <a:pt x="4807" y="531"/>
                    </a:lnTo>
                    <a:lnTo>
                      <a:pt x="4288" y="619"/>
                    </a:lnTo>
                    <a:lnTo>
                      <a:pt x="3804" y="706"/>
                    </a:lnTo>
                    <a:lnTo>
                      <a:pt x="3355" y="800"/>
                    </a:lnTo>
                    <a:lnTo>
                      <a:pt x="2940" y="899"/>
                    </a:lnTo>
                    <a:lnTo>
                      <a:pt x="2542" y="1004"/>
                    </a:lnTo>
                    <a:lnTo>
                      <a:pt x="2162" y="1114"/>
                    </a:lnTo>
                    <a:lnTo>
                      <a:pt x="1833" y="1225"/>
                    </a:lnTo>
                    <a:lnTo>
                      <a:pt x="1522" y="1342"/>
                    </a:lnTo>
                    <a:lnTo>
                      <a:pt x="1228" y="1464"/>
                    </a:lnTo>
                    <a:lnTo>
                      <a:pt x="986" y="1587"/>
                    </a:lnTo>
                    <a:lnTo>
                      <a:pt x="761" y="1721"/>
                    </a:lnTo>
                    <a:lnTo>
                      <a:pt x="554" y="1849"/>
                    </a:lnTo>
                    <a:lnTo>
                      <a:pt x="398" y="1983"/>
                    </a:lnTo>
                    <a:lnTo>
                      <a:pt x="260" y="2123"/>
                    </a:lnTo>
                    <a:lnTo>
                      <a:pt x="139" y="2263"/>
                    </a:lnTo>
                    <a:lnTo>
                      <a:pt x="70" y="2409"/>
                    </a:lnTo>
                    <a:lnTo>
                      <a:pt x="18" y="2555"/>
                    </a:lnTo>
                    <a:lnTo>
                      <a:pt x="0" y="2700"/>
                    </a:lnTo>
                    <a:lnTo>
                      <a:pt x="0" y="2852"/>
                    </a:lnTo>
                    <a:lnTo>
                      <a:pt x="52" y="3004"/>
                    </a:lnTo>
                    <a:lnTo>
                      <a:pt x="121" y="3161"/>
                    </a:lnTo>
                    <a:lnTo>
                      <a:pt x="208" y="3313"/>
                    </a:lnTo>
                    <a:lnTo>
                      <a:pt x="346" y="3470"/>
                    </a:lnTo>
                    <a:lnTo>
                      <a:pt x="502" y="3627"/>
                    </a:lnTo>
                    <a:lnTo>
                      <a:pt x="692" y="3785"/>
                    </a:lnTo>
                    <a:lnTo>
                      <a:pt x="917" y="3942"/>
                    </a:lnTo>
                    <a:lnTo>
                      <a:pt x="1159" y="4100"/>
                    </a:lnTo>
                    <a:lnTo>
                      <a:pt x="1436" y="4263"/>
                    </a:lnTo>
                    <a:lnTo>
                      <a:pt x="1747" y="4420"/>
                    </a:lnTo>
                    <a:lnTo>
                      <a:pt x="2093" y="4578"/>
                    </a:lnTo>
                    <a:lnTo>
                      <a:pt x="2456" y="4735"/>
                    </a:lnTo>
                    <a:lnTo>
                      <a:pt x="2922" y="4916"/>
                    </a:lnTo>
                    <a:lnTo>
                      <a:pt x="3372" y="5073"/>
                    </a:lnTo>
                    <a:lnTo>
                      <a:pt x="3822" y="5213"/>
                    </a:lnTo>
                    <a:lnTo>
                      <a:pt x="4254" y="5336"/>
                    </a:lnTo>
                    <a:lnTo>
                      <a:pt x="4669" y="5435"/>
                    </a:lnTo>
                    <a:lnTo>
                      <a:pt x="5084" y="5517"/>
                    </a:lnTo>
                    <a:lnTo>
                      <a:pt x="5499" y="5587"/>
                    </a:lnTo>
                    <a:lnTo>
                      <a:pt x="5914" y="5633"/>
                    </a:lnTo>
                    <a:lnTo>
                      <a:pt x="6311" y="5674"/>
                    </a:lnTo>
                    <a:lnTo>
                      <a:pt x="6709" y="5697"/>
                    </a:lnTo>
                    <a:lnTo>
                      <a:pt x="7107" y="5709"/>
                    </a:lnTo>
                    <a:lnTo>
                      <a:pt x="7504" y="5709"/>
                    </a:lnTo>
                    <a:lnTo>
                      <a:pt x="7902" y="5697"/>
                    </a:lnTo>
                    <a:lnTo>
                      <a:pt x="8282" y="5680"/>
                    </a:lnTo>
                    <a:lnTo>
                      <a:pt x="8680" y="5651"/>
                    </a:lnTo>
                    <a:lnTo>
                      <a:pt x="9095" y="5616"/>
                    </a:lnTo>
                    <a:lnTo>
                      <a:pt x="9493" y="5575"/>
                    </a:lnTo>
                    <a:lnTo>
                      <a:pt x="9890" y="5528"/>
                    </a:lnTo>
                    <a:lnTo>
                      <a:pt x="10737" y="5423"/>
                    </a:lnTo>
                    <a:lnTo>
                      <a:pt x="11602" y="5307"/>
                    </a:lnTo>
                    <a:lnTo>
                      <a:pt x="12501" y="5190"/>
                    </a:lnTo>
                    <a:lnTo>
                      <a:pt x="12968" y="5132"/>
                    </a:lnTo>
                    <a:lnTo>
                      <a:pt x="13435" y="5073"/>
                    </a:lnTo>
                    <a:lnTo>
                      <a:pt x="13936" y="5021"/>
                    </a:lnTo>
                    <a:lnTo>
                      <a:pt x="14437" y="4974"/>
                    </a:lnTo>
                    <a:lnTo>
                      <a:pt x="14956" y="4933"/>
                    </a:lnTo>
                    <a:lnTo>
                      <a:pt x="15492" y="4899"/>
                    </a:lnTo>
                    <a:lnTo>
                      <a:pt x="16045" y="4869"/>
                    </a:lnTo>
                    <a:lnTo>
                      <a:pt x="16616" y="4852"/>
                    </a:lnTo>
                    <a:lnTo>
                      <a:pt x="17273" y="4840"/>
                    </a:lnTo>
                    <a:lnTo>
                      <a:pt x="17947" y="4834"/>
                    </a:lnTo>
                    <a:lnTo>
                      <a:pt x="18604" y="4846"/>
                    </a:lnTo>
                    <a:lnTo>
                      <a:pt x="19261" y="4864"/>
                    </a:lnTo>
                    <a:lnTo>
                      <a:pt x="19936" y="4887"/>
                    </a:lnTo>
                    <a:lnTo>
                      <a:pt x="20593" y="4922"/>
                    </a:lnTo>
                    <a:lnTo>
                      <a:pt x="21250" y="4963"/>
                    </a:lnTo>
                    <a:lnTo>
                      <a:pt x="21889" y="5015"/>
                    </a:lnTo>
                    <a:lnTo>
                      <a:pt x="22546" y="5073"/>
                    </a:lnTo>
                    <a:lnTo>
                      <a:pt x="23186" y="5143"/>
                    </a:lnTo>
                    <a:lnTo>
                      <a:pt x="23826" y="5213"/>
                    </a:lnTo>
                    <a:lnTo>
                      <a:pt x="24466" y="5295"/>
                    </a:lnTo>
                    <a:lnTo>
                      <a:pt x="25105" y="5382"/>
                    </a:lnTo>
                    <a:lnTo>
                      <a:pt x="25728" y="5476"/>
                    </a:lnTo>
                    <a:lnTo>
                      <a:pt x="26350" y="5575"/>
                    </a:lnTo>
                    <a:lnTo>
                      <a:pt x="26955" y="5674"/>
                    </a:lnTo>
                    <a:lnTo>
                      <a:pt x="27561" y="5785"/>
                    </a:lnTo>
                    <a:lnTo>
                      <a:pt x="28166" y="5901"/>
                    </a:lnTo>
                    <a:lnTo>
                      <a:pt x="28771" y="6018"/>
                    </a:lnTo>
                    <a:lnTo>
                      <a:pt x="29359" y="6140"/>
                    </a:lnTo>
                    <a:lnTo>
                      <a:pt x="29929" y="6263"/>
                    </a:lnTo>
                    <a:lnTo>
                      <a:pt x="30500" y="6397"/>
                    </a:lnTo>
                    <a:lnTo>
                      <a:pt x="31070" y="6525"/>
                    </a:lnTo>
                    <a:lnTo>
                      <a:pt x="31624" y="6659"/>
                    </a:lnTo>
                    <a:lnTo>
                      <a:pt x="32160" y="6799"/>
                    </a:lnTo>
                    <a:lnTo>
                      <a:pt x="32696" y="6939"/>
                    </a:lnTo>
                    <a:lnTo>
                      <a:pt x="33750" y="7219"/>
                    </a:lnTo>
                    <a:lnTo>
                      <a:pt x="34736" y="7511"/>
                    </a:lnTo>
                    <a:lnTo>
                      <a:pt x="35687" y="7796"/>
                    </a:lnTo>
                    <a:lnTo>
                      <a:pt x="36205" y="7965"/>
                    </a:lnTo>
                    <a:lnTo>
                      <a:pt x="36707" y="8134"/>
                    </a:lnTo>
                    <a:lnTo>
                      <a:pt x="37191" y="8304"/>
                    </a:lnTo>
                    <a:lnTo>
                      <a:pt x="37641" y="8478"/>
                    </a:lnTo>
                    <a:lnTo>
                      <a:pt x="38090" y="8653"/>
                    </a:lnTo>
                    <a:lnTo>
                      <a:pt x="38540" y="8834"/>
                    </a:lnTo>
                    <a:lnTo>
                      <a:pt x="38955" y="9015"/>
                    </a:lnTo>
                    <a:lnTo>
                      <a:pt x="39370" y="9196"/>
                    </a:lnTo>
                    <a:lnTo>
                      <a:pt x="39767" y="9382"/>
                    </a:lnTo>
                    <a:lnTo>
                      <a:pt x="40165" y="9569"/>
                    </a:lnTo>
                    <a:lnTo>
                      <a:pt x="40908" y="9948"/>
                    </a:lnTo>
                    <a:lnTo>
                      <a:pt x="41652" y="10327"/>
                    </a:lnTo>
                    <a:lnTo>
                      <a:pt x="42361" y="10712"/>
                    </a:lnTo>
                    <a:lnTo>
                      <a:pt x="43778" y="11487"/>
                    </a:lnTo>
                    <a:lnTo>
                      <a:pt x="44487" y="11866"/>
                    </a:lnTo>
                    <a:lnTo>
                      <a:pt x="45213" y="12245"/>
                    </a:lnTo>
                    <a:lnTo>
                      <a:pt x="45974" y="12618"/>
                    </a:lnTo>
                    <a:lnTo>
                      <a:pt x="46372" y="12805"/>
                    </a:lnTo>
                    <a:lnTo>
                      <a:pt x="46770" y="12985"/>
                    </a:lnTo>
                    <a:lnTo>
                      <a:pt x="47185" y="13166"/>
                    </a:lnTo>
                    <a:lnTo>
                      <a:pt x="47600" y="13341"/>
                    </a:lnTo>
                    <a:lnTo>
                      <a:pt x="48032" y="13516"/>
                    </a:lnTo>
                    <a:lnTo>
                      <a:pt x="48481" y="13691"/>
                    </a:lnTo>
                    <a:lnTo>
                      <a:pt x="48827" y="13813"/>
                    </a:lnTo>
                    <a:lnTo>
                      <a:pt x="49190" y="13930"/>
                    </a:lnTo>
                    <a:lnTo>
                      <a:pt x="49553" y="14041"/>
                    </a:lnTo>
                    <a:lnTo>
                      <a:pt x="49916" y="14146"/>
                    </a:lnTo>
                    <a:lnTo>
                      <a:pt x="50279" y="14245"/>
                    </a:lnTo>
                    <a:lnTo>
                      <a:pt x="50660" y="14332"/>
                    </a:lnTo>
                    <a:lnTo>
                      <a:pt x="51040" y="14414"/>
                    </a:lnTo>
                    <a:lnTo>
                      <a:pt x="51403" y="14484"/>
                    </a:lnTo>
                    <a:lnTo>
                      <a:pt x="51784" y="14548"/>
                    </a:lnTo>
                    <a:lnTo>
                      <a:pt x="52147" y="14600"/>
                    </a:lnTo>
                    <a:lnTo>
                      <a:pt x="52510" y="14647"/>
                    </a:lnTo>
                    <a:lnTo>
                      <a:pt x="52873" y="14682"/>
                    </a:lnTo>
                    <a:lnTo>
                      <a:pt x="53219" y="14711"/>
                    </a:lnTo>
                    <a:lnTo>
                      <a:pt x="53565" y="14723"/>
                    </a:lnTo>
                    <a:lnTo>
                      <a:pt x="53910" y="14729"/>
                    </a:lnTo>
                    <a:lnTo>
                      <a:pt x="54239" y="14729"/>
                    </a:lnTo>
                    <a:lnTo>
                      <a:pt x="54550" y="14711"/>
                    </a:lnTo>
                    <a:lnTo>
                      <a:pt x="54844" y="14688"/>
                    </a:lnTo>
                    <a:lnTo>
                      <a:pt x="55138" y="14653"/>
                    </a:lnTo>
                    <a:lnTo>
                      <a:pt x="55415" y="14600"/>
                    </a:lnTo>
                    <a:lnTo>
                      <a:pt x="55657" y="14542"/>
                    </a:lnTo>
                    <a:lnTo>
                      <a:pt x="55899" y="14472"/>
                    </a:lnTo>
                    <a:lnTo>
                      <a:pt x="56123" y="14385"/>
                    </a:lnTo>
                    <a:lnTo>
                      <a:pt x="56314" y="14291"/>
                    </a:lnTo>
                    <a:lnTo>
                      <a:pt x="56487" y="14181"/>
                    </a:lnTo>
                    <a:lnTo>
                      <a:pt x="56642" y="14058"/>
                    </a:lnTo>
                    <a:lnTo>
                      <a:pt x="56763" y="13924"/>
                    </a:lnTo>
                    <a:lnTo>
                      <a:pt x="56867" y="13778"/>
                    </a:lnTo>
                    <a:lnTo>
                      <a:pt x="56953" y="13615"/>
                    </a:lnTo>
                    <a:lnTo>
                      <a:pt x="56988" y="13440"/>
                    </a:lnTo>
                    <a:lnTo>
                      <a:pt x="57005" y="13248"/>
                    </a:lnTo>
                    <a:lnTo>
                      <a:pt x="56988" y="13044"/>
                    </a:lnTo>
                    <a:lnTo>
                      <a:pt x="56971" y="12945"/>
                    </a:lnTo>
                    <a:lnTo>
                      <a:pt x="56953" y="12840"/>
                    </a:lnTo>
                    <a:lnTo>
                      <a:pt x="56850" y="12630"/>
                    </a:lnTo>
                    <a:lnTo>
                      <a:pt x="56729" y="12414"/>
                    </a:lnTo>
                    <a:lnTo>
                      <a:pt x="56556" y="12198"/>
                    </a:lnTo>
                    <a:lnTo>
                      <a:pt x="56348" y="11977"/>
                    </a:lnTo>
                    <a:lnTo>
                      <a:pt x="56106" y="11761"/>
                    </a:lnTo>
                    <a:lnTo>
                      <a:pt x="55847" y="11534"/>
                    </a:lnTo>
                    <a:lnTo>
                      <a:pt x="55536" y="11312"/>
                    </a:lnTo>
                    <a:lnTo>
                      <a:pt x="55207" y="11085"/>
                    </a:lnTo>
                    <a:lnTo>
                      <a:pt x="54861" y="10857"/>
                    </a:lnTo>
                    <a:lnTo>
                      <a:pt x="54481" y="10630"/>
                    </a:lnTo>
                    <a:lnTo>
                      <a:pt x="54083" y="10403"/>
                    </a:lnTo>
                    <a:lnTo>
                      <a:pt x="53668" y="10175"/>
                    </a:lnTo>
                    <a:lnTo>
                      <a:pt x="53236" y="9948"/>
                    </a:lnTo>
                    <a:lnTo>
                      <a:pt x="52786" y="9720"/>
                    </a:lnTo>
                    <a:lnTo>
                      <a:pt x="52337" y="9499"/>
                    </a:lnTo>
                    <a:lnTo>
                      <a:pt x="51853" y="9271"/>
                    </a:lnTo>
                    <a:lnTo>
                      <a:pt x="51386" y="9056"/>
                    </a:lnTo>
                    <a:lnTo>
                      <a:pt x="50400" y="8618"/>
                    </a:lnTo>
                    <a:lnTo>
                      <a:pt x="49415" y="8199"/>
                    </a:lnTo>
                    <a:lnTo>
                      <a:pt x="48429" y="7796"/>
                    </a:lnTo>
                    <a:lnTo>
                      <a:pt x="47478" y="7411"/>
                    </a:lnTo>
                    <a:lnTo>
                      <a:pt x="46562" y="7050"/>
                    </a:lnTo>
                    <a:lnTo>
                      <a:pt x="44902" y="6403"/>
                    </a:lnTo>
                    <a:lnTo>
                      <a:pt x="44020" y="6053"/>
                    </a:lnTo>
                    <a:lnTo>
                      <a:pt x="43121" y="5715"/>
                    </a:lnTo>
                    <a:lnTo>
                      <a:pt x="42188" y="5377"/>
                    </a:lnTo>
                    <a:lnTo>
                      <a:pt x="41254" y="5050"/>
                    </a:lnTo>
                    <a:lnTo>
                      <a:pt x="40286" y="4724"/>
                    </a:lnTo>
                    <a:lnTo>
                      <a:pt x="39318" y="4409"/>
                    </a:lnTo>
                    <a:lnTo>
                      <a:pt x="38315" y="4094"/>
                    </a:lnTo>
                    <a:lnTo>
                      <a:pt x="37312" y="3791"/>
                    </a:lnTo>
                    <a:lnTo>
                      <a:pt x="36275" y="3493"/>
                    </a:lnTo>
                    <a:lnTo>
                      <a:pt x="35220" y="3202"/>
                    </a:lnTo>
                    <a:lnTo>
                      <a:pt x="34148" y="2922"/>
                    </a:lnTo>
                    <a:lnTo>
                      <a:pt x="33059" y="2648"/>
                    </a:lnTo>
                    <a:lnTo>
                      <a:pt x="31952" y="2386"/>
                    </a:lnTo>
                    <a:lnTo>
                      <a:pt x="30828" y="2129"/>
                    </a:lnTo>
                    <a:lnTo>
                      <a:pt x="29670" y="1884"/>
                    </a:lnTo>
                    <a:lnTo>
                      <a:pt x="28511" y="1651"/>
                    </a:lnTo>
                    <a:lnTo>
                      <a:pt x="27872" y="1528"/>
                    </a:lnTo>
                    <a:lnTo>
                      <a:pt x="27215" y="1406"/>
                    </a:lnTo>
                    <a:lnTo>
                      <a:pt x="26540" y="1289"/>
                    </a:lnTo>
                    <a:lnTo>
                      <a:pt x="25866" y="1179"/>
                    </a:lnTo>
                    <a:lnTo>
                      <a:pt x="25192" y="1068"/>
                    </a:lnTo>
                    <a:lnTo>
                      <a:pt x="24500" y="957"/>
                    </a:lnTo>
                    <a:lnTo>
                      <a:pt x="23809" y="858"/>
                    </a:lnTo>
                    <a:lnTo>
                      <a:pt x="23100" y="759"/>
                    </a:lnTo>
                    <a:lnTo>
                      <a:pt x="22374" y="666"/>
                    </a:lnTo>
                    <a:lnTo>
                      <a:pt x="21665" y="578"/>
                    </a:lnTo>
                    <a:lnTo>
                      <a:pt x="20938" y="491"/>
                    </a:lnTo>
                    <a:lnTo>
                      <a:pt x="20212" y="415"/>
                    </a:lnTo>
                    <a:lnTo>
                      <a:pt x="19469" y="339"/>
                    </a:lnTo>
                    <a:lnTo>
                      <a:pt x="18725" y="275"/>
                    </a:lnTo>
                    <a:lnTo>
                      <a:pt x="17999" y="217"/>
                    </a:lnTo>
                    <a:lnTo>
                      <a:pt x="17238" y="164"/>
                    </a:lnTo>
                    <a:lnTo>
                      <a:pt x="16495" y="117"/>
                    </a:lnTo>
                    <a:lnTo>
                      <a:pt x="15752" y="77"/>
                    </a:lnTo>
                    <a:lnTo>
                      <a:pt x="14991" y="48"/>
                    </a:lnTo>
                    <a:lnTo>
                      <a:pt x="14247" y="24"/>
                    </a:lnTo>
                    <a:lnTo>
                      <a:pt x="13487" y="7"/>
                    </a:lnTo>
                    <a:lnTo>
                      <a:pt x="1274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8"/>
              <p:cNvSpPr/>
              <p:nvPr/>
            </p:nvSpPr>
            <p:spPr>
              <a:xfrm flipH="1">
                <a:off x="-8461308" y="4142242"/>
                <a:ext cx="674576" cy="481736"/>
              </a:xfrm>
              <a:custGeom>
                <a:avLst/>
                <a:gdLst/>
                <a:ahLst/>
                <a:cxnLst/>
                <a:rect l="l" t="t" r="r" b="b"/>
                <a:pathLst>
                  <a:path w="65461" h="16816" extrusionOk="0">
                    <a:moveTo>
                      <a:pt x="21440" y="0"/>
                    </a:moveTo>
                    <a:lnTo>
                      <a:pt x="20627" y="6"/>
                    </a:lnTo>
                    <a:lnTo>
                      <a:pt x="19832" y="24"/>
                    </a:lnTo>
                    <a:lnTo>
                      <a:pt x="19054" y="47"/>
                    </a:lnTo>
                    <a:lnTo>
                      <a:pt x="18276" y="88"/>
                    </a:lnTo>
                    <a:lnTo>
                      <a:pt x="17515" y="135"/>
                    </a:lnTo>
                    <a:lnTo>
                      <a:pt x="16772" y="187"/>
                    </a:lnTo>
                    <a:lnTo>
                      <a:pt x="16011" y="251"/>
                    </a:lnTo>
                    <a:lnTo>
                      <a:pt x="15268" y="327"/>
                    </a:lnTo>
                    <a:lnTo>
                      <a:pt x="14541" y="403"/>
                    </a:lnTo>
                    <a:lnTo>
                      <a:pt x="13815" y="490"/>
                    </a:lnTo>
                    <a:lnTo>
                      <a:pt x="13089" y="583"/>
                    </a:lnTo>
                    <a:lnTo>
                      <a:pt x="12380" y="683"/>
                    </a:lnTo>
                    <a:lnTo>
                      <a:pt x="11671" y="793"/>
                    </a:lnTo>
                    <a:lnTo>
                      <a:pt x="10962" y="904"/>
                    </a:lnTo>
                    <a:lnTo>
                      <a:pt x="10254" y="1021"/>
                    </a:lnTo>
                    <a:lnTo>
                      <a:pt x="9562" y="1137"/>
                    </a:lnTo>
                    <a:lnTo>
                      <a:pt x="8870" y="1266"/>
                    </a:lnTo>
                    <a:lnTo>
                      <a:pt x="8179" y="1394"/>
                    </a:lnTo>
                    <a:lnTo>
                      <a:pt x="6813" y="1656"/>
                    </a:lnTo>
                    <a:lnTo>
                      <a:pt x="5447" y="1930"/>
                    </a:lnTo>
                    <a:lnTo>
                      <a:pt x="2732" y="2490"/>
                    </a:lnTo>
                    <a:lnTo>
                      <a:pt x="1367" y="2770"/>
                    </a:lnTo>
                    <a:lnTo>
                      <a:pt x="1" y="3038"/>
                    </a:lnTo>
                    <a:lnTo>
                      <a:pt x="537" y="2939"/>
                    </a:lnTo>
                    <a:lnTo>
                      <a:pt x="1090" y="2846"/>
                    </a:lnTo>
                    <a:lnTo>
                      <a:pt x="1643" y="2758"/>
                    </a:lnTo>
                    <a:lnTo>
                      <a:pt x="2179" y="2677"/>
                    </a:lnTo>
                    <a:lnTo>
                      <a:pt x="2750" y="2601"/>
                    </a:lnTo>
                    <a:lnTo>
                      <a:pt x="3303" y="2537"/>
                    </a:lnTo>
                    <a:lnTo>
                      <a:pt x="3856" y="2473"/>
                    </a:lnTo>
                    <a:lnTo>
                      <a:pt x="4427" y="2420"/>
                    </a:lnTo>
                    <a:lnTo>
                      <a:pt x="4980" y="2373"/>
                    </a:lnTo>
                    <a:lnTo>
                      <a:pt x="5551" y="2327"/>
                    </a:lnTo>
                    <a:lnTo>
                      <a:pt x="6121" y="2292"/>
                    </a:lnTo>
                    <a:lnTo>
                      <a:pt x="6692" y="2263"/>
                    </a:lnTo>
                    <a:lnTo>
                      <a:pt x="7262" y="2239"/>
                    </a:lnTo>
                    <a:lnTo>
                      <a:pt x="7833" y="2222"/>
                    </a:lnTo>
                    <a:lnTo>
                      <a:pt x="8421" y="2210"/>
                    </a:lnTo>
                    <a:lnTo>
                      <a:pt x="8991" y="2204"/>
                    </a:lnTo>
                    <a:lnTo>
                      <a:pt x="9562" y="2199"/>
                    </a:lnTo>
                    <a:lnTo>
                      <a:pt x="10150" y="2204"/>
                    </a:lnTo>
                    <a:lnTo>
                      <a:pt x="10720" y="2210"/>
                    </a:lnTo>
                    <a:lnTo>
                      <a:pt x="11308" y="2228"/>
                    </a:lnTo>
                    <a:lnTo>
                      <a:pt x="11879" y="2245"/>
                    </a:lnTo>
                    <a:lnTo>
                      <a:pt x="12467" y="2269"/>
                    </a:lnTo>
                    <a:lnTo>
                      <a:pt x="13037" y="2298"/>
                    </a:lnTo>
                    <a:lnTo>
                      <a:pt x="13625" y="2333"/>
                    </a:lnTo>
                    <a:lnTo>
                      <a:pt x="14196" y="2368"/>
                    </a:lnTo>
                    <a:lnTo>
                      <a:pt x="14783" y="2408"/>
                    </a:lnTo>
                    <a:lnTo>
                      <a:pt x="15354" y="2455"/>
                    </a:lnTo>
                    <a:lnTo>
                      <a:pt x="15925" y="2508"/>
                    </a:lnTo>
                    <a:lnTo>
                      <a:pt x="16495" y="2560"/>
                    </a:lnTo>
                    <a:lnTo>
                      <a:pt x="17083" y="2618"/>
                    </a:lnTo>
                    <a:lnTo>
                      <a:pt x="17654" y="2677"/>
                    </a:lnTo>
                    <a:lnTo>
                      <a:pt x="18207" y="2747"/>
                    </a:lnTo>
                    <a:lnTo>
                      <a:pt x="19348" y="2887"/>
                    </a:lnTo>
                    <a:lnTo>
                      <a:pt x="20472" y="3038"/>
                    </a:lnTo>
                    <a:lnTo>
                      <a:pt x="21578" y="3207"/>
                    </a:lnTo>
                    <a:lnTo>
                      <a:pt x="22685" y="3382"/>
                    </a:lnTo>
                    <a:lnTo>
                      <a:pt x="23774" y="3575"/>
                    </a:lnTo>
                    <a:lnTo>
                      <a:pt x="24829" y="3773"/>
                    </a:lnTo>
                    <a:lnTo>
                      <a:pt x="25884" y="3977"/>
                    </a:lnTo>
                    <a:lnTo>
                      <a:pt x="26921" y="4193"/>
                    </a:lnTo>
                    <a:lnTo>
                      <a:pt x="27941" y="4414"/>
                    </a:lnTo>
                    <a:lnTo>
                      <a:pt x="28927" y="4636"/>
                    </a:lnTo>
                    <a:lnTo>
                      <a:pt x="29895" y="4869"/>
                    </a:lnTo>
                    <a:lnTo>
                      <a:pt x="30846" y="5102"/>
                    </a:lnTo>
                    <a:lnTo>
                      <a:pt x="31762" y="5341"/>
                    </a:lnTo>
                    <a:lnTo>
                      <a:pt x="32661" y="5580"/>
                    </a:lnTo>
                    <a:lnTo>
                      <a:pt x="33526" y="5825"/>
                    </a:lnTo>
                    <a:lnTo>
                      <a:pt x="34356" y="6064"/>
                    </a:lnTo>
                    <a:lnTo>
                      <a:pt x="34874" y="6216"/>
                    </a:lnTo>
                    <a:lnTo>
                      <a:pt x="35462" y="6402"/>
                    </a:lnTo>
                    <a:lnTo>
                      <a:pt x="36136" y="6618"/>
                    </a:lnTo>
                    <a:lnTo>
                      <a:pt x="36880" y="6857"/>
                    </a:lnTo>
                    <a:lnTo>
                      <a:pt x="37675" y="7125"/>
                    </a:lnTo>
                    <a:lnTo>
                      <a:pt x="38540" y="7411"/>
                    </a:lnTo>
                    <a:lnTo>
                      <a:pt x="39439" y="7726"/>
                    </a:lnTo>
                    <a:lnTo>
                      <a:pt x="40373" y="8058"/>
                    </a:lnTo>
                    <a:lnTo>
                      <a:pt x="41341" y="8402"/>
                    </a:lnTo>
                    <a:lnTo>
                      <a:pt x="42326" y="8770"/>
                    </a:lnTo>
                    <a:lnTo>
                      <a:pt x="43329" y="9149"/>
                    </a:lnTo>
                    <a:lnTo>
                      <a:pt x="44332" y="9539"/>
                    </a:lnTo>
                    <a:lnTo>
                      <a:pt x="45335" y="9936"/>
                    </a:lnTo>
                    <a:lnTo>
                      <a:pt x="46320" y="10344"/>
                    </a:lnTo>
                    <a:lnTo>
                      <a:pt x="47288" y="10758"/>
                    </a:lnTo>
                    <a:lnTo>
                      <a:pt x="48239" y="11178"/>
                    </a:lnTo>
                    <a:lnTo>
                      <a:pt x="49138" y="11597"/>
                    </a:lnTo>
                    <a:lnTo>
                      <a:pt x="50003" y="12017"/>
                    </a:lnTo>
                    <a:lnTo>
                      <a:pt x="50401" y="12227"/>
                    </a:lnTo>
                    <a:lnTo>
                      <a:pt x="50798" y="12437"/>
                    </a:lnTo>
                    <a:lnTo>
                      <a:pt x="51179" y="12641"/>
                    </a:lnTo>
                    <a:lnTo>
                      <a:pt x="51559" y="12851"/>
                    </a:lnTo>
                    <a:lnTo>
                      <a:pt x="51905" y="13055"/>
                    </a:lnTo>
                    <a:lnTo>
                      <a:pt x="52233" y="13259"/>
                    </a:lnTo>
                    <a:lnTo>
                      <a:pt x="52545" y="13463"/>
                    </a:lnTo>
                    <a:lnTo>
                      <a:pt x="52821" y="13661"/>
                    </a:lnTo>
                    <a:lnTo>
                      <a:pt x="53098" y="13860"/>
                    </a:lnTo>
                    <a:lnTo>
                      <a:pt x="53340" y="14052"/>
                    </a:lnTo>
                    <a:lnTo>
                      <a:pt x="53565" y="14244"/>
                    </a:lnTo>
                    <a:lnTo>
                      <a:pt x="53755" y="14431"/>
                    </a:lnTo>
                    <a:lnTo>
                      <a:pt x="53928" y="14618"/>
                    </a:lnTo>
                    <a:lnTo>
                      <a:pt x="54083" y="14798"/>
                    </a:lnTo>
                    <a:lnTo>
                      <a:pt x="54204" y="14973"/>
                    </a:lnTo>
                    <a:lnTo>
                      <a:pt x="54291" y="15148"/>
                    </a:lnTo>
                    <a:lnTo>
                      <a:pt x="54343" y="15317"/>
                    </a:lnTo>
                    <a:lnTo>
                      <a:pt x="54377" y="15480"/>
                    </a:lnTo>
                    <a:lnTo>
                      <a:pt x="54377" y="15638"/>
                    </a:lnTo>
                    <a:lnTo>
                      <a:pt x="54343" y="15795"/>
                    </a:lnTo>
                    <a:lnTo>
                      <a:pt x="54274" y="15941"/>
                    </a:lnTo>
                    <a:lnTo>
                      <a:pt x="54170" y="16087"/>
                    </a:lnTo>
                    <a:lnTo>
                      <a:pt x="54032" y="16227"/>
                    </a:lnTo>
                    <a:lnTo>
                      <a:pt x="53945" y="16291"/>
                    </a:lnTo>
                    <a:lnTo>
                      <a:pt x="53859" y="16355"/>
                    </a:lnTo>
                    <a:lnTo>
                      <a:pt x="53755" y="16419"/>
                    </a:lnTo>
                    <a:lnTo>
                      <a:pt x="53651" y="16483"/>
                    </a:lnTo>
                    <a:lnTo>
                      <a:pt x="53530" y="16542"/>
                    </a:lnTo>
                    <a:lnTo>
                      <a:pt x="53392" y="16600"/>
                    </a:lnTo>
                    <a:lnTo>
                      <a:pt x="53253" y="16658"/>
                    </a:lnTo>
                    <a:lnTo>
                      <a:pt x="53115" y="16711"/>
                    </a:lnTo>
                    <a:lnTo>
                      <a:pt x="52942" y="16763"/>
                    </a:lnTo>
                    <a:lnTo>
                      <a:pt x="52769" y="16816"/>
                    </a:lnTo>
                    <a:lnTo>
                      <a:pt x="53132" y="16746"/>
                    </a:lnTo>
                    <a:lnTo>
                      <a:pt x="53513" y="16682"/>
                    </a:lnTo>
                    <a:lnTo>
                      <a:pt x="54360" y="16542"/>
                    </a:lnTo>
                    <a:lnTo>
                      <a:pt x="55294" y="16396"/>
                    </a:lnTo>
                    <a:lnTo>
                      <a:pt x="56296" y="16244"/>
                    </a:lnTo>
                    <a:lnTo>
                      <a:pt x="57334" y="16081"/>
                    </a:lnTo>
                    <a:lnTo>
                      <a:pt x="58389" y="15912"/>
                    </a:lnTo>
                    <a:lnTo>
                      <a:pt x="59443" y="15737"/>
                    </a:lnTo>
                    <a:lnTo>
                      <a:pt x="59962" y="15644"/>
                    </a:lnTo>
                    <a:lnTo>
                      <a:pt x="60481" y="15545"/>
                    </a:lnTo>
                    <a:lnTo>
                      <a:pt x="60982" y="15445"/>
                    </a:lnTo>
                    <a:lnTo>
                      <a:pt x="61466" y="15346"/>
                    </a:lnTo>
                    <a:lnTo>
                      <a:pt x="61950" y="15236"/>
                    </a:lnTo>
                    <a:lnTo>
                      <a:pt x="62400" y="15131"/>
                    </a:lnTo>
                    <a:lnTo>
                      <a:pt x="62832" y="15014"/>
                    </a:lnTo>
                    <a:lnTo>
                      <a:pt x="63247" y="14897"/>
                    </a:lnTo>
                    <a:lnTo>
                      <a:pt x="63627" y="14781"/>
                    </a:lnTo>
                    <a:lnTo>
                      <a:pt x="63990" y="14653"/>
                    </a:lnTo>
                    <a:lnTo>
                      <a:pt x="64302" y="14524"/>
                    </a:lnTo>
                    <a:lnTo>
                      <a:pt x="64596" y="14396"/>
                    </a:lnTo>
                    <a:lnTo>
                      <a:pt x="64855" y="14256"/>
                    </a:lnTo>
                    <a:lnTo>
                      <a:pt x="64959" y="14186"/>
                    </a:lnTo>
                    <a:lnTo>
                      <a:pt x="65062" y="14116"/>
                    </a:lnTo>
                    <a:lnTo>
                      <a:pt x="65149" y="14040"/>
                    </a:lnTo>
                    <a:lnTo>
                      <a:pt x="65235" y="13970"/>
                    </a:lnTo>
                    <a:lnTo>
                      <a:pt x="65287" y="13895"/>
                    </a:lnTo>
                    <a:lnTo>
                      <a:pt x="65356" y="13819"/>
                    </a:lnTo>
                    <a:lnTo>
                      <a:pt x="65391" y="13737"/>
                    </a:lnTo>
                    <a:lnTo>
                      <a:pt x="65426" y="13661"/>
                    </a:lnTo>
                    <a:lnTo>
                      <a:pt x="65443" y="13580"/>
                    </a:lnTo>
                    <a:lnTo>
                      <a:pt x="65460" y="13498"/>
                    </a:lnTo>
                    <a:lnTo>
                      <a:pt x="65460" y="13399"/>
                    </a:lnTo>
                    <a:lnTo>
                      <a:pt x="65443" y="13300"/>
                    </a:lnTo>
                    <a:lnTo>
                      <a:pt x="65426" y="13195"/>
                    </a:lnTo>
                    <a:lnTo>
                      <a:pt x="65391" y="13096"/>
                    </a:lnTo>
                    <a:lnTo>
                      <a:pt x="65339" y="12997"/>
                    </a:lnTo>
                    <a:lnTo>
                      <a:pt x="65287" y="12892"/>
                    </a:lnTo>
                    <a:lnTo>
                      <a:pt x="65149" y="12693"/>
                    </a:lnTo>
                    <a:lnTo>
                      <a:pt x="64959" y="12495"/>
                    </a:lnTo>
                    <a:lnTo>
                      <a:pt x="64751" y="12297"/>
                    </a:lnTo>
                    <a:lnTo>
                      <a:pt x="64526" y="12099"/>
                    </a:lnTo>
                    <a:lnTo>
                      <a:pt x="64267" y="11906"/>
                    </a:lnTo>
                    <a:lnTo>
                      <a:pt x="63973" y="11720"/>
                    </a:lnTo>
                    <a:lnTo>
                      <a:pt x="63697" y="11527"/>
                    </a:lnTo>
                    <a:lnTo>
                      <a:pt x="63385" y="11347"/>
                    </a:lnTo>
                    <a:lnTo>
                      <a:pt x="63074" y="11166"/>
                    </a:lnTo>
                    <a:lnTo>
                      <a:pt x="62469" y="10810"/>
                    </a:lnTo>
                    <a:lnTo>
                      <a:pt x="61881" y="10478"/>
                    </a:lnTo>
                    <a:lnTo>
                      <a:pt x="60930" y="9941"/>
                    </a:lnTo>
                    <a:lnTo>
                      <a:pt x="59927" y="9411"/>
                    </a:lnTo>
                    <a:lnTo>
                      <a:pt x="58907" y="8886"/>
                    </a:lnTo>
                    <a:lnTo>
                      <a:pt x="57853" y="8367"/>
                    </a:lnTo>
                    <a:lnTo>
                      <a:pt x="56763" y="7860"/>
                    </a:lnTo>
                    <a:lnTo>
                      <a:pt x="56210" y="7609"/>
                    </a:lnTo>
                    <a:lnTo>
                      <a:pt x="55639" y="7359"/>
                    </a:lnTo>
                    <a:lnTo>
                      <a:pt x="55069" y="7108"/>
                    </a:lnTo>
                    <a:lnTo>
                      <a:pt x="54481" y="6863"/>
                    </a:lnTo>
                    <a:lnTo>
                      <a:pt x="53893" y="6618"/>
                    </a:lnTo>
                    <a:lnTo>
                      <a:pt x="53305" y="6379"/>
                    </a:lnTo>
                    <a:lnTo>
                      <a:pt x="52683" y="6140"/>
                    </a:lnTo>
                    <a:lnTo>
                      <a:pt x="52078" y="5901"/>
                    </a:lnTo>
                    <a:lnTo>
                      <a:pt x="51438" y="5668"/>
                    </a:lnTo>
                    <a:lnTo>
                      <a:pt x="50816" y="5440"/>
                    </a:lnTo>
                    <a:lnTo>
                      <a:pt x="50176" y="5213"/>
                    </a:lnTo>
                    <a:lnTo>
                      <a:pt x="49519" y="4986"/>
                    </a:lnTo>
                    <a:lnTo>
                      <a:pt x="48862" y="4764"/>
                    </a:lnTo>
                    <a:lnTo>
                      <a:pt x="48188" y="4548"/>
                    </a:lnTo>
                    <a:lnTo>
                      <a:pt x="47513" y="4333"/>
                    </a:lnTo>
                    <a:lnTo>
                      <a:pt x="46822" y="4117"/>
                    </a:lnTo>
                    <a:lnTo>
                      <a:pt x="46130" y="3907"/>
                    </a:lnTo>
                    <a:lnTo>
                      <a:pt x="45438" y="3703"/>
                    </a:lnTo>
                    <a:lnTo>
                      <a:pt x="44730" y="3499"/>
                    </a:lnTo>
                    <a:lnTo>
                      <a:pt x="44003" y="3301"/>
                    </a:lnTo>
                    <a:lnTo>
                      <a:pt x="43277" y="3108"/>
                    </a:lnTo>
                    <a:lnTo>
                      <a:pt x="42534" y="2916"/>
                    </a:lnTo>
                    <a:lnTo>
                      <a:pt x="41479" y="2647"/>
                    </a:lnTo>
                    <a:lnTo>
                      <a:pt x="40390" y="2385"/>
                    </a:lnTo>
                    <a:lnTo>
                      <a:pt x="39283" y="2134"/>
                    </a:lnTo>
                    <a:lnTo>
                      <a:pt x="38142" y="1884"/>
                    </a:lnTo>
                    <a:lnTo>
                      <a:pt x="36984" y="1650"/>
                    </a:lnTo>
                    <a:lnTo>
                      <a:pt x="35808" y="1423"/>
                    </a:lnTo>
                    <a:lnTo>
                      <a:pt x="35203" y="1312"/>
                    </a:lnTo>
                    <a:lnTo>
                      <a:pt x="34598" y="1207"/>
                    </a:lnTo>
                    <a:lnTo>
                      <a:pt x="33993" y="1108"/>
                    </a:lnTo>
                    <a:lnTo>
                      <a:pt x="33387" y="1009"/>
                    </a:lnTo>
                    <a:lnTo>
                      <a:pt x="32765" y="910"/>
                    </a:lnTo>
                    <a:lnTo>
                      <a:pt x="32143" y="817"/>
                    </a:lnTo>
                    <a:lnTo>
                      <a:pt x="31520" y="729"/>
                    </a:lnTo>
                    <a:lnTo>
                      <a:pt x="30898" y="648"/>
                    </a:lnTo>
                    <a:lnTo>
                      <a:pt x="30258" y="566"/>
                    </a:lnTo>
                    <a:lnTo>
                      <a:pt x="29618" y="496"/>
                    </a:lnTo>
                    <a:lnTo>
                      <a:pt x="28978" y="426"/>
                    </a:lnTo>
                    <a:lnTo>
                      <a:pt x="28339" y="356"/>
                    </a:lnTo>
                    <a:lnTo>
                      <a:pt x="27682" y="298"/>
                    </a:lnTo>
                    <a:lnTo>
                      <a:pt x="27042" y="239"/>
                    </a:lnTo>
                    <a:lnTo>
                      <a:pt x="26385" y="193"/>
                    </a:lnTo>
                    <a:lnTo>
                      <a:pt x="25728" y="146"/>
                    </a:lnTo>
                    <a:lnTo>
                      <a:pt x="25071" y="105"/>
                    </a:lnTo>
                    <a:lnTo>
                      <a:pt x="24397" y="70"/>
                    </a:lnTo>
                    <a:lnTo>
                      <a:pt x="23740" y="47"/>
                    </a:lnTo>
                    <a:lnTo>
                      <a:pt x="23065" y="24"/>
                    </a:lnTo>
                    <a:lnTo>
                      <a:pt x="22253" y="6"/>
                    </a:lnTo>
                    <a:lnTo>
                      <a:pt x="214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8"/>
              <p:cNvSpPr/>
              <p:nvPr/>
            </p:nvSpPr>
            <p:spPr>
              <a:xfrm flipH="1">
                <a:off x="-8480982" y="3948280"/>
                <a:ext cx="884039" cy="570286"/>
              </a:xfrm>
              <a:custGeom>
                <a:avLst/>
                <a:gdLst/>
                <a:ahLst/>
                <a:cxnLst/>
                <a:rect l="l" t="t" r="r" b="b"/>
                <a:pathLst>
                  <a:path w="83459" h="19907" extrusionOk="0">
                    <a:moveTo>
                      <a:pt x="17031" y="1"/>
                    </a:moveTo>
                    <a:lnTo>
                      <a:pt x="16097" y="6"/>
                    </a:lnTo>
                    <a:lnTo>
                      <a:pt x="15163" y="18"/>
                    </a:lnTo>
                    <a:lnTo>
                      <a:pt x="14212" y="41"/>
                    </a:lnTo>
                    <a:lnTo>
                      <a:pt x="13279" y="71"/>
                    </a:lnTo>
                    <a:lnTo>
                      <a:pt x="12570" y="106"/>
                    </a:lnTo>
                    <a:lnTo>
                      <a:pt x="11826" y="146"/>
                    </a:lnTo>
                    <a:lnTo>
                      <a:pt x="11083" y="205"/>
                    </a:lnTo>
                    <a:lnTo>
                      <a:pt x="10305" y="269"/>
                    </a:lnTo>
                    <a:lnTo>
                      <a:pt x="9527" y="345"/>
                    </a:lnTo>
                    <a:lnTo>
                      <a:pt x="8749" y="426"/>
                    </a:lnTo>
                    <a:lnTo>
                      <a:pt x="7971" y="520"/>
                    </a:lnTo>
                    <a:lnTo>
                      <a:pt x="7193" y="625"/>
                    </a:lnTo>
                    <a:lnTo>
                      <a:pt x="6432" y="735"/>
                    </a:lnTo>
                    <a:lnTo>
                      <a:pt x="5689" y="858"/>
                    </a:lnTo>
                    <a:lnTo>
                      <a:pt x="4962" y="992"/>
                    </a:lnTo>
                    <a:lnTo>
                      <a:pt x="4271" y="1126"/>
                    </a:lnTo>
                    <a:lnTo>
                      <a:pt x="3596" y="1272"/>
                    </a:lnTo>
                    <a:lnTo>
                      <a:pt x="3285" y="1348"/>
                    </a:lnTo>
                    <a:lnTo>
                      <a:pt x="2974" y="1429"/>
                    </a:lnTo>
                    <a:lnTo>
                      <a:pt x="2680" y="1505"/>
                    </a:lnTo>
                    <a:lnTo>
                      <a:pt x="2403" y="1587"/>
                    </a:lnTo>
                    <a:lnTo>
                      <a:pt x="2127" y="1674"/>
                    </a:lnTo>
                    <a:lnTo>
                      <a:pt x="1868" y="1756"/>
                    </a:lnTo>
                    <a:lnTo>
                      <a:pt x="1625" y="1843"/>
                    </a:lnTo>
                    <a:lnTo>
                      <a:pt x="1401" y="1931"/>
                    </a:lnTo>
                    <a:lnTo>
                      <a:pt x="1176" y="2024"/>
                    </a:lnTo>
                    <a:lnTo>
                      <a:pt x="986" y="2111"/>
                    </a:lnTo>
                    <a:lnTo>
                      <a:pt x="796" y="2205"/>
                    </a:lnTo>
                    <a:lnTo>
                      <a:pt x="640" y="2304"/>
                    </a:lnTo>
                    <a:lnTo>
                      <a:pt x="484" y="2397"/>
                    </a:lnTo>
                    <a:lnTo>
                      <a:pt x="346" y="2496"/>
                    </a:lnTo>
                    <a:lnTo>
                      <a:pt x="242" y="2595"/>
                    </a:lnTo>
                    <a:lnTo>
                      <a:pt x="156" y="2694"/>
                    </a:lnTo>
                    <a:lnTo>
                      <a:pt x="87" y="2793"/>
                    </a:lnTo>
                    <a:lnTo>
                      <a:pt x="35" y="2898"/>
                    </a:lnTo>
                    <a:lnTo>
                      <a:pt x="0" y="3003"/>
                    </a:lnTo>
                    <a:lnTo>
                      <a:pt x="0" y="3108"/>
                    </a:lnTo>
                    <a:lnTo>
                      <a:pt x="17" y="3213"/>
                    </a:lnTo>
                    <a:lnTo>
                      <a:pt x="52" y="3324"/>
                    </a:lnTo>
                    <a:lnTo>
                      <a:pt x="121" y="3435"/>
                    </a:lnTo>
                    <a:lnTo>
                      <a:pt x="208" y="3546"/>
                    </a:lnTo>
                    <a:lnTo>
                      <a:pt x="329" y="3656"/>
                    </a:lnTo>
                    <a:lnTo>
                      <a:pt x="467" y="3767"/>
                    </a:lnTo>
                    <a:lnTo>
                      <a:pt x="640" y="3878"/>
                    </a:lnTo>
                    <a:lnTo>
                      <a:pt x="830" y="3995"/>
                    </a:lnTo>
                    <a:lnTo>
                      <a:pt x="1055" y="4111"/>
                    </a:lnTo>
                    <a:lnTo>
                      <a:pt x="1314" y="4228"/>
                    </a:lnTo>
                    <a:lnTo>
                      <a:pt x="1591" y="4344"/>
                    </a:lnTo>
                    <a:lnTo>
                      <a:pt x="1902" y="4461"/>
                    </a:lnTo>
                    <a:lnTo>
                      <a:pt x="2248" y="4583"/>
                    </a:lnTo>
                    <a:lnTo>
                      <a:pt x="2628" y="4700"/>
                    </a:lnTo>
                    <a:lnTo>
                      <a:pt x="3026" y="4822"/>
                    </a:lnTo>
                    <a:lnTo>
                      <a:pt x="3475" y="4939"/>
                    </a:lnTo>
                    <a:lnTo>
                      <a:pt x="3942" y="5062"/>
                    </a:lnTo>
                    <a:lnTo>
                      <a:pt x="4461" y="5184"/>
                    </a:lnTo>
                    <a:lnTo>
                      <a:pt x="4841" y="5271"/>
                    </a:lnTo>
                    <a:lnTo>
                      <a:pt x="5204" y="5341"/>
                    </a:lnTo>
                    <a:lnTo>
                      <a:pt x="5568" y="5406"/>
                    </a:lnTo>
                    <a:lnTo>
                      <a:pt x="5913" y="5458"/>
                    </a:lnTo>
                    <a:lnTo>
                      <a:pt x="6242" y="5505"/>
                    </a:lnTo>
                    <a:lnTo>
                      <a:pt x="6570" y="5540"/>
                    </a:lnTo>
                    <a:lnTo>
                      <a:pt x="6899" y="5569"/>
                    </a:lnTo>
                    <a:lnTo>
                      <a:pt x="7210" y="5586"/>
                    </a:lnTo>
                    <a:lnTo>
                      <a:pt x="7521" y="5598"/>
                    </a:lnTo>
                    <a:lnTo>
                      <a:pt x="7833" y="5604"/>
                    </a:lnTo>
                    <a:lnTo>
                      <a:pt x="8144" y="5604"/>
                    </a:lnTo>
                    <a:lnTo>
                      <a:pt x="8438" y="5592"/>
                    </a:lnTo>
                    <a:lnTo>
                      <a:pt x="8732" y="5580"/>
                    </a:lnTo>
                    <a:lnTo>
                      <a:pt x="9026" y="5563"/>
                    </a:lnTo>
                    <a:lnTo>
                      <a:pt x="9319" y="5534"/>
                    </a:lnTo>
                    <a:lnTo>
                      <a:pt x="9613" y="5510"/>
                    </a:lnTo>
                    <a:lnTo>
                      <a:pt x="10201" y="5441"/>
                    </a:lnTo>
                    <a:lnTo>
                      <a:pt x="10789" y="5359"/>
                    </a:lnTo>
                    <a:lnTo>
                      <a:pt x="12034" y="5172"/>
                    </a:lnTo>
                    <a:lnTo>
                      <a:pt x="12708" y="5079"/>
                    </a:lnTo>
                    <a:lnTo>
                      <a:pt x="13400" y="4980"/>
                    </a:lnTo>
                    <a:lnTo>
                      <a:pt x="14126" y="4892"/>
                    </a:lnTo>
                    <a:lnTo>
                      <a:pt x="14506" y="4852"/>
                    </a:lnTo>
                    <a:lnTo>
                      <a:pt x="14904" y="4811"/>
                    </a:lnTo>
                    <a:lnTo>
                      <a:pt x="15630" y="4747"/>
                    </a:lnTo>
                    <a:lnTo>
                      <a:pt x="16356" y="4688"/>
                    </a:lnTo>
                    <a:lnTo>
                      <a:pt x="17100" y="4642"/>
                    </a:lnTo>
                    <a:lnTo>
                      <a:pt x="17826" y="4601"/>
                    </a:lnTo>
                    <a:lnTo>
                      <a:pt x="18570" y="4572"/>
                    </a:lnTo>
                    <a:lnTo>
                      <a:pt x="19313" y="4543"/>
                    </a:lnTo>
                    <a:lnTo>
                      <a:pt x="20056" y="4525"/>
                    </a:lnTo>
                    <a:lnTo>
                      <a:pt x="20800" y="4519"/>
                    </a:lnTo>
                    <a:lnTo>
                      <a:pt x="21561" y="4513"/>
                    </a:lnTo>
                    <a:lnTo>
                      <a:pt x="22304" y="4513"/>
                    </a:lnTo>
                    <a:lnTo>
                      <a:pt x="23048" y="4525"/>
                    </a:lnTo>
                    <a:lnTo>
                      <a:pt x="23791" y="4543"/>
                    </a:lnTo>
                    <a:lnTo>
                      <a:pt x="24535" y="4560"/>
                    </a:lnTo>
                    <a:lnTo>
                      <a:pt x="25278" y="4589"/>
                    </a:lnTo>
                    <a:lnTo>
                      <a:pt x="26021" y="4624"/>
                    </a:lnTo>
                    <a:lnTo>
                      <a:pt x="26765" y="4659"/>
                    </a:lnTo>
                    <a:lnTo>
                      <a:pt x="27664" y="4712"/>
                    </a:lnTo>
                    <a:lnTo>
                      <a:pt x="28546" y="4776"/>
                    </a:lnTo>
                    <a:lnTo>
                      <a:pt x="29445" y="4840"/>
                    </a:lnTo>
                    <a:lnTo>
                      <a:pt x="30327" y="4916"/>
                    </a:lnTo>
                    <a:lnTo>
                      <a:pt x="31191" y="5003"/>
                    </a:lnTo>
                    <a:lnTo>
                      <a:pt x="32073" y="5091"/>
                    </a:lnTo>
                    <a:lnTo>
                      <a:pt x="32937" y="5184"/>
                    </a:lnTo>
                    <a:lnTo>
                      <a:pt x="33802" y="5289"/>
                    </a:lnTo>
                    <a:lnTo>
                      <a:pt x="34649" y="5394"/>
                    </a:lnTo>
                    <a:lnTo>
                      <a:pt x="35496" y="5510"/>
                    </a:lnTo>
                    <a:lnTo>
                      <a:pt x="36344" y="5627"/>
                    </a:lnTo>
                    <a:lnTo>
                      <a:pt x="37173" y="5755"/>
                    </a:lnTo>
                    <a:lnTo>
                      <a:pt x="38003" y="5884"/>
                    </a:lnTo>
                    <a:lnTo>
                      <a:pt x="38833" y="6024"/>
                    </a:lnTo>
                    <a:lnTo>
                      <a:pt x="39646" y="6164"/>
                    </a:lnTo>
                    <a:lnTo>
                      <a:pt x="40459" y="6309"/>
                    </a:lnTo>
                    <a:lnTo>
                      <a:pt x="41254" y="6455"/>
                    </a:lnTo>
                    <a:lnTo>
                      <a:pt x="42049" y="6612"/>
                    </a:lnTo>
                    <a:lnTo>
                      <a:pt x="42845" y="6770"/>
                    </a:lnTo>
                    <a:lnTo>
                      <a:pt x="43623" y="6933"/>
                    </a:lnTo>
                    <a:lnTo>
                      <a:pt x="44401" y="7102"/>
                    </a:lnTo>
                    <a:lnTo>
                      <a:pt x="45179" y="7271"/>
                    </a:lnTo>
                    <a:lnTo>
                      <a:pt x="45939" y="7440"/>
                    </a:lnTo>
                    <a:lnTo>
                      <a:pt x="46683" y="7621"/>
                    </a:lnTo>
                    <a:lnTo>
                      <a:pt x="47444" y="7796"/>
                    </a:lnTo>
                    <a:lnTo>
                      <a:pt x="48170" y="7983"/>
                    </a:lnTo>
                    <a:lnTo>
                      <a:pt x="48913" y="8163"/>
                    </a:lnTo>
                    <a:lnTo>
                      <a:pt x="49622" y="8356"/>
                    </a:lnTo>
                    <a:lnTo>
                      <a:pt x="51040" y="8735"/>
                    </a:lnTo>
                    <a:lnTo>
                      <a:pt x="52440" y="9120"/>
                    </a:lnTo>
                    <a:lnTo>
                      <a:pt x="53806" y="9522"/>
                    </a:lnTo>
                    <a:lnTo>
                      <a:pt x="55155" y="9930"/>
                    </a:lnTo>
                    <a:lnTo>
                      <a:pt x="56469" y="10350"/>
                    </a:lnTo>
                    <a:lnTo>
                      <a:pt x="57766" y="10781"/>
                    </a:lnTo>
                    <a:lnTo>
                      <a:pt x="59045" y="11219"/>
                    </a:lnTo>
                    <a:lnTo>
                      <a:pt x="60290" y="11662"/>
                    </a:lnTo>
                    <a:lnTo>
                      <a:pt x="61500" y="12116"/>
                    </a:lnTo>
                    <a:lnTo>
                      <a:pt x="62693" y="12577"/>
                    </a:lnTo>
                    <a:lnTo>
                      <a:pt x="63869" y="13044"/>
                    </a:lnTo>
                    <a:lnTo>
                      <a:pt x="65010" y="13522"/>
                    </a:lnTo>
                    <a:lnTo>
                      <a:pt x="66134" y="14006"/>
                    </a:lnTo>
                    <a:lnTo>
                      <a:pt x="67223" y="14495"/>
                    </a:lnTo>
                    <a:lnTo>
                      <a:pt x="68295" y="14991"/>
                    </a:lnTo>
                    <a:lnTo>
                      <a:pt x="69333" y="15487"/>
                    </a:lnTo>
                    <a:lnTo>
                      <a:pt x="70353" y="15994"/>
                    </a:lnTo>
                    <a:lnTo>
                      <a:pt x="71338" y="16507"/>
                    </a:lnTo>
                    <a:lnTo>
                      <a:pt x="71684" y="16693"/>
                    </a:lnTo>
                    <a:lnTo>
                      <a:pt x="72064" y="16921"/>
                    </a:lnTo>
                    <a:lnTo>
                      <a:pt x="72912" y="17446"/>
                    </a:lnTo>
                    <a:lnTo>
                      <a:pt x="73396" y="17731"/>
                    </a:lnTo>
                    <a:lnTo>
                      <a:pt x="73897" y="18023"/>
                    </a:lnTo>
                    <a:lnTo>
                      <a:pt x="74433" y="18320"/>
                    </a:lnTo>
                    <a:lnTo>
                      <a:pt x="74710" y="18466"/>
                    </a:lnTo>
                    <a:lnTo>
                      <a:pt x="75004" y="18606"/>
                    </a:lnTo>
                    <a:lnTo>
                      <a:pt x="75298" y="18746"/>
                    </a:lnTo>
                    <a:lnTo>
                      <a:pt x="75592" y="18880"/>
                    </a:lnTo>
                    <a:lnTo>
                      <a:pt x="75903" y="19014"/>
                    </a:lnTo>
                    <a:lnTo>
                      <a:pt x="76214" y="19136"/>
                    </a:lnTo>
                    <a:lnTo>
                      <a:pt x="76543" y="19259"/>
                    </a:lnTo>
                    <a:lnTo>
                      <a:pt x="76871" y="19370"/>
                    </a:lnTo>
                    <a:lnTo>
                      <a:pt x="77200" y="19475"/>
                    </a:lnTo>
                    <a:lnTo>
                      <a:pt x="77545" y="19568"/>
                    </a:lnTo>
                    <a:lnTo>
                      <a:pt x="77891" y="19655"/>
                    </a:lnTo>
                    <a:lnTo>
                      <a:pt x="78254" y="19725"/>
                    </a:lnTo>
                    <a:lnTo>
                      <a:pt x="78617" y="19789"/>
                    </a:lnTo>
                    <a:lnTo>
                      <a:pt x="78980" y="19842"/>
                    </a:lnTo>
                    <a:lnTo>
                      <a:pt x="79361" y="19877"/>
                    </a:lnTo>
                    <a:lnTo>
                      <a:pt x="79551" y="19889"/>
                    </a:lnTo>
                    <a:lnTo>
                      <a:pt x="79741" y="19900"/>
                    </a:lnTo>
                    <a:lnTo>
                      <a:pt x="79931" y="19906"/>
                    </a:lnTo>
                    <a:lnTo>
                      <a:pt x="80329" y="19906"/>
                    </a:lnTo>
                    <a:lnTo>
                      <a:pt x="80537" y="19900"/>
                    </a:lnTo>
                    <a:lnTo>
                      <a:pt x="80934" y="19877"/>
                    </a:lnTo>
                    <a:lnTo>
                      <a:pt x="81315" y="19848"/>
                    </a:lnTo>
                    <a:lnTo>
                      <a:pt x="81643" y="19807"/>
                    </a:lnTo>
                    <a:lnTo>
                      <a:pt x="81954" y="19760"/>
                    </a:lnTo>
                    <a:lnTo>
                      <a:pt x="82231" y="19702"/>
                    </a:lnTo>
                    <a:lnTo>
                      <a:pt x="82473" y="19638"/>
                    </a:lnTo>
                    <a:lnTo>
                      <a:pt x="82680" y="19568"/>
                    </a:lnTo>
                    <a:lnTo>
                      <a:pt x="82853" y="19492"/>
                    </a:lnTo>
                    <a:lnTo>
                      <a:pt x="83009" y="19410"/>
                    </a:lnTo>
                    <a:lnTo>
                      <a:pt x="83147" y="19323"/>
                    </a:lnTo>
                    <a:lnTo>
                      <a:pt x="83251" y="19230"/>
                    </a:lnTo>
                    <a:lnTo>
                      <a:pt x="83337" y="19131"/>
                    </a:lnTo>
                    <a:lnTo>
                      <a:pt x="83389" y="19031"/>
                    </a:lnTo>
                    <a:lnTo>
                      <a:pt x="83441" y="18927"/>
                    </a:lnTo>
                    <a:lnTo>
                      <a:pt x="83458" y="18816"/>
                    </a:lnTo>
                    <a:lnTo>
                      <a:pt x="83458" y="18705"/>
                    </a:lnTo>
                    <a:lnTo>
                      <a:pt x="83441" y="18594"/>
                    </a:lnTo>
                    <a:lnTo>
                      <a:pt x="83407" y="18478"/>
                    </a:lnTo>
                    <a:lnTo>
                      <a:pt x="83372" y="18367"/>
                    </a:lnTo>
                    <a:lnTo>
                      <a:pt x="83320" y="18250"/>
                    </a:lnTo>
                    <a:lnTo>
                      <a:pt x="83251" y="18134"/>
                    </a:lnTo>
                    <a:lnTo>
                      <a:pt x="83165" y="18017"/>
                    </a:lnTo>
                    <a:lnTo>
                      <a:pt x="82992" y="17790"/>
                    </a:lnTo>
                    <a:lnTo>
                      <a:pt x="82784" y="17568"/>
                    </a:lnTo>
                    <a:lnTo>
                      <a:pt x="82559" y="17358"/>
                    </a:lnTo>
                    <a:lnTo>
                      <a:pt x="82335" y="17166"/>
                    </a:lnTo>
                    <a:lnTo>
                      <a:pt x="82110" y="16991"/>
                    </a:lnTo>
                    <a:lnTo>
                      <a:pt x="81747" y="16723"/>
                    </a:lnTo>
                    <a:lnTo>
                      <a:pt x="81384" y="16454"/>
                    </a:lnTo>
                    <a:lnTo>
                      <a:pt x="80986" y="16186"/>
                    </a:lnTo>
                    <a:lnTo>
                      <a:pt x="80588" y="15918"/>
                    </a:lnTo>
                    <a:lnTo>
                      <a:pt x="80191" y="15650"/>
                    </a:lnTo>
                    <a:lnTo>
                      <a:pt x="79758" y="15387"/>
                    </a:lnTo>
                    <a:lnTo>
                      <a:pt x="79326" y="15119"/>
                    </a:lnTo>
                    <a:lnTo>
                      <a:pt x="78877" y="14851"/>
                    </a:lnTo>
                    <a:lnTo>
                      <a:pt x="78427" y="14589"/>
                    </a:lnTo>
                    <a:lnTo>
                      <a:pt x="77960" y="14326"/>
                    </a:lnTo>
                    <a:lnTo>
                      <a:pt x="77476" y="14064"/>
                    </a:lnTo>
                    <a:lnTo>
                      <a:pt x="76975" y="13801"/>
                    </a:lnTo>
                    <a:lnTo>
                      <a:pt x="75972" y="13277"/>
                    </a:lnTo>
                    <a:lnTo>
                      <a:pt x="74917" y="12758"/>
                    </a:lnTo>
                    <a:lnTo>
                      <a:pt x="73811" y="12245"/>
                    </a:lnTo>
                    <a:lnTo>
                      <a:pt x="72687" y="11737"/>
                    </a:lnTo>
                    <a:lnTo>
                      <a:pt x="71511" y="11230"/>
                    </a:lnTo>
                    <a:lnTo>
                      <a:pt x="70318" y="10735"/>
                    </a:lnTo>
                    <a:lnTo>
                      <a:pt x="69073" y="10239"/>
                    </a:lnTo>
                    <a:lnTo>
                      <a:pt x="67811" y="9755"/>
                    </a:lnTo>
                    <a:lnTo>
                      <a:pt x="66514" y="9271"/>
                    </a:lnTo>
                    <a:lnTo>
                      <a:pt x="65200" y="8805"/>
                    </a:lnTo>
                    <a:lnTo>
                      <a:pt x="63869" y="8338"/>
                    </a:lnTo>
                    <a:lnTo>
                      <a:pt x="62503" y="7884"/>
                    </a:lnTo>
                    <a:lnTo>
                      <a:pt x="61103" y="7435"/>
                    </a:lnTo>
                    <a:lnTo>
                      <a:pt x="59702" y="6997"/>
                    </a:lnTo>
                    <a:lnTo>
                      <a:pt x="58284" y="6566"/>
                    </a:lnTo>
                    <a:lnTo>
                      <a:pt x="56849" y="6146"/>
                    </a:lnTo>
                    <a:lnTo>
                      <a:pt x="55397" y="5738"/>
                    </a:lnTo>
                    <a:lnTo>
                      <a:pt x="53927" y="5341"/>
                    </a:lnTo>
                    <a:lnTo>
                      <a:pt x="52458" y="4951"/>
                    </a:lnTo>
                    <a:lnTo>
                      <a:pt x="50971" y="4578"/>
                    </a:lnTo>
                    <a:lnTo>
                      <a:pt x="49484" y="4216"/>
                    </a:lnTo>
                    <a:lnTo>
                      <a:pt x="47997" y="3860"/>
                    </a:lnTo>
                    <a:lnTo>
                      <a:pt x="46493" y="3522"/>
                    </a:lnTo>
                    <a:lnTo>
                      <a:pt x="44988" y="3196"/>
                    </a:lnTo>
                    <a:lnTo>
                      <a:pt x="43502" y="2887"/>
                    </a:lnTo>
                    <a:lnTo>
                      <a:pt x="42015" y="2589"/>
                    </a:lnTo>
                    <a:lnTo>
                      <a:pt x="41202" y="2432"/>
                    </a:lnTo>
                    <a:lnTo>
                      <a:pt x="40389" y="2280"/>
                    </a:lnTo>
                    <a:lnTo>
                      <a:pt x="39559" y="2135"/>
                    </a:lnTo>
                    <a:lnTo>
                      <a:pt x="38730" y="1989"/>
                    </a:lnTo>
                    <a:lnTo>
                      <a:pt x="37882" y="1843"/>
                    </a:lnTo>
                    <a:lnTo>
                      <a:pt x="37035" y="1703"/>
                    </a:lnTo>
                    <a:lnTo>
                      <a:pt x="36188" y="1569"/>
                    </a:lnTo>
                    <a:lnTo>
                      <a:pt x="35323" y="1441"/>
                    </a:lnTo>
                    <a:lnTo>
                      <a:pt x="34442" y="1313"/>
                    </a:lnTo>
                    <a:lnTo>
                      <a:pt x="33577" y="1190"/>
                    </a:lnTo>
                    <a:lnTo>
                      <a:pt x="32695" y="1073"/>
                    </a:lnTo>
                    <a:lnTo>
                      <a:pt x="31796" y="957"/>
                    </a:lnTo>
                    <a:lnTo>
                      <a:pt x="30915" y="852"/>
                    </a:lnTo>
                    <a:lnTo>
                      <a:pt x="30015" y="747"/>
                    </a:lnTo>
                    <a:lnTo>
                      <a:pt x="29099" y="654"/>
                    </a:lnTo>
                    <a:lnTo>
                      <a:pt x="28200" y="560"/>
                    </a:lnTo>
                    <a:lnTo>
                      <a:pt x="27284" y="473"/>
                    </a:lnTo>
                    <a:lnTo>
                      <a:pt x="26367" y="397"/>
                    </a:lnTo>
                    <a:lnTo>
                      <a:pt x="25434" y="321"/>
                    </a:lnTo>
                    <a:lnTo>
                      <a:pt x="24517" y="257"/>
                    </a:lnTo>
                    <a:lnTo>
                      <a:pt x="23584" y="199"/>
                    </a:lnTo>
                    <a:lnTo>
                      <a:pt x="22667" y="146"/>
                    </a:lnTo>
                    <a:lnTo>
                      <a:pt x="21734" y="106"/>
                    </a:lnTo>
                    <a:lnTo>
                      <a:pt x="20800" y="65"/>
                    </a:lnTo>
                    <a:lnTo>
                      <a:pt x="19849" y="36"/>
                    </a:lnTo>
                    <a:lnTo>
                      <a:pt x="18915" y="18"/>
                    </a:lnTo>
                    <a:lnTo>
                      <a:pt x="17982" y="6"/>
                    </a:lnTo>
                    <a:lnTo>
                      <a:pt x="170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8"/>
              <p:cNvSpPr/>
              <p:nvPr/>
            </p:nvSpPr>
            <p:spPr>
              <a:xfrm flipH="1">
                <a:off x="-8591329" y="3888034"/>
                <a:ext cx="958685" cy="630560"/>
              </a:xfrm>
              <a:custGeom>
                <a:avLst/>
                <a:gdLst/>
                <a:ahLst/>
                <a:cxnLst/>
                <a:rect l="l" t="t" r="r" b="b"/>
                <a:pathLst>
                  <a:path w="92761" h="22011" extrusionOk="0">
                    <a:moveTo>
                      <a:pt x="27042" y="0"/>
                    </a:moveTo>
                    <a:lnTo>
                      <a:pt x="26005" y="6"/>
                    </a:lnTo>
                    <a:lnTo>
                      <a:pt x="25002" y="24"/>
                    </a:lnTo>
                    <a:lnTo>
                      <a:pt x="23999" y="47"/>
                    </a:lnTo>
                    <a:lnTo>
                      <a:pt x="23031" y="88"/>
                    </a:lnTo>
                    <a:lnTo>
                      <a:pt x="22062" y="134"/>
                    </a:lnTo>
                    <a:lnTo>
                      <a:pt x="21112" y="193"/>
                    </a:lnTo>
                    <a:lnTo>
                      <a:pt x="20161" y="257"/>
                    </a:lnTo>
                    <a:lnTo>
                      <a:pt x="19227" y="333"/>
                    </a:lnTo>
                    <a:lnTo>
                      <a:pt x="18311" y="420"/>
                    </a:lnTo>
                    <a:lnTo>
                      <a:pt x="17394" y="513"/>
                    </a:lnTo>
                    <a:lnTo>
                      <a:pt x="16495" y="618"/>
                    </a:lnTo>
                    <a:lnTo>
                      <a:pt x="15596" y="723"/>
                    </a:lnTo>
                    <a:lnTo>
                      <a:pt x="14714" y="840"/>
                    </a:lnTo>
                    <a:lnTo>
                      <a:pt x="13833" y="968"/>
                    </a:lnTo>
                    <a:lnTo>
                      <a:pt x="12951" y="1097"/>
                    </a:lnTo>
                    <a:lnTo>
                      <a:pt x="12086" y="1231"/>
                    </a:lnTo>
                    <a:lnTo>
                      <a:pt x="11222" y="1371"/>
                    </a:lnTo>
                    <a:lnTo>
                      <a:pt x="10357" y="1516"/>
                    </a:lnTo>
                    <a:lnTo>
                      <a:pt x="9493" y="1668"/>
                    </a:lnTo>
                    <a:lnTo>
                      <a:pt x="8646" y="1820"/>
                    </a:lnTo>
                    <a:lnTo>
                      <a:pt x="6934" y="2140"/>
                    </a:lnTo>
                    <a:lnTo>
                      <a:pt x="5205" y="2473"/>
                    </a:lnTo>
                    <a:lnTo>
                      <a:pt x="3493" y="2817"/>
                    </a:lnTo>
                    <a:lnTo>
                      <a:pt x="1" y="3505"/>
                    </a:lnTo>
                    <a:lnTo>
                      <a:pt x="796" y="3359"/>
                    </a:lnTo>
                    <a:lnTo>
                      <a:pt x="1591" y="3219"/>
                    </a:lnTo>
                    <a:lnTo>
                      <a:pt x="2387" y="3085"/>
                    </a:lnTo>
                    <a:lnTo>
                      <a:pt x="3199" y="2968"/>
                    </a:lnTo>
                    <a:lnTo>
                      <a:pt x="4012" y="2857"/>
                    </a:lnTo>
                    <a:lnTo>
                      <a:pt x="4824" y="2752"/>
                    </a:lnTo>
                    <a:lnTo>
                      <a:pt x="5654" y="2659"/>
                    </a:lnTo>
                    <a:lnTo>
                      <a:pt x="6467" y="2577"/>
                    </a:lnTo>
                    <a:lnTo>
                      <a:pt x="7297" y="2502"/>
                    </a:lnTo>
                    <a:lnTo>
                      <a:pt x="8144" y="2438"/>
                    </a:lnTo>
                    <a:lnTo>
                      <a:pt x="8974" y="2379"/>
                    </a:lnTo>
                    <a:lnTo>
                      <a:pt x="9804" y="2333"/>
                    </a:lnTo>
                    <a:lnTo>
                      <a:pt x="10651" y="2292"/>
                    </a:lnTo>
                    <a:lnTo>
                      <a:pt x="11498" y="2257"/>
                    </a:lnTo>
                    <a:lnTo>
                      <a:pt x="12346" y="2233"/>
                    </a:lnTo>
                    <a:lnTo>
                      <a:pt x="13193" y="2216"/>
                    </a:lnTo>
                    <a:lnTo>
                      <a:pt x="14040" y="2204"/>
                    </a:lnTo>
                    <a:lnTo>
                      <a:pt x="14887" y="2204"/>
                    </a:lnTo>
                    <a:lnTo>
                      <a:pt x="15734" y="2210"/>
                    </a:lnTo>
                    <a:lnTo>
                      <a:pt x="16599" y="2222"/>
                    </a:lnTo>
                    <a:lnTo>
                      <a:pt x="17446" y="2239"/>
                    </a:lnTo>
                    <a:lnTo>
                      <a:pt x="18293" y="2268"/>
                    </a:lnTo>
                    <a:lnTo>
                      <a:pt x="19158" y="2298"/>
                    </a:lnTo>
                    <a:lnTo>
                      <a:pt x="20005" y="2338"/>
                    </a:lnTo>
                    <a:lnTo>
                      <a:pt x="20869" y="2385"/>
                    </a:lnTo>
                    <a:lnTo>
                      <a:pt x="21717" y="2438"/>
                    </a:lnTo>
                    <a:lnTo>
                      <a:pt x="22564" y="2496"/>
                    </a:lnTo>
                    <a:lnTo>
                      <a:pt x="23411" y="2554"/>
                    </a:lnTo>
                    <a:lnTo>
                      <a:pt x="24258" y="2624"/>
                    </a:lnTo>
                    <a:lnTo>
                      <a:pt x="25106" y="2700"/>
                    </a:lnTo>
                    <a:lnTo>
                      <a:pt x="25953" y="2782"/>
                    </a:lnTo>
                    <a:lnTo>
                      <a:pt x="26800" y="2869"/>
                    </a:lnTo>
                    <a:lnTo>
                      <a:pt x="27630" y="2956"/>
                    </a:lnTo>
                    <a:lnTo>
                      <a:pt x="28477" y="3056"/>
                    </a:lnTo>
                    <a:lnTo>
                      <a:pt x="29307" y="3155"/>
                    </a:lnTo>
                    <a:lnTo>
                      <a:pt x="30137" y="3260"/>
                    </a:lnTo>
                    <a:lnTo>
                      <a:pt x="30967" y="3370"/>
                    </a:lnTo>
                    <a:lnTo>
                      <a:pt x="31779" y="3481"/>
                    </a:lnTo>
                    <a:lnTo>
                      <a:pt x="32609" y="3598"/>
                    </a:lnTo>
                    <a:lnTo>
                      <a:pt x="33422" y="3720"/>
                    </a:lnTo>
                    <a:lnTo>
                      <a:pt x="34235" y="3849"/>
                    </a:lnTo>
                    <a:lnTo>
                      <a:pt x="35030" y="3977"/>
                    </a:lnTo>
                    <a:lnTo>
                      <a:pt x="35843" y="4111"/>
                    </a:lnTo>
                    <a:lnTo>
                      <a:pt x="36638" y="4245"/>
                    </a:lnTo>
                    <a:lnTo>
                      <a:pt x="37416" y="4385"/>
                    </a:lnTo>
                    <a:lnTo>
                      <a:pt x="38211" y="4531"/>
                    </a:lnTo>
                    <a:lnTo>
                      <a:pt x="39750" y="4822"/>
                    </a:lnTo>
                    <a:lnTo>
                      <a:pt x="41272" y="5125"/>
                    </a:lnTo>
                    <a:lnTo>
                      <a:pt x="42758" y="5440"/>
                    </a:lnTo>
                    <a:lnTo>
                      <a:pt x="44228" y="5761"/>
                    </a:lnTo>
                    <a:lnTo>
                      <a:pt x="45646" y="6087"/>
                    </a:lnTo>
                    <a:lnTo>
                      <a:pt x="47046" y="6420"/>
                    </a:lnTo>
                    <a:lnTo>
                      <a:pt x="48395" y="6758"/>
                    </a:lnTo>
                    <a:lnTo>
                      <a:pt x="49709" y="7096"/>
                    </a:lnTo>
                    <a:lnTo>
                      <a:pt x="50988" y="7440"/>
                    </a:lnTo>
                    <a:lnTo>
                      <a:pt x="51507" y="7586"/>
                    </a:lnTo>
                    <a:lnTo>
                      <a:pt x="52181" y="7790"/>
                    </a:lnTo>
                    <a:lnTo>
                      <a:pt x="53011" y="8047"/>
                    </a:lnTo>
                    <a:lnTo>
                      <a:pt x="53980" y="8350"/>
                    </a:lnTo>
                    <a:lnTo>
                      <a:pt x="55052" y="8700"/>
                    </a:lnTo>
                    <a:lnTo>
                      <a:pt x="56227" y="9090"/>
                    </a:lnTo>
                    <a:lnTo>
                      <a:pt x="57507" y="9516"/>
                    </a:lnTo>
                    <a:lnTo>
                      <a:pt x="58855" y="9976"/>
                    </a:lnTo>
                    <a:lnTo>
                      <a:pt x="60273" y="10472"/>
                    </a:lnTo>
                    <a:lnTo>
                      <a:pt x="61743" y="10991"/>
                    </a:lnTo>
                    <a:lnTo>
                      <a:pt x="63247" y="11533"/>
                    </a:lnTo>
                    <a:lnTo>
                      <a:pt x="64786" y="12093"/>
                    </a:lnTo>
                    <a:lnTo>
                      <a:pt x="66325" y="12670"/>
                    </a:lnTo>
                    <a:lnTo>
                      <a:pt x="67863" y="13265"/>
                    </a:lnTo>
                    <a:lnTo>
                      <a:pt x="69385" y="13860"/>
                    </a:lnTo>
                    <a:lnTo>
                      <a:pt x="70889" y="14466"/>
                    </a:lnTo>
                    <a:lnTo>
                      <a:pt x="72324" y="15078"/>
                    </a:lnTo>
                    <a:lnTo>
                      <a:pt x="73033" y="15381"/>
                    </a:lnTo>
                    <a:lnTo>
                      <a:pt x="73725" y="15679"/>
                    </a:lnTo>
                    <a:lnTo>
                      <a:pt x="74399" y="15982"/>
                    </a:lnTo>
                    <a:lnTo>
                      <a:pt x="75056" y="16285"/>
                    </a:lnTo>
                    <a:lnTo>
                      <a:pt x="75678" y="16582"/>
                    </a:lnTo>
                    <a:lnTo>
                      <a:pt x="76284" y="16874"/>
                    </a:lnTo>
                    <a:lnTo>
                      <a:pt x="76871" y="17165"/>
                    </a:lnTo>
                    <a:lnTo>
                      <a:pt x="77425" y="17457"/>
                    </a:lnTo>
                    <a:lnTo>
                      <a:pt x="77961" y="17737"/>
                    </a:lnTo>
                    <a:lnTo>
                      <a:pt x="78462" y="18017"/>
                    </a:lnTo>
                    <a:lnTo>
                      <a:pt x="78929" y="18297"/>
                    </a:lnTo>
                    <a:lnTo>
                      <a:pt x="79378" y="18565"/>
                    </a:lnTo>
                    <a:lnTo>
                      <a:pt x="79776" y="18827"/>
                    </a:lnTo>
                    <a:lnTo>
                      <a:pt x="80139" y="19084"/>
                    </a:lnTo>
                    <a:lnTo>
                      <a:pt x="80468" y="19340"/>
                    </a:lnTo>
                    <a:lnTo>
                      <a:pt x="80762" y="19579"/>
                    </a:lnTo>
                    <a:lnTo>
                      <a:pt x="81021" y="19818"/>
                    </a:lnTo>
                    <a:lnTo>
                      <a:pt x="81211" y="20046"/>
                    </a:lnTo>
                    <a:lnTo>
                      <a:pt x="81384" y="20267"/>
                    </a:lnTo>
                    <a:lnTo>
                      <a:pt x="81453" y="20372"/>
                    </a:lnTo>
                    <a:lnTo>
                      <a:pt x="81505" y="20477"/>
                    </a:lnTo>
                    <a:lnTo>
                      <a:pt x="81540" y="20582"/>
                    </a:lnTo>
                    <a:lnTo>
                      <a:pt x="81574" y="20681"/>
                    </a:lnTo>
                    <a:lnTo>
                      <a:pt x="81574" y="20780"/>
                    </a:lnTo>
                    <a:lnTo>
                      <a:pt x="81592" y="20874"/>
                    </a:lnTo>
                    <a:lnTo>
                      <a:pt x="81574" y="20967"/>
                    </a:lnTo>
                    <a:lnTo>
                      <a:pt x="81557" y="21054"/>
                    </a:lnTo>
                    <a:lnTo>
                      <a:pt x="81522" y="21142"/>
                    </a:lnTo>
                    <a:lnTo>
                      <a:pt x="81471" y="21229"/>
                    </a:lnTo>
                    <a:lnTo>
                      <a:pt x="81401" y="21311"/>
                    </a:lnTo>
                    <a:lnTo>
                      <a:pt x="81332" y="21393"/>
                    </a:lnTo>
                    <a:lnTo>
                      <a:pt x="81228" y="21468"/>
                    </a:lnTo>
                    <a:lnTo>
                      <a:pt x="81125" y="21538"/>
                    </a:lnTo>
                    <a:lnTo>
                      <a:pt x="81004" y="21608"/>
                    </a:lnTo>
                    <a:lnTo>
                      <a:pt x="80883" y="21678"/>
                    </a:lnTo>
                    <a:lnTo>
                      <a:pt x="80727" y="21742"/>
                    </a:lnTo>
                    <a:lnTo>
                      <a:pt x="80554" y="21801"/>
                    </a:lnTo>
                    <a:lnTo>
                      <a:pt x="80381" y="21859"/>
                    </a:lnTo>
                    <a:lnTo>
                      <a:pt x="80191" y="21911"/>
                    </a:lnTo>
                    <a:lnTo>
                      <a:pt x="79984" y="21964"/>
                    </a:lnTo>
                    <a:lnTo>
                      <a:pt x="79742" y="22011"/>
                    </a:lnTo>
                    <a:lnTo>
                      <a:pt x="80122" y="21946"/>
                    </a:lnTo>
                    <a:lnTo>
                      <a:pt x="80502" y="21876"/>
                    </a:lnTo>
                    <a:lnTo>
                      <a:pt x="81384" y="21731"/>
                    </a:lnTo>
                    <a:lnTo>
                      <a:pt x="82335" y="21579"/>
                    </a:lnTo>
                    <a:lnTo>
                      <a:pt x="83372" y="21422"/>
                    </a:lnTo>
                    <a:lnTo>
                      <a:pt x="84444" y="21258"/>
                    </a:lnTo>
                    <a:lnTo>
                      <a:pt x="85534" y="21078"/>
                    </a:lnTo>
                    <a:lnTo>
                      <a:pt x="86640" y="20891"/>
                    </a:lnTo>
                    <a:lnTo>
                      <a:pt x="87176" y="20798"/>
                    </a:lnTo>
                    <a:lnTo>
                      <a:pt x="87712" y="20693"/>
                    </a:lnTo>
                    <a:lnTo>
                      <a:pt x="88231" y="20594"/>
                    </a:lnTo>
                    <a:lnTo>
                      <a:pt x="88732" y="20483"/>
                    </a:lnTo>
                    <a:lnTo>
                      <a:pt x="89216" y="20372"/>
                    </a:lnTo>
                    <a:lnTo>
                      <a:pt x="89701" y="20261"/>
                    </a:lnTo>
                    <a:lnTo>
                      <a:pt x="90133" y="20139"/>
                    </a:lnTo>
                    <a:lnTo>
                      <a:pt x="90565" y="20017"/>
                    </a:lnTo>
                    <a:lnTo>
                      <a:pt x="90963" y="19894"/>
                    </a:lnTo>
                    <a:lnTo>
                      <a:pt x="91308" y="19760"/>
                    </a:lnTo>
                    <a:lnTo>
                      <a:pt x="91637" y="19626"/>
                    </a:lnTo>
                    <a:lnTo>
                      <a:pt x="91931" y="19492"/>
                    </a:lnTo>
                    <a:lnTo>
                      <a:pt x="92069" y="19416"/>
                    </a:lnTo>
                    <a:lnTo>
                      <a:pt x="92190" y="19346"/>
                    </a:lnTo>
                    <a:lnTo>
                      <a:pt x="92294" y="19270"/>
                    </a:lnTo>
                    <a:lnTo>
                      <a:pt x="92398" y="19200"/>
                    </a:lnTo>
                    <a:lnTo>
                      <a:pt x="92484" y="19124"/>
                    </a:lnTo>
                    <a:lnTo>
                      <a:pt x="92571" y="19043"/>
                    </a:lnTo>
                    <a:lnTo>
                      <a:pt x="92623" y="18967"/>
                    </a:lnTo>
                    <a:lnTo>
                      <a:pt x="92674" y="18885"/>
                    </a:lnTo>
                    <a:lnTo>
                      <a:pt x="92726" y="18804"/>
                    </a:lnTo>
                    <a:lnTo>
                      <a:pt x="92744" y="18722"/>
                    </a:lnTo>
                    <a:lnTo>
                      <a:pt x="92761" y="18641"/>
                    </a:lnTo>
                    <a:lnTo>
                      <a:pt x="92761" y="18553"/>
                    </a:lnTo>
                    <a:lnTo>
                      <a:pt x="92744" y="18460"/>
                    </a:lnTo>
                    <a:lnTo>
                      <a:pt x="92726" y="18367"/>
                    </a:lnTo>
                    <a:lnTo>
                      <a:pt x="92709" y="18273"/>
                    </a:lnTo>
                    <a:lnTo>
                      <a:pt x="92674" y="18180"/>
                    </a:lnTo>
                    <a:lnTo>
                      <a:pt x="92553" y="17993"/>
                    </a:lnTo>
                    <a:lnTo>
                      <a:pt x="92415" y="17813"/>
                    </a:lnTo>
                    <a:lnTo>
                      <a:pt x="92242" y="17632"/>
                    </a:lnTo>
                    <a:lnTo>
                      <a:pt x="92035" y="17457"/>
                    </a:lnTo>
                    <a:lnTo>
                      <a:pt x="91810" y="17282"/>
                    </a:lnTo>
                    <a:lnTo>
                      <a:pt x="91551" y="17107"/>
                    </a:lnTo>
                    <a:lnTo>
                      <a:pt x="91291" y="16938"/>
                    </a:lnTo>
                    <a:lnTo>
                      <a:pt x="91015" y="16769"/>
                    </a:lnTo>
                    <a:lnTo>
                      <a:pt x="90427" y="16442"/>
                    </a:lnTo>
                    <a:lnTo>
                      <a:pt x="89822" y="16122"/>
                    </a:lnTo>
                    <a:lnTo>
                      <a:pt x="89251" y="15813"/>
                    </a:lnTo>
                    <a:lnTo>
                      <a:pt x="88559" y="15428"/>
                    </a:lnTo>
                    <a:lnTo>
                      <a:pt x="87851" y="15049"/>
                    </a:lnTo>
                    <a:lnTo>
                      <a:pt x="87124" y="14664"/>
                    </a:lnTo>
                    <a:lnTo>
                      <a:pt x="86398" y="14285"/>
                    </a:lnTo>
                    <a:lnTo>
                      <a:pt x="85655" y="13912"/>
                    </a:lnTo>
                    <a:lnTo>
                      <a:pt x="84894" y="13539"/>
                    </a:lnTo>
                    <a:lnTo>
                      <a:pt x="84133" y="13166"/>
                    </a:lnTo>
                    <a:lnTo>
                      <a:pt x="83355" y="12793"/>
                    </a:lnTo>
                    <a:lnTo>
                      <a:pt x="82577" y="12431"/>
                    </a:lnTo>
                    <a:lnTo>
                      <a:pt x="81782" y="12064"/>
                    </a:lnTo>
                    <a:lnTo>
                      <a:pt x="80969" y="11702"/>
                    </a:lnTo>
                    <a:lnTo>
                      <a:pt x="80157" y="11347"/>
                    </a:lnTo>
                    <a:lnTo>
                      <a:pt x="79327" y="10991"/>
                    </a:lnTo>
                    <a:lnTo>
                      <a:pt x="78479" y="10635"/>
                    </a:lnTo>
                    <a:lnTo>
                      <a:pt x="77632" y="10285"/>
                    </a:lnTo>
                    <a:lnTo>
                      <a:pt x="76768" y="9941"/>
                    </a:lnTo>
                    <a:lnTo>
                      <a:pt x="75903" y="9597"/>
                    </a:lnTo>
                    <a:lnTo>
                      <a:pt x="75021" y="9259"/>
                    </a:lnTo>
                    <a:lnTo>
                      <a:pt x="74122" y="8921"/>
                    </a:lnTo>
                    <a:lnTo>
                      <a:pt x="73223" y="8589"/>
                    </a:lnTo>
                    <a:lnTo>
                      <a:pt x="72290" y="8262"/>
                    </a:lnTo>
                    <a:lnTo>
                      <a:pt x="71373" y="7936"/>
                    </a:lnTo>
                    <a:lnTo>
                      <a:pt x="70422" y="7615"/>
                    </a:lnTo>
                    <a:lnTo>
                      <a:pt x="69471" y="7300"/>
                    </a:lnTo>
                    <a:lnTo>
                      <a:pt x="68503" y="6985"/>
                    </a:lnTo>
                    <a:lnTo>
                      <a:pt x="67535" y="6676"/>
                    </a:lnTo>
                    <a:lnTo>
                      <a:pt x="66532" y="6367"/>
                    </a:lnTo>
                    <a:lnTo>
                      <a:pt x="65547" y="6070"/>
                    </a:lnTo>
                    <a:lnTo>
                      <a:pt x="64526" y="5773"/>
                    </a:lnTo>
                    <a:lnTo>
                      <a:pt x="63506" y="5481"/>
                    </a:lnTo>
                    <a:lnTo>
                      <a:pt x="62469" y="5195"/>
                    </a:lnTo>
                    <a:lnTo>
                      <a:pt x="61414" y="4910"/>
                    </a:lnTo>
                    <a:lnTo>
                      <a:pt x="60550" y="4682"/>
                    </a:lnTo>
                    <a:lnTo>
                      <a:pt x="59668" y="4461"/>
                    </a:lnTo>
                    <a:lnTo>
                      <a:pt x="58769" y="4233"/>
                    </a:lnTo>
                    <a:lnTo>
                      <a:pt x="57870" y="4012"/>
                    </a:lnTo>
                    <a:lnTo>
                      <a:pt x="56953" y="3796"/>
                    </a:lnTo>
                    <a:lnTo>
                      <a:pt x="56037" y="3580"/>
                    </a:lnTo>
                    <a:lnTo>
                      <a:pt x="55103" y="3370"/>
                    </a:lnTo>
                    <a:lnTo>
                      <a:pt x="54153" y="3161"/>
                    </a:lnTo>
                    <a:lnTo>
                      <a:pt x="53202" y="2962"/>
                    </a:lnTo>
                    <a:lnTo>
                      <a:pt x="52251" y="2758"/>
                    </a:lnTo>
                    <a:lnTo>
                      <a:pt x="51282" y="2566"/>
                    </a:lnTo>
                    <a:lnTo>
                      <a:pt x="50297" y="2379"/>
                    </a:lnTo>
                    <a:lnTo>
                      <a:pt x="49311" y="2193"/>
                    </a:lnTo>
                    <a:lnTo>
                      <a:pt x="48309" y="2012"/>
                    </a:lnTo>
                    <a:lnTo>
                      <a:pt x="47306" y="1843"/>
                    </a:lnTo>
                    <a:lnTo>
                      <a:pt x="46286" y="1674"/>
                    </a:lnTo>
                    <a:lnTo>
                      <a:pt x="45266" y="1510"/>
                    </a:lnTo>
                    <a:lnTo>
                      <a:pt x="44245" y="1359"/>
                    </a:lnTo>
                    <a:lnTo>
                      <a:pt x="43208" y="1207"/>
                    </a:lnTo>
                    <a:lnTo>
                      <a:pt x="42153" y="1067"/>
                    </a:lnTo>
                    <a:lnTo>
                      <a:pt x="41099" y="933"/>
                    </a:lnTo>
                    <a:lnTo>
                      <a:pt x="40044" y="811"/>
                    </a:lnTo>
                    <a:lnTo>
                      <a:pt x="38989" y="694"/>
                    </a:lnTo>
                    <a:lnTo>
                      <a:pt x="37917" y="583"/>
                    </a:lnTo>
                    <a:lnTo>
                      <a:pt x="36828" y="484"/>
                    </a:lnTo>
                    <a:lnTo>
                      <a:pt x="35756" y="391"/>
                    </a:lnTo>
                    <a:lnTo>
                      <a:pt x="34667" y="304"/>
                    </a:lnTo>
                    <a:lnTo>
                      <a:pt x="33560" y="234"/>
                    </a:lnTo>
                    <a:lnTo>
                      <a:pt x="32471" y="169"/>
                    </a:lnTo>
                    <a:lnTo>
                      <a:pt x="31364" y="111"/>
                    </a:lnTo>
                    <a:lnTo>
                      <a:pt x="30258" y="70"/>
                    </a:lnTo>
                    <a:lnTo>
                      <a:pt x="29134" y="35"/>
                    </a:lnTo>
                    <a:lnTo>
                      <a:pt x="28079" y="12"/>
                    </a:lnTo>
                    <a:lnTo>
                      <a:pt x="2704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8"/>
              <p:cNvSpPr/>
              <p:nvPr/>
            </p:nvSpPr>
            <p:spPr>
              <a:xfrm flipH="1">
                <a:off x="-8631031" y="3672903"/>
                <a:ext cx="1122509" cy="728764"/>
              </a:xfrm>
              <a:custGeom>
                <a:avLst/>
                <a:gdLst/>
                <a:ahLst/>
                <a:cxnLst/>
                <a:rect l="l" t="t" r="r" b="b"/>
                <a:pathLst>
                  <a:path w="108823" h="25439" extrusionOk="0">
                    <a:moveTo>
                      <a:pt x="20143" y="0"/>
                    </a:moveTo>
                    <a:lnTo>
                      <a:pt x="18933" y="6"/>
                    </a:lnTo>
                    <a:lnTo>
                      <a:pt x="17705" y="18"/>
                    </a:lnTo>
                    <a:lnTo>
                      <a:pt x="16858" y="35"/>
                    </a:lnTo>
                    <a:lnTo>
                      <a:pt x="15959" y="64"/>
                    </a:lnTo>
                    <a:lnTo>
                      <a:pt x="15042" y="93"/>
                    </a:lnTo>
                    <a:lnTo>
                      <a:pt x="14109" y="128"/>
                    </a:lnTo>
                    <a:lnTo>
                      <a:pt x="13158" y="175"/>
                    </a:lnTo>
                    <a:lnTo>
                      <a:pt x="12207" y="228"/>
                    </a:lnTo>
                    <a:lnTo>
                      <a:pt x="11256" y="286"/>
                    </a:lnTo>
                    <a:lnTo>
                      <a:pt x="10305" y="350"/>
                    </a:lnTo>
                    <a:lnTo>
                      <a:pt x="9354" y="426"/>
                    </a:lnTo>
                    <a:lnTo>
                      <a:pt x="8438" y="513"/>
                    </a:lnTo>
                    <a:lnTo>
                      <a:pt x="7521" y="607"/>
                    </a:lnTo>
                    <a:lnTo>
                      <a:pt x="6639" y="711"/>
                    </a:lnTo>
                    <a:lnTo>
                      <a:pt x="5792" y="828"/>
                    </a:lnTo>
                    <a:lnTo>
                      <a:pt x="5377" y="886"/>
                    </a:lnTo>
                    <a:lnTo>
                      <a:pt x="4980" y="951"/>
                    </a:lnTo>
                    <a:lnTo>
                      <a:pt x="4582" y="1015"/>
                    </a:lnTo>
                    <a:lnTo>
                      <a:pt x="4202" y="1085"/>
                    </a:lnTo>
                    <a:lnTo>
                      <a:pt x="3839" y="1155"/>
                    </a:lnTo>
                    <a:lnTo>
                      <a:pt x="3475" y="1230"/>
                    </a:lnTo>
                    <a:lnTo>
                      <a:pt x="3130" y="1306"/>
                    </a:lnTo>
                    <a:lnTo>
                      <a:pt x="2801" y="1388"/>
                    </a:lnTo>
                    <a:lnTo>
                      <a:pt x="2490" y="1469"/>
                    </a:lnTo>
                    <a:lnTo>
                      <a:pt x="2196" y="1557"/>
                    </a:lnTo>
                    <a:lnTo>
                      <a:pt x="1919" y="1644"/>
                    </a:lnTo>
                    <a:lnTo>
                      <a:pt x="1643" y="1738"/>
                    </a:lnTo>
                    <a:lnTo>
                      <a:pt x="1401" y="1831"/>
                    </a:lnTo>
                    <a:lnTo>
                      <a:pt x="1159" y="1930"/>
                    </a:lnTo>
                    <a:lnTo>
                      <a:pt x="951" y="2029"/>
                    </a:lnTo>
                    <a:lnTo>
                      <a:pt x="761" y="2134"/>
                    </a:lnTo>
                    <a:lnTo>
                      <a:pt x="588" y="2245"/>
                    </a:lnTo>
                    <a:lnTo>
                      <a:pt x="432" y="2356"/>
                    </a:lnTo>
                    <a:lnTo>
                      <a:pt x="311" y="2466"/>
                    </a:lnTo>
                    <a:lnTo>
                      <a:pt x="190" y="2583"/>
                    </a:lnTo>
                    <a:lnTo>
                      <a:pt x="104" y="2705"/>
                    </a:lnTo>
                    <a:lnTo>
                      <a:pt x="52" y="2828"/>
                    </a:lnTo>
                    <a:lnTo>
                      <a:pt x="17" y="2956"/>
                    </a:lnTo>
                    <a:lnTo>
                      <a:pt x="0" y="3090"/>
                    </a:lnTo>
                    <a:lnTo>
                      <a:pt x="17" y="3224"/>
                    </a:lnTo>
                    <a:lnTo>
                      <a:pt x="52" y="3364"/>
                    </a:lnTo>
                    <a:lnTo>
                      <a:pt x="121" y="3504"/>
                    </a:lnTo>
                    <a:lnTo>
                      <a:pt x="208" y="3656"/>
                    </a:lnTo>
                    <a:lnTo>
                      <a:pt x="329" y="3802"/>
                    </a:lnTo>
                    <a:lnTo>
                      <a:pt x="484" y="3959"/>
                    </a:lnTo>
                    <a:lnTo>
                      <a:pt x="657" y="4116"/>
                    </a:lnTo>
                    <a:lnTo>
                      <a:pt x="882" y="4274"/>
                    </a:lnTo>
                    <a:lnTo>
                      <a:pt x="1124" y="4443"/>
                    </a:lnTo>
                    <a:lnTo>
                      <a:pt x="1401" y="4612"/>
                    </a:lnTo>
                    <a:lnTo>
                      <a:pt x="1695" y="4787"/>
                    </a:lnTo>
                    <a:lnTo>
                      <a:pt x="2040" y="4962"/>
                    </a:lnTo>
                    <a:lnTo>
                      <a:pt x="2403" y="5143"/>
                    </a:lnTo>
                    <a:lnTo>
                      <a:pt x="2818" y="5329"/>
                    </a:lnTo>
                    <a:lnTo>
                      <a:pt x="3095" y="5446"/>
                    </a:lnTo>
                    <a:lnTo>
                      <a:pt x="3389" y="5557"/>
                    </a:lnTo>
                    <a:lnTo>
                      <a:pt x="3683" y="5662"/>
                    </a:lnTo>
                    <a:lnTo>
                      <a:pt x="3994" y="5755"/>
                    </a:lnTo>
                    <a:lnTo>
                      <a:pt x="4305" y="5842"/>
                    </a:lnTo>
                    <a:lnTo>
                      <a:pt x="4634" y="5924"/>
                    </a:lnTo>
                    <a:lnTo>
                      <a:pt x="4980" y="6000"/>
                    </a:lnTo>
                    <a:lnTo>
                      <a:pt x="5325" y="6064"/>
                    </a:lnTo>
                    <a:lnTo>
                      <a:pt x="5671" y="6128"/>
                    </a:lnTo>
                    <a:lnTo>
                      <a:pt x="6034" y="6186"/>
                    </a:lnTo>
                    <a:lnTo>
                      <a:pt x="6415" y="6233"/>
                    </a:lnTo>
                    <a:lnTo>
                      <a:pt x="6795" y="6280"/>
                    </a:lnTo>
                    <a:lnTo>
                      <a:pt x="7175" y="6320"/>
                    </a:lnTo>
                    <a:lnTo>
                      <a:pt x="7573" y="6355"/>
                    </a:lnTo>
                    <a:lnTo>
                      <a:pt x="7971" y="6385"/>
                    </a:lnTo>
                    <a:lnTo>
                      <a:pt x="8386" y="6408"/>
                    </a:lnTo>
                    <a:lnTo>
                      <a:pt x="8801" y="6431"/>
                    </a:lnTo>
                    <a:lnTo>
                      <a:pt x="9216" y="6443"/>
                    </a:lnTo>
                    <a:lnTo>
                      <a:pt x="9648" y="6455"/>
                    </a:lnTo>
                    <a:lnTo>
                      <a:pt x="10080" y="6460"/>
                    </a:lnTo>
                    <a:lnTo>
                      <a:pt x="10512" y="6466"/>
                    </a:lnTo>
                    <a:lnTo>
                      <a:pt x="10962" y="6466"/>
                    </a:lnTo>
                    <a:lnTo>
                      <a:pt x="11861" y="6455"/>
                    </a:lnTo>
                    <a:lnTo>
                      <a:pt x="12777" y="6431"/>
                    </a:lnTo>
                    <a:lnTo>
                      <a:pt x="13694" y="6396"/>
                    </a:lnTo>
                    <a:lnTo>
                      <a:pt x="14645" y="6350"/>
                    </a:lnTo>
                    <a:lnTo>
                      <a:pt x="15596" y="6303"/>
                    </a:lnTo>
                    <a:lnTo>
                      <a:pt x="16564" y="6239"/>
                    </a:lnTo>
                    <a:lnTo>
                      <a:pt x="17532" y="6180"/>
                    </a:lnTo>
                    <a:lnTo>
                      <a:pt x="19486" y="6041"/>
                    </a:lnTo>
                    <a:lnTo>
                      <a:pt x="21440" y="5901"/>
                    </a:lnTo>
                    <a:lnTo>
                      <a:pt x="22408" y="5836"/>
                    </a:lnTo>
                    <a:lnTo>
                      <a:pt x="23376" y="5772"/>
                    </a:lnTo>
                    <a:lnTo>
                      <a:pt x="24327" y="5714"/>
                    </a:lnTo>
                    <a:lnTo>
                      <a:pt x="25278" y="5667"/>
                    </a:lnTo>
                    <a:lnTo>
                      <a:pt x="26194" y="5621"/>
                    </a:lnTo>
                    <a:lnTo>
                      <a:pt x="27111" y="5592"/>
                    </a:lnTo>
                    <a:lnTo>
                      <a:pt x="28010" y="5568"/>
                    </a:lnTo>
                    <a:lnTo>
                      <a:pt x="28892" y="5562"/>
                    </a:lnTo>
                    <a:lnTo>
                      <a:pt x="29324" y="5562"/>
                    </a:lnTo>
                    <a:lnTo>
                      <a:pt x="29739" y="5568"/>
                    </a:lnTo>
                    <a:lnTo>
                      <a:pt x="30154" y="5580"/>
                    </a:lnTo>
                    <a:lnTo>
                      <a:pt x="30569" y="5592"/>
                    </a:lnTo>
                    <a:lnTo>
                      <a:pt x="31744" y="5644"/>
                    </a:lnTo>
                    <a:lnTo>
                      <a:pt x="32903" y="5702"/>
                    </a:lnTo>
                    <a:lnTo>
                      <a:pt x="34061" y="5772"/>
                    </a:lnTo>
                    <a:lnTo>
                      <a:pt x="35220" y="5848"/>
                    </a:lnTo>
                    <a:lnTo>
                      <a:pt x="36361" y="5936"/>
                    </a:lnTo>
                    <a:lnTo>
                      <a:pt x="37502" y="6029"/>
                    </a:lnTo>
                    <a:lnTo>
                      <a:pt x="38643" y="6128"/>
                    </a:lnTo>
                    <a:lnTo>
                      <a:pt x="39767" y="6245"/>
                    </a:lnTo>
                    <a:lnTo>
                      <a:pt x="40891" y="6361"/>
                    </a:lnTo>
                    <a:lnTo>
                      <a:pt x="42015" y="6489"/>
                    </a:lnTo>
                    <a:lnTo>
                      <a:pt x="43121" y="6624"/>
                    </a:lnTo>
                    <a:lnTo>
                      <a:pt x="44228" y="6764"/>
                    </a:lnTo>
                    <a:lnTo>
                      <a:pt x="45317" y="6909"/>
                    </a:lnTo>
                    <a:lnTo>
                      <a:pt x="46406" y="7067"/>
                    </a:lnTo>
                    <a:lnTo>
                      <a:pt x="47495" y="7224"/>
                    </a:lnTo>
                    <a:lnTo>
                      <a:pt x="48567" y="7393"/>
                    </a:lnTo>
                    <a:lnTo>
                      <a:pt x="49639" y="7568"/>
                    </a:lnTo>
                    <a:lnTo>
                      <a:pt x="50694" y="7749"/>
                    </a:lnTo>
                    <a:lnTo>
                      <a:pt x="51749" y="7930"/>
                    </a:lnTo>
                    <a:lnTo>
                      <a:pt x="52803" y="8122"/>
                    </a:lnTo>
                    <a:lnTo>
                      <a:pt x="53824" y="8314"/>
                    </a:lnTo>
                    <a:lnTo>
                      <a:pt x="54861" y="8519"/>
                    </a:lnTo>
                    <a:lnTo>
                      <a:pt x="55881" y="8723"/>
                    </a:lnTo>
                    <a:lnTo>
                      <a:pt x="56884" y="8932"/>
                    </a:lnTo>
                    <a:lnTo>
                      <a:pt x="57887" y="9142"/>
                    </a:lnTo>
                    <a:lnTo>
                      <a:pt x="58872" y="9358"/>
                    </a:lnTo>
                    <a:lnTo>
                      <a:pt x="59858" y="9580"/>
                    </a:lnTo>
                    <a:lnTo>
                      <a:pt x="60826" y="9801"/>
                    </a:lnTo>
                    <a:lnTo>
                      <a:pt x="61794" y="10029"/>
                    </a:lnTo>
                    <a:lnTo>
                      <a:pt x="62745" y="10262"/>
                    </a:lnTo>
                    <a:lnTo>
                      <a:pt x="63696" y="10495"/>
                    </a:lnTo>
                    <a:lnTo>
                      <a:pt x="64630" y="10728"/>
                    </a:lnTo>
                    <a:lnTo>
                      <a:pt x="65581" y="10973"/>
                    </a:lnTo>
                    <a:lnTo>
                      <a:pt x="66532" y="11224"/>
                    </a:lnTo>
                    <a:lnTo>
                      <a:pt x="67465" y="11475"/>
                    </a:lnTo>
                    <a:lnTo>
                      <a:pt x="68399" y="11731"/>
                    </a:lnTo>
                    <a:lnTo>
                      <a:pt x="69315" y="11988"/>
                    </a:lnTo>
                    <a:lnTo>
                      <a:pt x="70232" y="12250"/>
                    </a:lnTo>
                    <a:lnTo>
                      <a:pt x="71131" y="12518"/>
                    </a:lnTo>
                    <a:lnTo>
                      <a:pt x="72030" y="12786"/>
                    </a:lnTo>
                    <a:lnTo>
                      <a:pt x="72929" y="13060"/>
                    </a:lnTo>
                    <a:lnTo>
                      <a:pt x="73811" y="13335"/>
                    </a:lnTo>
                    <a:lnTo>
                      <a:pt x="74675" y="13614"/>
                    </a:lnTo>
                    <a:lnTo>
                      <a:pt x="75557" y="13894"/>
                    </a:lnTo>
                    <a:lnTo>
                      <a:pt x="76404" y="14174"/>
                    </a:lnTo>
                    <a:lnTo>
                      <a:pt x="77251" y="14466"/>
                    </a:lnTo>
                    <a:lnTo>
                      <a:pt x="78099" y="14751"/>
                    </a:lnTo>
                    <a:lnTo>
                      <a:pt x="78929" y="15043"/>
                    </a:lnTo>
                    <a:lnTo>
                      <a:pt x="79758" y="15340"/>
                    </a:lnTo>
                    <a:lnTo>
                      <a:pt x="80588" y="15632"/>
                    </a:lnTo>
                    <a:lnTo>
                      <a:pt x="81401" y="15935"/>
                    </a:lnTo>
                    <a:lnTo>
                      <a:pt x="82196" y="16238"/>
                    </a:lnTo>
                    <a:lnTo>
                      <a:pt x="82992" y="16541"/>
                    </a:lnTo>
                    <a:lnTo>
                      <a:pt x="83787" y="16844"/>
                    </a:lnTo>
                    <a:lnTo>
                      <a:pt x="85326" y="17463"/>
                    </a:lnTo>
                    <a:lnTo>
                      <a:pt x="86847" y="18092"/>
                    </a:lnTo>
                    <a:lnTo>
                      <a:pt x="88334" y="18728"/>
                    </a:lnTo>
                    <a:lnTo>
                      <a:pt x="89804" y="19369"/>
                    </a:lnTo>
                    <a:lnTo>
                      <a:pt x="91222" y="20022"/>
                    </a:lnTo>
                    <a:lnTo>
                      <a:pt x="91533" y="20162"/>
                    </a:lnTo>
                    <a:lnTo>
                      <a:pt x="91827" y="20314"/>
                    </a:lnTo>
                    <a:lnTo>
                      <a:pt x="92415" y="20634"/>
                    </a:lnTo>
                    <a:lnTo>
                      <a:pt x="93037" y="20978"/>
                    </a:lnTo>
                    <a:lnTo>
                      <a:pt x="93642" y="21346"/>
                    </a:lnTo>
                    <a:lnTo>
                      <a:pt x="94922" y="22115"/>
                    </a:lnTo>
                    <a:lnTo>
                      <a:pt x="95596" y="22506"/>
                    </a:lnTo>
                    <a:lnTo>
                      <a:pt x="96270" y="22897"/>
                    </a:lnTo>
                    <a:lnTo>
                      <a:pt x="96979" y="23276"/>
                    </a:lnTo>
                    <a:lnTo>
                      <a:pt x="97360" y="23462"/>
                    </a:lnTo>
                    <a:lnTo>
                      <a:pt x="97723" y="23643"/>
                    </a:lnTo>
                    <a:lnTo>
                      <a:pt x="98103" y="23818"/>
                    </a:lnTo>
                    <a:lnTo>
                      <a:pt x="98483" y="23987"/>
                    </a:lnTo>
                    <a:lnTo>
                      <a:pt x="98881" y="24150"/>
                    </a:lnTo>
                    <a:lnTo>
                      <a:pt x="99279" y="24308"/>
                    </a:lnTo>
                    <a:lnTo>
                      <a:pt x="99694" y="24453"/>
                    </a:lnTo>
                    <a:lnTo>
                      <a:pt x="100109" y="24593"/>
                    </a:lnTo>
                    <a:lnTo>
                      <a:pt x="100524" y="24727"/>
                    </a:lnTo>
                    <a:lnTo>
                      <a:pt x="100973" y="24844"/>
                    </a:lnTo>
                    <a:lnTo>
                      <a:pt x="101405" y="24955"/>
                    </a:lnTo>
                    <a:lnTo>
                      <a:pt x="101872" y="25054"/>
                    </a:lnTo>
                    <a:lnTo>
                      <a:pt x="102339" y="25141"/>
                    </a:lnTo>
                    <a:lnTo>
                      <a:pt x="102806" y="25211"/>
                    </a:lnTo>
                    <a:lnTo>
                      <a:pt x="103152" y="25258"/>
                    </a:lnTo>
                    <a:lnTo>
                      <a:pt x="103497" y="25299"/>
                    </a:lnTo>
                    <a:lnTo>
                      <a:pt x="103826" y="25334"/>
                    </a:lnTo>
                    <a:lnTo>
                      <a:pt x="104137" y="25369"/>
                    </a:lnTo>
                    <a:lnTo>
                      <a:pt x="104431" y="25392"/>
                    </a:lnTo>
                    <a:lnTo>
                      <a:pt x="104725" y="25410"/>
                    </a:lnTo>
                    <a:lnTo>
                      <a:pt x="105002" y="25421"/>
                    </a:lnTo>
                    <a:lnTo>
                      <a:pt x="105278" y="25433"/>
                    </a:lnTo>
                    <a:lnTo>
                      <a:pt x="105520" y="25439"/>
                    </a:lnTo>
                    <a:lnTo>
                      <a:pt x="105762" y="25439"/>
                    </a:lnTo>
                    <a:lnTo>
                      <a:pt x="106004" y="25433"/>
                    </a:lnTo>
                    <a:lnTo>
                      <a:pt x="106229" y="25421"/>
                    </a:lnTo>
                    <a:lnTo>
                      <a:pt x="106437" y="25410"/>
                    </a:lnTo>
                    <a:lnTo>
                      <a:pt x="106644" y="25392"/>
                    </a:lnTo>
                    <a:lnTo>
                      <a:pt x="106834" y="25369"/>
                    </a:lnTo>
                    <a:lnTo>
                      <a:pt x="107007" y="25340"/>
                    </a:lnTo>
                    <a:lnTo>
                      <a:pt x="107180" y="25310"/>
                    </a:lnTo>
                    <a:lnTo>
                      <a:pt x="107353" y="25275"/>
                    </a:lnTo>
                    <a:lnTo>
                      <a:pt x="107509" y="25240"/>
                    </a:lnTo>
                    <a:lnTo>
                      <a:pt x="107647" y="25200"/>
                    </a:lnTo>
                    <a:lnTo>
                      <a:pt x="107785" y="25153"/>
                    </a:lnTo>
                    <a:lnTo>
                      <a:pt x="107906" y="25106"/>
                    </a:lnTo>
                    <a:lnTo>
                      <a:pt x="108027" y="25054"/>
                    </a:lnTo>
                    <a:lnTo>
                      <a:pt x="108131" y="25001"/>
                    </a:lnTo>
                    <a:lnTo>
                      <a:pt x="108218" y="24949"/>
                    </a:lnTo>
                    <a:lnTo>
                      <a:pt x="108321" y="24885"/>
                    </a:lnTo>
                    <a:lnTo>
                      <a:pt x="108477" y="24762"/>
                    </a:lnTo>
                    <a:lnTo>
                      <a:pt x="108598" y="24628"/>
                    </a:lnTo>
                    <a:lnTo>
                      <a:pt x="108702" y="24482"/>
                    </a:lnTo>
                    <a:lnTo>
                      <a:pt x="108754" y="24331"/>
                    </a:lnTo>
                    <a:lnTo>
                      <a:pt x="108805" y="24173"/>
                    </a:lnTo>
                    <a:lnTo>
                      <a:pt x="108823" y="24010"/>
                    </a:lnTo>
                    <a:lnTo>
                      <a:pt x="108805" y="23841"/>
                    </a:lnTo>
                    <a:lnTo>
                      <a:pt x="108771" y="23672"/>
                    </a:lnTo>
                    <a:lnTo>
                      <a:pt x="108719" y="23497"/>
                    </a:lnTo>
                    <a:lnTo>
                      <a:pt x="108633" y="23322"/>
                    </a:lnTo>
                    <a:lnTo>
                      <a:pt x="108546" y="23147"/>
                    </a:lnTo>
                    <a:lnTo>
                      <a:pt x="108425" y="22967"/>
                    </a:lnTo>
                    <a:lnTo>
                      <a:pt x="108304" y="22797"/>
                    </a:lnTo>
                    <a:lnTo>
                      <a:pt x="108148" y="22623"/>
                    </a:lnTo>
                    <a:lnTo>
                      <a:pt x="107993" y="22459"/>
                    </a:lnTo>
                    <a:lnTo>
                      <a:pt x="107820" y="22296"/>
                    </a:lnTo>
                    <a:lnTo>
                      <a:pt x="107647" y="22133"/>
                    </a:lnTo>
                    <a:lnTo>
                      <a:pt x="107457" y="21987"/>
                    </a:lnTo>
                    <a:lnTo>
                      <a:pt x="107249" y="21841"/>
                    </a:lnTo>
                    <a:lnTo>
                      <a:pt x="106748" y="21497"/>
                    </a:lnTo>
                    <a:lnTo>
                      <a:pt x="106229" y="21159"/>
                    </a:lnTo>
                    <a:lnTo>
                      <a:pt x="105693" y="20815"/>
                    </a:lnTo>
                    <a:lnTo>
                      <a:pt x="105140" y="20477"/>
                    </a:lnTo>
                    <a:lnTo>
                      <a:pt x="104587" y="20139"/>
                    </a:lnTo>
                    <a:lnTo>
                      <a:pt x="103999" y="19801"/>
                    </a:lnTo>
                    <a:lnTo>
                      <a:pt x="103411" y="19462"/>
                    </a:lnTo>
                    <a:lnTo>
                      <a:pt x="102806" y="19124"/>
                    </a:lnTo>
                    <a:lnTo>
                      <a:pt x="102183" y="18792"/>
                    </a:lnTo>
                    <a:lnTo>
                      <a:pt x="101544" y="18454"/>
                    </a:lnTo>
                    <a:lnTo>
                      <a:pt x="100887" y="18121"/>
                    </a:lnTo>
                    <a:lnTo>
                      <a:pt x="100230" y="17789"/>
                    </a:lnTo>
                    <a:lnTo>
                      <a:pt x="99555" y="17457"/>
                    </a:lnTo>
                    <a:lnTo>
                      <a:pt x="98881" y="17130"/>
                    </a:lnTo>
                    <a:lnTo>
                      <a:pt x="98172" y="16798"/>
                    </a:lnTo>
                    <a:lnTo>
                      <a:pt x="97463" y="16471"/>
                    </a:lnTo>
                    <a:lnTo>
                      <a:pt x="96754" y="16145"/>
                    </a:lnTo>
                    <a:lnTo>
                      <a:pt x="96011" y="15824"/>
                    </a:lnTo>
                    <a:lnTo>
                      <a:pt x="95267" y="15498"/>
                    </a:lnTo>
                    <a:lnTo>
                      <a:pt x="94524" y="15177"/>
                    </a:lnTo>
                    <a:lnTo>
                      <a:pt x="93746" y="14862"/>
                    </a:lnTo>
                    <a:lnTo>
                      <a:pt x="92985" y="14541"/>
                    </a:lnTo>
                    <a:lnTo>
                      <a:pt x="92190" y="14227"/>
                    </a:lnTo>
                    <a:lnTo>
                      <a:pt x="91395" y="13912"/>
                    </a:lnTo>
                    <a:lnTo>
                      <a:pt x="90599" y="13603"/>
                    </a:lnTo>
                    <a:lnTo>
                      <a:pt x="89787" y="13288"/>
                    </a:lnTo>
                    <a:lnTo>
                      <a:pt x="88957" y="12985"/>
                    </a:lnTo>
                    <a:lnTo>
                      <a:pt x="88127" y="12676"/>
                    </a:lnTo>
                    <a:lnTo>
                      <a:pt x="87297" y="12372"/>
                    </a:lnTo>
                    <a:lnTo>
                      <a:pt x="86450" y="12069"/>
                    </a:lnTo>
                    <a:lnTo>
                      <a:pt x="84721" y="11475"/>
                    </a:lnTo>
                    <a:lnTo>
                      <a:pt x="82974" y="10892"/>
                    </a:lnTo>
                    <a:lnTo>
                      <a:pt x="81211" y="10314"/>
                    </a:lnTo>
                    <a:lnTo>
                      <a:pt x="79413" y="9749"/>
                    </a:lnTo>
                    <a:lnTo>
                      <a:pt x="77580" y="9189"/>
                    </a:lnTo>
                    <a:lnTo>
                      <a:pt x="75747" y="8647"/>
                    </a:lnTo>
                    <a:lnTo>
                      <a:pt x="73880" y="8116"/>
                    </a:lnTo>
                    <a:lnTo>
                      <a:pt x="71995" y="7597"/>
                    </a:lnTo>
                    <a:lnTo>
                      <a:pt x="70111" y="7090"/>
                    </a:lnTo>
                    <a:lnTo>
                      <a:pt x="68191" y="6600"/>
                    </a:lnTo>
                    <a:lnTo>
                      <a:pt x="66272" y="6122"/>
                    </a:lnTo>
                    <a:lnTo>
                      <a:pt x="64353" y="5656"/>
                    </a:lnTo>
                    <a:lnTo>
                      <a:pt x="62417" y="5207"/>
                    </a:lnTo>
                    <a:lnTo>
                      <a:pt x="60480" y="4775"/>
                    </a:lnTo>
                    <a:lnTo>
                      <a:pt x="58544" y="4356"/>
                    </a:lnTo>
                    <a:lnTo>
                      <a:pt x="56607" y="3953"/>
                    </a:lnTo>
                    <a:lnTo>
                      <a:pt x="55639" y="3755"/>
                    </a:lnTo>
                    <a:lnTo>
                      <a:pt x="54671" y="3568"/>
                    </a:lnTo>
                    <a:lnTo>
                      <a:pt x="53616" y="3364"/>
                    </a:lnTo>
                    <a:lnTo>
                      <a:pt x="52561" y="3166"/>
                    </a:lnTo>
                    <a:lnTo>
                      <a:pt x="51489" y="2974"/>
                    </a:lnTo>
                    <a:lnTo>
                      <a:pt x="50417" y="2781"/>
                    </a:lnTo>
                    <a:lnTo>
                      <a:pt x="49345" y="2601"/>
                    </a:lnTo>
                    <a:lnTo>
                      <a:pt x="48239" y="2420"/>
                    </a:lnTo>
                    <a:lnTo>
                      <a:pt x="47150" y="2239"/>
                    </a:lnTo>
                    <a:lnTo>
                      <a:pt x="46026" y="2070"/>
                    </a:lnTo>
                    <a:lnTo>
                      <a:pt x="44919" y="1901"/>
                    </a:lnTo>
                    <a:lnTo>
                      <a:pt x="43795" y="1738"/>
                    </a:lnTo>
                    <a:lnTo>
                      <a:pt x="42654" y="1586"/>
                    </a:lnTo>
                    <a:lnTo>
                      <a:pt x="41513" y="1434"/>
                    </a:lnTo>
                    <a:lnTo>
                      <a:pt x="40372" y="1289"/>
                    </a:lnTo>
                    <a:lnTo>
                      <a:pt x="39231" y="1155"/>
                    </a:lnTo>
                    <a:lnTo>
                      <a:pt x="38072" y="1020"/>
                    </a:lnTo>
                    <a:lnTo>
                      <a:pt x="36897" y="898"/>
                    </a:lnTo>
                    <a:lnTo>
                      <a:pt x="35738" y="781"/>
                    </a:lnTo>
                    <a:lnTo>
                      <a:pt x="34563" y="671"/>
                    </a:lnTo>
                    <a:lnTo>
                      <a:pt x="33370" y="566"/>
                    </a:lnTo>
                    <a:lnTo>
                      <a:pt x="32194" y="472"/>
                    </a:lnTo>
                    <a:lnTo>
                      <a:pt x="31001" y="385"/>
                    </a:lnTo>
                    <a:lnTo>
                      <a:pt x="29808" y="309"/>
                    </a:lnTo>
                    <a:lnTo>
                      <a:pt x="28615" y="233"/>
                    </a:lnTo>
                    <a:lnTo>
                      <a:pt x="27405" y="175"/>
                    </a:lnTo>
                    <a:lnTo>
                      <a:pt x="26212" y="123"/>
                    </a:lnTo>
                    <a:lnTo>
                      <a:pt x="25001" y="76"/>
                    </a:lnTo>
                    <a:lnTo>
                      <a:pt x="23791" y="41"/>
                    </a:lnTo>
                    <a:lnTo>
                      <a:pt x="22581" y="18"/>
                    </a:lnTo>
                    <a:lnTo>
                      <a:pt x="21370" y="6"/>
                    </a:lnTo>
                    <a:lnTo>
                      <a:pt x="201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8"/>
              <p:cNvSpPr/>
              <p:nvPr/>
            </p:nvSpPr>
            <p:spPr>
              <a:xfrm flipH="1">
                <a:off x="-8726151" y="3622635"/>
                <a:ext cx="1217628" cy="779069"/>
              </a:xfrm>
              <a:custGeom>
                <a:avLst/>
                <a:gdLst/>
                <a:ahLst/>
                <a:cxnLst/>
                <a:rect l="l" t="t" r="r" b="b"/>
                <a:pathLst>
                  <a:path w="118851" h="27585" extrusionOk="0">
                    <a:moveTo>
                      <a:pt x="30949" y="1"/>
                    </a:moveTo>
                    <a:lnTo>
                      <a:pt x="29722" y="7"/>
                    </a:lnTo>
                    <a:lnTo>
                      <a:pt x="28494" y="18"/>
                    </a:lnTo>
                    <a:lnTo>
                      <a:pt x="27301" y="47"/>
                    </a:lnTo>
                    <a:lnTo>
                      <a:pt x="26125" y="82"/>
                    </a:lnTo>
                    <a:lnTo>
                      <a:pt x="24967" y="135"/>
                    </a:lnTo>
                    <a:lnTo>
                      <a:pt x="23808" y="193"/>
                    </a:lnTo>
                    <a:lnTo>
                      <a:pt x="22667" y="263"/>
                    </a:lnTo>
                    <a:lnTo>
                      <a:pt x="21544" y="345"/>
                    </a:lnTo>
                    <a:lnTo>
                      <a:pt x="20437" y="438"/>
                    </a:lnTo>
                    <a:lnTo>
                      <a:pt x="19330" y="537"/>
                    </a:lnTo>
                    <a:lnTo>
                      <a:pt x="18241" y="648"/>
                    </a:lnTo>
                    <a:lnTo>
                      <a:pt x="17152" y="764"/>
                    </a:lnTo>
                    <a:lnTo>
                      <a:pt x="16080" y="893"/>
                    </a:lnTo>
                    <a:lnTo>
                      <a:pt x="15008" y="1027"/>
                    </a:lnTo>
                    <a:lnTo>
                      <a:pt x="13936" y="1167"/>
                    </a:lnTo>
                    <a:lnTo>
                      <a:pt x="12864" y="1318"/>
                    </a:lnTo>
                    <a:lnTo>
                      <a:pt x="11809" y="1476"/>
                    </a:lnTo>
                    <a:lnTo>
                      <a:pt x="10755" y="1639"/>
                    </a:lnTo>
                    <a:lnTo>
                      <a:pt x="9683" y="1814"/>
                    </a:lnTo>
                    <a:lnTo>
                      <a:pt x="8628" y="1989"/>
                    </a:lnTo>
                    <a:lnTo>
                      <a:pt x="7573" y="2170"/>
                    </a:lnTo>
                    <a:lnTo>
                      <a:pt x="6501" y="2362"/>
                    </a:lnTo>
                    <a:lnTo>
                      <a:pt x="5429" y="2554"/>
                    </a:lnTo>
                    <a:lnTo>
                      <a:pt x="4357" y="2753"/>
                    </a:lnTo>
                    <a:lnTo>
                      <a:pt x="2196" y="3167"/>
                    </a:lnTo>
                    <a:lnTo>
                      <a:pt x="0" y="3592"/>
                    </a:lnTo>
                    <a:lnTo>
                      <a:pt x="0" y="3592"/>
                    </a:lnTo>
                    <a:lnTo>
                      <a:pt x="519" y="3493"/>
                    </a:lnTo>
                    <a:lnTo>
                      <a:pt x="1038" y="3394"/>
                    </a:lnTo>
                    <a:lnTo>
                      <a:pt x="1574" y="3301"/>
                    </a:lnTo>
                    <a:lnTo>
                      <a:pt x="2092" y="3213"/>
                    </a:lnTo>
                    <a:lnTo>
                      <a:pt x="2628" y="3126"/>
                    </a:lnTo>
                    <a:lnTo>
                      <a:pt x="3164" y="3044"/>
                    </a:lnTo>
                    <a:lnTo>
                      <a:pt x="3700" y="2963"/>
                    </a:lnTo>
                    <a:lnTo>
                      <a:pt x="4254" y="2887"/>
                    </a:lnTo>
                    <a:lnTo>
                      <a:pt x="5343" y="2747"/>
                    </a:lnTo>
                    <a:lnTo>
                      <a:pt x="6432" y="2619"/>
                    </a:lnTo>
                    <a:lnTo>
                      <a:pt x="7539" y="2502"/>
                    </a:lnTo>
                    <a:lnTo>
                      <a:pt x="8645" y="2403"/>
                    </a:lnTo>
                    <a:lnTo>
                      <a:pt x="9769" y="2315"/>
                    </a:lnTo>
                    <a:lnTo>
                      <a:pt x="10910" y="2240"/>
                    </a:lnTo>
                    <a:lnTo>
                      <a:pt x="12034" y="2175"/>
                    </a:lnTo>
                    <a:lnTo>
                      <a:pt x="13175" y="2123"/>
                    </a:lnTo>
                    <a:lnTo>
                      <a:pt x="14334" y="2082"/>
                    </a:lnTo>
                    <a:lnTo>
                      <a:pt x="15475" y="2053"/>
                    </a:lnTo>
                    <a:lnTo>
                      <a:pt x="16633" y="2036"/>
                    </a:lnTo>
                    <a:lnTo>
                      <a:pt x="17792" y="2030"/>
                    </a:lnTo>
                    <a:lnTo>
                      <a:pt x="18967" y="2030"/>
                    </a:lnTo>
                    <a:lnTo>
                      <a:pt x="20126" y="2047"/>
                    </a:lnTo>
                    <a:lnTo>
                      <a:pt x="21301" y="2071"/>
                    </a:lnTo>
                    <a:lnTo>
                      <a:pt x="22477" y="2106"/>
                    </a:lnTo>
                    <a:lnTo>
                      <a:pt x="23653" y="2152"/>
                    </a:lnTo>
                    <a:lnTo>
                      <a:pt x="24829" y="2205"/>
                    </a:lnTo>
                    <a:lnTo>
                      <a:pt x="26004" y="2269"/>
                    </a:lnTo>
                    <a:lnTo>
                      <a:pt x="27197" y="2339"/>
                    </a:lnTo>
                    <a:lnTo>
                      <a:pt x="28373" y="2420"/>
                    </a:lnTo>
                    <a:lnTo>
                      <a:pt x="29549" y="2508"/>
                    </a:lnTo>
                    <a:lnTo>
                      <a:pt x="30724" y="2607"/>
                    </a:lnTo>
                    <a:lnTo>
                      <a:pt x="31900" y="2712"/>
                    </a:lnTo>
                    <a:lnTo>
                      <a:pt x="33076" y="2829"/>
                    </a:lnTo>
                    <a:lnTo>
                      <a:pt x="34252" y="2945"/>
                    </a:lnTo>
                    <a:lnTo>
                      <a:pt x="35410" y="3073"/>
                    </a:lnTo>
                    <a:lnTo>
                      <a:pt x="36586" y="3207"/>
                    </a:lnTo>
                    <a:lnTo>
                      <a:pt x="37744" y="3347"/>
                    </a:lnTo>
                    <a:lnTo>
                      <a:pt x="38903" y="3499"/>
                    </a:lnTo>
                    <a:lnTo>
                      <a:pt x="40044" y="3651"/>
                    </a:lnTo>
                    <a:lnTo>
                      <a:pt x="41202" y="3814"/>
                    </a:lnTo>
                    <a:lnTo>
                      <a:pt x="42326" y="3977"/>
                    </a:lnTo>
                    <a:lnTo>
                      <a:pt x="43467" y="4146"/>
                    </a:lnTo>
                    <a:lnTo>
                      <a:pt x="44591" y="4321"/>
                    </a:lnTo>
                    <a:lnTo>
                      <a:pt x="45715" y="4502"/>
                    </a:lnTo>
                    <a:lnTo>
                      <a:pt x="46839" y="4688"/>
                    </a:lnTo>
                    <a:lnTo>
                      <a:pt x="47928" y="4881"/>
                    </a:lnTo>
                    <a:lnTo>
                      <a:pt x="49034" y="5073"/>
                    </a:lnTo>
                    <a:lnTo>
                      <a:pt x="50124" y="5271"/>
                    </a:lnTo>
                    <a:lnTo>
                      <a:pt x="51196" y="5476"/>
                    </a:lnTo>
                    <a:lnTo>
                      <a:pt x="52268" y="5680"/>
                    </a:lnTo>
                    <a:lnTo>
                      <a:pt x="53322" y="5884"/>
                    </a:lnTo>
                    <a:lnTo>
                      <a:pt x="54360" y="6099"/>
                    </a:lnTo>
                    <a:lnTo>
                      <a:pt x="55397" y="6309"/>
                    </a:lnTo>
                    <a:lnTo>
                      <a:pt x="56417" y="6525"/>
                    </a:lnTo>
                    <a:lnTo>
                      <a:pt x="57437" y="6747"/>
                    </a:lnTo>
                    <a:lnTo>
                      <a:pt x="58423" y="6962"/>
                    </a:lnTo>
                    <a:lnTo>
                      <a:pt x="59408" y="7184"/>
                    </a:lnTo>
                    <a:lnTo>
                      <a:pt x="60377" y="7405"/>
                    </a:lnTo>
                    <a:lnTo>
                      <a:pt x="61345" y="7633"/>
                    </a:lnTo>
                    <a:lnTo>
                      <a:pt x="62278" y="7854"/>
                    </a:lnTo>
                    <a:lnTo>
                      <a:pt x="64111" y="8309"/>
                    </a:lnTo>
                    <a:lnTo>
                      <a:pt x="65875" y="8758"/>
                    </a:lnTo>
                    <a:lnTo>
                      <a:pt x="67569" y="9207"/>
                    </a:lnTo>
                    <a:lnTo>
                      <a:pt x="69212" y="9650"/>
                    </a:lnTo>
                    <a:lnTo>
                      <a:pt x="69851" y="9837"/>
                    </a:lnTo>
                    <a:lnTo>
                      <a:pt x="70716" y="10093"/>
                    </a:lnTo>
                    <a:lnTo>
                      <a:pt x="71753" y="10414"/>
                    </a:lnTo>
                    <a:lnTo>
                      <a:pt x="72964" y="10787"/>
                    </a:lnTo>
                    <a:lnTo>
                      <a:pt x="74312" y="11219"/>
                    </a:lnTo>
                    <a:lnTo>
                      <a:pt x="75799" y="11703"/>
                    </a:lnTo>
                    <a:lnTo>
                      <a:pt x="77407" y="12227"/>
                    </a:lnTo>
                    <a:lnTo>
                      <a:pt x="79102" y="12793"/>
                    </a:lnTo>
                    <a:lnTo>
                      <a:pt x="80882" y="13399"/>
                    </a:lnTo>
                    <a:lnTo>
                      <a:pt x="82732" y="14035"/>
                    </a:lnTo>
                    <a:lnTo>
                      <a:pt x="84634" y="14705"/>
                    </a:lnTo>
                    <a:lnTo>
                      <a:pt x="86553" y="15393"/>
                    </a:lnTo>
                    <a:lnTo>
                      <a:pt x="88507" y="16099"/>
                    </a:lnTo>
                    <a:lnTo>
                      <a:pt x="90444" y="16828"/>
                    </a:lnTo>
                    <a:lnTo>
                      <a:pt x="92363" y="17562"/>
                    </a:lnTo>
                    <a:lnTo>
                      <a:pt x="93314" y="17935"/>
                    </a:lnTo>
                    <a:lnTo>
                      <a:pt x="94247" y="18303"/>
                    </a:lnTo>
                    <a:lnTo>
                      <a:pt x="95164" y="18676"/>
                    </a:lnTo>
                    <a:lnTo>
                      <a:pt x="96080" y="19049"/>
                    </a:lnTo>
                    <a:lnTo>
                      <a:pt x="96962" y="19422"/>
                    </a:lnTo>
                    <a:lnTo>
                      <a:pt x="97826" y="19795"/>
                    </a:lnTo>
                    <a:lnTo>
                      <a:pt x="98674" y="20163"/>
                    </a:lnTo>
                    <a:lnTo>
                      <a:pt x="99504" y="20530"/>
                    </a:lnTo>
                    <a:lnTo>
                      <a:pt x="100299" y="20897"/>
                    </a:lnTo>
                    <a:lnTo>
                      <a:pt x="101060" y="21259"/>
                    </a:lnTo>
                    <a:lnTo>
                      <a:pt x="101803" y="21614"/>
                    </a:lnTo>
                    <a:lnTo>
                      <a:pt x="102512" y="21970"/>
                    </a:lnTo>
                    <a:lnTo>
                      <a:pt x="103186" y="22320"/>
                    </a:lnTo>
                    <a:lnTo>
                      <a:pt x="103809" y="22664"/>
                    </a:lnTo>
                    <a:lnTo>
                      <a:pt x="104414" y="23002"/>
                    </a:lnTo>
                    <a:lnTo>
                      <a:pt x="104967" y="23329"/>
                    </a:lnTo>
                    <a:lnTo>
                      <a:pt x="105469" y="23655"/>
                    </a:lnTo>
                    <a:lnTo>
                      <a:pt x="105935" y="23970"/>
                    </a:lnTo>
                    <a:lnTo>
                      <a:pt x="106368" y="24279"/>
                    </a:lnTo>
                    <a:lnTo>
                      <a:pt x="106731" y="24582"/>
                    </a:lnTo>
                    <a:lnTo>
                      <a:pt x="107042" y="24874"/>
                    </a:lnTo>
                    <a:lnTo>
                      <a:pt x="107180" y="25014"/>
                    </a:lnTo>
                    <a:lnTo>
                      <a:pt x="107319" y="25154"/>
                    </a:lnTo>
                    <a:lnTo>
                      <a:pt x="107422" y="25293"/>
                    </a:lnTo>
                    <a:lnTo>
                      <a:pt x="107526" y="25428"/>
                    </a:lnTo>
                    <a:lnTo>
                      <a:pt x="107595" y="25556"/>
                    </a:lnTo>
                    <a:lnTo>
                      <a:pt x="107664" y="25684"/>
                    </a:lnTo>
                    <a:lnTo>
                      <a:pt x="107716" y="25812"/>
                    </a:lnTo>
                    <a:lnTo>
                      <a:pt x="107768" y="25935"/>
                    </a:lnTo>
                    <a:lnTo>
                      <a:pt x="107785" y="26057"/>
                    </a:lnTo>
                    <a:lnTo>
                      <a:pt x="107785" y="26174"/>
                    </a:lnTo>
                    <a:lnTo>
                      <a:pt x="107785" y="26285"/>
                    </a:lnTo>
                    <a:lnTo>
                      <a:pt x="107751" y="26401"/>
                    </a:lnTo>
                    <a:lnTo>
                      <a:pt x="107716" y="26506"/>
                    </a:lnTo>
                    <a:lnTo>
                      <a:pt x="107647" y="26611"/>
                    </a:lnTo>
                    <a:lnTo>
                      <a:pt x="107578" y="26710"/>
                    </a:lnTo>
                    <a:lnTo>
                      <a:pt x="107474" y="26809"/>
                    </a:lnTo>
                    <a:lnTo>
                      <a:pt x="107371" y="26903"/>
                    </a:lnTo>
                    <a:lnTo>
                      <a:pt x="107232" y="26996"/>
                    </a:lnTo>
                    <a:lnTo>
                      <a:pt x="107094" y="27083"/>
                    </a:lnTo>
                    <a:lnTo>
                      <a:pt x="106921" y="27165"/>
                    </a:lnTo>
                    <a:lnTo>
                      <a:pt x="106731" y="27247"/>
                    </a:lnTo>
                    <a:lnTo>
                      <a:pt x="106541" y="27323"/>
                    </a:lnTo>
                    <a:lnTo>
                      <a:pt x="106316" y="27392"/>
                    </a:lnTo>
                    <a:lnTo>
                      <a:pt x="106074" y="27462"/>
                    </a:lnTo>
                    <a:lnTo>
                      <a:pt x="105797" y="27527"/>
                    </a:lnTo>
                    <a:lnTo>
                      <a:pt x="105520" y="27585"/>
                    </a:lnTo>
                    <a:lnTo>
                      <a:pt x="105918" y="27509"/>
                    </a:lnTo>
                    <a:lnTo>
                      <a:pt x="106368" y="27427"/>
                    </a:lnTo>
                    <a:lnTo>
                      <a:pt x="107301" y="27270"/>
                    </a:lnTo>
                    <a:lnTo>
                      <a:pt x="108321" y="27113"/>
                    </a:lnTo>
                    <a:lnTo>
                      <a:pt x="109393" y="26944"/>
                    </a:lnTo>
                    <a:lnTo>
                      <a:pt x="110500" y="26769"/>
                    </a:lnTo>
                    <a:lnTo>
                      <a:pt x="111624" y="26582"/>
                    </a:lnTo>
                    <a:lnTo>
                      <a:pt x="112177" y="26483"/>
                    </a:lnTo>
                    <a:lnTo>
                      <a:pt x="112730" y="26384"/>
                    </a:lnTo>
                    <a:lnTo>
                      <a:pt x="113284" y="26285"/>
                    </a:lnTo>
                    <a:lnTo>
                      <a:pt x="113820" y="26180"/>
                    </a:lnTo>
                    <a:lnTo>
                      <a:pt x="114338" y="26069"/>
                    </a:lnTo>
                    <a:lnTo>
                      <a:pt x="114857" y="25958"/>
                    </a:lnTo>
                    <a:lnTo>
                      <a:pt x="115341" y="25836"/>
                    </a:lnTo>
                    <a:lnTo>
                      <a:pt x="115808" y="25719"/>
                    </a:lnTo>
                    <a:lnTo>
                      <a:pt x="116258" y="25591"/>
                    </a:lnTo>
                    <a:lnTo>
                      <a:pt x="116672" y="25463"/>
                    </a:lnTo>
                    <a:lnTo>
                      <a:pt x="117070" y="25328"/>
                    </a:lnTo>
                    <a:lnTo>
                      <a:pt x="117433" y="25189"/>
                    </a:lnTo>
                    <a:lnTo>
                      <a:pt x="117762" y="25043"/>
                    </a:lnTo>
                    <a:lnTo>
                      <a:pt x="118038" y="24891"/>
                    </a:lnTo>
                    <a:lnTo>
                      <a:pt x="118177" y="24815"/>
                    </a:lnTo>
                    <a:lnTo>
                      <a:pt x="118298" y="24734"/>
                    </a:lnTo>
                    <a:lnTo>
                      <a:pt x="118401" y="24658"/>
                    </a:lnTo>
                    <a:lnTo>
                      <a:pt x="118505" y="24576"/>
                    </a:lnTo>
                    <a:lnTo>
                      <a:pt x="118592" y="24495"/>
                    </a:lnTo>
                    <a:lnTo>
                      <a:pt x="118661" y="24407"/>
                    </a:lnTo>
                    <a:lnTo>
                      <a:pt x="118730" y="24320"/>
                    </a:lnTo>
                    <a:lnTo>
                      <a:pt x="118782" y="24232"/>
                    </a:lnTo>
                    <a:lnTo>
                      <a:pt x="118816" y="24145"/>
                    </a:lnTo>
                    <a:lnTo>
                      <a:pt x="118834" y="24052"/>
                    </a:lnTo>
                    <a:lnTo>
                      <a:pt x="118851" y="23964"/>
                    </a:lnTo>
                    <a:lnTo>
                      <a:pt x="118851" y="23865"/>
                    </a:lnTo>
                    <a:lnTo>
                      <a:pt x="118816" y="23702"/>
                    </a:lnTo>
                    <a:lnTo>
                      <a:pt x="118782" y="23539"/>
                    </a:lnTo>
                    <a:lnTo>
                      <a:pt x="118695" y="23375"/>
                    </a:lnTo>
                    <a:lnTo>
                      <a:pt x="118609" y="23206"/>
                    </a:lnTo>
                    <a:lnTo>
                      <a:pt x="118505" y="23043"/>
                    </a:lnTo>
                    <a:lnTo>
                      <a:pt x="118367" y="22885"/>
                    </a:lnTo>
                    <a:lnTo>
                      <a:pt x="118211" y="22722"/>
                    </a:lnTo>
                    <a:lnTo>
                      <a:pt x="118056" y="22559"/>
                    </a:lnTo>
                    <a:lnTo>
                      <a:pt x="117865" y="22402"/>
                    </a:lnTo>
                    <a:lnTo>
                      <a:pt x="117675" y="22244"/>
                    </a:lnTo>
                    <a:lnTo>
                      <a:pt x="117468" y="22087"/>
                    </a:lnTo>
                    <a:lnTo>
                      <a:pt x="117243" y="21929"/>
                    </a:lnTo>
                    <a:lnTo>
                      <a:pt x="117001" y="21778"/>
                    </a:lnTo>
                    <a:lnTo>
                      <a:pt x="116759" y="21620"/>
                    </a:lnTo>
                    <a:lnTo>
                      <a:pt x="116240" y="21317"/>
                    </a:lnTo>
                    <a:lnTo>
                      <a:pt x="115687" y="21020"/>
                    </a:lnTo>
                    <a:lnTo>
                      <a:pt x="115116" y="20722"/>
                    </a:lnTo>
                    <a:lnTo>
                      <a:pt x="114546" y="20437"/>
                    </a:lnTo>
                    <a:lnTo>
                      <a:pt x="113958" y="20151"/>
                    </a:lnTo>
                    <a:lnTo>
                      <a:pt x="112800" y="19609"/>
                    </a:lnTo>
                    <a:lnTo>
                      <a:pt x="112264" y="19352"/>
                    </a:lnTo>
                    <a:lnTo>
                      <a:pt x="111745" y="19096"/>
                    </a:lnTo>
                    <a:lnTo>
                      <a:pt x="110725" y="18600"/>
                    </a:lnTo>
                    <a:lnTo>
                      <a:pt x="109705" y="18104"/>
                    </a:lnTo>
                    <a:lnTo>
                      <a:pt x="108667" y="17609"/>
                    </a:lnTo>
                    <a:lnTo>
                      <a:pt x="107595" y="17119"/>
                    </a:lnTo>
                    <a:lnTo>
                      <a:pt x="106541" y="16629"/>
                    </a:lnTo>
                    <a:lnTo>
                      <a:pt x="105451" y="16145"/>
                    </a:lnTo>
                    <a:lnTo>
                      <a:pt x="104345" y="15667"/>
                    </a:lnTo>
                    <a:lnTo>
                      <a:pt x="103238" y="15189"/>
                    </a:lnTo>
                    <a:lnTo>
                      <a:pt x="102097" y="14717"/>
                    </a:lnTo>
                    <a:lnTo>
                      <a:pt x="100956" y="14250"/>
                    </a:lnTo>
                    <a:lnTo>
                      <a:pt x="99798" y="13784"/>
                    </a:lnTo>
                    <a:lnTo>
                      <a:pt x="98622" y="13323"/>
                    </a:lnTo>
                    <a:lnTo>
                      <a:pt x="97429" y="12863"/>
                    </a:lnTo>
                    <a:lnTo>
                      <a:pt x="96236" y="12414"/>
                    </a:lnTo>
                    <a:lnTo>
                      <a:pt x="95008" y="11965"/>
                    </a:lnTo>
                    <a:lnTo>
                      <a:pt x="93781" y="11522"/>
                    </a:lnTo>
                    <a:lnTo>
                      <a:pt x="92536" y="11085"/>
                    </a:lnTo>
                    <a:lnTo>
                      <a:pt x="91274" y="10653"/>
                    </a:lnTo>
                    <a:lnTo>
                      <a:pt x="89994" y="10222"/>
                    </a:lnTo>
                    <a:lnTo>
                      <a:pt x="88697" y="9802"/>
                    </a:lnTo>
                    <a:lnTo>
                      <a:pt x="87383" y="9382"/>
                    </a:lnTo>
                    <a:lnTo>
                      <a:pt x="86069" y="8968"/>
                    </a:lnTo>
                    <a:lnTo>
                      <a:pt x="84721" y="8566"/>
                    </a:lnTo>
                    <a:lnTo>
                      <a:pt x="83372" y="8163"/>
                    </a:lnTo>
                    <a:lnTo>
                      <a:pt x="82006" y="7773"/>
                    </a:lnTo>
                    <a:lnTo>
                      <a:pt x="80623" y="7382"/>
                    </a:lnTo>
                    <a:lnTo>
                      <a:pt x="79223" y="7003"/>
                    </a:lnTo>
                    <a:lnTo>
                      <a:pt x="77822" y="6624"/>
                    </a:lnTo>
                    <a:lnTo>
                      <a:pt x="76387" y="6257"/>
                    </a:lnTo>
                    <a:lnTo>
                      <a:pt x="74952" y="5895"/>
                    </a:lnTo>
                    <a:lnTo>
                      <a:pt x="73500" y="5540"/>
                    </a:lnTo>
                    <a:lnTo>
                      <a:pt x="72013" y="5196"/>
                    </a:lnTo>
                    <a:lnTo>
                      <a:pt x="71010" y="4962"/>
                    </a:lnTo>
                    <a:lnTo>
                      <a:pt x="69990" y="4735"/>
                    </a:lnTo>
                    <a:lnTo>
                      <a:pt x="68970" y="4508"/>
                    </a:lnTo>
                    <a:lnTo>
                      <a:pt x="67950" y="4286"/>
                    </a:lnTo>
                    <a:lnTo>
                      <a:pt x="66895" y="4065"/>
                    </a:lnTo>
                    <a:lnTo>
                      <a:pt x="65857" y="3849"/>
                    </a:lnTo>
                    <a:lnTo>
                      <a:pt x="64803" y="3633"/>
                    </a:lnTo>
                    <a:lnTo>
                      <a:pt x="63731" y="3429"/>
                    </a:lnTo>
                    <a:lnTo>
                      <a:pt x="62659" y="3225"/>
                    </a:lnTo>
                    <a:lnTo>
                      <a:pt x="61570" y="3021"/>
                    </a:lnTo>
                    <a:lnTo>
                      <a:pt x="60480" y="2829"/>
                    </a:lnTo>
                    <a:lnTo>
                      <a:pt x="59391" y="2636"/>
                    </a:lnTo>
                    <a:lnTo>
                      <a:pt x="58285" y="2450"/>
                    </a:lnTo>
                    <a:lnTo>
                      <a:pt x="57178" y="2269"/>
                    </a:lnTo>
                    <a:lnTo>
                      <a:pt x="56054" y="2094"/>
                    </a:lnTo>
                    <a:lnTo>
                      <a:pt x="54930" y="1925"/>
                    </a:lnTo>
                    <a:lnTo>
                      <a:pt x="53789" y="1762"/>
                    </a:lnTo>
                    <a:lnTo>
                      <a:pt x="52665" y="1604"/>
                    </a:lnTo>
                    <a:lnTo>
                      <a:pt x="51507" y="1452"/>
                    </a:lnTo>
                    <a:lnTo>
                      <a:pt x="50366" y="1307"/>
                    </a:lnTo>
                    <a:lnTo>
                      <a:pt x="49207" y="1167"/>
                    </a:lnTo>
                    <a:lnTo>
                      <a:pt x="48032" y="1033"/>
                    </a:lnTo>
                    <a:lnTo>
                      <a:pt x="46873" y="910"/>
                    </a:lnTo>
                    <a:lnTo>
                      <a:pt x="45697" y="788"/>
                    </a:lnTo>
                    <a:lnTo>
                      <a:pt x="44504" y="677"/>
                    </a:lnTo>
                    <a:lnTo>
                      <a:pt x="43311" y="572"/>
                    </a:lnTo>
                    <a:lnTo>
                      <a:pt x="42118" y="479"/>
                    </a:lnTo>
                    <a:lnTo>
                      <a:pt x="40925" y="391"/>
                    </a:lnTo>
                    <a:lnTo>
                      <a:pt x="39732" y="310"/>
                    </a:lnTo>
                    <a:lnTo>
                      <a:pt x="38522" y="234"/>
                    </a:lnTo>
                    <a:lnTo>
                      <a:pt x="37295" y="170"/>
                    </a:lnTo>
                    <a:lnTo>
                      <a:pt x="36084" y="117"/>
                    </a:lnTo>
                    <a:lnTo>
                      <a:pt x="34770" y="71"/>
                    </a:lnTo>
                    <a:lnTo>
                      <a:pt x="33474" y="30"/>
                    </a:lnTo>
                    <a:lnTo>
                      <a:pt x="32194" y="12"/>
                    </a:lnTo>
                    <a:lnTo>
                      <a:pt x="309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3" name="Google Shape;263;p18"/>
          <p:cNvGrpSpPr/>
          <p:nvPr/>
        </p:nvGrpSpPr>
        <p:grpSpPr>
          <a:xfrm>
            <a:off x="3581135" y="2328954"/>
            <a:ext cx="1981556" cy="1560981"/>
            <a:chOff x="3139351" y="2011698"/>
            <a:chExt cx="2929996" cy="2308119"/>
          </a:xfrm>
        </p:grpSpPr>
        <p:grpSp>
          <p:nvGrpSpPr>
            <p:cNvPr id="264" name="Google Shape;264;p18"/>
            <p:cNvGrpSpPr/>
            <p:nvPr/>
          </p:nvGrpSpPr>
          <p:grpSpPr>
            <a:xfrm>
              <a:off x="3139351" y="2011698"/>
              <a:ext cx="2929996" cy="2250129"/>
              <a:chOff x="-2691874" y="940748"/>
              <a:chExt cx="2929996" cy="2250129"/>
            </a:xfrm>
          </p:grpSpPr>
          <p:sp>
            <p:nvSpPr>
              <p:cNvPr id="265" name="Google Shape;265;p18"/>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8"/>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8"/>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8"/>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8"/>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 name="Google Shape;270;p18"/>
            <p:cNvSpPr/>
            <p:nvPr/>
          </p:nvSpPr>
          <p:spPr>
            <a:xfrm flipH="1">
              <a:off x="4452884" y="2813187"/>
              <a:ext cx="1138609" cy="1506629"/>
            </a:xfrm>
            <a:custGeom>
              <a:avLst/>
              <a:gdLst/>
              <a:ahLst/>
              <a:cxnLst/>
              <a:rect l="l" t="t" r="r" b="b"/>
              <a:pathLst>
                <a:path w="107492" h="52592" extrusionOk="0">
                  <a:moveTo>
                    <a:pt x="30119" y="1"/>
                  </a:moveTo>
                  <a:lnTo>
                    <a:pt x="29238" y="7"/>
                  </a:lnTo>
                  <a:lnTo>
                    <a:pt x="28356" y="18"/>
                  </a:lnTo>
                  <a:lnTo>
                    <a:pt x="27491" y="42"/>
                  </a:lnTo>
                  <a:lnTo>
                    <a:pt x="26610" y="71"/>
                  </a:lnTo>
                  <a:lnTo>
                    <a:pt x="25745" y="106"/>
                  </a:lnTo>
                  <a:lnTo>
                    <a:pt x="24898" y="146"/>
                  </a:lnTo>
                  <a:lnTo>
                    <a:pt x="24051" y="199"/>
                  </a:lnTo>
                  <a:lnTo>
                    <a:pt x="23203" y="257"/>
                  </a:lnTo>
                  <a:lnTo>
                    <a:pt x="22374" y="327"/>
                  </a:lnTo>
                  <a:lnTo>
                    <a:pt x="21544" y="403"/>
                  </a:lnTo>
                  <a:lnTo>
                    <a:pt x="20714" y="485"/>
                  </a:lnTo>
                  <a:lnTo>
                    <a:pt x="19901" y="578"/>
                  </a:lnTo>
                  <a:lnTo>
                    <a:pt x="19106" y="677"/>
                  </a:lnTo>
                  <a:lnTo>
                    <a:pt x="18310" y="788"/>
                  </a:lnTo>
                  <a:lnTo>
                    <a:pt x="17532" y="910"/>
                  </a:lnTo>
                  <a:lnTo>
                    <a:pt x="16772" y="1033"/>
                  </a:lnTo>
                  <a:lnTo>
                    <a:pt x="16011" y="1173"/>
                  </a:lnTo>
                  <a:lnTo>
                    <a:pt x="15267" y="1318"/>
                  </a:lnTo>
                  <a:lnTo>
                    <a:pt x="14524" y="1470"/>
                  </a:lnTo>
                  <a:lnTo>
                    <a:pt x="13815" y="1633"/>
                  </a:lnTo>
                  <a:lnTo>
                    <a:pt x="13106" y="1808"/>
                  </a:lnTo>
                  <a:lnTo>
                    <a:pt x="12397" y="1989"/>
                  </a:lnTo>
                  <a:lnTo>
                    <a:pt x="11723" y="2181"/>
                  </a:lnTo>
                  <a:lnTo>
                    <a:pt x="11049" y="2380"/>
                  </a:lnTo>
                  <a:lnTo>
                    <a:pt x="10409" y="2589"/>
                  </a:lnTo>
                  <a:lnTo>
                    <a:pt x="9769" y="2811"/>
                  </a:lnTo>
                  <a:lnTo>
                    <a:pt x="9147" y="3044"/>
                  </a:lnTo>
                  <a:lnTo>
                    <a:pt x="8542" y="3283"/>
                  </a:lnTo>
                  <a:lnTo>
                    <a:pt x="7954" y="3534"/>
                  </a:lnTo>
                  <a:lnTo>
                    <a:pt x="7383" y="3791"/>
                  </a:lnTo>
                  <a:lnTo>
                    <a:pt x="6830" y="4065"/>
                  </a:lnTo>
                  <a:lnTo>
                    <a:pt x="6294" y="4344"/>
                  </a:lnTo>
                  <a:lnTo>
                    <a:pt x="5775" y="4636"/>
                  </a:lnTo>
                  <a:lnTo>
                    <a:pt x="5291" y="4933"/>
                  </a:lnTo>
                  <a:lnTo>
                    <a:pt x="4807" y="5248"/>
                  </a:lnTo>
                  <a:lnTo>
                    <a:pt x="4357" y="5569"/>
                  </a:lnTo>
                  <a:lnTo>
                    <a:pt x="3908" y="5907"/>
                  </a:lnTo>
                  <a:lnTo>
                    <a:pt x="3493" y="6245"/>
                  </a:lnTo>
                  <a:lnTo>
                    <a:pt x="3113" y="6583"/>
                  </a:lnTo>
                  <a:lnTo>
                    <a:pt x="2750" y="6927"/>
                  </a:lnTo>
                  <a:lnTo>
                    <a:pt x="2404" y="7271"/>
                  </a:lnTo>
                  <a:lnTo>
                    <a:pt x="2092" y="7621"/>
                  </a:lnTo>
                  <a:lnTo>
                    <a:pt x="1799" y="7971"/>
                  </a:lnTo>
                  <a:lnTo>
                    <a:pt x="1539" y="8327"/>
                  </a:lnTo>
                  <a:lnTo>
                    <a:pt x="1297" y="8682"/>
                  </a:lnTo>
                  <a:lnTo>
                    <a:pt x="1072" y="9038"/>
                  </a:lnTo>
                  <a:lnTo>
                    <a:pt x="865" y="9394"/>
                  </a:lnTo>
                  <a:lnTo>
                    <a:pt x="692" y="9755"/>
                  </a:lnTo>
                  <a:lnTo>
                    <a:pt x="536" y="10117"/>
                  </a:lnTo>
                  <a:lnTo>
                    <a:pt x="398" y="10478"/>
                  </a:lnTo>
                  <a:lnTo>
                    <a:pt x="277" y="10845"/>
                  </a:lnTo>
                  <a:lnTo>
                    <a:pt x="173" y="11207"/>
                  </a:lnTo>
                  <a:lnTo>
                    <a:pt x="104" y="11574"/>
                  </a:lnTo>
                  <a:lnTo>
                    <a:pt x="52" y="11942"/>
                  </a:lnTo>
                  <a:lnTo>
                    <a:pt x="18" y="12315"/>
                  </a:lnTo>
                  <a:lnTo>
                    <a:pt x="0" y="12682"/>
                  </a:lnTo>
                  <a:lnTo>
                    <a:pt x="0" y="13055"/>
                  </a:lnTo>
                  <a:lnTo>
                    <a:pt x="18" y="13428"/>
                  </a:lnTo>
                  <a:lnTo>
                    <a:pt x="52" y="13796"/>
                  </a:lnTo>
                  <a:lnTo>
                    <a:pt x="104" y="14169"/>
                  </a:lnTo>
                  <a:lnTo>
                    <a:pt x="173" y="14542"/>
                  </a:lnTo>
                  <a:lnTo>
                    <a:pt x="260" y="14915"/>
                  </a:lnTo>
                  <a:lnTo>
                    <a:pt x="364" y="15288"/>
                  </a:lnTo>
                  <a:lnTo>
                    <a:pt x="485" y="15667"/>
                  </a:lnTo>
                  <a:lnTo>
                    <a:pt x="623" y="16040"/>
                  </a:lnTo>
                  <a:lnTo>
                    <a:pt x="778" y="16414"/>
                  </a:lnTo>
                  <a:lnTo>
                    <a:pt x="934" y="16787"/>
                  </a:lnTo>
                  <a:lnTo>
                    <a:pt x="1124" y="17160"/>
                  </a:lnTo>
                  <a:lnTo>
                    <a:pt x="1314" y="17533"/>
                  </a:lnTo>
                  <a:lnTo>
                    <a:pt x="1522" y="17906"/>
                  </a:lnTo>
                  <a:lnTo>
                    <a:pt x="1747" y="18274"/>
                  </a:lnTo>
                  <a:lnTo>
                    <a:pt x="1989" y="18647"/>
                  </a:lnTo>
                  <a:lnTo>
                    <a:pt x="2248" y="19020"/>
                  </a:lnTo>
                  <a:lnTo>
                    <a:pt x="2507" y="19387"/>
                  </a:lnTo>
                  <a:lnTo>
                    <a:pt x="2784" y="19755"/>
                  </a:lnTo>
                  <a:lnTo>
                    <a:pt x="3061" y="20122"/>
                  </a:lnTo>
                  <a:lnTo>
                    <a:pt x="3355" y="20489"/>
                  </a:lnTo>
                  <a:lnTo>
                    <a:pt x="3666" y="20856"/>
                  </a:lnTo>
                  <a:lnTo>
                    <a:pt x="3994" y="21218"/>
                  </a:lnTo>
                  <a:lnTo>
                    <a:pt x="4323" y="21579"/>
                  </a:lnTo>
                  <a:lnTo>
                    <a:pt x="4669" y="21941"/>
                  </a:lnTo>
                  <a:lnTo>
                    <a:pt x="5014" y="22302"/>
                  </a:lnTo>
                  <a:lnTo>
                    <a:pt x="5378" y="22658"/>
                  </a:lnTo>
                  <a:lnTo>
                    <a:pt x="6121" y="23364"/>
                  </a:lnTo>
                  <a:lnTo>
                    <a:pt x="6916" y="24069"/>
                  </a:lnTo>
                  <a:lnTo>
                    <a:pt x="7729" y="24757"/>
                  </a:lnTo>
                  <a:lnTo>
                    <a:pt x="8559" y="25439"/>
                  </a:lnTo>
                  <a:lnTo>
                    <a:pt x="9423" y="26116"/>
                  </a:lnTo>
                  <a:lnTo>
                    <a:pt x="10322" y="26774"/>
                  </a:lnTo>
                  <a:lnTo>
                    <a:pt x="11222" y="27422"/>
                  </a:lnTo>
                  <a:lnTo>
                    <a:pt x="12155" y="28057"/>
                  </a:lnTo>
                  <a:lnTo>
                    <a:pt x="13089" y="28675"/>
                  </a:lnTo>
                  <a:lnTo>
                    <a:pt x="14144" y="29346"/>
                  </a:lnTo>
                  <a:lnTo>
                    <a:pt x="15233" y="30010"/>
                  </a:lnTo>
                  <a:lnTo>
                    <a:pt x="16357" y="30681"/>
                  </a:lnTo>
                  <a:lnTo>
                    <a:pt x="17532" y="31346"/>
                  </a:lnTo>
                  <a:lnTo>
                    <a:pt x="18743" y="32010"/>
                  </a:lnTo>
                  <a:lnTo>
                    <a:pt x="20005" y="32675"/>
                  </a:lnTo>
                  <a:lnTo>
                    <a:pt x="21302" y="33328"/>
                  </a:lnTo>
                  <a:lnTo>
                    <a:pt x="21959" y="33654"/>
                  </a:lnTo>
                  <a:lnTo>
                    <a:pt x="22633" y="33981"/>
                  </a:lnTo>
                  <a:lnTo>
                    <a:pt x="23307" y="34308"/>
                  </a:lnTo>
                  <a:lnTo>
                    <a:pt x="23999" y="34628"/>
                  </a:lnTo>
                  <a:lnTo>
                    <a:pt x="24708" y="34949"/>
                  </a:lnTo>
                  <a:lnTo>
                    <a:pt x="25417" y="35264"/>
                  </a:lnTo>
                  <a:lnTo>
                    <a:pt x="26125" y="35584"/>
                  </a:lnTo>
                  <a:lnTo>
                    <a:pt x="26852" y="35899"/>
                  </a:lnTo>
                  <a:lnTo>
                    <a:pt x="27595" y="36208"/>
                  </a:lnTo>
                  <a:lnTo>
                    <a:pt x="28339" y="36517"/>
                  </a:lnTo>
                  <a:lnTo>
                    <a:pt x="29099" y="36826"/>
                  </a:lnTo>
                  <a:lnTo>
                    <a:pt x="29877" y="37129"/>
                  </a:lnTo>
                  <a:lnTo>
                    <a:pt x="30655" y="37433"/>
                  </a:lnTo>
                  <a:lnTo>
                    <a:pt x="31433" y="37736"/>
                  </a:lnTo>
                  <a:lnTo>
                    <a:pt x="32229" y="38027"/>
                  </a:lnTo>
                  <a:lnTo>
                    <a:pt x="33041" y="38325"/>
                  </a:lnTo>
                  <a:lnTo>
                    <a:pt x="33854" y="38610"/>
                  </a:lnTo>
                  <a:lnTo>
                    <a:pt x="34667" y="38902"/>
                  </a:lnTo>
                  <a:lnTo>
                    <a:pt x="35497" y="39182"/>
                  </a:lnTo>
                  <a:lnTo>
                    <a:pt x="36344" y="39462"/>
                  </a:lnTo>
                  <a:lnTo>
                    <a:pt x="37191" y="39742"/>
                  </a:lnTo>
                  <a:lnTo>
                    <a:pt x="38055" y="40016"/>
                  </a:lnTo>
                  <a:lnTo>
                    <a:pt x="38920" y="40284"/>
                  </a:lnTo>
                  <a:lnTo>
                    <a:pt x="39802" y="40546"/>
                  </a:lnTo>
                  <a:lnTo>
                    <a:pt x="40684" y="40809"/>
                  </a:lnTo>
                  <a:lnTo>
                    <a:pt x="41583" y="41065"/>
                  </a:lnTo>
                  <a:lnTo>
                    <a:pt x="42482" y="41316"/>
                  </a:lnTo>
                  <a:lnTo>
                    <a:pt x="43398" y="41566"/>
                  </a:lnTo>
                  <a:lnTo>
                    <a:pt x="44332" y="41806"/>
                  </a:lnTo>
                  <a:lnTo>
                    <a:pt x="45248" y="42045"/>
                  </a:lnTo>
                  <a:lnTo>
                    <a:pt x="46199" y="42278"/>
                  </a:lnTo>
                  <a:lnTo>
                    <a:pt x="47150" y="42511"/>
                  </a:lnTo>
                  <a:lnTo>
                    <a:pt x="48101" y="42733"/>
                  </a:lnTo>
                  <a:lnTo>
                    <a:pt x="49069" y="42948"/>
                  </a:lnTo>
                  <a:lnTo>
                    <a:pt x="50037" y="43164"/>
                  </a:lnTo>
                  <a:lnTo>
                    <a:pt x="51023" y="43374"/>
                  </a:lnTo>
                  <a:lnTo>
                    <a:pt x="52008" y="43572"/>
                  </a:lnTo>
                  <a:lnTo>
                    <a:pt x="53011" y="43770"/>
                  </a:lnTo>
                  <a:lnTo>
                    <a:pt x="54014" y="43963"/>
                  </a:lnTo>
                  <a:lnTo>
                    <a:pt x="55034" y="44144"/>
                  </a:lnTo>
                  <a:lnTo>
                    <a:pt x="56054" y="44324"/>
                  </a:lnTo>
                  <a:lnTo>
                    <a:pt x="57092" y="44499"/>
                  </a:lnTo>
                  <a:lnTo>
                    <a:pt x="58129" y="44663"/>
                  </a:lnTo>
                  <a:lnTo>
                    <a:pt x="59184" y="44826"/>
                  </a:lnTo>
                  <a:lnTo>
                    <a:pt x="60238" y="44977"/>
                  </a:lnTo>
                  <a:lnTo>
                    <a:pt x="61293" y="45129"/>
                  </a:lnTo>
                  <a:lnTo>
                    <a:pt x="62365" y="45269"/>
                  </a:lnTo>
                  <a:lnTo>
                    <a:pt x="63454" y="45403"/>
                  </a:lnTo>
                  <a:lnTo>
                    <a:pt x="64544" y="45525"/>
                  </a:lnTo>
                  <a:lnTo>
                    <a:pt x="65633" y="45648"/>
                  </a:lnTo>
                  <a:lnTo>
                    <a:pt x="66324" y="45718"/>
                  </a:lnTo>
                  <a:lnTo>
                    <a:pt x="67016" y="45782"/>
                  </a:lnTo>
                  <a:lnTo>
                    <a:pt x="68347" y="45893"/>
                  </a:lnTo>
                  <a:lnTo>
                    <a:pt x="69627" y="45998"/>
                  </a:lnTo>
                  <a:lnTo>
                    <a:pt x="70906" y="46103"/>
                  </a:lnTo>
                  <a:lnTo>
                    <a:pt x="71529" y="46155"/>
                  </a:lnTo>
                  <a:lnTo>
                    <a:pt x="72134" y="46213"/>
                  </a:lnTo>
                  <a:lnTo>
                    <a:pt x="72756" y="46278"/>
                  </a:lnTo>
                  <a:lnTo>
                    <a:pt x="73361" y="46348"/>
                  </a:lnTo>
                  <a:lnTo>
                    <a:pt x="73984" y="46423"/>
                  </a:lnTo>
                  <a:lnTo>
                    <a:pt x="74589" y="46511"/>
                  </a:lnTo>
                  <a:lnTo>
                    <a:pt x="75194" y="46604"/>
                  </a:lnTo>
                  <a:lnTo>
                    <a:pt x="75799" y="46715"/>
                  </a:lnTo>
                  <a:lnTo>
                    <a:pt x="76301" y="46808"/>
                  </a:lnTo>
                  <a:lnTo>
                    <a:pt x="76785" y="46913"/>
                  </a:lnTo>
                  <a:lnTo>
                    <a:pt x="77269" y="47024"/>
                  </a:lnTo>
                  <a:lnTo>
                    <a:pt x="77736" y="47135"/>
                  </a:lnTo>
                  <a:lnTo>
                    <a:pt x="78220" y="47251"/>
                  </a:lnTo>
                  <a:lnTo>
                    <a:pt x="78687" y="47374"/>
                  </a:lnTo>
                  <a:lnTo>
                    <a:pt x="79603" y="47624"/>
                  </a:lnTo>
                  <a:lnTo>
                    <a:pt x="80519" y="47881"/>
                  </a:lnTo>
                  <a:lnTo>
                    <a:pt x="81419" y="48143"/>
                  </a:lnTo>
                  <a:lnTo>
                    <a:pt x="82318" y="48394"/>
                  </a:lnTo>
                  <a:lnTo>
                    <a:pt x="83217" y="48633"/>
                  </a:lnTo>
                  <a:lnTo>
                    <a:pt x="98536" y="52592"/>
                  </a:lnTo>
                  <a:lnTo>
                    <a:pt x="98466" y="52370"/>
                  </a:lnTo>
                  <a:lnTo>
                    <a:pt x="98363" y="52143"/>
                  </a:lnTo>
                  <a:lnTo>
                    <a:pt x="98155" y="51665"/>
                  </a:lnTo>
                  <a:lnTo>
                    <a:pt x="97878" y="51164"/>
                  </a:lnTo>
                  <a:lnTo>
                    <a:pt x="97585" y="50639"/>
                  </a:lnTo>
                  <a:lnTo>
                    <a:pt x="96962" y="49548"/>
                  </a:lnTo>
                  <a:lnTo>
                    <a:pt x="96651" y="48989"/>
                  </a:lnTo>
                  <a:lnTo>
                    <a:pt x="96340" y="48429"/>
                  </a:lnTo>
                  <a:lnTo>
                    <a:pt x="96080" y="47869"/>
                  </a:lnTo>
                  <a:lnTo>
                    <a:pt x="95959" y="47589"/>
                  </a:lnTo>
                  <a:lnTo>
                    <a:pt x="95856" y="47315"/>
                  </a:lnTo>
                  <a:lnTo>
                    <a:pt x="95752" y="47041"/>
                  </a:lnTo>
                  <a:lnTo>
                    <a:pt x="95665" y="46767"/>
                  </a:lnTo>
                  <a:lnTo>
                    <a:pt x="95596" y="46499"/>
                  </a:lnTo>
                  <a:lnTo>
                    <a:pt x="95562" y="46237"/>
                  </a:lnTo>
                  <a:lnTo>
                    <a:pt x="95527" y="45980"/>
                  </a:lnTo>
                  <a:lnTo>
                    <a:pt x="95510" y="45724"/>
                  </a:lnTo>
                  <a:lnTo>
                    <a:pt x="95527" y="45473"/>
                  </a:lnTo>
                  <a:lnTo>
                    <a:pt x="95562" y="45234"/>
                  </a:lnTo>
                  <a:lnTo>
                    <a:pt x="95631" y="45001"/>
                  </a:lnTo>
                  <a:lnTo>
                    <a:pt x="95717" y="44767"/>
                  </a:lnTo>
                  <a:lnTo>
                    <a:pt x="95821" y="44552"/>
                  </a:lnTo>
                  <a:lnTo>
                    <a:pt x="95977" y="44336"/>
                  </a:lnTo>
                  <a:lnTo>
                    <a:pt x="96098" y="44190"/>
                  </a:lnTo>
                  <a:lnTo>
                    <a:pt x="96236" y="44044"/>
                  </a:lnTo>
                  <a:lnTo>
                    <a:pt x="96426" y="43899"/>
                  </a:lnTo>
                  <a:lnTo>
                    <a:pt x="96616" y="43753"/>
                  </a:lnTo>
                  <a:lnTo>
                    <a:pt x="96841" y="43607"/>
                  </a:lnTo>
                  <a:lnTo>
                    <a:pt x="97066" y="43461"/>
                  </a:lnTo>
                  <a:lnTo>
                    <a:pt x="97325" y="43310"/>
                  </a:lnTo>
                  <a:lnTo>
                    <a:pt x="97602" y="43164"/>
                  </a:lnTo>
                  <a:lnTo>
                    <a:pt x="97878" y="43012"/>
                  </a:lnTo>
                  <a:lnTo>
                    <a:pt x="98172" y="42867"/>
                  </a:lnTo>
                  <a:lnTo>
                    <a:pt x="98812" y="42564"/>
                  </a:lnTo>
                  <a:lnTo>
                    <a:pt x="99469" y="42260"/>
                  </a:lnTo>
                  <a:lnTo>
                    <a:pt x="100161" y="41957"/>
                  </a:lnTo>
                  <a:lnTo>
                    <a:pt x="100852" y="41648"/>
                  </a:lnTo>
                  <a:lnTo>
                    <a:pt x="101527" y="41339"/>
                  </a:lnTo>
                  <a:lnTo>
                    <a:pt x="102201" y="41024"/>
                  </a:lnTo>
                  <a:lnTo>
                    <a:pt x="102841" y="40709"/>
                  </a:lnTo>
                  <a:lnTo>
                    <a:pt x="103135" y="40546"/>
                  </a:lnTo>
                  <a:lnTo>
                    <a:pt x="103429" y="40389"/>
                  </a:lnTo>
                  <a:lnTo>
                    <a:pt x="103705" y="40225"/>
                  </a:lnTo>
                  <a:lnTo>
                    <a:pt x="103965" y="40062"/>
                  </a:lnTo>
                  <a:lnTo>
                    <a:pt x="104207" y="39899"/>
                  </a:lnTo>
                  <a:lnTo>
                    <a:pt x="104431" y="39736"/>
                  </a:lnTo>
                  <a:lnTo>
                    <a:pt x="104639" y="39572"/>
                  </a:lnTo>
                  <a:lnTo>
                    <a:pt x="104812" y="39409"/>
                  </a:lnTo>
                  <a:lnTo>
                    <a:pt x="105088" y="39141"/>
                  </a:lnTo>
                  <a:lnTo>
                    <a:pt x="105330" y="38867"/>
                  </a:lnTo>
                  <a:lnTo>
                    <a:pt x="105572" y="38599"/>
                  </a:lnTo>
                  <a:lnTo>
                    <a:pt x="105797" y="38325"/>
                  </a:lnTo>
                  <a:lnTo>
                    <a:pt x="106005" y="38051"/>
                  </a:lnTo>
                  <a:lnTo>
                    <a:pt x="106195" y="37777"/>
                  </a:lnTo>
                  <a:lnTo>
                    <a:pt x="106368" y="37503"/>
                  </a:lnTo>
                  <a:lnTo>
                    <a:pt x="106523" y="37223"/>
                  </a:lnTo>
                  <a:lnTo>
                    <a:pt x="106679" y="36949"/>
                  </a:lnTo>
                  <a:lnTo>
                    <a:pt x="106817" y="36669"/>
                  </a:lnTo>
                  <a:lnTo>
                    <a:pt x="106938" y="36389"/>
                  </a:lnTo>
                  <a:lnTo>
                    <a:pt x="107042" y="36109"/>
                  </a:lnTo>
                  <a:lnTo>
                    <a:pt x="107146" y="35823"/>
                  </a:lnTo>
                  <a:lnTo>
                    <a:pt x="107215" y="35544"/>
                  </a:lnTo>
                  <a:lnTo>
                    <a:pt x="107301" y="35264"/>
                  </a:lnTo>
                  <a:lnTo>
                    <a:pt x="107353" y="34978"/>
                  </a:lnTo>
                  <a:lnTo>
                    <a:pt x="107405" y="34692"/>
                  </a:lnTo>
                  <a:lnTo>
                    <a:pt x="107440" y="34412"/>
                  </a:lnTo>
                  <a:lnTo>
                    <a:pt x="107474" y="34127"/>
                  </a:lnTo>
                  <a:lnTo>
                    <a:pt x="107492" y="33841"/>
                  </a:lnTo>
                  <a:lnTo>
                    <a:pt x="107492" y="33275"/>
                  </a:lnTo>
                  <a:lnTo>
                    <a:pt x="107457" y="32710"/>
                  </a:lnTo>
                  <a:lnTo>
                    <a:pt x="107371" y="32144"/>
                  </a:lnTo>
                  <a:lnTo>
                    <a:pt x="107267" y="31579"/>
                  </a:lnTo>
                  <a:lnTo>
                    <a:pt x="107129" y="31019"/>
                  </a:lnTo>
                  <a:lnTo>
                    <a:pt x="106956" y="30459"/>
                  </a:lnTo>
                  <a:lnTo>
                    <a:pt x="106783" y="29946"/>
                  </a:lnTo>
                  <a:lnTo>
                    <a:pt x="106575" y="29427"/>
                  </a:lnTo>
                  <a:lnTo>
                    <a:pt x="106333" y="28914"/>
                  </a:lnTo>
                  <a:lnTo>
                    <a:pt x="106074" y="28395"/>
                  </a:lnTo>
                  <a:lnTo>
                    <a:pt x="105797" y="27882"/>
                  </a:lnTo>
                  <a:lnTo>
                    <a:pt x="105486" y="27363"/>
                  </a:lnTo>
                  <a:lnTo>
                    <a:pt x="105158" y="26850"/>
                  </a:lnTo>
                  <a:lnTo>
                    <a:pt x="104812" y="26331"/>
                  </a:lnTo>
                  <a:lnTo>
                    <a:pt x="104431" y="25818"/>
                  </a:lnTo>
                  <a:lnTo>
                    <a:pt x="104034" y="25299"/>
                  </a:lnTo>
                  <a:lnTo>
                    <a:pt x="103619" y="24786"/>
                  </a:lnTo>
                  <a:lnTo>
                    <a:pt x="103169" y="24273"/>
                  </a:lnTo>
                  <a:lnTo>
                    <a:pt x="102702" y="23754"/>
                  </a:lnTo>
                  <a:lnTo>
                    <a:pt x="102218" y="23247"/>
                  </a:lnTo>
                  <a:lnTo>
                    <a:pt x="101700" y="22734"/>
                  </a:lnTo>
                  <a:lnTo>
                    <a:pt x="101181" y="22221"/>
                  </a:lnTo>
                  <a:lnTo>
                    <a:pt x="100628" y="21714"/>
                  </a:lnTo>
                  <a:lnTo>
                    <a:pt x="100040" y="21206"/>
                  </a:lnTo>
                  <a:lnTo>
                    <a:pt x="99452" y="20705"/>
                  </a:lnTo>
                  <a:lnTo>
                    <a:pt x="98829" y="20198"/>
                  </a:lnTo>
                  <a:lnTo>
                    <a:pt x="98190" y="19696"/>
                  </a:lnTo>
                  <a:lnTo>
                    <a:pt x="97533" y="19201"/>
                  </a:lnTo>
                  <a:lnTo>
                    <a:pt x="96858" y="18705"/>
                  </a:lnTo>
                  <a:lnTo>
                    <a:pt x="96149" y="18209"/>
                  </a:lnTo>
                  <a:lnTo>
                    <a:pt x="95441" y="17720"/>
                  </a:lnTo>
                  <a:lnTo>
                    <a:pt x="94697" y="17230"/>
                  </a:lnTo>
                  <a:lnTo>
                    <a:pt x="93936" y="16746"/>
                  </a:lnTo>
                  <a:lnTo>
                    <a:pt x="93158" y="16262"/>
                  </a:lnTo>
                  <a:lnTo>
                    <a:pt x="92363" y="15784"/>
                  </a:lnTo>
                  <a:lnTo>
                    <a:pt x="91550" y="15306"/>
                  </a:lnTo>
                  <a:lnTo>
                    <a:pt x="90720" y="14834"/>
                  </a:lnTo>
                  <a:lnTo>
                    <a:pt x="89856" y="14367"/>
                  </a:lnTo>
                  <a:lnTo>
                    <a:pt x="88991" y="13907"/>
                  </a:lnTo>
                  <a:lnTo>
                    <a:pt x="88092" y="13446"/>
                  </a:lnTo>
                  <a:lnTo>
                    <a:pt x="87193" y="12991"/>
                  </a:lnTo>
                  <a:lnTo>
                    <a:pt x="86260" y="12536"/>
                  </a:lnTo>
                  <a:lnTo>
                    <a:pt x="85326" y="12093"/>
                  </a:lnTo>
                  <a:lnTo>
                    <a:pt x="84358" y="11650"/>
                  </a:lnTo>
                  <a:lnTo>
                    <a:pt x="83390" y="11213"/>
                  </a:lnTo>
                  <a:lnTo>
                    <a:pt x="82404" y="10781"/>
                  </a:lnTo>
                  <a:lnTo>
                    <a:pt x="81384" y="10356"/>
                  </a:lnTo>
                  <a:lnTo>
                    <a:pt x="80364" y="9930"/>
                  </a:lnTo>
                  <a:lnTo>
                    <a:pt x="79326" y="9516"/>
                  </a:lnTo>
                  <a:lnTo>
                    <a:pt x="78254" y="9108"/>
                  </a:lnTo>
                  <a:lnTo>
                    <a:pt x="77182" y="8700"/>
                  </a:lnTo>
                  <a:lnTo>
                    <a:pt x="76093" y="8303"/>
                  </a:lnTo>
                  <a:lnTo>
                    <a:pt x="74987" y="7913"/>
                  </a:lnTo>
                  <a:lnTo>
                    <a:pt x="73880" y="7522"/>
                  </a:lnTo>
                  <a:lnTo>
                    <a:pt x="72739" y="7143"/>
                  </a:lnTo>
                  <a:lnTo>
                    <a:pt x="71581" y="6770"/>
                  </a:lnTo>
                  <a:lnTo>
                    <a:pt x="70422" y="6403"/>
                  </a:lnTo>
                  <a:lnTo>
                    <a:pt x="69246" y="6047"/>
                  </a:lnTo>
                  <a:lnTo>
                    <a:pt x="68053" y="5691"/>
                  </a:lnTo>
                  <a:lnTo>
                    <a:pt x="66843" y="5347"/>
                  </a:lnTo>
                  <a:lnTo>
                    <a:pt x="65633" y="5009"/>
                  </a:lnTo>
                  <a:lnTo>
                    <a:pt x="64388" y="4677"/>
                  </a:lnTo>
                  <a:lnTo>
                    <a:pt x="63143" y="4356"/>
                  </a:lnTo>
                  <a:lnTo>
                    <a:pt x="61881" y="4041"/>
                  </a:lnTo>
                  <a:lnTo>
                    <a:pt x="60619" y="3732"/>
                  </a:lnTo>
                  <a:lnTo>
                    <a:pt x="59339" y="3435"/>
                  </a:lnTo>
                  <a:lnTo>
                    <a:pt x="58025" y="3143"/>
                  </a:lnTo>
                  <a:lnTo>
                    <a:pt x="56729" y="2858"/>
                  </a:lnTo>
                  <a:lnTo>
                    <a:pt x="55397" y="2589"/>
                  </a:lnTo>
                  <a:lnTo>
                    <a:pt x="54066" y="2321"/>
                  </a:lnTo>
                  <a:lnTo>
                    <a:pt x="53236" y="2164"/>
                  </a:lnTo>
                  <a:lnTo>
                    <a:pt x="52389" y="2006"/>
                  </a:lnTo>
                  <a:lnTo>
                    <a:pt x="51542" y="1855"/>
                  </a:lnTo>
                  <a:lnTo>
                    <a:pt x="50677" y="1715"/>
                  </a:lnTo>
                  <a:lnTo>
                    <a:pt x="49813" y="1575"/>
                  </a:lnTo>
                  <a:lnTo>
                    <a:pt x="48948" y="1441"/>
                  </a:lnTo>
                  <a:lnTo>
                    <a:pt x="48066" y="1313"/>
                  </a:lnTo>
                  <a:lnTo>
                    <a:pt x="47185" y="1184"/>
                  </a:lnTo>
                  <a:lnTo>
                    <a:pt x="46303" y="1068"/>
                  </a:lnTo>
                  <a:lnTo>
                    <a:pt x="45421" y="957"/>
                  </a:lnTo>
                  <a:lnTo>
                    <a:pt x="44522" y="852"/>
                  </a:lnTo>
                  <a:lnTo>
                    <a:pt x="43623" y="747"/>
                  </a:lnTo>
                  <a:lnTo>
                    <a:pt x="42724" y="654"/>
                  </a:lnTo>
                  <a:lnTo>
                    <a:pt x="41825" y="566"/>
                  </a:lnTo>
                  <a:lnTo>
                    <a:pt x="40926" y="485"/>
                  </a:lnTo>
                  <a:lnTo>
                    <a:pt x="40027" y="403"/>
                  </a:lnTo>
                  <a:lnTo>
                    <a:pt x="39127" y="333"/>
                  </a:lnTo>
                  <a:lnTo>
                    <a:pt x="38211" y="275"/>
                  </a:lnTo>
                  <a:lnTo>
                    <a:pt x="37312" y="216"/>
                  </a:lnTo>
                  <a:lnTo>
                    <a:pt x="36413" y="164"/>
                  </a:lnTo>
                  <a:lnTo>
                    <a:pt x="35497" y="117"/>
                  </a:lnTo>
                  <a:lnTo>
                    <a:pt x="34597" y="82"/>
                  </a:lnTo>
                  <a:lnTo>
                    <a:pt x="33698" y="53"/>
                  </a:lnTo>
                  <a:lnTo>
                    <a:pt x="32799" y="30"/>
                  </a:lnTo>
                  <a:lnTo>
                    <a:pt x="31900" y="12"/>
                  </a:lnTo>
                  <a:lnTo>
                    <a:pt x="310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8"/>
            <p:cNvSpPr/>
            <p:nvPr/>
          </p:nvSpPr>
          <p:spPr>
            <a:xfrm flipH="1">
              <a:off x="4287874" y="2720169"/>
              <a:ext cx="1165535" cy="1599648"/>
            </a:xfrm>
            <a:custGeom>
              <a:avLst/>
              <a:gdLst/>
              <a:ahLst/>
              <a:cxnLst/>
              <a:rect l="l" t="t" r="r" b="b"/>
              <a:pathLst>
                <a:path w="110034" h="55839" extrusionOk="0">
                  <a:moveTo>
                    <a:pt x="31987" y="0"/>
                  </a:moveTo>
                  <a:lnTo>
                    <a:pt x="31123" y="12"/>
                  </a:lnTo>
                  <a:lnTo>
                    <a:pt x="30258" y="29"/>
                  </a:lnTo>
                  <a:lnTo>
                    <a:pt x="29394" y="58"/>
                  </a:lnTo>
                  <a:lnTo>
                    <a:pt x="28529" y="93"/>
                  </a:lnTo>
                  <a:lnTo>
                    <a:pt x="27682" y="134"/>
                  </a:lnTo>
                  <a:lnTo>
                    <a:pt x="26818" y="187"/>
                  </a:lnTo>
                  <a:lnTo>
                    <a:pt x="25970" y="251"/>
                  </a:lnTo>
                  <a:lnTo>
                    <a:pt x="25123" y="327"/>
                  </a:lnTo>
                  <a:lnTo>
                    <a:pt x="24276" y="402"/>
                  </a:lnTo>
                  <a:lnTo>
                    <a:pt x="23446" y="496"/>
                  </a:lnTo>
                  <a:lnTo>
                    <a:pt x="22599" y="595"/>
                  </a:lnTo>
                  <a:lnTo>
                    <a:pt x="21769" y="706"/>
                  </a:lnTo>
                  <a:lnTo>
                    <a:pt x="20939" y="828"/>
                  </a:lnTo>
                  <a:lnTo>
                    <a:pt x="20109" y="962"/>
                  </a:lnTo>
                  <a:lnTo>
                    <a:pt x="19297" y="1102"/>
                  </a:lnTo>
                  <a:lnTo>
                    <a:pt x="18484" y="1260"/>
                  </a:lnTo>
                  <a:lnTo>
                    <a:pt x="16409" y="1668"/>
                  </a:lnTo>
                  <a:lnTo>
                    <a:pt x="14144" y="2128"/>
                  </a:lnTo>
                  <a:lnTo>
                    <a:pt x="9251" y="3125"/>
                  </a:lnTo>
                  <a:lnTo>
                    <a:pt x="4358" y="4128"/>
                  </a:lnTo>
                  <a:lnTo>
                    <a:pt x="2076" y="4583"/>
                  </a:lnTo>
                  <a:lnTo>
                    <a:pt x="1" y="4997"/>
                  </a:lnTo>
                  <a:lnTo>
                    <a:pt x="744" y="4857"/>
                  </a:lnTo>
                  <a:lnTo>
                    <a:pt x="1505" y="4723"/>
                  </a:lnTo>
                  <a:lnTo>
                    <a:pt x="2266" y="4595"/>
                  </a:lnTo>
                  <a:lnTo>
                    <a:pt x="3044" y="4478"/>
                  </a:lnTo>
                  <a:lnTo>
                    <a:pt x="3822" y="4373"/>
                  </a:lnTo>
                  <a:lnTo>
                    <a:pt x="4617" y="4268"/>
                  </a:lnTo>
                  <a:lnTo>
                    <a:pt x="5413" y="4175"/>
                  </a:lnTo>
                  <a:lnTo>
                    <a:pt x="6225" y="4093"/>
                  </a:lnTo>
                  <a:lnTo>
                    <a:pt x="7038" y="4012"/>
                  </a:lnTo>
                  <a:lnTo>
                    <a:pt x="7851" y="3942"/>
                  </a:lnTo>
                  <a:lnTo>
                    <a:pt x="8681" y="3877"/>
                  </a:lnTo>
                  <a:lnTo>
                    <a:pt x="9510" y="3819"/>
                  </a:lnTo>
                  <a:lnTo>
                    <a:pt x="10358" y="3772"/>
                  </a:lnTo>
                  <a:lnTo>
                    <a:pt x="11188" y="3726"/>
                  </a:lnTo>
                  <a:lnTo>
                    <a:pt x="12035" y="3691"/>
                  </a:lnTo>
                  <a:lnTo>
                    <a:pt x="12882" y="3662"/>
                  </a:lnTo>
                  <a:lnTo>
                    <a:pt x="13746" y="3638"/>
                  </a:lnTo>
                  <a:lnTo>
                    <a:pt x="14594" y="3621"/>
                  </a:lnTo>
                  <a:lnTo>
                    <a:pt x="15458" y="3615"/>
                  </a:lnTo>
                  <a:lnTo>
                    <a:pt x="16323" y="3609"/>
                  </a:lnTo>
                  <a:lnTo>
                    <a:pt x="17187" y="3609"/>
                  </a:lnTo>
                  <a:lnTo>
                    <a:pt x="18052" y="3621"/>
                  </a:lnTo>
                  <a:lnTo>
                    <a:pt x="18916" y="3633"/>
                  </a:lnTo>
                  <a:lnTo>
                    <a:pt x="19798" y="3656"/>
                  </a:lnTo>
                  <a:lnTo>
                    <a:pt x="20662" y="3679"/>
                  </a:lnTo>
                  <a:lnTo>
                    <a:pt x="21527" y="3708"/>
                  </a:lnTo>
                  <a:lnTo>
                    <a:pt x="22409" y="3749"/>
                  </a:lnTo>
                  <a:lnTo>
                    <a:pt x="23273" y="3790"/>
                  </a:lnTo>
                  <a:lnTo>
                    <a:pt x="24138" y="3837"/>
                  </a:lnTo>
                  <a:lnTo>
                    <a:pt x="25019" y="3889"/>
                  </a:lnTo>
                  <a:lnTo>
                    <a:pt x="25884" y="3947"/>
                  </a:lnTo>
                  <a:lnTo>
                    <a:pt x="26748" y="4012"/>
                  </a:lnTo>
                  <a:lnTo>
                    <a:pt x="27613" y="4076"/>
                  </a:lnTo>
                  <a:lnTo>
                    <a:pt x="28460" y="4146"/>
                  </a:lnTo>
                  <a:lnTo>
                    <a:pt x="29325" y="4227"/>
                  </a:lnTo>
                  <a:lnTo>
                    <a:pt x="30172" y="4303"/>
                  </a:lnTo>
                  <a:lnTo>
                    <a:pt x="31019" y="4391"/>
                  </a:lnTo>
                  <a:lnTo>
                    <a:pt x="31866" y="4478"/>
                  </a:lnTo>
                  <a:lnTo>
                    <a:pt x="32713" y="4571"/>
                  </a:lnTo>
                  <a:lnTo>
                    <a:pt x="33543" y="4670"/>
                  </a:lnTo>
                  <a:lnTo>
                    <a:pt x="34373" y="4769"/>
                  </a:lnTo>
                  <a:lnTo>
                    <a:pt x="35203" y="4874"/>
                  </a:lnTo>
                  <a:lnTo>
                    <a:pt x="36016" y="4985"/>
                  </a:lnTo>
                  <a:lnTo>
                    <a:pt x="36828" y="5096"/>
                  </a:lnTo>
                  <a:lnTo>
                    <a:pt x="37641" y="5213"/>
                  </a:lnTo>
                  <a:lnTo>
                    <a:pt x="38436" y="5335"/>
                  </a:lnTo>
                  <a:lnTo>
                    <a:pt x="39232" y="5457"/>
                  </a:lnTo>
                  <a:lnTo>
                    <a:pt x="40010" y="5580"/>
                  </a:lnTo>
                  <a:lnTo>
                    <a:pt x="40788" y="5708"/>
                  </a:lnTo>
                  <a:lnTo>
                    <a:pt x="41549" y="5842"/>
                  </a:lnTo>
                  <a:lnTo>
                    <a:pt x="42309" y="5976"/>
                  </a:lnTo>
                  <a:lnTo>
                    <a:pt x="43053" y="6111"/>
                  </a:lnTo>
                  <a:lnTo>
                    <a:pt x="43796" y="6250"/>
                  </a:lnTo>
                  <a:lnTo>
                    <a:pt x="44522" y="6390"/>
                  </a:lnTo>
                  <a:lnTo>
                    <a:pt x="45231" y="6536"/>
                  </a:lnTo>
                  <a:lnTo>
                    <a:pt x="45940" y="6682"/>
                  </a:lnTo>
                  <a:lnTo>
                    <a:pt x="46632" y="6828"/>
                  </a:lnTo>
                  <a:lnTo>
                    <a:pt x="47306" y="6979"/>
                  </a:lnTo>
                  <a:lnTo>
                    <a:pt x="47980" y="7131"/>
                  </a:lnTo>
                  <a:lnTo>
                    <a:pt x="48637" y="7282"/>
                  </a:lnTo>
                  <a:lnTo>
                    <a:pt x="49277" y="7440"/>
                  </a:lnTo>
                  <a:lnTo>
                    <a:pt x="49917" y="7597"/>
                  </a:lnTo>
                  <a:lnTo>
                    <a:pt x="50522" y="7755"/>
                  </a:lnTo>
                  <a:lnTo>
                    <a:pt x="51127" y="7918"/>
                  </a:lnTo>
                  <a:lnTo>
                    <a:pt x="52562" y="8309"/>
                  </a:lnTo>
                  <a:lnTo>
                    <a:pt x="53980" y="8711"/>
                  </a:lnTo>
                  <a:lnTo>
                    <a:pt x="55381" y="9125"/>
                  </a:lnTo>
                  <a:lnTo>
                    <a:pt x="56746" y="9545"/>
                  </a:lnTo>
                  <a:lnTo>
                    <a:pt x="58095" y="9970"/>
                  </a:lnTo>
                  <a:lnTo>
                    <a:pt x="59426" y="10408"/>
                  </a:lnTo>
                  <a:lnTo>
                    <a:pt x="60740" y="10857"/>
                  </a:lnTo>
                  <a:lnTo>
                    <a:pt x="62020" y="11306"/>
                  </a:lnTo>
                  <a:lnTo>
                    <a:pt x="63282" y="11766"/>
                  </a:lnTo>
                  <a:lnTo>
                    <a:pt x="64527" y="12233"/>
                  </a:lnTo>
                  <a:lnTo>
                    <a:pt x="65754" y="12711"/>
                  </a:lnTo>
                  <a:lnTo>
                    <a:pt x="66947" y="13189"/>
                  </a:lnTo>
                  <a:lnTo>
                    <a:pt x="68123" y="13679"/>
                  </a:lnTo>
                  <a:lnTo>
                    <a:pt x="69282" y="14174"/>
                  </a:lnTo>
                  <a:lnTo>
                    <a:pt x="70423" y="14676"/>
                  </a:lnTo>
                  <a:lnTo>
                    <a:pt x="71529" y="15183"/>
                  </a:lnTo>
                  <a:lnTo>
                    <a:pt x="72601" y="15690"/>
                  </a:lnTo>
                  <a:lnTo>
                    <a:pt x="73673" y="16209"/>
                  </a:lnTo>
                  <a:lnTo>
                    <a:pt x="74711" y="16734"/>
                  </a:lnTo>
                  <a:lnTo>
                    <a:pt x="75731" y="17264"/>
                  </a:lnTo>
                  <a:lnTo>
                    <a:pt x="76716" y="17795"/>
                  </a:lnTo>
                  <a:lnTo>
                    <a:pt x="77684" y="18331"/>
                  </a:lnTo>
                  <a:lnTo>
                    <a:pt x="78635" y="18874"/>
                  </a:lnTo>
                  <a:lnTo>
                    <a:pt x="79552" y="19422"/>
                  </a:lnTo>
                  <a:lnTo>
                    <a:pt x="80451" y="19970"/>
                  </a:lnTo>
                  <a:lnTo>
                    <a:pt x="81333" y="20524"/>
                  </a:lnTo>
                  <a:lnTo>
                    <a:pt x="82180" y="21083"/>
                  </a:lnTo>
                  <a:lnTo>
                    <a:pt x="83010" y="21643"/>
                  </a:lnTo>
                  <a:lnTo>
                    <a:pt x="83805" y="22209"/>
                  </a:lnTo>
                  <a:lnTo>
                    <a:pt x="84583" y="22774"/>
                  </a:lnTo>
                  <a:lnTo>
                    <a:pt x="85327" y="23340"/>
                  </a:lnTo>
                  <a:lnTo>
                    <a:pt x="86053" y="23917"/>
                  </a:lnTo>
                  <a:lnTo>
                    <a:pt x="86762" y="24488"/>
                  </a:lnTo>
                  <a:lnTo>
                    <a:pt x="87436" y="25071"/>
                  </a:lnTo>
                  <a:lnTo>
                    <a:pt x="88093" y="25660"/>
                  </a:lnTo>
                  <a:lnTo>
                    <a:pt x="88733" y="26255"/>
                  </a:lnTo>
                  <a:lnTo>
                    <a:pt x="89355" y="26861"/>
                  </a:lnTo>
                  <a:lnTo>
                    <a:pt x="89943" y="27474"/>
                  </a:lnTo>
                  <a:lnTo>
                    <a:pt x="90496" y="28092"/>
                  </a:lnTo>
                  <a:lnTo>
                    <a:pt x="91015" y="28715"/>
                  </a:lnTo>
                  <a:lnTo>
                    <a:pt x="91516" y="29339"/>
                  </a:lnTo>
                  <a:lnTo>
                    <a:pt x="91966" y="29969"/>
                  </a:lnTo>
                  <a:lnTo>
                    <a:pt x="92398" y="30605"/>
                  </a:lnTo>
                  <a:lnTo>
                    <a:pt x="92779" y="31246"/>
                  </a:lnTo>
                  <a:lnTo>
                    <a:pt x="92951" y="31561"/>
                  </a:lnTo>
                  <a:lnTo>
                    <a:pt x="93124" y="31881"/>
                  </a:lnTo>
                  <a:lnTo>
                    <a:pt x="93280" y="32202"/>
                  </a:lnTo>
                  <a:lnTo>
                    <a:pt x="93418" y="32529"/>
                  </a:lnTo>
                  <a:lnTo>
                    <a:pt x="93557" y="32849"/>
                  </a:lnTo>
                  <a:lnTo>
                    <a:pt x="93678" y="33170"/>
                  </a:lnTo>
                  <a:lnTo>
                    <a:pt x="93781" y="33491"/>
                  </a:lnTo>
                  <a:lnTo>
                    <a:pt x="93868" y="33817"/>
                  </a:lnTo>
                  <a:lnTo>
                    <a:pt x="93954" y="34138"/>
                  </a:lnTo>
                  <a:lnTo>
                    <a:pt x="94023" y="34458"/>
                  </a:lnTo>
                  <a:lnTo>
                    <a:pt x="94093" y="34785"/>
                  </a:lnTo>
                  <a:lnTo>
                    <a:pt x="94144" y="35106"/>
                  </a:lnTo>
                  <a:lnTo>
                    <a:pt x="94162" y="35426"/>
                  </a:lnTo>
                  <a:lnTo>
                    <a:pt x="94196" y="35747"/>
                  </a:lnTo>
                  <a:lnTo>
                    <a:pt x="94196" y="36068"/>
                  </a:lnTo>
                  <a:lnTo>
                    <a:pt x="94179" y="36394"/>
                  </a:lnTo>
                  <a:lnTo>
                    <a:pt x="94162" y="36715"/>
                  </a:lnTo>
                  <a:lnTo>
                    <a:pt x="94127" y="37036"/>
                  </a:lnTo>
                  <a:lnTo>
                    <a:pt x="94075" y="37350"/>
                  </a:lnTo>
                  <a:lnTo>
                    <a:pt x="94006" y="37671"/>
                  </a:lnTo>
                  <a:lnTo>
                    <a:pt x="93920" y="37992"/>
                  </a:lnTo>
                  <a:lnTo>
                    <a:pt x="93816" y="38307"/>
                  </a:lnTo>
                  <a:lnTo>
                    <a:pt x="93712" y="38621"/>
                  </a:lnTo>
                  <a:lnTo>
                    <a:pt x="93574" y="38936"/>
                  </a:lnTo>
                  <a:lnTo>
                    <a:pt x="93436" y="39251"/>
                  </a:lnTo>
                  <a:lnTo>
                    <a:pt x="93263" y="39566"/>
                  </a:lnTo>
                  <a:lnTo>
                    <a:pt x="93090" y="39881"/>
                  </a:lnTo>
                  <a:lnTo>
                    <a:pt x="92882" y="40190"/>
                  </a:lnTo>
                  <a:lnTo>
                    <a:pt x="92675" y="40499"/>
                  </a:lnTo>
                  <a:lnTo>
                    <a:pt x="92433" y="40808"/>
                  </a:lnTo>
                  <a:lnTo>
                    <a:pt x="92191" y="41117"/>
                  </a:lnTo>
                  <a:lnTo>
                    <a:pt x="91914" y="41420"/>
                  </a:lnTo>
                  <a:lnTo>
                    <a:pt x="91620" y="41723"/>
                  </a:lnTo>
                  <a:lnTo>
                    <a:pt x="91326" y="42027"/>
                  </a:lnTo>
                  <a:lnTo>
                    <a:pt x="90998" y="42330"/>
                  </a:lnTo>
                  <a:lnTo>
                    <a:pt x="90652" y="42627"/>
                  </a:lnTo>
                  <a:lnTo>
                    <a:pt x="90289" y="42924"/>
                  </a:lnTo>
                  <a:lnTo>
                    <a:pt x="89908" y="43222"/>
                  </a:lnTo>
                  <a:lnTo>
                    <a:pt x="89511" y="43513"/>
                  </a:lnTo>
                  <a:lnTo>
                    <a:pt x="89079" y="43805"/>
                  </a:lnTo>
                  <a:lnTo>
                    <a:pt x="88767" y="44003"/>
                  </a:lnTo>
                  <a:lnTo>
                    <a:pt x="88421" y="44213"/>
                  </a:lnTo>
                  <a:lnTo>
                    <a:pt x="88024" y="44435"/>
                  </a:lnTo>
                  <a:lnTo>
                    <a:pt x="87609" y="44662"/>
                  </a:lnTo>
                  <a:lnTo>
                    <a:pt x="86710" y="45140"/>
                  </a:lnTo>
                  <a:lnTo>
                    <a:pt x="85776" y="45630"/>
                  </a:lnTo>
                  <a:lnTo>
                    <a:pt x="84860" y="46120"/>
                  </a:lnTo>
                  <a:lnTo>
                    <a:pt x="84445" y="46359"/>
                  </a:lnTo>
                  <a:lnTo>
                    <a:pt x="84047" y="46586"/>
                  </a:lnTo>
                  <a:lnTo>
                    <a:pt x="83684" y="46813"/>
                  </a:lnTo>
                  <a:lnTo>
                    <a:pt x="83356" y="47023"/>
                  </a:lnTo>
                  <a:lnTo>
                    <a:pt x="83096" y="47222"/>
                  </a:lnTo>
                  <a:lnTo>
                    <a:pt x="82871" y="47408"/>
                  </a:lnTo>
                  <a:lnTo>
                    <a:pt x="82750" y="47536"/>
                  </a:lnTo>
                  <a:lnTo>
                    <a:pt x="82647" y="47688"/>
                  </a:lnTo>
                  <a:lnTo>
                    <a:pt x="82526" y="47851"/>
                  </a:lnTo>
                  <a:lnTo>
                    <a:pt x="82422" y="48032"/>
                  </a:lnTo>
                  <a:lnTo>
                    <a:pt x="82318" y="48219"/>
                  </a:lnTo>
                  <a:lnTo>
                    <a:pt x="82232" y="48417"/>
                  </a:lnTo>
                  <a:lnTo>
                    <a:pt x="82059" y="48825"/>
                  </a:lnTo>
                  <a:lnTo>
                    <a:pt x="81938" y="49233"/>
                  </a:lnTo>
                  <a:lnTo>
                    <a:pt x="81903" y="49431"/>
                  </a:lnTo>
                  <a:lnTo>
                    <a:pt x="81869" y="49624"/>
                  </a:lnTo>
                  <a:lnTo>
                    <a:pt x="81851" y="49799"/>
                  </a:lnTo>
                  <a:lnTo>
                    <a:pt x="81851" y="49968"/>
                  </a:lnTo>
                  <a:lnTo>
                    <a:pt x="81851" y="50113"/>
                  </a:lnTo>
                  <a:lnTo>
                    <a:pt x="81886" y="50242"/>
                  </a:lnTo>
                  <a:lnTo>
                    <a:pt x="81955" y="50422"/>
                  </a:lnTo>
                  <a:lnTo>
                    <a:pt x="82024" y="50603"/>
                  </a:lnTo>
                  <a:lnTo>
                    <a:pt x="82197" y="50959"/>
                  </a:lnTo>
                  <a:lnTo>
                    <a:pt x="82387" y="51309"/>
                  </a:lnTo>
                  <a:lnTo>
                    <a:pt x="82612" y="51659"/>
                  </a:lnTo>
                  <a:lnTo>
                    <a:pt x="82871" y="52008"/>
                  </a:lnTo>
                  <a:lnTo>
                    <a:pt x="83131" y="52352"/>
                  </a:lnTo>
                  <a:lnTo>
                    <a:pt x="83684" y="53040"/>
                  </a:lnTo>
                  <a:lnTo>
                    <a:pt x="84255" y="53728"/>
                  </a:lnTo>
                  <a:lnTo>
                    <a:pt x="84514" y="54072"/>
                  </a:lnTo>
                  <a:lnTo>
                    <a:pt x="84756" y="54422"/>
                  </a:lnTo>
                  <a:lnTo>
                    <a:pt x="84998" y="54772"/>
                  </a:lnTo>
                  <a:lnTo>
                    <a:pt x="85188" y="55122"/>
                  </a:lnTo>
                  <a:lnTo>
                    <a:pt x="85361" y="55478"/>
                  </a:lnTo>
                  <a:lnTo>
                    <a:pt x="85430" y="55658"/>
                  </a:lnTo>
                  <a:lnTo>
                    <a:pt x="85500" y="55839"/>
                  </a:lnTo>
                  <a:lnTo>
                    <a:pt x="86278" y="55699"/>
                  </a:lnTo>
                  <a:lnTo>
                    <a:pt x="87194" y="55542"/>
                  </a:lnTo>
                  <a:lnTo>
                    <a:pt x="88214" y="55373"/>
                  </a:lnTo>
                  <a:lnTo>
                    <a:pt x="89321" y="55192"/>
                  </a:lnTo>
                  <a:lnTo>
                    <a:pt x="91707" y="54807"/>
                  </a:lnTo>
                  <a:lnTo>
                    <a:pt x="92934" y="54603"/>
                  </a:lnTo>
                  <a:lnTo>
                    <a:pt x="94162" y="54393"/>
                  </a:lnTo>
                  <a:lnTo>
                    <a:pt x="95372" y="54177"/>
                  </a:lnTo>
                  <a:lnTo>
                    <a:pt x="95943" y="54067"/>
                  </a:lnTo>
                  <a:lnTo>
                    <a:pt x="96513" y="53950"/>
                  </a:lnTo>
                  <a:lnTo>
                    <a:pt x="97066" y="53839"/>
                  </a:lnTo>
                  <a:lnTo>
                    <a:pt x="97585" y="53723"/>
                  </a:lnTo>
                  <a:lnTo>
                    <a:pt x="98087" y="53612"/>
                  </a:lnTo>
                  <a:lnTo>
                    <a:pt x="98553" y="53495"/>
                  </a:lnTo>
                  <a:lnTo>
                    <a:pt x="99003" y="53379"/>
                  </a:lnTo>
                  <a:lnTo>
                    <a:pt x="99418" y="53262"/>
                  </a:lnTo>
                  <a:lnTo>
                    <a:pt x="99781" y="53139"/>
                  </a:lnTo>
                  <a:lnTo>
                    <a:pt x="100109" y="53023"/>
                  </a:lnTo>
                  <a:lnTo>
                    <a:pt x="100403" y="52906"/>
                  </a:lnTo>
                  <a:lnTo>
                    <a:pt x="100663" y="52784"/>
                  </a:lnTo>
                  <a:lnTo>
                    <a:pt x="100766" y="52726"/>
                  </a:lnTo>
                  <a:lnTo>
                    <a:pt x="100853" y="52667"/>
                  </a:lnTo>
                  <a:lnTo>
                    <a:pt x="100939" y="52609"/>
                  </a:lnTo>
                  <a:lnTo>
                    <a:pt x="101009" y="52551"/>
                  </a:lnTo>
                  <a:lnTo>
                    <a:pt x="101112" y="52440"/>
                  </a:lnTo>
                  <a:lnTo>
                    <a:pt x="101199" y="52329"/>
                  </a:lnTo>
                  <a:lnTo>
                    <a:pt x="101285" y="52218"/>
                  </a:lnTo>
                  <a:lnTo>
                    <a:pt x="101354" y="52107"/>
                  </a:lnTo>
                  <a:lnTo>
                    <a:pt x="101406" y="51991"/>
                  </a:lnTo>
                  <a:lnTo>
                    <a:pt x="101458" y="51874"/>
                  </a:lnTo>
                  <a:lnTo>
                    <a:pt x="101475" y="51758"/>
                  </a:lnTo>
                  <a:lnTo>
                    <a:pt x="101510" y="51641"/>
                  </a:lnTo>
                  <a:lnTo>
                    <a:pt x="101527" y="51402"/>
                  </a:lnTo>
                  <a:lnTo>
                    <a:pt x="101510" y="51157"/>
                  </a:lnTo>
                  <a:lnTo>
                    <a:pt x="101441" y="50906"/>
                  </a:lnTo>
                  <a:lnTo>
                    <a:pt x="101372" y="50656"/>
                  </a:lnTo>
                  <a:lnTo>
                    <a:pt x="101251" y="50405"/>
                  </a:lnTo>
                  <a:lnTo>
                    <a:pt x="101112" y="50148"/>
                  </a:lnTo>
                  <a:lnTo>
                    <a:pt x="100957" y="49886"/>
                  </a:lnTo>
                  <a:lnTo>
                    <a:pt x="100784" y="49624"/>
                  </a:lnTo>
                  <a:lnTo>
                    <a:pt x="100594" y="49361"/>
                  </a:lnTo>
                  <a:lnTo>
                    <a:pt x="100386" y="49099"/>
                  </a:lnTo>
                  <a:lnTo>
                    <a:pt x="99971" y="48568"/>
                  </a:lnTo>
                  <a:lnTo>
                    <a:pt x="99539" y="48038"/>
                  </a:lnTo>
                  <a:lnTo>
                    <a:pt x="99124" y="47507"/>
                  </a:lnTo>
                  <a:lnTo>
                    <a:pt x="98934" y="47245"/>
                  </a:lnTo>
                  <a:lnTo>
                    <a:pt x="98761" y="46982"/>
                  </a:lnTo>
                  <a:lnTo>
                    <a:pt x="98605" y="46720"/>
                  </a:lnTo>
                  <a:lnTo>
                    <a:pt x="98467" y="46464"/>
                  </a:lnTo>
                  <a:lnTo>
                    <a:pt x="98363" y="46213"/>
                  </a:lnTo>
                  <a:lnTo>
                    <a:pt x="98277" y="45956"/>
                  </a:lnTo>
                  <a:lnTo>
                    <a:pt x="98225" y="45711"/>
                  </a:lnTo>
                  <a:lnTo>
                    <a:pt x="98190" y="45467"/>
                  </a:lnTo>
                  <a:lnTo>
                    <a:pt x="98208" y="45227"/>
                  </a:lnTo>
                  <a:lnTo>
                    <a:pt x="98242" y="45105"/>
                  </a:lnTo>
                  <a:lnTo>
                    <a:pt x="98277" y="44988"/>
                  </a:lnTo>
                  <a:lnTo>
                    <a:pt x="98311" y="44872"/>
                  </a:lnTo>
                  <a:lnTo>
                    <a:pt x="98363" y="44755"/>
                  </a:lnTo>
                  <a:lnTo>
                    <a:pt x="98432" y="44644"/>
                  </a:lnTo>
                  <a:lnTo>
                    <a:pt x="98519" y="44534"/>
                  </a:lnTo>
                  <a:lnTo>
                    <a:pt x="98623" y="44411"/>
                  </a:lnTo>
                  <a:lnTo>
                    <a:pt x="98744" y="44295"/>
                  </a:lnTo>
                  <a:lnTo>
                    <a:pt x="98899" y="44172"/>
                  </a:lnTo>
                  <a:lnTo>
                    <a:pt x="99055" y="44050"/>
                  </a:lnTo>
                  <a:lnTo>
                    <a:pt x="99245" y="43927"/>
                  </a:lnTo>
                  <a:lnTo>
                    <a:pt x="99452" y="43799"/>
                  </a:lnTo>
                  <a:lnTo>
                    <a:pt x="99677" y="43677"/>
                  </a:lnTo>
                  <a:lnTo>
                    <a:pt x="99919" y="43554"/>
                  </a:lnTo>
                  <a:lnTo>
                    <a:pt x="100421" y="43298"/>
                  </a:lnTo>
                  <a:lnTo>
                    <a:pt x="100991" y="43041"/>
                  </a:lnTo>
                  <a:lnTo>
                    <a:pt x="101579" y="42784"/>
                  </a:lnTo>
                  <a:lnTo>
                    <a:pt x="102184" y="42528"/>
                  </a:lnTo>
                  <a:lnTo>
                    <a:pt x="103412" y="42003"/>
                  </a:lnTo>
                  <a:lnTo>
                    <a:pt x="104017" y="41741"/>
                  </a:lnTo>
                  <a:lnTo>
                    <a:pt x="104605" y="41478"/>
                  </a:lnTo>
                  <a:lnTo>
                    <a:pt x="105141" y="41210"/>
                  </a:lnTo>
                  <a:lnTo>
                    <a:pt x="105400" y="41082"/>
                  </a:lnTo>
                  <a:lnTo>
                    <a:pt x="105642" y="40948"/>
                  </a:lnTo>
                  <a:lnTo>
                    <a:pt x="105867" y="40814"/>
                  </a:lnTo>
                  <a:lnTo>
                    <a:pt x="106074" y="40685"/>
                  </a:lnTo>
                  <a:lnTo>
                    <a:pt x="106265" y="40551"/>
                  </a:lnTo>
                  <a:lnTo>
                    <a:pt x="106438" y="40417"/>
                  </a:lnTo>
                  <a:lnTo>
                    <a:pt x="106680" y="40219"/>
                  </a:lnTo>
                  <a:lnTo>
                    <a:pt x="106922" y="40021"/>
                  </a:lnTo>
                  <a:lnTo>
                    <a:pt x="107354" y="39619"/>
                  </a:lnTo>
                  <a:lnTo>
                    <a:pt x="107752" y="39210"/>
                  </a:lnTo>
                  <a:lnTo>
                    <a:pt x="108115" y="38802"/>
                  </a:lnTo>
                  <a:lnTo>
                    <a:pt x="108443" y="38388"/>
                  </a:lnTo>
                  <a:lnTo>
                    <a:pt x="108720" y="37968"/>
                  </a:lnTo>
                  <a:lnTo>
                    <a:pt x="108979" y="37549"/>
                  </a:lnTo>
                  <a:lnTo>
                    <a:pt x="109221" y="37129"/>
                  </a:lnTo>
                  <a:lnTo>
                    <a:pt x="109411" y="36703"/>
                  </a:lnTo>
                  <a:lnTo>
                    <a:pt x="109584" y="36278"/>
                  </a:lnTo>
                  <a:lnTo>
                    <a:pt x="109723" y="35852"/>
                  </a:lnTo>
                  <a:lnTo>
                    <a:pt x="109826" y="35421"/>
                  </a:lnTo>
                  <a:lnTo>
                    <a:pt x="109913" y="34995"/>
                  </a:lnTo>
                  <a:lnTo>
                    <a:pt x="109982" y="34563"/>
                  </a:lnTo>
                  <a:lnTo>
                    <a:pt x="110017" y="34138"/>
                  </a:lnTo>
                  <a:lnTo>
                    <a:pt x="110034" y="33712"/>
                  </a:lnTo>
                  <a:lnTo>
                    <a:pt x="110017" y="33351"/>
                  </a:lnTo>
                  <a:lnTo>
                    <a:pt x="109999" y="32983"/>
                  </a:lnTo>
                  <a:lnTo>
                    <a:pt x="109965" y="32622"/>
                  </a:lnTo>
                  <a:lnTo>
                    <a:pt x="109913" y="32260"/>
                  </a:lnTo>
                  <a:lnTo>
                    <a:pt x="109844" y="31899"/>
                  </a:lnTo>
                  <a:lnTo>
                    <a:pt x="109775" y="31532"/>
                  </a:lnTo>
                  <a:lnTo>
                    <a:pt x="109671" y="31170"/>
                  </a:lnTo>
                  <a:lnTo>
                    <a:pt x="109567" y="30809"/>
                  </a:lnTo>
                  <a:lnTo>
                    <a:pt x="109446" y="30447"/>
                  </a:lnTo>
                  <a:lnTo>
                    <a:pt x="109308" y="30086"/>
                  </a:lnTo>
                  <a:lnTo>
                    <a:pt x="109152" y="29730"/>
                  </a:lnTo>
                  <a:lnTo>
                    <a:pt x="108996" y="29368"/>
                  </a:lnTo>
                  <a:lnTo>
                    <a:pt x="108824" y="29007"/>
                  </a:lnTo>
                  <a:lnTo>
                    <a:pt x="108633" y="28651"/>
                  </a:lnTo>
                  <a:lnTo>
                    <a:pt x="108426" y="28290"/>
                  </a:lnTo>
                  <a:lnTo>
                    <a:pt x="108218" y="27934"/>
                  </a:lnTo>
                  <a:lnTo>
                    <a:pt x="107994" y="27578"/>
                  </a:lnTo>
                  <a:lnTo>
                    <a:pt x="107769" y="27223"/>
                  </a:lnTo>
                  <a:lnTo>
                    <a:pt x="107510" y="26867"/>
                  </a:lnTo>
                  <a:lnTo>
                    <a:pt x="107250" y="26511"/>
                  </a:lnTo>
                  <a:lnTo>
                    <a:pt x="106991" y="26162"/>
                  </a:lnTo>
                  <a:lnTo>
                    <a:pt x="106714" y="25806"/>
                  </a:lnTo>
                  <a:lnTo>
                    <a:pt x="106420" y="25456"/>
                  </a:lnTo>
                  <a:lnTo>
                    <a:pt x="106126" y="25106"/>
                  </a:lnTo>
                  <a:lnTo>
                    <a:pt x="105487" y="24407"/>
                  </a:lnTo>
                  <a:lnTo>
                    <a:pt x="104830" y="23719"/>
                  </a:lnTo>
                  <a:lnTo>
                    <a:pt x="104121" y="23031"/>
                  </a:lnTo>
                  <a:lnTo>
                    <a:pt x="103395" y="22349"/>
                  </a:lnTo>
                  <a:lnTo>
                    <a:pt x="102738" y="21765"/>
                  </a:lnTo>
                  <a:lnTo>
                    <a:pt x="102046" y="21182"/>
                  </a:lnTo>
                  <a:lnTo>
                    <a:pt x="101337" y="20605"/>
                  </a:lnTo>
                  <a:lnTo>
                    <a:pt x="100594" y="20028"/>
                  </a:lnTo>
                  <a:lnTo>
                    <a:pt x="99833" y="19451"/>
                  </a:lnTo>
                  <a:lnTo>
                    <a:pt x="99037" y="18879"/>
                  </a:lnTo>
                  <a:lnTo>
                    <a:pt x="98225" y="18314"/>
                  </a:lnTo>
                  <a:lnTo>
                    <a:pt x="97378" y="17748"/>
                  </a:lnTo>
                  <a:lnTo>
                    <a:pt x="96513" y="17188"/>
                  </a:lnTo>
                  <a:lnTo>
                    <a:pt x="95631" y="16629"/>
                  </a:lnTo>
                  <a:lnTo>
                    <a:pt x="94715" y="16075"/>
                  </a:lnTo>
                  <a:lnTo>
                    <a:pt x="93764" y="15527"/>
                  </a:lnTo>
                  <a:lnTo>
                    <a:pt x="92796" y="14985"/>
                  </a:lnTo>
                  <a:lnTo>
                    <a:pt x="91810" y="14448"/>
                  </a:lnTo>
                  <a:lnTo>
                    <a:pt x="90790" y="13912"/>
                  </a:lnTo>
                  <a:lnTo>
                    <a:pt x="89753" y="13381"/>
                  </a:lnTo>
                  <a:lnTo>
                    <a:pt x="88698" y="12856"/>
                  </a:lnTo>
                  <a:lnTo>
                    <a:pt x="87609" y="12343"/>
                  </a:lnTo>
                  <a:lnTo>
                    <a:pt x="86502" y="11830"/>
                  </a:lnTo>
                  <a:lnTo>
                    <a:pt x="85361" y="11323"/>
                  </a:lnTo>
                  <a:lnTo>
                    <a:pt x="84220" y="10827"/>
                  </a:lnTo>
                  <a:lnTo>
                    <a:pt x="83044" y="10332"/>
                  </a:lnTo>
                  <a:lnTo>
                    <a:pt x="81834" y="9848"/>
                  </a:lnTo>
                  <a:lnTo>
                    <a:pt x="80624" y="9370"/>
                  </a:lnTo>
                  <a:lnTo>
                    <a:pt x="79379" y="8898"/>
                  </a:lnTo>
                  <a:lnTo>
                    <a:pt x="78099" y="8431"/>
                  </a:lnTo>
                  <a:lnTo>
                    <a:pt x="76820" y="7976"/>
                  </a:lnTo>
                  <a:lnTo>
                    <a:pt x="75506" y="7527"/>
                  </a:lnTo>
                  <a:lnTo>
                    <a:pt x="74175" y="7084"/>
                  </a:lnTo>
                  <a:lnTo>
                    <a:pt x="72826" y="6653"/>
                  </a:lnTo>
                  <a:lnTo>
                    <a:pt x="71460" y="6227"/>
                  </a:lnTo>
                  <a:lnTo>
                    <a:pt x="70077" y="5813"/>
                  </a:lnTo>
                  <a:lnTo>
                    <a:pt x="68815" y="5452"/>
                  </a:lnTo>
                  <a:lnTo>
                    <a:pt x="67518" y="5090"/>
                  </a:lnTo>
                  <a:lnTo>
                    <a:pt x="66187" y="4735"/>
                  </a:lnTo>
                  <a:lnTo>
                    <a:pt x="64804" y="4379"/>
                  </a:lnTo>
                  <a:lnTo>
                    <a:pt x="63368" y="4023"/>
                  </a:lnTo>
                  <a:lnTo>
                    <a:pt x="61916" y="3679"/>
                  </a:lnTo>
                  <a:lnTo>
                    <a:pt x="60429" y="3335"/>
                  </a:lnTo>
                  <a:lnTo>
                    <a:pt x="58908" y="3009"/>
                  </a:lnTo>
                  <a:lnTo>
                    <a:pt x="58130" y="2845"/>
                  </a:lnTo>
                  <a:lnTo>
                    <a:pt x="57352" y="2682"/>
                  </a:lnTo>
                  <a:lnTo>
                    <a:pt x="56574" y="2525"/>
                  </a:lnTo>
                  <a:lnTo>
                    <a:pt x="55778" y="2373"/>
                  </a:lnTo>
                  <a:lnTo>
                    <a:pt x="54983" y="2222"/>
                  </a:lnTo>
                  <a:lnTo>
                    <a:pt x="54170" y="2076"/>
                  </a:lnTo>
                  <a:lnTo>
                    <a:pt x="53358" y="1930"/>
                  </a:lnTo>
                  <a:lnTo>
                    <a:pt x="52545" y="1790"/>
                  </a:lnTo>
                  <a:lnTo>
                    <a:pt x="51715" y="1656"/>
                  </a:lnTo>
                  <a:lnTo>
                    <a:pt x="50885" y="1522"/>
                  </a:lnTo>
                  <a:lnTo>
                    <a:pt x="50055" y="1394"/>
                  </a:lnTo>
                  <a:lnTo>
                    <a:pt x="49225" y="1271"/>
                  </a:lnTo>
                  <a:lnTo>
                    <a:pt x="48378" y="1155"/>
                  </a:lnTo>
                  <a:lnTo>
                    <a:pt x="47531" y="1038"/>
                  </a:lnTo>
                  <a:lnTo>
                    <a:pt x="46684" y="933"/>
                  </a:lnTo>
                  <a:lnTo>
                    <a:pt x="45836" y="828"/>
                  </a:lnTo>
                  <a:lnTo>
                    <a:pt x="44989" y="729"/>
                  </a:lnTo>
                  <a:lnTo>
                    <a:pt x="44125" y="636"/>
                  </a:lnTo>
                  <a:lnTo>
                    <a:pt x="43260" y="548"/>
                  </a:lnTo>
                  <a:lnTo>
                    <a:pt x="42413" y="467"/>
                  </a:lnTo>
                  <a:lnTo>
                    <a:pt x="41549" y="391"/>
                  </a:lnTo>
                  <a:lnTo>
                    <a:pt x="40684" y="321"/>
                  </a:lnTo>
                  <a:lnTo>
                    <a:pt x="39802" y="257"/>
                  </a:lnTo>
                  <a:lnTo>
                    <a:pt x="38938" y="198"/>
                  </a:lnTo>
                  <a:lnTo>
                    <a:pt x="38073" y="152"/>
                  </a:lnTo>
                  <a:lnTo>
                    <a:pt x="37209" y="105"/>
                  </a:lnTo>
                  <a:lnTo>
                    <a:pt x="36327" y="70"/>
                  </a:lnTo>
                  <a:lnTo>
                    <a:pt x="35463" y="41"/>
                  </a:lnTo>
                  <a:lnTo>
                    <a:pt x="34598" y="18"/>
                  </a:lnTo>
                  <a:lnTo>
                    <a:pt x="33716" y="6"/>
                  </a:lnTo>
                  <a:lnTo>
                    <a:pt x="328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8"/>
            <p:cNvSpPr/>
            <p:nvPr/>
          </p:nvSpPr>
          <p:spPr>
            <a:xfrm flipH="1">
              <a:off x="4791335" y="3579365"/>
              <a:ext cx="122163" cy="155355"/>
            </a:xfrm>
            <a:custGeom>
              <a:avLst/>
              <a:gdLst/>
              <a:ahLst/>
              <a:cxnLst/>
              <a:rect l="l" t="t" r="r" b="b"/>
              <a:pathLst>
                <a:path w="11533" h="5423" fill="none" extrusionOk="0">
                  <a:moveTo>
                    <a:pt x="5706" y="321"/>
                  </a:moveTo>
                  <a:lnTo>
                    <a:pt x="5706" y="321"/>
                  </a:lnTo>
                  <a:lnTo>
                    <a:pt x="5966" y="373"/>
                  </a:lnTo>
                  <a:lnTo>
                    <a:pt x="6225" y="432"/>
                  </a:lnTo>
                  <a:lnTo>
                    <a:pt x="6467" y="496"/>
                  </a:lnTo>
                  <a:lnTo>
                    <a:pt x="6709" y="560"/>
                  </a:lnTo>
                  <a:lnTo>
                    <a:pt x="6951" y="636"/>
                  </a:lnTo>
                  <a:lnTo>
                    <a:pt x="7193" y="717"/>
                  </a:lnTo>
                  <a:lnTo>
                    <a:pt x="7435" y="799"/>
                  </a:lnTo>
                  <a:lnTo>
                    <a:pt x="7677" y="887"/>
                  </a:lnTo>
                  <a:lnTo>
                    <a:pt x="7902" y="980"/>
                  </a:lnTo>
                  <a:lnTo>
                    <a:pt x="8127" y="1079"/>
                  </a:lnTo>
                  <a:lnTo>
                    <a:pt x="8559" y="1277"/>
                  </a:lnTo>
                  <a:lnTo>
                    <a:pt x="8974" y="1499"/>
                  </a:lnTo>
                  <a:lnTo>
                    <a:pt x="9372" y="1720"/>
                  </a:lnTo>
                  <a:lnTo>
                    <a:pt x="9752" y="1959"/>
                  </a:lnTo>
                  <a:lnTo>
                    <a:pt x="10081" y="2198"/>
                  </a:lnTo>
                  <a:lnTo>
                    <a:pt x="10392" y="2443"/>
                  </a:lnTo>
                  <a:lnTo>
                    <a:pt x="10686" y="2694"/>
                  </a:lnTo>
                  <a:lnTo>
                    <a:pt x="10928" y="2945"/>
                  </a:lnTo>
                  <a:lnTo>
                    <a:pt x="11135" y="3190"/>
                  </a:lnTo>
                  <a:lnTo>
                    <a:pt x="11291" y="3440"/>
                  </a:lnTo>
                  <a:lnTo>
                    <a:pt x="11429" y="3679"/>
                  </a:lnTo>
                  <a:lnTo>
                    <a:pt x="11464" y="3796"/>
                  </a:lnTo>
                  <a:lnTo>
                    <a:pt x="11498" y="3913"/>
                  </a:lnTo>
                  <a:lnTo>
                    <a:pt x="11516" y="4023"/>
                  </a:lnTo>
                  <a:lnTo>
                    <a:pt x="11533" y="4134"/>
                  </a:lnTo>
                  <a:lnTo>
                    <a:pt x="11533" y="4239"/>
                  </a:lnTo>
                  <a:lnTo>
                    <a:pt x="11516" y="4344"/>
                  </a:lnTo>
                  <a:lnTo>
                    <a:pt x="11481" y="4449"/>
                  </a:lnTo>
                  <a:lnTo>
                    <a:pt x="11446" y="4542"/>
                  </a:lnTo>
                  <a:lnTo>
                    <a:pt x="11395" y="4641"/>
                  </a:lnTo>
                  <a:lnTo>
                    <a:pt x="11325" y="4729"/>
                  </a:lnTo>
                  <a:lnTo>
                    <a:pt x="11239" y="4816"/>
                  </a:lnTo>
                  <a:lnTo>
                    <a:pt x="11135" y="4898"/>
                  </a:lnTo>
                  <a:lnTo>
                    <a:pt x="11032" y="4974"/>
                  </a:lnTo>
                  <a:lnTo>
                    <a:pt x="10911" y="5044"/>
                  </a:lnTo>
                  <a:lnTo>
                    <a:pt x="10755" y="5108"/>
                  </a:lnTo>
                  <a:lnTo>
                    <a:pt x="10599" y="5172"/>
                  </a:lnTo>
                  <a:lnTo>
                    <a:pt x="10426" y="5224"/>
                  </a:lnTo>
                  <a:lnTo>
                    <a:pt x="10236" y="5271"/>
                  </a:lnTo>
                  <a:lnTo>
                    <a:pt x="10029" y="5318"/>
                  </a:lnTo>
                  <a:lnTo>
                    <a:pt x="9804" y="5353"/>
                  </a:lnTo>
                  <a:lnTo>
                    <a:pt x="9562" y="5382"/>
                  </a:lnTo>
                  <a:lnTo>
                    <a:pt x="9303" y="5405"/>
                  </a:lnTo>
                  <a:lnTo>
                    <a:pt x="9026" y="5417"/>
                  </a:lnTo>
                  <a:lnTo>
                    <a:pt x="8732" y="5423"/>
                  </a:lnTo>
                  <a:lnTo>
                    <a:pt x="8421" y="5423"/>
                  </a:lnTo>
                  <a:lnTo>
                    <a:pt x="8075" y="5417"/>
                  </a:lnTo>
                  <a:lnTo>
                    <a:pt x="7729" y="5399"/>
                  </a:lnTo>
                  <a:lnTo>
                    <a:pt x="7366" y="5376"/>
                  </a:lnTo>
                  <a:lnTo>
                    <a:pt x="6968" y="5341"/>
                  </a:lnTo>
                  <a:lnTo>
                    <a:pt x="6553" y="5300"/>
                  </a:lnTo>
                  <a:lnTo>
                    <a:pt x="6121" y="5248"/>
                  </a:lnTo>
                  <a:lnTo>
                    <a:pt x="5672" y="5184"/>
                  </a:lnTo>
                  <a:lnTo>
                    <a:pt x="5672" y="5184"/>
                  </a:lnTo>
                  <a:lnTo>
                    <a:pt x="5378" y="5137"/>
                  </a:lnTo>
                  <a:lnTo>
                    <a:pt x="5084" y="5085"/>
                  </a:lnTo>
                  <a:lnTo>
                    <a:pt x="4807" y="5026"/>
                  </a:lnTo>
                  <a:lnTo>
                    <a:pt x="4531" y="4962"/>
                  </a:lnTo>
                  <a:lnTo>
                    <a:pt x="4254" y="4892"/>
                  </a:lnTo>
                  <a:lnTo>
                    <a:pt x="3995" y="4810"/>
                  </a:lnTo>
                  <a:lnTo>
                    <a:pt x="3735" y="4729"/>
                  </a:lnTo>
                  <a:lnTo>
                    <a:pt x="3476" y="4641"/>
                  </a:lnTo>
                  <a:lnTo>
                    <a:pt x="3234" y="4548"/>
                  </a:lnTo>
                  <a:lnTo>
                    <a:pt x="2992" y="4455"/>
                  </a:lnTo>
                  <a:lnTo>
                    <a:pt x="2767" y="4356"/>
                  </a:lnTo>
                  <a:lnTo>
                    <a:pt x="2559" y="4251"/>
                  </a:lnTo>
                  <a:lnTo>
                    <a:pt x="2335" y="4140"/>
                  </a:lnTo>
                  <a:lnTo>
                    <a:pt x="2127" y="4029"/>
                  </a:lnTo>
                  <a:lnTo>
                    <a:pt x="1937" y="3918"/>
                  </a:lnTo>
                  <a:lnTo>
                    <a:pt x="1747" y="3796"/>
                  </a:lnTo>
                  <a:lnTo>
                    <a:pt x="1574" y="3679"/>
                  </a:lnTo>
                  <a:lnTo>
                    <a:pt x="1401" y="3557"/>
                  </a:lnTo>
                  <a:lnTo>
                    <a:pt x="1090" y="3306"/>
                  </a:lnTo>
                  <a:lnTo>
                    <a:pt x="813" y="3056"/>
                  </a:lnTo>
                  <a:lnTo>
                    <a:pt x="571" y="2793"/>
                  </a:lnTo>
                  <a:lnTo>
                    <a:pt x="381" y="2537"/>
                  </a:lnTo>
                  <a:lnTo>
                    <a:pt x="208" y="2274"/>
                  </a:lnTo>
                  <a:lnTo>
                    <a:pt x="104" y="2024"/>
                  </a:lnTo>
                  <a:lnTo>
                    <a:pt x="52" y="1895"/>
                  </a:lnTo>
                  <a:lnTo>
                    <a:pt x="18" y="1773"/>
                  </a:lnTo>
                  <a:lnTo>
                    <a:pt x="1" y="1650"/>
                  </a:lnTo>
                  <a:lnTo>
                    <a:pt x="1" y="1528"/>
                  </a:lnTo>
                  <a:lnTo>
                    <a:pt x="1" y="1411"/>
                  </a:lnTo>
                  <a:lnTo>
                    <a:pt x="1" y="1295"/>
                  </a:lnTo>
                  <a:lnTo>
                    <a:pt x="35" y="1184"/>
                  </a:lnTo>
                  <a:lnTo>
                    <a:pt x="70" y="1079"/>
                  </a:lnTo>
                  <a:lnTo>
                    <a:pt x="122" y="974"/>
                  </a:lnTo>
                  <a:lnTo>
                    <a:pt x="173" y="869"/>
                  </a:lnTo>
                  <a:lnTo>
                    <a:pt x="260" y="776"/>
                  </a:lnTo>
                  <a:lnTo>
                    <a:pt x="346" y="682"/>
                  </a:lnTo>
                  <a:lnTo>
                    <a:pt x="433" y="595"/>
                  </a:lnTo>
                  <a:lnTo>
                    <a:pt x="554" y="508"/>
                  </a:lnTo>
                  <a:lnTo>
                    <a:pt x="675" y="432"/>
                  </a:lnTo>
                  <a:lnTo>
                    <a:pt x="813" y="362"/>
                  </a:lnTo>
                  <a:lnTo>
                    <a:pt x="969" y="292"/>
                  </a:lnTo>
                  <a:lnTo>
                    <a:pt x="1124" y="234"/>
                  </a:lnTo>
                  <a:lnTo>
                    <a:pt x="1315" y="181"/>
                  </a:lnTo>
                  <a:lnTo>
                    <a:pt x="1505" y="134"/>
                  </a:lnTo>
                  <a:lnTo>
                    <a:pt x="1712" y="94"/>
                  </a:lnTo>
                  <a:lnTo>
                    <a:pt x="1920" y="59"/>
                  </a:lnTo>
                  <a:lnTo>
                    <a:pt x="2162" y="35"/>
                  </a:lnTo>
                  <a:lnTo>
                    <a:pt x="2404" y="12"/>
                  </a:lnTo>
                  <a:lnTo>
                    <a:pt x="2663" y="6"/>
                  </a:lnTo>
                  <a:lnTo>
                    <a:pt x="2940" y="0"/>
                  </a:lnTo>
                  <a:lnTo>
                    <a:pt x="3234" y="12"/>
                  </a:lnTo>
                  <a:lnTo>
                    <a:pt x="3545" y="24"/>
                  </a:lnTo>
                  <a:lnTo>
                    <a:pt x="3874" y="47"/>
                  </a:lnTo>
                  <a:lnTo>
                    <a:pt x="4202" y="82"/>
                  </a:lnTo>
                  <a:lnTo>
                    <a:pt x="4565" y="129"/>
                  </a:lnTo>
                  <a:lnTo>
                    <a:pt x="4928" y="181"/>
                  </a:lnTo>
                  <a:lnTo>
                    <a:pt x="5309" y="245"/>
                  </a:lnTo>
                  <a:lnTo>
                    <a:pt x="5706" y="32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flipH="1">
              <a:off x="5024656" y="3423178"/>
              <a:ext cx="122354" cy="155384"/>
            </a:xfrm>
            <a:custGeom>
              <a:avLst/>
              <a:gdLst/>
              <a:ahLst/>
              <a:cxnLst/>
              <a:rect l="l" t="t" r="r" b="b"/>
              <a:pathLst>
                <a:path w="11551" h="5424" extrusionOk="0">
                  <a:moveTo>
                    <a:pt x="2681" y="1"/>
                  </a:moveTo>
                  <a:lnTo>
                    <a:pt x="2422" y="12"/>
                  </a:lnTo>
                  <a:lnTo>
                    <a:pt x="2162" y="30"/>
                  </a:lnTo>
                  <a:lnTo>
                    <a:pt x="1937" y="59"/>
                  </a:lnTo>
                  <a:lnTo>
                    <a:pt x="1713" y="88"/>
                  </a:lnTo>
                  <a:lnTo>
                    <a:pt x="1505" y="129"/>
                  </a:lnTo>
                  <a:lnTo>
                    <a:pt x="1315" y="176"/>
                  </a:lnTo>
                  <a:lnTo>
                    <a:pt x="1142" y="234"/>
                  </a:lnTo>
                  <a:lnTo>
                    <a:pt x="969" y="292"/>
                  </a:lnTo>
                  <a:lnTo>
                    <a:pt x="831" y="356"/>
                  </a:lnTo>
                  <a:lnTo>
                    <a:pt x="693" y="432"/>
                  </a:lnTo>
                  <a:lnTo>
                    <a:pt x="572" y="508"/>
                  </a:lnTo>
                  <a:lnTo>
                    <a:pt x="451" y="590"/>
                  </a:lnTo>
                  <a:lnTo>
                    <a:pt x="347" y="677"/>
                  </a:lnTo>
                  <a:lnTo>
                    <a:pt x="260" y="770"/>
                  </a:lnTo>
                  <a:lnTo>
                    <a:pt x="191" y="870"/>
                  </a:lnTo>
                  <a:lnTo>
                    <a:pt x="139" y="969"/>
                  </a:lnTo>
                  <a:lnTo>
                    <a:pt x="87" y="1074"/>
                  </a:lnTo>
                  <a:lnTo>
                    <a:pt x="53" y="1184"/>
                  </a:lnTo>
                  <a:lnTo>
                    <a:pt x="18" y="1295"/>
                  </a:lnTo>
                  <a:lnTo>
                    <a:pt x="1" y="1412"/>
                  </a:lnTo>
                  <a:lnTo>
                    <a:pt x="1" y="1528"/>
                  </a:lnTo>
                  <a:lnTo>
                    <a:pt x="18" y="1645"/>
                  </a:lnTo>
                  <a:lnTo>
                    <a:pt x="36" y="1767"/>
                  </a:lnTo>
                  <a:lnTo>
                    <a:pt x="70" y="1896"/>
                  </a:lnTo>
                  <a:lnTo>
                    <a:pt x="105" y="2018"/>
                  </a:lnTo>
                  <a:lnTo>
                    <a:pt x="226" y="2275"/>
                  </a:lnTo>
                  <a:lnTo>
                    <a:pt x="381" y="2531"/>
                  </a:lnTo>
                  <a:lnTo>
                    <a:pt x="589" y="2794"/>
                  </a:lnTo>
                  <a:lnTo>
                    <a:pt x="831" y="3050"/>
                  </a:lnTo>
                  <a:lnTo>
                    <a:pt x="1108" y="3307"/>
                  </a:lnTo>
                  <a:lnTo>
                    <a:pt x="1419" y="3557"/>
                  </a:lnTo>
                  <a:lnTo>
                    <a:pt x="1592" y="3680"/>
                  </a:lnTo>
                  <a:lnTo>
                    <a:pt x="1765" y="3796"/>
                  </a:lnTo>
                  <a:lnTo>
                    <a:pt x="1955" y="3913"/>
                  </a:lnTo>
                  <a:lnTo>
                    <a:pt x="2145" y="4030"/>
                  </a:lnTo>
                  <a:lnTo>
                    <a:pt x="2352" y="4140"/>
                  </a:lnTo>
                  <a:lnTo>
                    <a:pt x="2560" y="4245"/>
                  </a:lnTo>
                  <a:lnTo>
                    <a:pt x="2785" y="4350"/>
                  </a:lnTo>
                  <a:lnTo>
                    <a:pt x="3009" y="4455"/>
                  </a:lnTo>
                  <a:lnTo>
                    <a:pt x="3251" y="4549"/>
                  </a:lnTo>
                  <a:lnTo>
                    <a:pt x="3494" y="4642"/>
                  </a:lnTo>
                  <a:lnTo>
                    <a:pt x="3736" y="4729"/>
                  </a:lnTo>
                  <a:lnTo>
                    <a:pt x="3995" y="4811"/>
                  </a:lnTo>
                  <a:lnTo>
                    <a:pt x="4254" y="4887"/>
                  </a:lnTo>
                  <a:lnTo>
                    <a:pt x="4531" y="4957"/>
                  </a:lnTo>
                  <a:lnTo>
                    <a:pt x="4808" y="5027"/>
                  </a:lnTo>
                  <a:lnTo>
                    <a:pt x="5102" y="5085"/>
                  </a:lnTo>
                  <a:lnTo>
                    <a:pt x="5395" y="5137"/>
                  </a:lnTo>
                  <a:lnTo>
                    <a:pt x="5689" y="5184"/>
                  </a:lnTo>
                  <a:lnTo>
                    <a:pt x="6139" y="5242"/>
                  </a:lnTo>
                  <a:lnTo>
                    <a:pt x="6571" y="5295"/>
                  </a:lnTo>
                  <a:lnTo>
                    <a:pt x="6986" y="5342"/>
                  </a:lnTo>
                  <a:lnTo>
                    <a:pt x="7366" y="5377"/>
                  </a:lnTo>
                  <a:lnTo>
                    <a:pt x="7747" y="5400"/>
                  </a:lnTo>
                  <a:lnTo>
                    <a:pt x="8093" y="5417"/>
                  </a:lnTo>
                  <a:lnTo>
                    <a:pt x="8421" y="5423"/>
                  </a:lnTo>
                  <a:lnTo>
                    <a:pt x="8732" y="5423"/>
                  </a:lnTo>
                  <a:lnTo>
                    <a:pt x="9044" y="5417"/>
                  </a:lnTo>
                  <a:lnTo>
                    <a:pt x="9320" y="5400"/>
                  </a:lnTo>
                  <a:lnTo>
                    <a:pt x="9580" y="5377"/>
                  </a:lnTo>
                  <a:lnTo>
                    <a:pt x="9822" y="5347"/>
                  </a:lnTo>
                  <a:lnTo>
                    <a:pt x="10046" y="5312"/>
                  </a:lnTo>
                  <a:lnTo>
                    <a:pt x="10254" y="5272"/>
                  </a:lnTo>
                  <a:lnTo>
                    <a:pt x="10444" y="5225"/>
                  </a:lnTo>
                  <a:lnTo>
                    <a:pt x="10617" y="5167"/>
                  </a:lnTo>
                  <a:lnTo>
                    <a:pt x="10773" y="5108"/>
                  </a:lnTo>
                  <a:lnTo>
                    <a:pt x="10911" y="5044"/>
                  </a:lnTo>
                  <a:lnTo>
                    <a:pt x="11049" y="4968"/>
                  </a:lnTo>
                  <a:lnTo>
                    <a:pt x="11153" y="4893"/>
                  </a:lnTo>
                  <a:lnTo>
                    <a:pt x="11257" y="4811"/>
                  </a:lnTo>
                  <a:lnTo>
                    <a:pt x="11343" y="4729"/>
                  </a:lnTo>
                  <a:lnTo>
                    <a:pt x="11395" y="4636"/>
                  </a:lnTo>
                  <a:lnTo>
                    <a:pt x="11464" y="4543"/>
                  </a:lnTo>
                  <a:lnTo>
                    <a:pt x="11499" y="4444"/>
                  </a:lnTo>
                  <a:lnTo>
                    <a:pt x="11533" y="4345"/>
                  </a:lnTo>
                  <a:lnTo>
                    <a:pt x="11551" y="4240"/>
                  </a:lnTo>
                  <a:lnTo>
                    <a:pt x="11551" y="4135"/>
                  </a:lnTo>
                  <a:lnTo>
                    <a:pt x="11533" y="4024"/>
                  </a:lnTo>
                  <a:lnTo>
                    <a:pt x="11516" y="3907"/>
                  </a:lnTo>
                  <a:lnTo>
                    <a:pt x="11481" y="3791"/>
                  </a:lnTo>
                  <a:lnTo>
                    <a:pt x="11430" y="3674"/>
                  </a:lnTo>
                  <a:lnTo>
                    <a:pt x="11309" y="3435"/>
                  </a:lnTo>
                  <a:lnTo>
                    <a:pt x="11136" y="3190"/>
                  </a:lnTo>
                  <a:lnTo>
                    <a:pt x="10928" y="2945"/>
                  </a:lnTo>
                  <a:lnTo>
                    <a:pt x="10686" y="2694"/>
                  </a:lnTo>
                  <a:lnTo>
                    <a:pt x="10409" y="2444"/>
                  </a:lnTo>
                  <a:lnTo>
                    <a:pt x="10098" y="2199"/>
                  </a:lnTo>
                  <a:lnTo>
                    <a:pt x="9752" y="1954"/>
                  </a:lnTo>
                  <a:lnTo>
                    <a:pt x="9389" y="1721"/>
                  </a:lnTo>
                  <a:lnTo>
                    <a:pt x="8992" y="1493"/>
                  </a:lnTo>
                  <a:lnTo>
                    <a:pt x="8577" y="1278"/>
                  </a:lnTo>
                  <a:lnTo>
                    <a:pt x="8145" y="1074"/>
                  </a:lnTo>
                  <a:lnTo>
                    <a:pt x="7902" y="980"/>
                  </a:lnTo>
                  <a:lnTo>
                    <a:pt x="7678" y="887"/>
                  </a:lnTo>
                  <a:lnTo>
                    <a:pt x="7453" y="800"/>
                  </a:lnTo>
                  <a:lnTo>
                    <a:pt x="7211" y="712"/>
                  </a:lnTo>
                  <a:lnTo>
                    <a:pt x="6969" y="636"/>
                  </a:lnTo>
                  <a:lnTo>
                    <a:pt x="6727" y="561"/>
                  </a:lnTo>
                  <a:lnTo>
                    <a:pt x="6485" y="491"/>
                  </a:lnTo>
                  <a:lnTo>
                    <a:pt x="6225" y="426"/>
                  </a:lnTo>
                  <a:lnTo>
                    <a:pt x="5983" y="368"/>
                  </a:lnTo>
                  <a:lnTo>
                    <a:pt x="5724" y="316"/>
                  </a:lnTo>
                  <a:lnTo>
                    <a:pt x="5326" y="246"/>
                  </a:lnTo>
                  <a:lnTo>
                    <a:pt x="4946" y="182"/>
                  </a:lnTo>
                  <a:lnTo>
                    <a:pt x="4566" y="123"/>
                  </a:lnTo>
                  <a:lnTo>
                    <a:pt x="4220" y="82"/>
                  </a:lnTo>
                  <a:lnTo>
                    <a:pt x="3874" y="47"/>
                  </a:lnTo>
                  <a:lnTo>
                    <a:pt x="3563" y="24"/>
                  </a:lnTo>
                  <a:lnTo>
                    <a:pt x="3251" y="7"/>
                  </a:lnTo>
                  <a:lnTo>
                    <a:pt x="29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flipH="1">
              <a:off x="4791335" y="3579365"/>
              <a:ext cx="122163" cy="155355"/>
            </a:xfrm>
            <a:custGeom>
              <a:avLst/>
              <a:gdLst/>
              <a:ahLst/>
              <a:cxnLst/>
              <a:rect l="l" t="t" r="r" b="b"/>
              <a:pathLst>
                <a:path w="11533" h="5423" extrusionOk="0">
                  <a:moveTo>
                    <a:pt x="2940" y="0"/>
                  </a:moveTo>
                  <a:lnTo>
                    <a:pt x="2663" y="6"/>
                  </a:lnTo>
                  <a:lnTo>
                    <a:pt x="2404" y="12"/>
                  </a:lnTo>
                  <a:lnTo>
                    <a:pt x="2162" y="35"/>
                  </a:lnTo>
                  <a:lnTo>
                    <a:pt x="1920" y="59"/>
                  </a:lnTo>
                  <a:lnTo>
                    <a:pt x="1712" y="94"/>
                  </a:lnTo>
                  <a:lnTo>
                    <a:pt x="1505" y="134"/>
                  </a:lnTo>
                  <a:lnTo>
                    <a:pt x="1315" y="181"/>
                  </a:lnTo>
                  <a:lnTo>
                    <a:pt x="1124" y="234"/>
                  </a:lnTo>
                  <a:lnTo>
                    <a:pt x="969" y="292"/>
                  </a:lnTo>
                  <a:lnTo>
                    <a:pt x="813" y="362"/>
                  </a:lnTo>
                  <a:lnTo>
                    <a:pt x="675" y="432"/>
                  </a:lnTo>
                  <a:lnTo>
                    <a:pt x="554" y="508"/>
                  </a:lnTo>
                  <a:lnTo>
                    <a:pt x="433" y="595"/>
                  </a:lnTo>
                  <a:lnTo>
                    <a:pt x="346" y="682"/>
                  </a:lnTo>
                  <a:lnTo>
                    <a:pt x="260" y="776"/>
                  </a:lnTo>
                  <a:lnTo>
                    <a:pt x="173" y="869"/>
                  </a:lnTo>
                  <a:lnTo>
                    <a:pt x="122" y="974"/>
                  </a:lnTo>
                  <a:lnTo>
                    <a:pt x="70" y="1079"/>
                  </a:lnTo>
                  <a:lnTo>
                    <a:pt x="35" y="1184"/>
                  </a:lnTo>
                  <a:lnTo>
                    <a:pt x="1" y="1295"/>
                  </a:lnTo>
                  <a:lnTo>
                    <a:pt x="1" y="1411"/>
                  </a:lnTo>
                  <a:lnTo>
                    <a:pt x="1" y="1528"/>
                  </a:lnTo>
                  <a:lnTo>
                    <a:pt x="1" y="1650"/>
                  </a:lnTo>
                  <a:lnTo>
                    <a:pt x="18" y="1773"/>
                  </a:lnTo>
                  <a:lnTo>
                    <a:pt x="52" y="1895"/>
                  </a:lnTo>
                  <a:lnTo>
                    <a:pt x="104" y="2024"/>
                  </a:lnTo>
                  <a:lnTo>
                    <a:pt x="208" y="2274"/>
                  </a:lnTo>
                  <a:lnTo>
                    <a:pt x="381" y="2537"/>
                  </a:lnTo>
                  <a:lnTo>
                    <a:pt x="571" y="2793"/>
                  </a:lnTo>
                  <a:lnTo>
                    <a:pt x="813" y="3056"/>
                  </a:lnTo>
                  <a:lnTo>
                    <a:pt x="1090" y="3306"/>
                  </a:lnTo>
                  <a:lnTo>
                    <a:pt x="1401" y="3557"/>
                  </a:lnTo>
                  <a:lnTo>
                    <a:pt x="1574" y="3679"/>
                  </a:lnTo>
                  <a:lnTo>
                    <a:pt x="1747" y="3796"/>
                  </a:lnTo>
                  <a:lnTo>
                    <a:pt x="1937" y="3918"/>
                  </a:lnTo>
                  <a:lnTo>
                    <a:pt x="2127" y="4029"/>
                  </a:lnTo>
                  <a:lnTo>
                    <a:pt x="2335" y="4140"/>
                  </a:lnTo>
                  <a:lnTo>
                    <a:pt x="2559" y="4251"/>
                  </a:lnTo>
                  <a:lnTo>
                    <a:pt x="2767" y="4356"/>
                  </a:lnTo>
                  <a:lnTo>
                    <a:pt x="2992" y="4455"/>
                  </a:lnTo>
                  <a:lnTo>
                    <a:pt x="3234" y="4548"/>
                  </a:lnTo>
                  <a:lnTo>
                    <a:pt x="3476" y="4641"/>
                  </a:lnTo>
                  <a:lnTo>
                    <a:pt x="3735" y="4729"/>
                  </a:lnTo>
                  <a:lnTo>
                    <a:pt x="3995" y="4810"/>
                  </a:lnTo>
                  <a:lnTo>
                    <a:pt x="4254" y="4892"/>
                  </a:lnTo>
                  <a:lnTo>
                    <a:pt x="4531" y="4962"/>
                  </a:lnTo>
                  <a:lnTo>
                    <a:pt x="4807" y="5026"/>
                  </a:lnTo>
                  <a:lnTo>
                    <a:pt x="5084" y="5085"/>
                  </a:lnTo>
                  <a:lnTo>
                    <a:pt x="5378" y="5137"/>
                  </a:lnTo>
                  <a:lnTo>
                    <a:pt x="5672" y="5184"/>
                  </a:lnTo>
                  <a:lnTo>
                    <a:pt x="6121" y="5248"/>
                  </a:lnTo>
                  <a:lnTo>
                    <a:pt x="6553" y="5300"/>
                  </a:lnTo>
                  <a:lnTo>
                    <a:pt x="6968" y="5341"/>
                  </a:lnTo>
                  <a:lnTo>
                    <a:pt x="7366" y="5376"/>
                  </a:lnTo>
                  <a:lnTo>
                    <a:pt x="7729" y="5399"/>
                  </a:lnTo>
                  <a:lnTo>
                    <a:pt x="8075" y="5417"/>
                  </a:lnTo>
                  <a:lnTo>
                    <a:pt x="8421" y="5423"/>
                  </a:lnTo>
                  <a:lnTo>
                    <a:pt x="8732" y="5423"/>
                  </a:lnTo>
                  <a:lnTo>
                    <a:pt x="9026" y="5417"/>
                  </a:lnTo>
                  <a:lnTo>
                    <a:pt x="9303" y="5405"/>
                  </a:lnTo>
                  <a:lnTo>
                    <a:pt x="9562" y="5382"/>
                  </a:lnTo>
                  <a:lnTo>
                    <a:pt x="9804" y="5353"/>
                  </a:lnTo>
                  <a:lnTo>
                    <a:pt x="10029" y="5318"/>
                  </a:lnTo>
                  <a:lnTo>
                    <a:pt x="10236" y="5271"/>
                  </a:lnTo>
                  <a:lnTo>
                    <a:pt x="10426" y="5224"/>
                  </a:lnTo>
                  <a:lnTo>
                    <a:pt x="10599" y="5172"/>
                  </a:lnTo>
                  <a:lnTo>
                    <a:pt x="10755" y="5108"/>
                  </a:lnTo>
                  <a:lnTo>
                    <a:pt x="10911" y="5044"/>
                  </a:lnTo>
                  <a:lnTo>
                    <a:pt x="11032" y="4974"/>
                  </a:lnTo>
                  <a:lnTo>
                    <a:pt x="11135" y="4898"/>
                  </a:lnTo>
                  <a:lnTo>
                    <a:pt x="11239" y="4816"/>
                  </a:lnTo>
                  <a:lnTo>
                    <a:pt x="11325" y="4729"/>
                  </a:lnTo>
                  <a:lnTo>
                    <a:pt x="11395" y="4641"/>
                  </a:lnTo>
                  <a:lnTo>
                    <a:pt x="11446" y="4542"/>
                  </a:lnTo>
                  <a:lnTo>
                    <a:pt x="11481" y="4449"/>
                  </a:lnTo>
                  <a:lnTo>
                    <a:pt x="11516" y="4344"/>
                  </a:lnTo>
                  <a:lnTo>
                    <a:pt x="11533" y="4239"/>
                  </a:lnTo>
                  <a:lnTo>
                    <a:pt x="11533" y="4134"/>
                  </a:lnTo>
                  <a:lnTo>
                    <a:pt x="11516" y="4023"/>
                  </a:lnTo>
                  <a:lnTo>
                    <a:pt x="11498" y="3913"/>
                  </a:lnTo>
                  <a:lnTo>
                    <a:pt x="11464" y="3796"/>
                  </a:lnTo>
                  <a:lnTo>
                    <a:pt x="11429" y="3679"/>
                  </a:lnTo>
                  <a:lnTo>
                    <a:pt x="11291" y="3440"/>
                  </a:lnTo>
                  <a:lnTo>
                    <a:pt x="11135" y="3190"/>
                  </a:lnTo>
                  <a:lnTo>
                    <a:pt x="10928" y="2945"/>
                  </a:lnTo>
                  <a:lnTo>
                    <a:pt x="10686" y="2694"/>
                  </a:lnTo>
                  <a:lnTo>
                    <a:pt x="10392" y="2443"/>
                  </a:lnTo>
                  <a:lnTo>
                    <a:pt x="10081" y="2198"/>
                  </a:lnTo>
                  <a:lnTo>
                    <a:pt x="9752" y="1959"/>
                  </a:lnTo>
                  <a:lnTo>
                    <a:pt x="9372" y="1720"/>
                  </a:lnTo>
                  <a:lnTo>
                    <a:pt x="8974" y="1499"/>
                  </a:lnTo>
                  <a:lnTo>
                    <a:pt x="8559" y="1277"/>
                  </a:lnTo>
                  <a:lnTo>
                    <a:pt x="8127" y="1079"/>
                  </a:lnTo>
                  <a:lnTo>
                    <a:pt x="7902" y="980"/>
                  </a:lnTo>
                  <a:lnTo>
                    <a:pt x="7677" y="887"/>
                  </a:lnTo>
                  <a:lnTo>
                    <a:pt x="7435" y="799"/>
                  </a:lnTo>
                  <a:lnTo>
                    <a:pt x="7193" y="717"/>
                  </a:lnTo>
                  <a:lnTo>
                    <a:pt x="6951" y="636"/>
                  </a:lnTo>
                  <a:lnTo>
                    <a:pt x="6709" y="560"/>
                  </a:lnTo>
                  <a:lnTo>
                    <a:pt x="6467" y="496"/>
                  </a:lnTo>
                  <a:lnTo>
                    <a:pt x="6225" y="432"/>
                  </a:lnTo>
                  <a:lnTo>
                    <a:pt x="5966" y="373"/>
                  </a:lnTo>
                  <a:lnTo>
                    <a:pt x="5706" y="321"/>
                  </a:lnTo>
                  <a:lnTo>
                    <a:pt x="5309" y="245"/>
                  </a:lnTo>
                  <a:lnTo>
                    <a:pt x="4928" y="181"/>
                  </a:lnTo>
                  <a:lnTo>
                    <a:pt x="4565" y="129"/>
                  </a:lnTo>
                  <a:lnTo>
                    <a:pt x="4202" y="82"/>
                  </a:lnTo>
                  <a:lnTo>
                    <a:pt x="3874" y="47"/>
                  </a:lnTo>
                  <a:lnTo>
                    <a:pt x="3545" y="24"/>
                  </a:lnTo>
                  <a:lnTo>
                    <a:pt x="3234" y="12"/>
                  </a:lnTo>
                  <a:lnTo>
                    <a:pt x="29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flipH="1">
              <a:off x="5247353" y="3278709"/>
              <a:ext cx="122354" cy="155355"/>
            </a:xfrm>
            <a:custGeom>
              <a:avLst/>
              <a:gdLst/>
              <a:ahLst/>
              <a:cxnLst/>
              <a:rect l="l" t="t" r="r" b="b"/>
              <a:pathLst>
                <a:path w="11551" h="5423" fill="none" extrusionOk="0">
                  <a:moveTo>
                    <a:pt x="5723" y="315"/>
                  </a:moveTo>
                  <a:lnTo>
                    <a:pt x="5723" y="315"/>
                  </a:lnTo>
                  <a:lnTo>
                    <a:pt x="5983" y="368"/>
                  </a:lnTo>
                  <a:lnTo>
                    <a:pt x="6225" y="426"/>
                  </a:lnTo>
                  <a:lnTo>
                    <a:pt x="6484" y="490"/>
                  </a:lnTo>
                  <a:lnTo>
                    <a:pt x="6726" y="560"/>
                  </a:lnTo>
                  <a:lnTo>
                    <a:pt x="6968" y="636"/>
                  </a:lnTo>
                  <a:lnTo>
                    <a:pt x="7210" y="712"/>
                  </a:lnTo>
                  <a:lnTo>
                    <a:pt x="7452" y="799"/>
                  </a:lnTo>
                  <a:lnTo>
                    <a:pt x="7677" y="887"/>
                  </a:lnTo>
                  <a:lnTo>
                    <a:pt x="7919" y="980"/>
                  </a:lnTo>
                  <a:lnTo>
                    <a:pt x="8144" y="1073"/>
                  </a:lnTo>
                  <a:lnTo>
                    <a:pt x="8576" y="1277"/>
                  </a:lnTo>
                  <a:lnTo>
                    <a:pt x="8991" y="1493"/>
                  </a:lnTo>
                  <a:lnTo>
                    <a:pt x="9389" y="1720"/>
                  </a:lnTo>
                  <a:lnTo>
                    <a:pt x="9752" y="1954"/>
                  </a:lnTo>
                  <a:lnTo>
                    <a:pt x="10098" y="2198"/>
                  </a:lnTo>
                  <a:lnTo>
                    <a:pt x="10409" y="2443"/>
                  </a:lnTo>
                  <a:lnTo>
                    <a:pt x="10686" y="2688"/>
                  </a:lnTo>
                  <a:lnTo>
                    <a:pt x="10928" y="2939"/>
                  </a:lnTo>
                  <a:lnTo>
                    <a:pt x="11135" y="3190"/>
                  </a:lnTo>
                  <a:lnTo>
                    <a:pt x="11308" y="3435"/>
                  </a:lnTo>
                  <a:lnTo>
                    <a:pt x="11429" y="3674"/>
                  </a:lnTo>
                  <a:lnTo>
                    <a:pt x="11481" y="3790"/>
                  </a:lnTo>
                  <a:lnTo>
                    <a:pt x="11516" y="3907"/>
                  </a:lnTo>
                  <a:lnTo>
                    <a:pt x="11533" y="4018"/>
                  </a:lnTo>
                  <a:lnTo>
                    <a:pt x="11550" y="4128"/>
                  </a:lnTo>
                  <a:lnTo>
                    <a:pt x="11550" y="4239"/>
                  </a:lnTo>
                  <a:lnTo>
                    <a:pt x="11533" y="4344"/>
                  </a:lnTo>
                  <a:lnTo>
                    <a:pt x="11498" y="4443"/>
                  </a:lnTo>
                  <a:lnTo>
                    <a:pt x="11464" y="4542"/>
                  </a:lnTo>
                  <a:lnTo>
                    <a:pt x="11412" y="4636"/>
                  </a:lnTo>
                  <a:lnTo>
                    <a:pt x="11343" y="4723"/>
                  </a:lnTo>
                  <a:lnTo>
                    <a:pt x="11256" y="4811"/>
                  </a:lnTo>
                  <a:lnTo>
                    <a:pt x="11152" y="4892"/>
                  </a:lnTo>
                  <a:lnTo>
                    <a:pt x="11049" y="4968"/>
                  </a:lnTo>
                  <a:lnTo>
                    <a:pt x="10910" y="5038"/>
                  </a:lnTo>
                  <a:lnTo>
                    <a:pt x="10772" y="5108"/>
                  </a:lnTo>
                  <a:lnTo>
                    <a:pt x="10616" y="5166"/>
                  </a:lnTo>
                  <a:lnTo>
                    <a:pt x="10444" y="5219"/>
                  </a:lnTo>
                  <a:lnTo>
                    <a:pt x="10253" y="5271"/>
                  </a:lnTo>
                  <a:lnTo>
                    <a:pt x="10046" y="5312"/>
                  </a:lnTo>
                  <a:lnTo>
                    <a:pt x="9821" y="5347"/>
                  </a:lnTo>
                  <a:lnTo>
                    <a:pt x="9579" y="5376"/>
                  </a:lnTo>
                  <a:lnTo>
                    <a:pt x="9320" y="5399"/>
                  </a:lnTo>
                  <a:lnTo>
                    <a:pt x="9043" y="5417"/>
                  </a:lnTo>
                  <a:lnTo>
                    <a:pt x="8732" y="5423"/>
                  </a:lnTo>
                  <a:lnTo>
                    <a:pt x="8421" y="5423"/>
                  </a:lnTo>
                  <a:lnTo>
                    <a:pt x="8092" y="5411"/>
                  </a:lnTo>
                  <a:lnTo>
                    <a:pt x="7746" y="5399"/>
                  </a:lnTo>
                  <a:lnTo>
                    <a:pt x="7366" y="5370"/>
                  </a:lnTo>
                  <a:lnTo>
                    <a:pt x="6986" y="5341"/>
                  </a:lnTo>
                  <a:lnTo>
                    <a:pt x="6571" y="5294"/>
                  </a:lnTo>
                  <a:lnTo>
                    <a:pt x="6138" y="5242"/>
                  </a:lnTo>
                  <a:lnTo>
                    <a:pt x="5689" y="5184"/>
                  </a:lnTo>
                  <a:lnTo>
                    <a:pt x="5689" y="5184"/>
                  </a:lnTo>
                  <a:lnTo>
                    <a:pt x="5395" y="5137"/>
                  </a:lnTo>
                  <a:lnTo>
                    <a:pt x="5101" y="5085"/>
                  </a:lnTo>
                  <a:lnTo>
                    <a:pt x="4807" y="5020"/>
                  </a:lnTo>
                  <a:lnTo>
                    <a:pt x="4530" y="4956"/>
                  </a:lnTo>
                  <a:lnTo>
                    <a:pt x="4254" y="4886"/>
                  </a:lnTo>
                  <a:lnTo>
                    <a:pt x="3994" y="4811"/>
                  </a:lnTo>
                  <a:lnTo>
                    <a:pt x="3735" y="4729"/>
                  </a:lnTo>
                  <a:lnTo>
                    <a:pt x="3493" y="4641"/>
                  </a:lnTo>
                  <a:lnTo>
                    <a:pt x="3251" y="4548"/>
                  </a:lnTo>
                  <a:lnTo>
                    <a:pt x="3009" y="4449"/>
                  </a:lnTo>
                  <a:lnTo>
                    <a:pt x="2784" y="4350"/>
                  </a:lnTo>
                  <a:lnTo>
                    <a:pt x="2559" y="4245"/>
                  </a:lnTo>
                  <a:lnTo>
                    <a:pt x="2352" y="4140"/>
                  </a:lnTo>
                  <a:lnTo>
                    <a:pt x="2144" y="4029"/>
                  </a:lnTo>
                  <a:lnTo>
                    <a:pt x="1954" y="3913"/>
                  </a:lnTo>
                  <a:lnTo>
                    <a:pt x="1764" y="3796"/>
                  </a:lnTo>
                  <a:lnTo>
                    <a:pt x="1591" y="3674"/>
                  </a:lnTo>
                  <a:lnTo>
                    <a:pt x="1418" y="3551"/>
                  </a:lnTo>
                  <a:lnTo>
                    <a:pt x="1107" y="3306"/>
                  </a:lnTo>
                  <a:lnTo>
                    <a:pt x="830" y="3050"/>
                  </a:lnTo>
                  <a:lnTo>
                    <a:pt x="588" y="2793"/>
                  </a:lnTo>
                  <a:lnTo>
                    <a:pt x="381" y="2531"/>
                  </a:lnTo>
                  <a:lnTo>
                    <a:pt x="225" y="2274"/>
                  </a:lnTo>
                  <a:lnTo>
                    <a:pt x="104" y="2018"/>
                  </a:lnTo>
                  <a:lnTo>
                    <a:pt x="70" y="1889"/>
                  </a:lnTo>
                  <a:lnTo>
                    <a:pt x="35" y="1767"/>
                  </a:lnTo>
                  <a:lnTo>
                    <a:pt x="18" y="1645"/>
                  </a:lnTo>
                  <a:lnTo>
                    <a:pt x="0" y="1528"/>
                  </a:lnTo>
                  <a:lnTo>
                    <a:pt x="0" y="1406"/>
                  </a:lnTo>
                  <a:lnTo>
                    <a:pt x="18" y="1295"/>
                  </a:lnTo>
                  <a:lnTo>
                    <a:pt x="52" y="1184"/>
                  </a:lnTo>
                  <a:lnTo>
                    <a:pt x="87" y="1073"/>
                  </a:lnTo>
                  <a:lnTo>
                    <a:pt x="139" y="968"/>
                  </a:lnTo>
                  <a:lnTo>
                    <a:pt x="191" y="869"/>
                  </a:lnTo>
                  <a:lnTo>
                    <a:pt x="260" y="770"/>
                  </a:lnTo>
                  <a:lnTo>
                    <a:pt x="346" y="677"/>
                  </a:lnTo>
                  <a:lnTo>
                    <a:pt x="450" y="589"/>
                  </a:lnTo>
                  <a:lnTo>
                    <a:pt x="571" y="508"/>
                  </a:lnTo>
                  <a:lnTo>
                    <a:pt x="692" y="432"/>
                  </a:lnTo>
                  <a:lnTo>
                    <a:pt x="830" y="356"/>
                  </a:lnTo>
                  <a:lnTo>
                    <a:pt x="969" y="292"/>
                  </a:lnTo>
                  <a:lnTo>
                    <a:pt x="1142" y="234"/>
                  </a:lnTo>
                  <a:lnTo>
                    <a:pt x="1315" y="175"/>
                  </a:lnTo>
                  <a:lnTo>
                    <a:pt x="1505" y="129"/>
                  </a:lnTo>
                  <a:lnTo>
                    <a:pt x="1712" y="88"/>
                  </a:lnTo>
                  <a:lnTo>
                    <a:pt x="1937" y="53"/>
                  </a:lnTo>
                  <a:lnTo>
                    <a:pt x="2162" y="30"/>
                  </a:lnTo>
                  <a:lnTo>
                    <a:pt x="2421" y="12"/>
                  </a:lnTo>
                  <a:lnTo>
                    <a:pt x="2680" y="0"/>
                  </a:lnTo>
                  <a:lnTo>
                    <a:pt x="2957" y="0"/>
                  </a:lnTo>
                  <a:lnTo>
                    <a:pt x="3251" y="6"/>
                  </a:lnTo>
                  <a:lnTo>
                    <a:pt x="3562" y="24"/>
                  </a:lnTo>
                  <a:lnTo>
                    <a:pt x="3873" y="47"/>
                  </a:lnTo>
                  <a:lnTo>
                    <a:pt x="4219" y="82"/>
                  </a:lnTo>
                  <a:lnTo>
                    <a:pt x="4565" y="123"/>
                  </a:lnTo>
                  <a:lnTo>
                    <a:pt x="4945" y="175"/>
                  </a:lnTo>
                  <a:lnTo>
                    <a:pt x="5326" y="239"/>
                  </a:lnTo>
                  <a:lnTo>
                    <a:pt x="5723" y="315"/>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flipH="1">
              <a:off x="5247353" y="3278709"/>
              <a:ext cx="122354" cy="155355"/>
            </a:xfrm>
            <a:custGeom>
              <a:avLst/>
              <a:gdLst/>
              <a:ahLst/>
              <a:cxnLst/>
              <a:rect l="l" t="t" r="r" b="b"/>
              <a:pathLst>
                <a:path w="11551" h="5423" extrusionOk="0">
                  <a:moveTo>
                    <a:pt x="2680" y="0"/>
                  </a:moveTo>
                  <a:lnTo>
                    <a:pt x="2421" y="12"/>
                  </a:lnTo>
                  <a:lnTo>
                    <a:pt x="2162" y="30"/>
                  </a:lnTo>
                  <a:lnTo>
                    <a:pt x="1937" y="53"/>
                  </a:lnTo>
                  <a:lnTo>
                    <a:pt x="1712" y="88"/>
                  </a:lnTo>
                  <a:lnTo>
                    <a:pt x="1505" y="129"/>
                  </a:lnTo>
                  <a:lnTo>
                    <a:pt x="1315" y="175"/>
                  </a:lnTo>
                  <a:lnTo>
                    <a:pt x="1142" y="234"/>
                  </a:lnTo>
                  <a:lnTo>
                    <a:pt x="969" y="292"/>
                  </a:lnTo>
                  <a:lnTo>
                    <a:pt x="830" y="356"/>
                  </a:lnTo>
                  <a:lnTo>
                    <a:pt x="692" y="432"/>
                  </a:lnTo>
                  <a:lnTo>
                    <a:pt x="571" y="508"/>
                  </a:lnTo>
                  <a:lnTo>
                    <a:pt x="450" y="589"/>
                  </a:lnTo>
                  <a:lnTo>
                    <a:pt x="346" y="677"/>
                  </a:lnTo>
                  <a:lnTo>
                    <a:pt x="260" y="770"/>
                  </a:lnTo>
                  <a:lnTo>
                    <a:pt x="191" y="869"/>
                  </a:lnTo>
                  <a:lnTo>
                    <a:pt x="139" y="968"/>
                  </a:lnTo>
                  <a:lnTo>
                    <a:pt x="87" y="1073"/>
                  </a:lnTo>
                  <a:lnTo>
                    <a:pt x="52" y="1184"/>
                  </a:lnTo>
                  <a:lnTo>
                    <a:pt x="18" y="1295"/>
                  </a:lnTo>
                  <a:lnTo>
                    <a:pt x="0" y="1406"/>
                  </a:lnTo>
                  <a:lnTo>
                    <a:pt x="0" y="1528"/>
                  </a:lnTo>
                  <a:lnTo>
                    <a:pt x="18" y="1645"/>
                  </a:lnTo>
                  <a:lnTo>
                    <a:pt x="35" y="1767"/>
                  </a:lnTo>
                  <a:lnTo>
                    <a:pt x="70" y="1889"/>
                  </a:lnTo>
                  <a:lnTo>
                    <a:pt x="104" y="2018"/>
                  </a:lnTo>
                  <a:lnTo>
                    <a:pt x="225" y="2274"/>
                  </a:lnTo>
                  <a:lnTo>
                    <a:pt x="381" y="2531"/>
                  </a:lnTo>
                  <a:lnTo>
                    <a:pt x="588" y="2793"/>
                  </a:lnTo>
                  <a:lnTo>
                    <a:pt x="830" y="3050"/>
                  </a:lnTo>
                  <a:lnTo>
                    <a:pt x="1107" y="3306"/>
                  </a:lnTo>
                  <a:lnTo>
                    <a:pt x="1418" y="3551"/>
                  </a:lnTo>
                  <a:lnTo>
                    <a:pt x="1591" y="3674"/>
                  </a:lnTo>
                  <a:lnTo>
                    <a:pt x="1764" y="3796"/>
                  </a:lnTo>
                  <a:lnTo>
                    <a:pt x="1954" y="3913"/>
                  </a:lnTo>
                  <a:lnTo>
                    <a:pt x="2144" y="4029"/>
                  </a:lnTo>
                  <a:lnTo>
                    <a:pt x="2352" y="4140"/>
                  </a:lnTo>
                  <a:lnTo>
                    <a:pt x="2559" y="4245"/>
                  </a:lnTo>
                  <a:lnTo>
                    <a:pt x="2784" y="4350"/>
                  </a:lnTo>
                  <a:lnTo>
                    <a:pt x="3009" y="4449"/>
                  </a:lnTo>
                  <a:lnTo>
                    <a:pt x="3251" y="4548"/>
                  </a:lnTo>
                  <a:lnTo>
                    <a:pt x="3493" y="4641"/>
                  </a:lnTo>
                  <a:lnTo>
                    <a:pt x="3735" y="4729"/>
                  </a:lnTo>
                  <a:lnTo>
                    <a:pt x="3994" y="4811"/>
                  </a:lnTo>
                  <a:lnTo>
                    <a:pt x="4254" y="4886"/>
                  </a:lnTo>
                  <a:lnTo>
                    <a:pt x="4530" y="4956"/>
                  </a:lnTo>
                  <a:lnTo>
                    <a:pt x="4807" y="5020"/>
                  </a:lnTo>
                  <a:lnTo>
                    <a:pt x="5101" y="5085"/>
                  </a:lnTo>
                  <a:lnTo>
                    <a:pt x="5395" y="5137"/>
                  </a:lnTo>
                  <a:lnTo>
                    <a:pt x="5689" y="5184"/>
                  </a:lnTo>
                  <a:lnTo>
                    <a:pt x="6138" y="5242"/>
                  </a:lnTo>
                  <a:lnTo>
                    <a:pt x="6571" y="5294"/>
                  </a:lnTo>
                  <a:lnTo>
                    <a:pt x="6986" y="5341"/>
                  </a:lnTo>
                  <a:lnTo>
                    <a:pt x="7366" y="5370"/>
                  </a:lnTo>
                  <a:lnTo>
                    <a:pt x="7746" y="5399"/>
                  </a:lnTo>
                  <a:lnTo>
                    <a:pt x="8092" y="5411"/>
                  </a:lnTo>
                  <a:lnTo>
                    <a:pt x="8421" y="5423"/>
                  </a:lnTo>
                  <a:lnTo>
                    <a:pt x="8732" y="5423"/>
                  </a:lnTo>
                  <a:lnTo>
                    <a:pt x="9043" y="5417"/>
                  </a:lnTo>
                  <a:lnTo>
                    <a:pt x="9320" y="5399"/>
                  </a:lnTo>
                  <a:lnTo>
                    <a:pt x="9579" y="5376"/>
                  </a:lnTo>
                  <a:lnTo>
                    <a:pt x="9821" y="5347"/>
                  </a:lnTo>
                  <a:lnTo>
                    <a:pt x="10046" y="5312"/>
                  </a:lnTo>
                  <a:lnTo>
                    <a:pt x="10253" y="5271"/>
                  </a:lnTo>
                  <a:lnTo>
                    <a:pt x="10444" y="5219"/>
                  </a:lnTo>
                  <a:lnTo>
                    <a:pt x="10616" y="5166"/>
                  </a:lnTo>
                  <a:lnTo>
                    <a:pt x="10772" y="5108"/>
                  </a:lnTo>
                  <a:lnTo>
                    <a:pt x="10910" y="5038"/>
                  </a:lnTo>
                  <a:lnTo>
                    <a:pt x="11049" y="4968"/>
                  </a:lnTo>
                  <a:lnTo>
                    <a:pt x="11152" y="4892"/>
                  </a:lnTo>
                  <a:lnTo>
                    <a:pt x="11256" y="4811"/>
                  </a:lnTo>
                  <a:lnTo>
                    <a:pt x="11343" y="4723"/>
                  </a:lnTo>
                  <a:lnTo>
                    <a:pt x="11412" y="4636"/>
                  </a:lnTo>
                  <a:lnTo>
                    <a:pt x="11464" y="4542"/>
                  </a:lnTo>
                  <a:lnTo>
                    <a:pt x="11498" y="4443"/>
                  </a:lnTo>
                  <a:lnTo>
                    <a:pt x="11533" y="4344"/>
                  </a:lnTo>
                  <a:lnTo>
                    <a:pt x="11550" y="4239"/>
                  </a:lnTo>
                  <a:lnTo>
                    <a:pt x="11550" y="4128"/>
                  </a:lnTo>
                  <a:lnTo>
                    <a:pt x="11533" y="4018"/>
                  </a:lnTo>
                  <a:lnTo>
                    <a:pt x="11516" y="3907"/>
                  </a:lnTo>
                  <a:lnTo>
                    <a:pt x="11481" y="3790"/>
                  </a:lnTo>
                  <a:lnTo>
                    <a:pt x="11429" y="3674"/>
                  </a:lnTo>
                  <a:lnTo>
                    <a:pt x="11308" y="3435"/>
                  </a:lnTo>
                  <a:lnTo>
                    <a:pt x="11135" y="3190"/>
                  </a:lnTo>
                  <a:lnTo>
                    <a:pt x="10928" y="2939"/>
                  </a:lnTo>
                  <a:lnTo>
                    <a:pt x="10686" y="2688"/>
                  </a:lnTo>
                  <a:lnTo>
                    <a:pt x="10409" y="2443"/>
                  </a:lnTo>
                  <a:lnTo>
                    <a:pt x="10098" y="2198"/>
                  </a:lnTo>
                  <a:lnTo>
                    <a:pt x="9752" y="1954"/>
                  </a:lnTo>
                  <a:lnTo>
                    <a:pt x="9389" y="1720"/>
                  </a:lnTo>
                  <a:lnTo>
                    <a:pt x="8991" y="1493"/>
                  </a:lnTo>
                  <a:lnTo>
                    <a:pt x="8576" y="1277"/>
                  </a:lnTo>
                  <a:lnTo>
                    <a:pt x="8144" y="1073"/>
                  </a:lnTo>
                  <a:lnTo>
                    <a:pt x="7919" y="980"/>
                  </a:lnTo>
                  <a:lnTo>
                    <a:pt x="7677" y="887"/>
                  </a:lnTo>
                  <a:lnTo>
                    <a:pt x="7452" y="799"/>
                  </a:lnTo>
                  <a:lnTo>
                    <a:pt x="7210" y="712"/>
                  </a:lnTo>
                  <a:lnTo>
                    <a:pt x="6968" y="636"/>
                  </a:lnTo>
                  <a:lnTo>
                    <a:pt x="6726" y="560"/>
                  </a:lnTo>
                  <a:lnTo>
                    <a:pt x="6484" y="490"/>
                  </a:lnTo>
                  <a:lnTo>
                    <a:pt x="6225" y="426"/>
                  </a:lnTo>
                  <a:lnTo>
                    <a:pt x="5983" y="368"/>
                  </a:lnTo>
                  <a:lnTo>
                    <a:pt x="5723" y="315"/>
                  </a:lnTo>
                  <a:lnTo>
                    <a:pt x="5326" y="239"/>
                  </a:lnTo>
                  <a:lnTo>
                    <a:pt x="4945" y="175"/>
                  </a:lnTo>
                  <a:lnTo>
                    <a:pt x="4565" y="123"/>
                  </a:lnTo>
                  <a:lnTo>
                    <a:pt x="4219" y="82"/>
                  </a:lnTo>
                  <a:lnTo>
                    <a:pt x="3873" y="47"/>
                  </a:lnTo>
                  <a:lnTo>
                    <a:pt x="3562" y="24"/>
                  </a:lnTo>
                  <a:lnTo>
                    <a:pt x="3251" y="6"/>
                  </a:lnTo>
                  <a:lnTo>
                    <a:pt x="29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 name="Google Shape;277;p18"/>
          <p:cNvGrpSpPr/>
          <p:nvPr/>
        </p:nvGrpSpPr>
        <p:grpSpPr>
          <a:xfrm>
            <a:off x="6550018" y="2368337"/>
            <a:ext cx="1981529" cy="1521863"/>
            <a:chOff x="-2864960" y="2482295"/>
            <a:chExt cx="1583956" cy="1216420"/>
          </a:xfrm>
        </p:grpSpPr>
        <p:grpSp>
          <p:nvGrpSpPr>
            <p:cNvPr id="278" name="Google Shape;278;p18"/>
            <p:cNvGrpSpPr/>
            <p:nvPr/>
          </p:nvGrpSpPr>
          <p:grpSpPr>
            <a:xfrm>
              <a:off x="-2864960" y="2482295"/>
              <a:ext cx="1583956" cy="1216420"/>
              <a:chOff x="-2691874" y="940748"/>
              <a:chExt cx="2929996" cy="2250129"/>
            </a:xfrm>
          </p:grpSpPr>
          <p:sp>
            <p:nvSpPr>
              <p:cNvPr id="279" name="Google Shape;279;p18"/>
              <p:cNvSpPr/>
              <p:nvPr/>
            </p:nvSpPr>
            <p:spPr>
              <a:xfrm flipH="1">
                <a:off x="-651775" y="1176471"/>
                <a:ext cx="755478" cy="289655"/>
              </a:xfrm>
              <a:custGeom>
                <a:avLst/>
                <a:gdLst/>
                <a:ahLst/>
                <a:cxnLst/>
                <a:rect l="l" t="t" r="r" b="b"/>
                <a:pathLst>
                  <a:path w="71322" h="10111" extrusionOk="0">
                    <a:moveTo>
                      <a:pt x="45110" y="1"/>
                    </a:moveTo>
                    <a:lnTo>
                      <a:pt x="44505" y="12"/>
                    </a:lnTo>
                    <a:lnTo>
                      <a:pt x="43900" y="24"/>
                    </a:lnTo>
                    <a:lnTo>
                      <a:pt x="43295" y="42"/>
                    </a:lnTo>
                    <a:lnTo>
                      <a:pt x="42690" y="65"/>
                    </a:lnTo>
                    <a:lnTo>
                      <a:pt x="42085" y="94"/>
                    </a:lnTo>
                    <a:lnTo>
                      <a:pt x="41479" y="129"/>
                    </a:lnTo>
                    <a:lnTo>
                      <a:pt x="40892" y="170"/>
                    </a:lnTo>
                    <a:lnTo>
                      <a:pt x="40286" y="216"/>
                    </a:lnTo>
                    <a:lnTo>
                      <a:pt x="39699" y="269"/>
                    </a:lnTo>
                    <a:lnTo>
                      <a:pt x="39111" y="327"/>
                    </a:lnTo>
                    <a:lnTo>
                      <a:pt x="38523" y="386"/>
                    </a:lnTo>
                    <a:lnTo>
                      <a:pt x="37935" y="456"/>
                    </a:lnTo>
                    <a:lnTo>
                      <a:pt x="37347" y="531"/>
                    </a:lnTo>
                    <a:lnTo>
                      <a:pt x="36777" y="613"/>
                    </a:lnTo>
                    <a:lnTo>
                      <a:pt x="36206" y="700"/>
                    </a:lnTo>
                    <a:lnTo>
                      <a:pt x="35635" y="794"/>
                    </a:lnTo>
                    <a:lnTo>
                      <a:pt x="35065" y="893"/>
                    </a:lnTo>
                    <a:lnTo>
                      <a:pt x="34494" y="1004"/>
                    </a:lnTo>
                    <a:lnTo>
                      <a:pt x="1" y="7761"/>
                    </a:lnTo>
                    <a:lnTo>
                      <a:pt x="502" y="7668"/>
                    </a:lnTo>
                    <a:lnTo>
                      <a:pt x="1004" y="7575"/>
                    </a:lnTo>
                    <a:lnTo>
                      <a:pt x="1522" y="7493"/>
                    </a:lnTo>
                    <a:lnTo>
                      <a:pt x="2041" y="7411"/>
                    </a:lnTo>
                    <a:lnTo>
                      <a:pt x="2560" y="7341"/>
                    </a:lnTo>
                    <a:lnTo>
                      <a:pt x="3079" y="7271"/>
                    </a:lnTo>
                    <a:lnTo>
                      <a:pt x="3615" y="7207"/>
                    </a:lnTo>
                    <a:lnTo>
                      <a:pt x="4150" y="7149"/>
                    </a:lnTo>
                    <a:lnTo>
                      <a:pt x="4686" y="7091"/>
                    </a:lnTo>
                    <a:lnTo>
                      <a:pt x="5240" y="7044"/>
                    </a:lnTo>
                    <a:lnTo>
                      <a:pt x="5776" y="6997"/>
                    </a:lnTo>
                    <a:lnTo>
                      <a:pt x="6329" y="6957"/>
                    </a:lnTo>
                    <a:lnTo>
                      <a:pt x="6882" y="6922"/>
                    </a:lnTo>
                    <a:lnTo>
                      <a:pt x="7436" y="6892"/>
                    </a:lnTo>
                    <a:lnTo>
                      <a:pt x="7989" y="6863"/>
                    </a:lnTo>
                    <a:lnTo>
                      <a:pt x="8542" y="6840"/>
                    </a:lnTo>
                    <a:lnTo>
                      <a:pt x="9113" y="6822"/>
                    </a:lnTo>
                    <a:lnTo>
                      <a:pt x="9666" y="6805"/>
                    </a:lnTo>
                    <a:lnTo>
                      <a:pt x="10237" y="6799"/>
                    </a:lnTo>
                    <a:lnTo>
                      <a:pt x="10790" y="6787"/>
                    </a:lnTo>
                    <a:lnTo>
                      <a:pt x="11931" y="6787"/>
                    </a:lnTo>
                    <a:lnTo>
                      <a:pt x="12484" y="6793"/>
                    </a:lnTo>
                    <a:lnTo>
                      <a:pt x="13055" y="6805"/>
                    </a:lnTo>
                    <a:lnTo>
                      <a:pt x="13625" y="6817"/>
                    </a:lnTo>
                    <a:lnTo>
                      <a:pt x="14179" y="6834"/>
                    </a:lnTo>
                    <a:lnTo>
                      <a:pt x="15302" y="6875"/>
                    </a:lnTo>
                    <a:lnTo>
                      <a:pt x="16426" y="6933"/>
                    </a:lnTo>
                    <a:lnTo>
                      <a:pt x="17533" y="6997"/>
                    </a:lnTo>
                    <a:lnTo>
                      <a:pt x="18397" y="7062"/>
                    </a:lnTo>
                    <a:lnTo>
                      <a:pt x="19227" y="7131"/>
                    </a:lnTo>
                    <a:lnTo>
                      <a:pt x="20074" y="7207"/>
                    </a:lnTo>
                    <a:lnTo>
                      <a:pt x="20904" y="7289"/>
                    </a:lnTo>
                    <a:lnTo>
                      <a:pt x="21734" y="7382"/>
                    </a:lnTo>
                    <a:lnTo>
                      <a:pt x="22564" y="7475"/>
                    </a:lnTo>
                    <a:lnTo>
                      <a:pt x="23377" y="7575"/>
                    </a:lnTo>
                    <a:lnTo>
                      <a:pt x="24189" y="7680"/>
                    </a:lnTo>
                    <a:lnTo>
                      <a:pt x="24501" y="7726"/>
                    </a:lnTo>
                    <a:lnTo>
                      <a:pt x="24846" y="7784"/>
                    </a:lnTo>
                    <a:lnTo>
                      <a:pt x="25192" y="7843"/>
                    </a:lnTo>
                    <a:lnTo>
                      <a:pt x="25555" y="7913"/>
                    </a:lnTo>
                    <a:lnTo>
                      <a:pt x="26333" y="8070"/>
                    </a:lnTo>
                    <a:lnTo>
                      <a:pt x="27163" y="8251"/>
                    </a:lnTo>
                    <a:lnTo>
                      <a:pt x="28011" y="8449"/>
                    </a:lnTo>
                    <a:lnTo>
                      <a:pt x="28892" y="8653"/>
                    </a:lnTo>
                    <a:lnTo>
                      <a:pt x="30690" y="9073"/>
                    </a:lnTo>
                    <a:lnTo>
                      <a:pt x="31590" y="9283"/>
                    </a:lnTo>
                    <a:lnTo>
                      <a:pt x="32471" y="9475"/>
                    </a:lnTo>
                    <a:lnTo>
                      <a:pt x="33319" y="9650"/>
                    </a:lnTo>
                    <a:lnTo>
                      <a:pt x="33733" y="9732"/>
                    </a:lnTo>
                    <a:lnTo>
                      <a:pt x="34131" y="9808"/>
                    </a:lnTo>
                    <a:lnTo>
                      <a:pt x="34529" y="9878"/>
                    </a:lnTo>
                    <a:lnTo>
                      <a:pt x="34909" y="9936"/>
                    </a:lnTo>
                    <a:lnTo>
                      <a:pt x="35272" y="9994"/>
                    </a:lnTo>
                    <a:lnTo>
                      <a:pt x="35618" y="10035"/>
                    </a:lnTo>
                    <a:lnTo>
                      <a:pt x="35947" y="10070"/>
                    </a:lnTo>
                    <a:lnTo>
                      <a:pt x="36258" y="10093"/>
                    </a:lnTo>
                    <a:lnTo>
                      <a:pt x="36552" y="10111"/>
                    </a:lnTo>
                    <a:lnTo>
                      <a:pt x="36828" y="10111"/>
                    </a:lnTo>
                    <a:lnTo>
                      <a:pt x="37243" y="10099"/>
                    </a:lnTo>
                    <a:lnTo>
                      <a:pt x="37676" y="10076"/>
                    </a:lnTo>
                    <a:lnTo>
                      <a:pt x="38142" y="10035"/>
                    </a:lnTo>
                    <a:lnTo>
                      <a:pt x="38609" y="9988"/>
                    </a:lnTo>
                    <a:lnTo>
                      <a:pt x="39111" y="9924"/>
                    </a:lnTo>
                    <a:lnTo>
                      <a:pt x="39629" y="9854"/>
                    </a:lnTo>
                    <a:lnTo>
                      <a:pt x="40148" y="9779"/>
                    </a:lnTo>
                    <a:lnTo>
                      <a:pt x="40684" y="9685"/>
                    </a:lnTo>
                    <a:lnTo>
                      <a:pt x="41237" y="9592"/>
                    </a:lnTo>
                    <a:lnTo>
                      <a:pt x="41791" y="9487"/>
                    </a:lnTo>
                    <a:lnTo>
                      <a:pt x="42361" y="9376"/>
                    </a:lnTo>
                    <a:lnTo>
                      <a:pt x="42932" y="9260"/>
                    </a:lnTo>
                    <a:lnTo>
                      <a:pt x="44090" y="9015"/>
                    </a:lnTo>
                    <a:lnTo>
                      <a:pt x="45266" y="8752"/>
                    </a:lnTo>
                    <a:lnTo>
                      <a:pt x="46424" y="8484"/>
                    </a:lnTo>
                    <a:lnTo>
                      <a:pt x="47548" y="8216"/>
                    </a:lnTo>
                    <a:lnTo>
                      <a:pt x="49727" y="7697"/>
                    </a:lnTo>
                    <a:lnTo>
                      <a:pt x="50712" y="7458"/>
                    </a:lnTo>
                    <a:lnTo>
                      <a:pt x="51646" y="7236"/>
                    </a:lnTo>
                    <a:lnTo>
                      <a:pt x="52493" y="7050"/>
                    </a:lnTo>
                    <a:lnTo>
                      <a:pt x="53236" y="6892"/>
                    </a:lnTo>
                    <a:lnTo>
                      <a:pt x="71322" y="3353"/>
                    </a:lnTo>
                    <a:lnTo>
                      <a:pt x="70371" y="3120"/>
                    </a:lnTo>
                    <a:lnTo>
                      <a:pt x="69385" y="2887"/>
                    </a:lnTo>
                    <a:lnTo>
                      <a:pt x="68382" y="2659"/>
                    </a:lnTo>
                    <a:lnTo>
                      <a:pt x="67362" y="2438"/>
                    </a:lnTo>
                    <a:lnTo>
                      <a:pt x="66308" y="2216"/>
                    </a:lnTo>
                    <a:lnTo>
                      <a:pt x="65236" y="2001"/>
                    </a:lnTo>
                    <a:lnTo>
                      <a:pt x="64146" y="1797"/>
                    </a:lnTo>
                    <a:lnTo>
                      <a:pt x="63023" y="1598"/>
                    </a:lnTo>
                    <a:lnTo>
                      <a:pt x="61899" y="1406"/>
                    </a:lnTo>
                    <a:lnTo>
                      <a:pt x="60758" y="1225"/>
                    </a:lnTo>
                    <a:lnTo>
                      <a:pt x="59599" y="1050"/>
                    </a:lnTo>
                    <a:lnTo>
                      <a:pt x="58423" y="887"/>
                    </a:lnTo>
                    <a:lnTo>
                      <a:pt x="57248" y="735"/>
                    </a:lnTo>
                    <a:lnTo>
                      <a:pt x="56055" y="595"/>
                    </a:lnTo>
                    <a:lnTo>
                      <a:pt x="54862" y="467"/>
                    </a:lnTo>
                    <a:lnTo>
                      <a:pt x="54257" y="409"/>
                    </a:lnTo>
                    <a:lnTo>
                      <a:pt x="53651" y="356"/>
                    </a:lnTo>
                    <a:lnTo>
                      <a:pt x="53046" y="304"/>
                    </a:lnTo>
                    <a:lnTo>
                      <a:pt x="52441" y="257"/>
                    </a:lnTo>
                    <a:lnTo>
                      <a:pt x="51819" y="211"/>
                    </a:lnTo>
                    <a:lnTo>
                      <a:pt x="51214" y="176"/>
                    </a:lnTo>
                    <a:lnTo>
                      <a:pt x="50608" y="135"/>
                    </a:lnTo>
                    <a:lnTo>
                      <a:pt x="50003" y="106"/>
                    </a:lnTo>
                    <a:lnTo>
                      <a:pt x="49381" y="77"/>
                    </a:lnTo>
                    <a:lnTo>
                      <a:pt x="48776" y="53"/>
                    </a:lnTo>
                    <a:lnTo>
                      <a:pt x="48171" y="36"/>
                    </a:lnTo>
                    <a:lnTo>
                      <a:pt x="47548" y="18"/>
                    </a:lnTo>
                    <a:lnTo>
                      <a:pt x="46943" y="7"/>
                    </a:lnTo>
                    <a:lnTo>
                      <a:pt x="463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8"/>
              <p:cNvSpPr/>
              <p:nvPr/>
            </p:nvSpPr>
            <p:spPr>
              <a:xfrm flipH="1">
                <a:off x="-1545160" y="940748"/>
                <a:ext cx="1112054" cy="665625"/>
              </a:xfrm>
              <a:custGeom>
                <a:avLst/>
                <a:gdLst/>
                <a:ahLst/>
                <a:cxnLst/>
                <a:rect l="l" t="t" r="r" b="b"/>
                <a:pathLst>
                  <a:path w="104985" h="23235" extrusionOk="0">
                    <a:moveTo>
                      <a:pt x="48429" y="0"/>
                    </a:moveTo>
                    <a:lnTo>
                      <a:pt x="47478" y="6"/>
                    </a:lnTo>
                    <a:lnTo>
                      <a:pt x="46510" y="17"/>
                    </a:lnTo>
                    <a:lnTo>
                      <a:pt x="45559" y="41"/>
                    </a:lnTo>
                    <a:lnTo>
                      <a:pt x="44625" y="76"/>
                    </a:lnTo>
                    <a:lnTo>
                      <a:pt x="43674" y="117"/>
                    </a:lnTo>
                    <a:lnTo>
                      <a:pt x="42723" y="169"/>
                    </a:lnTo>
                    <a:lnTo>
                      <a:pt x="41790" y="227"/>
                    </a:lnTo>
                    <a:lnTo>
                      <a:pt x="40856" y="292"/>
                    </a:lnTo>
                    <a:lnTo>
                      <a:pt x="39905" y="361"/>
                    </a:lnTo>
                    <a:lnTo>
                      <a:pt x="38972" y="443"/>
                    </a:lnTo>
                    <a:lnTo>
                      <a:pt x="38055" y="531"/>
                    </a:lnTo>
                    <a:lnTo>
                      <a:pt x="37122" y="630"/>
                    </a:lnTo>
                    <a:lnTo>
                      <a:pt x="36188" y="729"/>
                    </a:lnTo>
                    <a:lnTo>
                      <a:pt x="35272" y="840"/>
                    </a:lnTo>
                    <a:lnTo>
                      <a:pt x="34338" y="950"/>
                    </a:lnTo>
                    <a:lnTo>
                      <a:pt x="33421" y="1073"/>
                    </a:lnTo>
                    <a:lnTo>
                      <a:pt x="32505" y="1201"/>
                    </a:lnTo>
                    <a:lnTo>
                      <a:pt x="31589" y="1329"/>
                    </a:lnTo>
                    <a:lnTo>
                      <a:pt x="30690" y="1463"/>
                    </a:lnTo>
                    <a:lnTo>
                      <a:pt x="29773" y="1609"/>
                    </a:lnTo>
                    <a:lnTo>
                      <a:pt x="28874" y="1755"/>
                    </a:lnTo>
                    <a:lnTo>
                      <a:pt x="27975" y="1907"/>
                    </a:lnTo>
                    <a:lnTo>
                      <a:pt x="27076" y="2058"/>
                    </a:lnTo>
                    <a:lnTo>
                      <a:pt x="26177" y="2216"/>
                    </a:lnTo>
                    <a:lnTo>
                      <a:pt x="25278" y="2379"/>
                    </a:lnTo>
                    <a:lnTo>
                      <a:pt x="23497" y="2717"/>
                    </a:lnTo>
                    <a:lnTo>
                      <a:pt x="21734" y="3061"/>
                    </a:lnTo>
                    <a:lnTo>
                      <a:pt x="19970" y="3417"/>
                    </a:lnTo>
                    <a:lnTo>
                      <a:pt x="18241" y="3784"/>
                    </a:lnTo>
                    <a:lnTo>
                      <a:pt x="16512" y="4151"/>
                    </a:lnTo>
                    <a:lnTo>
                      <a:pt x="14800" y="4524"/>
                    </a:lnTo>
                    <a:lnTo>
                      <a:pt x="13089" y="4898"/>
                    </a:lnTo>
                    <a:lnTo>
                      <a:pt x="9734" y="5644"/>
                    </a:lnTo>
                    <a:lnTo>
                      <a:pt x="6432" y="6373"/>
                    </a:lnTo>
                    <a:lnTo>
                      <a:pt x="4789" y="6728"/>
                    </a:lnTo>
                    <a:lnTo>
                      <a:pt x="3181" y="7072"/>
                    </a:lnTo>
                    <a:lnTo>
                      <a:pt x="1591" y="7405"/>
                    </a:lnTo>
                    <a:lnTo>
                      <a:pt x="0" y="7720"/>
                    </a:lnTo>
                    <a:lnTo>
                      <a:pt x="623" y="7597"/>
                    </a:lnTo>
                    <a:lnTo>
                      <a:pt x="1262" y="7486"/>
                    </a:lnTo>
                    <a:lnTo>
                      <a:pt x="1902" y="7376"/>
                    </a:lnTo>
                    <a:lnTo>
                      <a:pt x="2524" y="7276"/>
                    </a:lnTo>
                    <a:lnTo>
                      <a:pt x="3164" y="7183"/>
                    </a:lnTo>
                    <a:lnTo>
                      <a:pt x="3804" y="7090"/>
                    </a:lnTo>
                    <a:lnTo>
                      <a:pt x="4444" y="7008"/>
                    </a:lnTo>
                    <a:lnTo>
                      <a:pt x="5066" y="6932"/>
                    </a:lnTo>
                    <a:lnTo>
                      <a:pt x="5706" y="6863"/>
                    </a:lnTo>
                    <a:lnTo>
                      <a:pt x="6346" y="6798"/>
                    </a:lnTo>
                    <a:lnTo>
                      <a:pt x="6985" y="6734"/>
                    </a:lnTo>
                    <a:lnTo>
                      <a:pt x="7642" y="6682"/>
                    </a:lnTo>
                    <a:lnTo>
                      <a:pt x="8282" y="6635"/>
                    </a:lnTo>
                    <a:lnTo>
                      <a:pt x="8922" y="6594"/>
                    </a:lnTo>
                    <a:lnTo>
                      <a:pt x="9561" y="6554"/>
                    </a:lnTo>
                    <a:lnTo>
                      <a:pt x="10201" y="6524"/>
                    </a:lnTo>
                    <a:lnTo>
                      <a:pt x="10841" y="6501"/>
                    </a:lnTo>
                    <a:lnTo>
                      <a:pt x="11498" y="6478"/>
                    </a:lnTo>
                    <a:lnTo>
                      <a:pt x="12138" y="6460"/>
                    </a:lnTo>
                    <a:lnTo>
                      <a:pt x="12777" y="6454"/>
                    </a:lnTo>
                    <a:lnTo>
                      <a:pt x="13417" y="6449"/>
                    </a:lnTo>
                    <a:lnTo>
                      <a:pt x="14074" y="6449"/>
                    </a:lnTo>
                    <a:lnTo>
                      <a:pt x="14714" y="6454"/>
                    </a:lnTo>
                    <a:lnTo>
                      <a:pt x="15354" y="6460"/>
                    </a:lnTo>
                    <a:lnTo>
                      <a:pt x="15993" y="6478"/>
                    </a:lnTo>
                    <a:lnTo>
                      <a:pt x="16650" y="6495"/>
                    </a:lnTo>
                    <a:lnTo>
                      <a:pt x="17290" y="6519"/>
                    </a:lnTo>
                    <a:lnTo>
                      <a:pt x="17930" y="6548"/>
                    </a:lnTo>
                    <a:lnTo>
                      <a:pt x="18569" y="6583"/>
                    </a:lnTo>
                    <a:lnTo>
                      <a:pt x="19209" y="6623"/>
                    </a:lnTo>
                    <a:lnTo>
                      <a:pt x="19849" y="6664"/>
                    </a:lnTo>
                    <a:lnTo>
                      <a:pt x="20489" y="6711"/>
                    </a:lnTo>
                    <a:lnTo>
                      <a:pt x="21128" y="6763"/>
                    </a:lnTo>
                    <a:lnTo>
                      <a:pt x="21768" y="6816"/>
                    </a:lnTo>
                    <a:lnTo>
                      <a:pt x="22408" y="6874"/>
                    </a:lnTo>
                    <a:lnTo>
                      <a:pt x="23048" y="6938"/>
                    </a:lnTo>
                    <a:lnTo>
                      <a:pt x="23687" y="7008"/>
                    </a:lnTo>
                    <a:lnTo>
                      <a:pt x="24310" y="7078"/>
                    </a:lnTo>
                    <a:lnTo>
                      <a:pt x="24949" y="7154"/>
                    </a:lnTo>
                    <a:lnTo>
                      <a:pt x="25589" y="7236"/>
                    </a:lnTo>
                    <a:lnTo>
                      <a:pt x="26212" y="7317"/>
                    </a:lnTo>
                    <a:lnTo>
                      <a:pt x="26834" y="7405"/>
                    </a:lnTo>
                    <a:lnTo>
                      <a:pt x="27474" y="7498"/>
                    </a:lnTo>
                    <a:lnTo>
                      <a:pt x="28096" y="7591"/>
                    </a:lnTo>
                    <a:lnTo>
                      <a:pt x="29341" y="7790"/>
                    </a:lnTo>
                    <a:lnTo>
                      <a:pt x="30586" y="8005"/>
                    </a:lnTo>
                    <a:lnTo>
                      <a:pt x="31831" y="8233"/>
                    </a:lnTo>
                    <a:lnTo>
                      <a:pt x="33058" y="8472"/>
                    </a:lnTo>
                    <a:lnTo>
                      <a:pt x="34269" y="8722"/>
                    </a:lnTo>
                    <a:lnTo>
                      <a:pt x="35479" y="8985"/>
                    </a:lnTo>
                    <a:lnTo>
                      <a:pt x="36672" y="9253"/>
                    </a:lnTo>
                    <a:lnTo>
                      <a:pt x="37865" y="9539"/>
                    </a:lnTo>
                    <a:lnTo>
                      <a:pt x="39041" y="9830"/>
                    </a:lnTo>
                    <a:lnTo>
                      <a:pt x="40216" y="10133"/>
                    </a:lnTo>
                    <a:lnTo>
                      <a:pt x="41375" y="10448"/>
                    </a:lnTo>
                    <a:lnTo>
                      <a:pt x="42516" y="10769"/>
                    </a:lnTo>
                    <a:lnTo>
                      <a:pt x="43640" y="11095"/>
                    </a:lnTo>
                    <a:lnTo>
                      <a:pt x="44764" y="11428"/>
                    </a:lnTo>
                    <a:lnTo>
                      <a:pt x="45870" y="11772"/>
                    </a:lnTo>
                    <a:lnTo>
                      <a:pt x="46959" y="12116"/>
                    </a:lnTo>
                    <a:lnTo>
                      <a:pt x="48031" y="12471"/>
                    </a:lnTo>
                    <a:lnTo>
                      <a:pt x="49086" y="12827"/>
                    </a:lnTo>
                    <a:lnTo>
                      <a:pt x="50141" y="13194"/>
                    </a:lnTo>
                    <a:lnTo>
                      <a:pt x="51161" y="13562"/>
                    </a:lnTo>
                    <a:lnTo>
                      <a:pt x="52181" y="13929"/>
                    </a:lnTo>
                    <a:lnTo>
                      <a:pt x="53167" y="14302"/>
                    </a:lnTo>
                    <a:lnTo>
                      <a:pt x="54135" y="14681"/>
                    </a:lnTo>
                    <a:lnTo>
                      <a:pt x="55103" y="15054"/>
                    </a:lnTo>
                    <a:lnTo>
                      <a:pt x="56037" y="15433"/>
                    </a:lnTo>
                    <a:lnTo>
                      <a:pt x="56953" y="15812"/>
                    </a:lnTo>
                    <a:lnTo>
                      <a:pt x="57835" y="16197"/>
                    </a:lnTo>
                    <a:lnTo>
                      <a:pt x="58717" y="16576"/>
                    </a:lnTo>
                    <a:lnTo>
                      <a:pt x="59564" y="16955"/>
                    </a:lnTo>
                    <a:lnTo>
                      <a:pt x="60394" y="17334"/>
                    </a:lnTo>
                    <a:lnTo>
                      <a:pt x="61206" y="17707"/>
                    </a:lnTo>
                    <a:lnTo>
                      <a:pt x="62002" y="18080"/>
                    </a:lnTo>
                    <a:lnTo>
                      <a:pt x="62762" y="18454"/>
                    </a:lnTo>
                    <a:lnTo>
                      <a:pt x="63489" y="18821"/>
                    </a:lnTo>
                    <a:lnTo>
                      <a:pt x="64215" y="19182"/>
                    </a:lnTo>
                    <a:lnTo>
                      <a:pt x="64906" y="19544"/>
                    </a:lnTo>
                    <a:lnTo>
                      <a:pt x="65563" y="19894"/>
                    </a:lnTo>
                    <a:lnTo>
                      <a:pt x="66203" y="20244"/>
                    </a:lnTo>
                    <a:lnTo>
                      <a:pt x="66808" y="20588"/>
                    </a:lnTo>
                    <a:lnTo>
                      <a:pt x="67379" y="20926"/>
                    </a:lnTo>
                    <a:lnTo>
                      <a:pt x="67932" y="21252"/>
                    </a:lnTo>
                    <a:lnTo>
                      <a:pt x="68468" y="21573"/>
                    </a:lnTo>
                    <a:lnTo>
                      <a:pt x="69125" y="21987"/>
                    </a:lnTo>
                    <a:lnTo>
                      <a:pt x="69765" y="22401"/>
                    </a:lnTo>
                    <a:lnTo>
                      <a:pt x="70405" y="22815"/>
                    </a:lnTo>
                    <a:lnTo>
                      <a:pt x="71010" y="23235"/>
                    </a:lnTo>
                    <a:lnTo>
                      <a:pt x="90755" y="19369"/>
                    </a:lnTo>
                    <a:lnTo>
                      <a:pt x="91481" y="19229"/>
                    </a:lnTo>
                    <a:lnTo>
                      <a:pt x="92207" y="19095"/>
                    </a:lnTo>
                    <a:lnTo>
                      <a:pt x="93729" y="18827"/>
                    </a:lnTo>
                    <a:lnTo>
                      <a:pt x="95285" y="18553"/>
                    </a:lnTo>
                    <a:lnTo>
                      <a:pt x="96841" y="18279"/>
                    </a:lnTo>
                    <a:lnTo>
                      <a:pt x="97619" y="18139"/>
                    </a:lnTo>
                    <a:lnTo>
                      <a:pt x="98397" y="17999"/>
                    </a:lnTo>
                    <a:lnTo>
                      <a:pt x="99140" y="17847"/>
                    </a:lnTo>
                    <a:lnTo>
                      <a:pt x="99884" y="17696"/>
                    </a:lnTo>
                    <a:lnTo>
                      <a:pt x="100610" y="17544"/>
                    </a:lnTo>
                    <a:lnTo>
                      <a:pt x="101302" y="17381"/>
                    </a:lnTo>
                    <a:lnTo>
                      <a:pt x="101976" y="17212"/>
                    </a:lnTo>
                    <a:lnTo>
                      <a:pt x="102616" y="17043"/>
                    </a:lnTo>
                    <a:lnTo>
                      <a:pt x="103169" y="16891"/>
                    </a:lnTo>
                    <a:lnTo>
                      <a:pt x="103636" y="16774"/>
                    </a:lnTo>
                    <a:lnTo>
                      <a:pt x="104033" y="16687"/>
                    </a:lnTo>
                    <a:lnTo>
                      <a:pt x="104345" y="16617"/>
                    </a:lnTo>
                    <a:lnTo>
                      <a:pt x="104604" y="16565"/>
                    </a:lnTo>
                    <a:lnTo>
                      <a:pt x="104777" y="16524"/>
                    </a:lnTo>
                    <a:lnTo>
                      <a:pt x="104898" y="16483"/>
                    </a:lnTo>
                    <a:lnTo>
                      <a:pt x="104950" y="16465"/>
                    </a:lnTo>
                    <a:lnTo>
                      <a:pt x="104967" y="16442"/>
                    </a:lnTo>
                    <a:lnTo>
                      <a:pt x="104984" y="16425"/>
                    </a:lnTo>
                    <a:lnTo>
                      <a:pt x="104984" y="16395"/>
                    </a:lnTo>
                    <a:lnTo>
                      <a:pt x="104950" y="16343"/>
                    </a:lnTo>
                    <a:lnTo>
                      <a:pt x="104881" y="16267"/>
                    </a:lnTo>
                    <a:lnTo>
                      <a:pt x="104760" y="16168"/>
                    </a:lnTo>
                    <a:lnTo>
                      <a:pt x="104604" y="16040"/>
                    </a:lnTo>
                    <a:lnTo>
                      <a:pt x="104414" y="15877"/>
                    </a:lnTo>
                    <a:lnTo>
                      <a:pt x="104189" y="15678"/>
                    </a:lnTo>
                    <a:lnTo>
                      <a:pt x="103947" y="15433"/>
                    </a:lnTo>
                    <a:lnTo>
                      <a:pt x="103601" y="15089"/>
                    </a:lnTo>
                    <a:lnTo>
                      <a:pt x="103221" y="14751"/>
                    </a:lnTo>
                    <a:lnTo>
                      <a:pt x="102806" y="14407"/>
                    </a:lnTo>
                    <a:lnTo>
                      <a:pt x="102339" y="14063"/>
                    </a:lnTo>
                    <a:lnTo>
                      <a:pt x="101855" y="13725"/>
                    </a:lnTo>
                    <a:lnTo>
                      <a:pt x="101319" y="13381"/>
                    </a:lnTo>
                    <a:lnTo>
                      <a:pt x="100766" y="13037"/>
                    </a:lnTo>
                    <a:lnTo>
                      <a:pt x="100160" y="12693"/>
                    </a:lnTo>
                    <a:lnTo>
                      <a:pt x="99538" y="12355"/>
                    </a:lnTo>
                    <a:lnTo>
                      <a:pt x="98898" y="12011"/>
                    </a:lnTo>
                    <a:lnTo>
                      <a:pt x="98224" y="11673"/>
                    </a:lnTo>
                    <a:lnTo>
                      <a:pt x="97515" y="11335"/>
                    </a:lnTo>
                    <a:lnTo>
                      <a:pt x="96806" y="11002"/>
                    </a:lnTo>
                    <a:lnTo>
                      <a:pt x="96063" y="10670"/>
                    </a:lnTo>
                    <a:lnTo>
                      <a:pt x="95302" y="10338"/>
                    </a:lnTo>
                    <a:lnTo>
                      <a:pt x="94524" y="10011"/>
                    </a:lnTo>
                    <a:lnTo>
                      <a:pt x="93746" y="9690"/>
                    </a:lnTo>
                    <a:lnTo>
                      <a:pt x="92933" y="9370"/>
                    </a:lnTo>
                    <a:lnTo>
                      <a:pt x="92138" y="9049"/>
                    </a:lnTo>
                    <a:lnTo>
                      <a:pt x="91308" y="8740"/>
                    </a:lnTo>
                    <a:lnTo>
                      <a:pt x="90478" y="8431"/>
                    </a:lnTo>
                    <a:lnTo>
                      <a:pt x="89648" y="8128"/>
                    </a:lnTo>
                    <a:lnTo>
                      <a:pt x="88818" y="7825"/>
                    </a:lnTo>
                    <a:lnTo>
                      <a:pt x="87988" y="7533"/>
                    </a:lnTo>
                    <a:lnTo>
                      <a:pt x="87141" y="7242"/>
                    </a:lnTo>
                    <a:lnTo>
                      <a:pt x="86311" y="6962"/>
                    </a:lnTo>
                    <a:lnTo>
                      <a:pt x="84669" y="6414"/>
                    </a:lnTo>
                    <a:lnTo>
                      <a:pt x="83043" y="5895"/>
                    </a:lnTo>
                    <a:lnTo>
                      <a:pt x="81470" y="5405"/>
                    </a:lnTo>
                    <a:lnTo>
                      <a:pt x="80139" y="5003"/>
                    </a:lnTo>
                    <a:lnTo>
                      <a:pt x="78790" y="4612"/>
                    </a:lnTo>
                    <a:lnTo>
                      <a:pt x="77407" y="4227"/>
                    </a:lnTo>
                    <a:lnTo>
                      <a:pt x="76006" y="3848"/>
                    </a:lnTo>
                    <a:lnTo>
                      <a:pt x="75280" y="3662"/>
                    </a:lnTo>
                    <a:lnTo>
                      <a:pt x="74571" y="3481"/>
                    </a:lnTo>
                    <a:lnTo>
                      <a:pt x="73845" y="3300"/>
                    </a:lnTo>
                    <a:lnTo>
                      <a:pt x="73102" y="3125"/>
                    </a:lnTo>
                    <a:lnTo>
                      <a:pt x="72358" y="2950"/>
                    </a:lnTo>
                    <a:lnTo>
                      <a:pt x="71615" y="2781"/>
                    </a:lnTo>
                    <a:lnTo>
                      <a:pt x="70854" y="2612"/>
                    </a:lnTo>
                    <a:lnTo>
                      <a:pt x="70093" y="2449"/>
                    </a:lnTo>
                    <a:lnTo>
                      <a:pt x="69333" y="2291"/>
                    </a:lnTo>
                    <a:lnTo>
                      <a:pt x="68555" y="2134"/>
                    </a:lnTo>
                    <a:lnTo>
                      <a:pt x="67776" y="1982"/>
                    </a:lnTo>
                    <a:lnTo>
                      <a:pt x="66998" y="1831"/>
                    </a:lnTo>
                    <a:lnTo>
                      <a:pt x="66203" y="1691"/>
                    </a:lnTo>
                    <a:lnTo>
                      <a:pt x="65408" y="1551"/>
                    </a:lnTo>
                    <a:lnTo>
                      <a:pt x="64595" y="1417"/>
                    </a:lnTo>
                    <a:lnTo>
                      <a:pt x="63800" y="1283"/>
                    </a:lnTo>
                    <a:lnTo>
                      <a:pt x="62970" y="1160"/>
                    </a:lnTo>
                    <a:lnTo>
                      <a:pt x="62157" y="1038"/>
                    </a:lnTo>
                    <a:lnTo>
                      <a:pt x="61327" y="921"/>
                    </a:lnTo>
                    <a:lnTo>
                      <a:pt x="60497" y="810"/>
                    </a:lnTo>
                    <a:lnTo>
                      <a:pt x="59650" y="705"/>
                    </a:lnTo>
                    <a:lnTo>
                      <a:pt x="58803" y="606"/>
                    </a:lnTo>
                    <a:lnTo>
                      <a:pt x="57956" y="513"/>
                    </a:lnTo>
                    <a:lnTo>
                      <a:pt x="57109" y="420"/>
                    </a:lnTo>
                    <a:lnTo>
                      <a:pt x="56123" y="332"/>
                    </a:lnTo>
                    <a:lnTo>
                      <a:pt x="55155" y="251"/>
                    </a:lnTo>
                    <a:lnTo>
                      <a:pt x="54187" y="181"/>
                    </a:lnTo>
                    <a:lnTo>
                      <a:pt x="53218" y="128"/>
                    </a:lnTo>
                    <a:lnTo>
                      <a:pt x="52267" y="82"/>
                    </a:lnTo>
                    <a:lnTo>
                      <a:pt x="51299" y="47"/>
                    </a:lnTo>
                    <a:lnTo>
                      <a:pt x="50331" y="17"/>
                    </a:lnTo>
                    <a:lnTo>
                      <a:pt x="49380" y="6"/>
                    </a:lnTo>
                    <a:lnTo>
                      <a:pt x="484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8"/>
              <p:cNvSpPr/>
              <p:nvPr/>
            </p:nvSpPr>
            <p:spPr>
              <a:xfrm flipH="1">
                <a:off x="-2177214" y="1403840"/>
                <a:ext cx="999794" cy="924684"/>
              </a:xfrm>
              <a:custGeom>
                <a:avLst/>
                <a:gdLst/>
                <a:ahLst/>
                <a:cxnLst/>
                <a:rect l="l" t="t" r="r" b="b"/>
                <a:pathLst>
                  <a:path w="94387" h="32278" extrusionOk="0">
                    <a:moveTo>
                      <a:pt x="41531" y="0"/>
                    </a:moveTo>
                    <a:lnTo>
                      <a:pt x="40701" y="6"/>
                    </a:lnTo>
                    <a:lnTo>
                      <a:pt x="39854" y="18"/>
                    </a:lnTo>
                    <a:lnTo>
                      <a:pt x="39007" y="41"/>
                    </a:lnTo>
                    <a:lnTo>
                      <a:pt x="38177" y="76"/>
                    </a:lnTo>
                    <a:lnTo>
                      <a:pt x="37347" y="128"/>
                    </a:lnTo>
                    <a:lnTo>
                      <a:pt x="36517" y="192"/>
                    </a:lnTo>
                    <a:lnTo>
                      <a:pt x="36119" y="227"/>
                    </a:lnTo>
                    <a:lnTo>
                      <a:pt x="35704" y="268"/>
                    </a:lnTo>
                    <a:lnTo>
                      <a:pt x="34546" y="397"/>
                    </a:lnTo>
                    <a:lnTo>
                      <a:pt x="33405" y="531"/>
                    </a:lnTo>
                    <a:lnTo>
                      <a:pt x="32246" y="682"/>
                    </a:lnTo>
                    <a:lnTo>
                      <a:pt x="31088" y="840"/>
                    </a:lnTo>
                    <a:lnTo>
                      <a:pt x="29947" y="1009"/>
                    </a:lnTo>
                    <a:lnTo>
                      <a:pt x="28806" y="1189"/>
                    </a:lnTo>
                    <a:lnTo>
                      <a:pt x="27647" y="1376"/>
                    </a:lnTo>
                    <a:lnTo>
                      <a:pt x="26506" y="1568"/>
                    </a:lnTo>
                    <a:lnTo>
                      <a:pt x="25365" y="1773"/>
                    </a:lnTo>
                    <a:lnTo>
                      <a:pt x="24224" y="1982"/>
                    </a:lnTo>
                    <a:lnTo>
                      <a:pt x="23083" y="2204"/>
                    </a:lnTo>
                    <a:lnTo>
                      <a:pt x="21942" y="2426"/>
                    </a:lnTo>
                    <a:lnTo>
                      <a:pt x="20818" y="2653"/>
                    </a:lnTo>
                    <a:lnTo>
                      <a:pt x="19677" y="2886"/>
                    </a:lnTo>
                    <a:lnTo>
                      <a:pt x="18553" y="3119"/>
                    </a:lnTo>
                    <a:lnTo>
                      <a:pt x="17429" y="3358"/>
                    </a:lnTo>
                    <a:lnTo>
                      <a:pt x="15181" y="3848"/>
                    </a:lnTo>
                    <a:lnTo>
                      <a:pt x="12951" y="4338"/>
                    </a:lnTo>
                    <a:lnTo>
                      <a:pt x="8559" y="5323"/>
                    </a:lnTo>
                    <a:lnTo>
                      <a:pt x="6381" y="5801"/>
                    </a:lnTo>
                    <a:lnTo>
                      <a:pt x="4237" y="6268"/>
                    </a:lnTo>
                    <a:lnTo>
                      <a:pt x="3165" y="6495"/>
                    </a:lnTo>
                    <a:lnTo>
                      <a:pt x="2110" y="6717"/>
                    </a:lnTo>
                    <a:lnTo>
                      <a:pt x="1055" y="6927"/>
                    </a:lnTo>
                    <a:lnTo>
                      <a:pt x="1" y="7137"/>
                    </a:lnTo>
                    <a:lnTo>
                      <a:pt x="744" y="7061"/>
                    </a:lnTo>
                    <a:lnTo>
                      <a:pt x="1488" y="6985"/>
                    </a:lnTo>
                    <a:lnTo>
                      <a:pt x="2231" y="6927"/>
                    </a:lnTo>
                    <a:lnTo>
                      <a:pt x="2975" y="6874"/>
                    </a:lnTo>
                    <a:lnTo>
                      <a:pt x="3718" y="6833"/>
                    </a:lnTo>
                    <a:lnTo>
                      <a:pt x="4461" y="6798"/>
                    </a:lnTo>
                    <a:lnTo>
                      <a:pt x="5205" y="6775"/>
                    </a:lnTo>
                    <a:lnTo>
                      <a:pt x="5948" y="6758"/>
                    </a:lnTo>
                    <a:lnTo>
                      <a:pt x="6692" y="6752"/>
                    </a:lnTo>
                    <a:lnTo>
                      <a:pt x="7435" y="6752"/>
                    </a:lnTo>
                    <a:lnTo>
                      <a:pt x="8162" y="6758"/>
                    </a:lnTo>
                    <a:lnTo>
                      <a:pt x="8905" y="6775"/>
                    </a:lnTo>
                    <a:lnTo>
                      <a:pt x="9648" y="6798"/>
                    </a:lnTo>
                    <a:lnTo>
                      <a:pt x="10392" y="6828"/>
                    </a:lnTo>
                    <a:lnTo>
                      <a:pt x="11118" y="6868"/>
                    </a:lnTo>
                    <a:lnTo>
                      <a:pt x="11862" y="6909"/>
                    </a:lnTo>
                    <a:lnTo>
                      <a:pt x="12588" y="6962"/>
                    </a:lnTo>
                    <a:lnTo>
                      <a:pt x="13314" y="7020"/>
                    </a:lnTo>
                    <a:lnTo>
                      <a:pt x="14057" y="7090"/>
                    </a:lnTo>
                    <a:lnTo>
                      <a:pt x="14766" y="7160"/>
                    </a:lnTo>
                    <a:lnTo>
                      <a:pt x="15492" y="7236"/>
                    </a:lnTo>
                    <a:lnTo>
                      <a:pt x="16219" y="7323"/>
                    </a:lnTo>
                    <a:lnTo>
                      <a:pt x="16928" y="7411"/>
                    </a:lnTo>
                    <a:lnTo>
                      <a:pt x="17654" y="7510"/>
                    </a:lnTo>
                    <a:lnTo>
                      <a:pt x="18363" y="7609"/>
                    </a:lnTo>
                    <a:lnTo>
                      <a:pt x="19071" y="7714"/>
                    </a:lnTo>
                    <a:lnTo>
                      <a:pt x="19763" y="7830"/>
                    </a:lnTo>
                    <a:lnTo>
                      <a:pt x="20472" y="7947"/>
                    </a:lnTo>
                    <a:lnTo>
                      <a:pt x="21164" y="8064"/>
                    </a:lnTo>
                    <a:lnTo>
                      <a:pt x="21855" y="8192"/>
                    </a:lnTo>
                    <a:lnTo>
                      <a:pt x="22547" y="8320"/>
                    </a:lnTo>
                    <a:lnTo>
                      <a:pt x="23221" y="8460"/>
                    </a:lnTo>
                    <a:lnTo>
                      <a:pt x="23895" y="8594"/>
                    </a:lnTo>
                    <a:lnTo>
                      <a:pt x="24570" y="8740"/>
                    </a:lnTo>
                    <a:lnTo>
                      <a:pt x="25244" y="8886"/>
                    </a:lnTo>
                    <a:lnTo>
                      <a:pt x="25901" y="9037"/>
                    </a:lnTo>
                    <a:lnTo>
                      <a:pt x="26558" y="9189"/>
                    </a:lnTo>
                    <a:lnTo>
                      <a:pt x="27198" y="9346"/>
                    </a:lnTo>
                    <a:lnTo>
                      <a:pt x="27837" y="9510"/>
                    </a:lnTo>
                    <a:lnTo>
                      <a:pt x="28477" y="9673"/>
                    </a:lnTo>
                    <a:lnTo>
                      <a:pt x="29739" y="10005"/>
                    </a:lnTo>
                    <a:lnTo>
                      <a:pt x="30967" y="10349"/>
                    </a:lnTo>
                    <a:lnTo>
                      <a:pt x="32160" y="10699"/>
                    </a:lnTo>
                    <a:lnTo>
                      <a:pt x="33336" y="11055"/>
                    </a:lnTo>
                    <a:lnTo>
                      <a:pt x="34477" y="11422"/>
                    </a:lnTo>
                    <a:lnTo>
                      <a:pt x="35583" y="11784"/>
                    </a:lnTo>
                    <a:lnTo>
                      <a:pt x="36638" y="12157"/>
                    </a:lnTo>
                    <a:lnTo>
                      <a:pt x="37675" y="12524"/>
                    </a:lnTo>
                    <a:lnTo>
                      <a:pt x="38678" y="12897"/>
                    </a:lnTo>
                    <a:lnTo>
                      <a:pt x="39629" y="13264"/>
                    </a:lnTo>
                    <a:lnTo>
                      <a:pt x="40545" y="13626"/>
                    </a:lnTo>
                    <a:lnTo>
                      <a:pt x="41427" y="13987"/>
                    </a:lnTo>
                    <a:lnTo>
                      <a:pt x="42413" y="14407"/>
                    </a:lnTo>
                    <a:lnTo>
                      <a:pt x="43381" y="14833"/>
                    </a:lnTo>
                    <a:lnTo>
                      <a:pt x="44332" y="15270"/>
                    </a:lnTo>
                    <a:lnTo>
                      <a:pt x="45266" y="15707"/>
                    </a:lnTo>
                    <a:lnTo>
                      <a:pt x="46182" y="16162"/>
                    </a:lnTo>
                    <a:lnTo>
                      <a:pt x="47064" y="16617"/>
                    </a:lnTo>
                    <a:lnTo>
                      <a:pt x="47946" y="17078"/>
                    </a:lnTo>
                    <a:lnTo>
                      <a:pt x="48793" y="17550"/>
                    </a:lnTo>
                    <a:lnTo>
                      <a:pt x="49605" y="18022"/>
                    </a:lnTo>
                    <a:lnTo>
                      <a:pt x="50418" y="18506"/>
                    </a:lnTo>
                    <a:lnTo>
                      <a:pt x="51179" y="18990"/>
                    </a:lnTo>
                    <a:lnTo>
                      <a:pt x="51940" y="19486"/>
                    </a:lnTo>
                    <a:lnTo>
                      <a:pt x="52648" y="19981"/>
                    </a:lnTo>
                    <a:lnTo>
                      <a:pt x="53340" y="20483"/>
                    </a:lnTo>
                    <a:lnTo>
                      <a:pt x="54014" y="20990"/>
                    </a:lnTo>
                    <a:lnTo>
                      <a:pt x="54637" y="21497"/>
                    </a:lnTo>
                    <a:lnTo>
                      <a:pt x="55242" y="22010"/>
                    </a:lnTo>
                    <a:lnTo>
                      <a:pt x="55812" y="22529"/>
                    </a:lnTo>
                    <a:lnTo>
                      <a:pt x="56348" y="23054"/>
                    </a:lnTo>
                    <a:lnTo>
                      <a:pt x="56850" y="23573"/>
                    </a:lnTo>
                    <a:lnTo>
                      <a:pt x="57317" y="24103"/>
                    </a:lnTo>
                    <a:lnTo>
                      <a:pt x="57749" y="24634"/>
                    </a:lnTo>
                    <a:lnTo>
                      <a:pt x="58147" y="25165"/>
                    </a:lnTo>
                    <a:lnTo>
                      <a:pt x="58510" y="25701"/>
                    </a:lnTo>
                    <a:lnTo>
                      <a:pt x="58821" y="26237"/>
                    </a:lnTo>
                    <a:lnTo>
                      <a:pt x="59098" y="26774"/>
                    </a:lnTo>
                    <a:lnTo>
                      <a:pt x="59340" y="27316"/>
                    </a:lnTo>
                    <a:lnTo>
                      <a:pt x="59443" y="27584"/>
                    </a:lnTo>
                    <a:lnTo>
                      <a:pt x="59530" y="27852"/>
                    </a:lnTo>
                    <a:lnTo>
                      <a:pt x="59616" y="28126"/>
                    </a:lnTo>
                    <a:lnTo>
                      <a:pt x="59685" y="28395"/>
                    </a:lnTo>
                    <a:lnTo>
                      <a:pt x="59737" y="28669"/>
                    </a:lnTo>
                    <a:lnTo>
                      <a:pt x="59789" y="28937"/>
                    </a:lnTo>
                    <a:lnTo>
                      <a:pt x="59824" y="29211"/>
                    </a:lnTo>
                    <a:lnTo>
                      <a:pt x="59858" y="29479"/>
                    </a:lnTo>
                    <a:lnTo>
                      <a:pt x="59876" y="29747"/>
                    </a:lnTo>
                    <a:lnTo>
                      <a:pt x="59876" y="30021"/>
                    </a:lnTo>
                    <a:lnTo>
                      <a:pt x="59858" y="30301"/>
                    </a:lnTo>
                    <a:lnTo>
                      <a:pt x="59841" y="30581"/>
                    </a:lnTo>
                    <a:lnTo>
                      <a:pt x="59806" y="30867"/>
                    </a:lnTo>
                    <a:lnTo>
                      <a:pt x="59737" y="31153"/>
                    </a:lnTo>
                    <a:lnTo>
                      <a:pt x="59668" y="31438"/>
                    </a:lnTo>
                    <a:lnTo>
                      <a:pt x="59582" y="31718"/>
                    </a:lnTo>
                    <a:lnTo>
                      <a:pt x="59478" y="32004"/>
                    </a:lnTo>
                    <a:lnTo>
                      <a:pt x="59357" y="32278"/>
                    </a:lnTo>
                    <a:lnTo>
                      <a:pt x="80744" y="28086"/>
                    </a:lnTo>
                    <a:lnTo>
                      <a:pt x="81315" y="27975"/>
                    </a:lnTo>
                    <a:lnTo>
                      <a:pt x="81903" y="27870"/>
                    </a:lnTo>
                    <a:lnTo>
                      <a:pt x="83061" y="27666"/>
                    </a:lnTo>
                    <a:lnTo>
                      <a:pt x="84237" y="27468"/>
                    </a:lnTo>
                    <a:lnTo>
                      <a:pt x="85395" y="27275"/>
                    </a:lnTo>
                    <a:lnTo>
                      <a:pt x="86537" y="27089"/>
                    </a:lnTo>
                    <a:lnTo>
                      <a:pt x="87626" y="26890"/>
                    </a:lnTo>
                    <a:lnTo>
                      <a:pt x="88162" y="26791"/>
                    </a:lnTo>
                    <a:lnTo>
                      <a:pt x="88698" y="26686"/>
                    </a:lnTo>
                    <a:lnTo>
                      <a:pt x="89199" y="26581"/>
                    </a:lnTo>
                    <a:lnTo>
                      <a:pt x="89701" y="26476"/>
                    </a:lnTo>
                    <a:lnTo>
                      <a:pt x="90167" y="26360"/>
                    </a:lnTo>
                    <a:lnTo>
                      <a:pt x="90634" y="26243"/>
                    </a:lnTo>
                    <a:lnTo>
                      <a:pt x="91067" y="26121"/>
                    </a:lnTo>
                    <a:lnTo>
                      <a:pt x="91499" y="25998"/>
                    </a:lnTo>
                    <a:lnTo>
                      <a:pt x="91896" y="25864"/>
                    </a:lnTo>
                    <a:lnTo>
                      <a:pt x="92260" y="25724"/>
                    </a:lnTo>
                    <a:lnTo>
                      <a:pt x="92605" y="25579"/>
                    </a:lnTo>
                    <a:lnTo>
                      <a:pt x="92917" y="25427"/>
                    </a:lnTo>
                    <a:lnTo>
                      <a:pt x="93211" y="25264"/>
                    </a:lnTo>
                    <a:lnTo>
                      <a:pt x="93470" y="25095"/>
                    </a:lnTo>
                    <a:lnTo>
                      <a:pt x="93712" y="24914"/>
                    </a:lnTo>
                    <a:lnTo>
                      <a:pt x="93902" y="24727"/>
                    </a:lnTo>
                    <a:lnTo>
                      <a:pt x="93989" y="24634"/>
                    </a:lnTo>
                    <a:lnTo>
                      <a:pt x="94058" y="24529"/>
                    </a:lnTo>
                    <a:lnTo>
                      <a:pt x="94127" y="24430"/>
                    </a:lnTo>
                    <a:lnTo>
                      <a:pt x="94196" y="24325"/>
                    </a:lnTo>
                    <a:lnTo>
                      <a:pt x="94248" y="24214"/>
                    </a:lnTo>
                    <a:lnTo>
                      <a:pt x="94282" y="24103"/>
                    </a:lnTo>
                    <a:lnTo>
                      <a:pt x="94317" y="23993"/>
                    </a:lnTo>
                    <a:lnTo>
                      <a:pt x="94334" y="23876"/>
                    </a:lnTo>
                    <a:lnTo>
                      <a:pt x="94369" y="23497"/>
                    </a:lnTo>
                    <a:lnTo>
                      <a:pt x="94386" y="23118"/>
                    </a:lnTo>
                    <a:lnTo>
                      <a:pt x="94386" y="22739"/>
                    </a:lnTo>
                    <a:lnTo>
                      <a:pt x="94352" y="22360"/>
                    </a:lnTo>
                    <a:lnTo>
                      <a:pt x="94300" y="21981"/>
                    </a:lnTo>
                    <a:lnTo>
                      <a:pt x="94231" y="21596"/>
                    </a:lnTo>
                    <a:lnTo>
                      <a:pt x="94127" y="21217"/>
                    </a:lnTo>
                    <a:lnTo>
                      <a:pt x="94006" y="20833"/>
                    </a:lnTo>
                    <a:lnTo>
                      <a:pt x="93868" y="20454"/>
                    </a:lnTo>
                    <a:lnTo>
                      <a:pt x="93712" y="20069"/>
                    </a:lnTo>
                    <a:lnTo>
                      <a:pt x="93539" y="19690"/>
                    </a:lnTo>
                    <a:lnTo>
                      <a:pt x="93332" y="19305"/>
                    </a:lnTo>
                    <a:lnTo>
                      <a:pt x="93107" y="18926"/>
                    </a:lnTo>
                    <a:lnTo>
                      <a:pt x="92865" y="18541"/>
                    </a:lnTo>
                    <a:lnTo>
                      <a:pt x="92605" y="18162"/>
                    </a:lnTo>
                    <a:lnTo>
                      <a:pt x="92329" y="17777"/>
                    </a:lnTo>
                    <a:lnTo>
                      <a:pt x="92035" y="17398"/>
                    </a:lnTo>
                    <a:lnTo>
                      <a:pt x="91706" y="17019"/>
                    </a:lnTo>
                    <a:lnTo>
                      <a:pt x="91378" y="16646"/>
                    </a:lnTo>
                    <a:lnTo>
                      <a:pt x="91015" y="16267"/>
                    </a:lnTo>
                    <a:lnTo>
                      <a:pt x="90652" y="15894"/>
                    </a:lnTo>
                    <a:lnTo>
                      <a:pt x="90254" y="15515"/>
                    </a:lnTo>
                    <a:lnTo>
                      <a:pt x="89856" y="15142"/>
                    </a:lnTo>
                    <a:lnTo>
                      <a:pt x="89424" y="14775"/>
                    </a:lnTo>
                    <a:lnTo>
                      <a:pt x="88974" y="14401"/>
                    </a:lnTo>
                    <a:lnTo>
                      <a:pt x="88525" y="14034"/>
                    </a:lnTo>
                    <a:lnTo>
                      <a:pt x="88041" y="13667"/>
                    </a:lnTo>
                    <a:lnTo>
                      <a:pt x="87557" y="13305"/>
                    </a:lnTo>
                    <a:lnTo>
                      <a:pt x="87038" y="12944"/>
                    </a:lnTo>
                    <a:lnTo>
                      <a:pt x="86519" y="12582"/>
                    </a:lnTo>
                    <a:lnTo>
                      <a:pt x="85983" y="12227"/>
                    </a:lnTo>
                    <a:lnTo>
                      <a:pt x="85430" y="11871"/>
                    </a:lnTo>
                    <a:lnTo>
                      <a:pt x="84859" y="11521"/>
                    </a:lnTo>
                    <a:lnTo>
                      <a:pt x="84272" y="11171"/>
                    </a:lnTo>
                    <a:lnTo>
                      <a:pt x="83666" y="10822"/>
                    </a:lnTo>
                    <a:lnTo>
                      <a:pt x="83061" y="10483"/>
                    </a:lnTo>
                    <a:lnTo>
                      <a:pt x="82439" y="10139"/>
                    </a:lnTo>
                    <a:lnTo>
                      <a:pt x="81799" y="9801"/>
                    </a:lnTo>
                    <a:lnTo>
                      <a:pt x="81142" y="9469"/>
                    </a:lnTo>
                    <a:lnTo>
                      <a:pt x="80468" y="9136"/>
                    </a:lnTo>
                    <a:lnTo>
                      <a:pt x="79794" y="8810"/>
                    </a:lnTo>
                    <a:lnTo>
                      <a:pt x="79102" y="8489"/>
                    </a:lnTo>
                    <a:lnTo>
                      <a:pt x="78393" y="8169"/>
                    </a:lnTo>
                    <a:lnTo>
                      <a:pt x="77684" y="7854"/>
                    </a:lnTo>
                    <a:lnTo>
                      <a:pt x="76958" y="7539"/>
                    </a:lnTo>
                    <a:lnTo>
                      <a:pt x="76215" y="7230"/>
                    </a:lnTo>
                    <a:lnTo>
                      <a:pt x="75471" y="6927"/>
                    </a:lnTo>
                    <a:lnTo>
                      <a:pt x="74710" y="6629"/>
                    </a:lnTo>
                    <a:lnTo>
                      <a:pt x="73932" y="6338"/>
                    </a:lnTo>
                    <a:lnTo>
                      <a:pt x="73154" y="6046"/>
                    </a:lnTo>
                    <a:lnTo>
                      <a:pt x="72359" y="5761"/>
                    </a:lnTo>
                    <a:lnTo>
                      <a:pt x="71546" y="5481"/>
                    </a:lnTo>
                    <a:lnTo>
                      <a:pt x="70734" y="5201"/>
                    </a:lnTo>
                    <a:lnTo>
                      <a:pt x="69921" y="4933"/>
                    </a:lnTo>
                    <a:lnTo>
                      <a:pt x="69091" y="4664"/>
                    </a:lnTo>
                    <a:lnTo>
                      <a:pt x="68244" y="4408"/>
                    </a:lnTo>
                    <a:lnTo>
                      <a:pt x="67397" y="4151"/>
                    </a:lnTo>
                    <a:lnTo>
                      <a:pt x="66532" y="3901"/>
                    </a:lnTo>
                    <a:lnTo>
                      <a:pt x="65668" y="3662"/>
                    </a:lnTo>
                    <a:lnTo>
                      <a:pt x="64803" y="3423"/>
                    </a:lnTo>
                    <a:lnTo>
                      <a:pt x="63921" y="3189"/>
                    </a:lnTo>
                    <a:lnTo>
                      <a:pt x="63022" y="2962"/>
                    </a:lnTo>
                    <a:lnTo>
                      <a:pt x="62123" y="2740"/>
                    </a:lnTo>
                    <a:lnTo>
                      <a:pt x="61224" y="2531"/>
                    </a:lnTo>
                    <a:lnTo>
                      <a:pt x="60567" y="2373"/>
                    </a:lnTo>
                    <a:lnTo>
                      <a:pt x="59876" y="2221"/>
                    </a:lnTo>
                    <a:lnTo>
                      <a:pt x="59184" y="2076"/>
                    </a:lnTo>
                    <a:lnTo>
                      <a:pt x="58475" y="1924"/>
                    </a:lnTo>
                    <a:lnTo>
                      <a:pt x="57749" y="1778"/>
                    </a:lnTo>
                    <a:lnTo>
                      <a:pt x="57005" y="1638"/>
                    </a:lnTo>
                    <a:lnTo>
                      <a:pt x="56262" y="1493"/>
                    </a:lnTo>
                    <a:lnTo>
                      <a:pt x="55501" y="1359"/>
                    </a:lnTo>
                    <a:lnTo>
                      <a:pt x="54723" y="1224"/>
                    </a:lnTo>
                    <a:lnTo>
                      <a:pt x="53945" y="1096"/>
                    </a:lnTo>
                    <a:lnTo>
                      <a:pt x="53167" y="974"/>
                    </a:lnTo>
                    <a:lnTo>
                      <a:pt x="52354" y="857"/>
                    </a:lnTo>
                    <a:lnTo>
                      <a:pt x="51559" y="746"/>
                    </a:lnTo>
                    <a:lnTo>
                      <a:pt x="50747" y="641"/>
                    </a:lnTo>
                    <a:lnTo>
                      <a:pt x="49917" y="542"/>
                    </a:lnTo>
                    <a:lnTo>
                      <a:pt x="49104" y="449"/>
                    </a:lnTo>
                    <a:lnTo>
                      <a:pt x="48274" y="362"/>
                    </a:lnTo>
                    <a:lnTo>
                      <a:pt x="47427" y="286"/>
                    </a:lnTo>
                    <a:lnTo>
                      <a:pt x="46597" y="216"/>
                    </a:lnTo>
                    <a:lnTo>
                      <a:pt x="45750" y="157"/>
                    </a:lnTo>
                    <a:lnTo>
                      <a:pt x="44920" y="105"/>
                    </a:lnTo>
                    <a:lnTo>
                      <a:pt x="44073" y="64"/>
                    </a:lnTo>
                    <a:lnTo>
                      <a:pt x="43225" y="35"/>
                    </a:lnTo>
                    <a:lnTo>
                      <a:pt x="42378" y="12"/>
                    </a:lnTo>
                    <a:lnTo>
                      <a:pt x="415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8"/>
              <p:cNvSpPr/>
              <p:nvPr/>
            </p:nvSpPr>
            <p:spPr>
              <a:xfrm flipH="1">
                <a:off x="-2691874" y="2129692"/>
                <a:ext cx="884601" cy="1045462"/>
              </a:xfrm>
              <a:custGeom>
                <a:avLst/>
                <a:gdLst/>
                <a:ahLst/>
                <a:cxnLst/>
                <a:rect l="l" t="t" r="r" b="b"/>
                <a:pathLst>
                  <a:path w="83512" h="36494" extrusionOk="0">
                    <a:moveTo>
                      <a:pt x="35272" y="1"/>
                    </a:moveTo>
                    <a:lnTo>
                      <a:pt x="34805" y="7"/>
                    </a:lnTo>
                    <a:lnTo>
                      <a:pt x="34304" y="24"/>
                    </a:lnTo>
                    <a:lnTo>
                      <a:pt x="33803" y="59"/>
                    </a:lnTo>
                    <a:lnTo>
                      <a:pt x="33284" y="100"/>
                    </a:lnTo>
                    <a:lnTo>
                      <a:pt x="32748" y="152"/>
                    </a:lnTo>
                    <a:lnTo>
                      <a:pt x="32212" y="216"/>
                    </a:lnTo>
                    <a:lnTo>
                      <a:pt x="31659" y="286"/>
                    </a:lnTo>
                    <a:lnTo>
                      <a:pt x="31088" y="368"/>
                    </a:lnTo>
                    <a:lnTo>
                      <a:pt x="30518" y="461"/>
                    </a:lnTo>
                    <a:lnTo>
                      <a:pt x="29947" y="555"/>
                    </a:lnTo>
                    <a:lnTo>
                      <a:pt x="29376" y="660"/>
                    </a:lnTo>
                    <a:lnTo>
                      <a:pt x="28789" y="765"/>
                    </a:lnTo>
                    <a:lnTo>
                      <a:pt x="28201" y="881"/>
                    </a:lnTo>
                    <a:lnTo>
                      <a:pt x="27613" y="998"/>
                    </a:lnTo>
                    <a:lnTo>
                      <a:pt x="26437" y="1243"/>
                    </a:lnTo>
                    <a:lnTo>
                      <a:pt x="25279" y="1499"/>
                    </a:lnTo>
                    <a:lnTo>
                      <a:pt x="24120" y="1762"/>
                    </a:lnTo>
                    <a:lnTo>
                      <a:pt x="21907" y="2275"/>
                    </a:lnTo>
                    <a:lnTo>
                      <a:pt x="20870" y="2519"/>
                    </a:lnTo>
                    <a:lnTo>
                      <a:pt x="19867" y="2747"/>
                    </a:lnTo>
                    <a:lnTo>
                      <a:pt x="18951" y="2951"/>
                    </a:lnTo>
                    <a:lnTo>
                      <a:pt x="18086" y="3126"/>
                    </a:lnTo>
                    <a:lnTo>
                      <a:pt x="1" y="6671"/>
                    </a:lnTo>
                    <a:lnTo>
                      <a:pt x="814" y="6764"/>
                    </a:lnTo>
                    <a:lnTo>
                      <a:pt x="1626" y="6863"/>
                    </a:lnTo>
                    <a:lnTo>
                      <a:pt x="2439" y="6968"/>
                    </a:lnTo>
                    <a:lnTo>
                      <a:pt x="3234" y="7079"/>
                    </a:lnTo>
                    <a:lnTo>
                      <a:pt x="4029" y="7190"/>
                    </a:lnTo>
                    <a:lnTo>
                      <a:pt x="4825" y="7312"/>
                    </a:lnTo>
                    <a:lnTo>
                      <a:pt x="5603" y="7435"/>
                    </a:lnTo>
                    <a:lnTo>
                      <a:pt x="6381" y="7563"/>
                    </a:lnTo>
                    <a:lnTo>
                      <a:pt x="7159" y="7697"/>
                    </a:lnTo>
                    <a:lnTo>
                      <a:pt x="7920" y="7831"/>
                    </a:lnTo>
                    <a:lnTo>
                      <a:pt x="8680" y="7977"/>
                    </a:lnTo>
                    <a:lnTo>
                      <a:pt x="9424" y="8123"/>
                    </a:lnTo>
                    <a:lnTo>
                      <a:pt x="10167" y="8268"/>
                    </a:lnTo>
                    <a:lnTo>
                      <a:pt x="10911" y="8426"/>
                    </a:lnTo>
                    <a:lnTo>
                      <a:pt x="11637" y="8583"/>
                    </a:lnTo>
                    <a:lnTo>
                      <a:pt x="12363" y="8746"/>
                    </a:lnTo>
                    <a:lnTo>
                      <a:pt x="13089" y="8910"/>
                    </a:lnTo>
                    <a:lnTo>
                      <a:pt x="13798" y="9085"/>
                    </a:lnTo>
                    <a:lnTo>
                      <a:pt x="14507" y="9254"/>
                    </a:lnTo>
                    <a:lnTo>
                      <a:pt x="15199" y="9434"/>
                    </a:lnTo>
                    <a:lnTo>
                      <a:pt x="15890" y="9615"/>
                    </a:lnTo>
                    <a:lnTo>
                      <a:pt x="16582" y="9802"/>
                    </a:lnTo>
                    <a:lnTo>
                      <a:pt x="17256" y="9988"/>
                    </a:lnTo>
                    <a:lnTo>
                      <a:pt x="17931" y="10175"/>
                    </a:lnTo>
                    <a:lnTo>
                      <a:pt x="18605" y="10373"/>
                    </a:lnTo>
                    <a:lnTo>
                      <a:pt x="19262" y="10571"/>
                    </a:lnTo>
                    <a:lnTo>
                      <a:pt x="19902" y="10770"/>
                    </a:lnTo>
                    <a:lnTo>
                      <a:pt x="20559" y="10974"/>
                    </a:lnTo>
                    <a:lnTo>
                      <a:pt x="21198" y="11178"/>
                    </a:lnTo>
                    <a:lnTo>
                      <a:pt x="21821" y="11388"/>
                    </a:lnTo>
                    <a:lnTo>
                      <a:pt x="23066" y="11813"/>
                    </a:lnTo>
                    <a:lnTo>
                      <a:pt x="24276" y="12251"/>
                    </a:lnTo>
                    <a:lnTo>
                      <a:pt x="25469" y="12694"/>
                    </a:lnTo>
                    <a:lnTo>
                      <a:pt x="26627" y="13149"/>
                    </a:lnTo>
                    <a:lnTo>
                      <a:pt x="27751" y="13609"/>
                    </a:lnTo>
                    <a:lnTo>
                      <a:pt x="28858" y="14076"/>
                    </a:lnTo>
                    <a:lnTo>
                      <a:pt x="29930" y="14554"/>
                    </a:lnTo>
                    <a:lnTo>
                      <a:pt x="30984" y="15032"/>
                    </a:lnTo>
                    <a:lnTo>
                      <a:pt x="31987" y="15522"/>
                    </a:lnTo>
                    <a:lnTo>
                      <a:pt x="32973" y="16011"/>
                    </a:lnTo>
                    <a:lnTo>
                      <a:pt x="33941" y="16507"/>
                    </a:lnTo>
                    <a:lnTo>
                      <a:pt x="34857" y="17002"/>
                    </a:lnTo>
                    <a:lnTo>
                      <a:pt x="35756" y="17504"/>
                    </a:lnTo>
                    <a:lnTo>
                      <a:pt x="36621" y="18011"/>
                    </a:lnTo>
                    <a:lnTo>
                      <a:pt x="37468" y="18513"/>
                    </a:lnTo>
                    <a:lnTo>
                      <a:pt x="38263" y="19014"/>
                    </a:lnTo>
                    <a:lnTo>
                      <a:pt x="39041" y="19521"/>
                    </a:lnTo>
                    <a:lnTo>
                      <a:pt x="39629" y="19912"/>
                    </a:lnTo>
                    <a:lnTo>
                      <a:pt x="40217" y="20326"/>
                    </a:lnTo>
                    <a:lnTo>
                      <a:pt x="40822" y="20763"/>
                    </a:lnTo>
                    <a:lnTo>
                      <a:pt x="41445" y="21218"/>
                    </a:lnTo>
                    <a:lnTo>
                      <a:pt x="42067" y="21690"/>
                    </a:lnTo>
                    <a:lnTo>
                      <a:pt x="42672" y="22180"/>
                    </a:lnTo>
                    <a:lnTo>
                      <a:pt x="43277" y="22687"/>
                    </a:lnTo>
                    <a:lnTo>
                      <a:pt x="43883" y="23206"/>
                    </a:lnTo>
                    <a:lnTo>
                      <a:pt x="44470" y="23737"/>
                    </a:lnTo>
                    <a:lnTo>
                      <a:pt x="45024" y="24279"/>
                    </a:lnTo>
                    <a:lnTo>
                      <a:pt x="45560" y="24827"/>
                    </a:lnTo>
                    <a:lnTo>
                      <a:pt x="46078" y="25381"/>
                    </a:lnTo>
                    <a:lnTo>
                      <a:pt x="46545" y="25947"/>
                    </a:lnTo>
                    <a:lnTo>
                      <a:pt x="46978" y="26512"/>
                    </a:lnTo>
                    <a:lnTo>
                      <a:pt x="47185" y="26798"/>
                    </a:lnTo>
                    <a:lnTo>
                      <a:pt x="47375" y="27083"/>
                    </a:lnTo>
                    <a:lnTo>
                      <a:pt x="47565" y="27369"/>
                    </a:lnTo>
                    <a:lnTo>
                      <a:pt x="47738" y="27655"/>
                    </a:lnTo>
                    <a:lnTo>
                      <a:pt x="47894" y="27941"/>
                    </a:lnTo>
                    <a:lnTo>
                      <a:pt x="48032" y="28226"/>
                    </a:lnTo>
                    <a:lnTo>
                      <a:pt x="48171" y="28512"/>
                    </a:lnTo>
                    <a:lnTo>
                      <a:pt x="48274" y="28798"/>
                    </a:lnTo>
                    <a:lnTo>
                      <a:pt x="48378" y="29078"/>
                    </a:lnTo>
                    <a:lnTo>
                      <a:pt x="48464" y="29363"/>
                    </a:lnTo>
                    <a:lnTo>
                      <a:pt x="48534" y="29643"/>
                    </a:lnTo>
                    <a:lnTo>
                      <a:pt x="48585" y="29923"/>
                    </a:lnTo>
                    <a:lnTo>
                      <a:pt x="48620" y="30203"/>
                    </a:lnTo>
                    <a:lnTo>
                      <a:pt x="48637" y="30477"/>
                    </a:lnTo>
                    <a:lnTo>
                      <a:pt x="48655" y="30751"/>
                    </a:lnTo>
                    <a:lnTo>
                      <a:pt x="48637" y="31025"/>
                    </a:lnTo>
                    <a:lnTo>
                      <a:pt x="48585" y="31299"/>
                    </a:lnTo>
                    <a:lnTo>
                      <a:pt x="48534" y="31561"/>
                    </a:lnTo>
                    <a:lnTo>
                      <a:pt x="48464" y="31830"/>
                    </a:lnTo>
                    <a:lnTo>
                      <a:pt x="48361" y="32092"/>
                    </a:lnTo>
                    <a:lnTo>
                      <a:pt x="48240" y="32348"/>
                    </a:lnTo>
                    <a:lnTo>
                      <a:pt x="48101" y="32605"/>
                    </a:lnTo>
                    <a:lnTo>
                      <a:pt x="47946" y="32856"/>
                    </a:lnTo>
                    <a:lnTo>
                      <a:pt x="47756" y="33106"/>
                    </a:lnTo>
                    <a:lnTo>
                      <a:pt x="47548" y="33351"/>
                    </a:lnTo>
                    <a:lnTo>
                      <a:pt x="47306" y="33590"/>
                    </a:lnTo>
                    <a:lnTo>
                      <a:pt x="47047" y="33829"/>
                    </a:lnTo>
                    <a:lnTo>
                      <a:pt x="46770" y="34063"/>
                    </a:lnTo>
                    <a:lnTo>
                      <a:pt x="46459" y="34290"/>
                    </a:lnTo>
                    <a:lnTo>
                      <a:pt x="46113" y="34512"/>
                    </a:lnTo>
                    <a:lnTo>
                      <a:pt x="45750" y="34727"/>
                    </a:lnTo>
                    <a:lnTo>
                      <a:pt x="45370" y="34943"/>
                    </a:lnTo>
                    <a:lnTo>
                      <a:pt x="44955" y="35147"/>
                    </a:lnTo>
                    <a:lnTo>
                      <a:pt x="44505" y="35351"/>
                    </a:lnTo>
                    <a:lnTo>
                      <a:pt x="44021" y="35549"/>
                    </a:lnTo>
                    <a:lnTo>
                      <a:pt x="43520" y="35736"/>
                    </a:lnTo>
                    <a:lnTo>
                      <a:pt x="43208" y="35847"/>
                    </a:lnTo>
                    <a:lnTo>
                      <a:pt x="42897" y="35952"/>
                    </a:lnTo>
                    <a:lnTo>
                      <a:pt x="42551" y="36051"/>
                    </a:lnTo>
                    <a:lnTo>
                      <a:pt x="42206" y="36150"/>
                    </a:lnTo>
                    <a:lnTo>
                      <a:pt x="41860" y="36243"/>
                    </a:lnTo>
                    <a:lnTo>
                      <a:pt x="41497" y="36336"/>
                    </a:lnTo>
                    <a:lnTo>
                      <a:pt x="41116" y="36418"/>
                    </a:lnTo>
                    <a:lnTo>
                      <a:pt x="40753" y="36494"/>
                    </a:lnTo>
                    <a:lnTo>
                      <a:pt x="62936" y="32150"/>
                    </a:lnTo>
                    <a:lnTo>
                      <a:pt x="63956" y="31952"/>
                    </a:lnTo>
                    <a:lnTo>
                      <a:pt x="65011" y="31760"/>
                    </a:lnTo>
                    <a:lnTo>
                      <a:pt x="67241" y="31369"/>
                    </a:lnTo>
                    <a:lnTo>
                      <a:pt x="68382" y="31171"/>
                    </a:lnTo>
                    <a:lnTo>
                      <a:pt x="69524" y="30967"/>
                    </a:lnTo>
                    <a:lnTo>
                      <a:pt x="70665" y="30757"/>
                    </a:lnTo>
                    <a:lnTo>
                      <a:pt x="71806" y="30535"/>
                    </a:lnTo>
                    <a:lnTo>
                      <a:pt x="72930" y="30314"/>
                    </a:lnTo>
                    <a:lnTo>
                      <a:pt x="73483" y="30191"/>
                    </a:lnTo>
                    <a:lnTo>
                      <a:pt x="74019" y="30075"/>
                    </a:lnTo>
                    <a:lnTo>
                      <a:pt x="74555" y="29952"/>
                    </a:lnTo>
                    <a:lnTo>
                      <a:pt x="75074" y="29830"/>
                    </a:lnTo>
                    <a:lnTo>
                      <a:pt x="75575" y="29696"/>
                    </a:lnTo>
                    <a:lnTo>
                      <a:pt x="76076" y="29567"/>
                    </a:lnTo>
                    <a:lnTo>
                      <a:pt x="76561" y="29433"/>
                    </a:lnTo>
                    <a:lnTo>
                      <a:pt x="77027" y="29293"/>
                    </a:lnTo>
                    <a:lnTo>
                      <a:pt x="77477" y="29153"/>
                    </a:lnTo>
                    <a:lnTo>
                      <a:pt x="77909" y="29002"/>
                    </a:lnTo>
                    <a:lnTo>
                      <a:pt x="78324" y="28856"/>
                    </a:lnTo>
                    <a:lnTo>
                      <a:pt x="78704" y="28699"/>
                    </a:lnTo>
                    <a:lnTo>
                      <a:pt x="79085" y="28541"/>
                    </a:lnTo>
                    <a:lnTo>
                      <a:pt x="79431" y="28378"/>
                    </a:lnTo>
                    <a:lnTo>
                      <a:pt x="79707" y="28232"/>
                    </a:lnTo>
                    <a:lnTo>
                      <a:pt x="79984" y="28092"/>
                    </a:lnTo>
                    <a:lnTo>
                      <a:pt x="80243" y="27941"/>
                    </a:lnTo>
                    <a:lnTo>
                      <a:pt x="80503" y="27795"/>
                    </a:lnTo>
                    <a:lnTo>
                      <a:pt x="80745" y="27643"/>
                    </a:lnTo>
                    <a:lnTo>
                      <a:pt x="80969" y="27492"/>
                    </a:lnTo>
                    <a:lnTo>
                      <a:pt x="81194" y="27340"/>
                    </a:lnTo>
                    <a:lnTo>
                      <a:pt x="81402" y="27188"/>
                    </a:lnTo>
                    <a:lnTo>
                      <a:pt x="81592" y="27031"/>
                    </a:lnTo>
                    <a:lnTo>
                      <a:pt x="81782" y="26874"/>
                    </a:lnTo>
                    <a:lnTo>
                      <a:pt x="81955" y="26710"/>
                    </a:lnTo>
                    <a:lnTo>
                      <a:pt x="82128" y="26553"/>
                    </a:lnTo>
                    <a:lnTo>
                      <a:pt x="82283" y="26390"/>
                    </a:lnTo>
                    <a:lnTo>
                      <a:pt x="82422" y="26226"/>
                    </a:lnTo>
                    <a:lnTo>
                      <a:pt x="82560" y="26063"/>
                    </a:lnTo>
                    <a:lnTo>
                      <a:pt x="82681" y="25894"/>
                    </a:lnTo>
                    <a:lnTo>
                      <a:pt x="82906" y="25562"/>
                    </a:lnTo>
                    <a:lnTo>
                      <a:pt x="83096" y="25218"/>
                    </a:lnTo>
                    <a:lnTo>
                      <a:pt x="83252" y="24874"/>
                    </a:lnTo>
                    <a:lnTo>
                      <a:pt x="83373" y="24524"/>
                    </a:lnTo>
                    <a:lnTo>
                      <a:pt x="83442" y="24168"/>
                    </a:lnTo>
                    <a:lnTo>
                      <a:pt x="83494" y="23813"/>
                    </a:lnTo>
                    <a:lnTo>
                      <a:pt x="83511" y="23451"/>
                    </a:lnTo>
                    <a:lnTo>
                      <a:pt x="83494" y="23084"/>
                    </a:lnTo>
                    <a:lnTo>
                      <a:pt x="83442" y="22716"/>
                    </a:lnTo>
                    <a:lnTo>
                      <a:pt x="83355" y="22349"/>
                    </a:lnTo>
                    <a:lnTo>
                      <a:pt x="83252" y="21976"/>
                    </a:lnTo>
                    <a:lnTo>
                      <a:pt x="83113" y="21597"/>
                    </a:lnTo>
                    <a:lnTo>
                      <a:pt x="82940" y="21224"/>
                    </a:lnTo>
                    <a:lnTo>
                      <a:pt x="82750" y="20839"/>
                    </a:lnTo>
                    <a:lnTo>
                      <a:pt x="82526" y="20460"/>
                    </a:lnTo>
                    <a:lnTo>
                      <a:pt x="82283" y="20081"/>
                    </a:lnTo>
                    <a:lnTo>
                      <a:pt x="82007" y="19696"/>
                    </a:lnTo>
                    <a:lnTo>
                      <a:pt x="81730" y="19311"/>
                    </a:lnTo>
                    <a:lnTo>
                      <a:pt x="81402" y="18927"/>
                    </a:lnTo>
                    <a:lnTo>
                      <a:pt x="81073" y="18542"/>
                    </a:lnTo>
                    <a:lnTo>
                      <a:pt x="80710" y="18157"/>
                    </a:lnTo>
                    <a:lnTo>
                      <a:pt x="80330" y="17772"/>
                    </a:lnTo>
                    <a:lnTo>
                      <a:pt x="79932" y="17393"/>
                    </a:lnTo>
                    <a:lnTo>
                      <a:pt x="79517" y="17008"/>
                    </a:lnTo>
                    <a:lnTo>
                      <a:pt x="79085" y="16629"/>
                    </a:lnTo>
                    <a:lnTo>
                      <a:pt x="78635" y="16245"/>
                    </a:lnTo>
                    <a:lnTo>
                      <a:pt x="78168" y="15866"/>
                    </a:lnTo>
                    <a:lnTo>
                      <a:pt x="77702" y="15492"/>
                    </a:lnTo>
                    <a:lnTo>
                      <a:pt x="77200" y="15119"/>
                    </a:lnTo>
                    <a:lnTo>
                      <a:pt x="76699" y="14746"/>
                    </a:lnTo>
                    <a:lnTo>
                      <a:pt x="76180" y="14373"/>
                    </a:lnTo>
                    <a:lnTo>
                      <a:pt x="75644" y="14006"/>
                    </a:lnTo>
                    <a:lnTo>
                      <a:pt x="75108" y="13644"/>
                    </a:lnTo>
                    <a:lnTo>
                      <a:pt x="74572" y="13283"/>
                    </a:lnTo>
                    <a:lnTo>
                      <a:pt x="74002" y="12927"/>
                    </a:lnTo>
                    <a:lnTo>
                      <a:pt x="73448" y="12577"/>
                    </a:lnTo>
                    <a:lnTo>
                      <a:pt x="72878" y="12227"/>
                    </a:lnTo>
                    <a:lnTo>
                      <a:pt x="72290" y="11883"/>
                    </a:lnTo>
                    <a:lnTo>
                      <a:pt x="71719" y="11545"/>
                    </a:lnTo>
                    <a:lnTo>
                      <a:pt x="71132" y="11207"/>
                    </a:lnTo>
                    <a:lnTo>
                      <a:pt x="70526" y="10880"/>
                    </a:lnTo>
                    <a:lnTo>
                      <a:pt x="69938" y="10560"/>
                    </a:lnTo>
                    <a:lnTo>
                      <a:pt x="68745" y="9930"/>
                    </a:lnTo>
                    <a:lnTo>
                      <a:pt x="67570" y="9324"/>
                    </a:lnTo>
                    <a:lnTo>
                      <a:pt x="66394" y="8746"/>
                    </a:lnTo>
                    <a:lnTo>
                      <a:pt x="65218" y="8198"/>
                    </a:lnTo>
                    <a:lnTo>
                      <a:pt x="64077" y="7685"/>
                    </a:lnTo>
                    <a:lnTo>
                      <a:pt x="62971" y="7201"/>
                    </a:lnTo>
                    <a:lnTo>
                      <a:pt x="61881" y="6752"/>
                    </a:lnTo>
                    <a:lnTo>
                      <a:pt x="60827" y="6327"/>
                    </a:lnTo>
                    <a:lnTo>
                      <a:pt x="59634" y="5855"/>
                    </a:lnTo>
                    <a:lnTo>
                      <a:pt x="58285" y="5341"/>
                    </a:lnTo>
                    <a:lnTo>
                      <a:pt x="56833" y="4805"/>
                    </a:lnTo>
                    <a:lnTo>
                      <a:pt x="56055" y="4525"/>
                    </a:lnTo>
                    <a:lnTo>
                      <a:pt x="55277" y="4245"/>
                    </a:lnTo>
                    <a:lnTo>
                      <a:pt x="54447" y="3965"/>
                    </a:lnTo>
                    <a:lnTo>
                      <a:pt x="53617" y="3686"/>
                    </a:lnTo>
                    <a:lnTo>
                      <a:pt x="52752" y="3400"/>
                    </a:lnTo>
                    <a:lnTo>
                      <a:pt x="51888" y="3126"/>
                    </a:lnTo>
                    <a:lnTo>
                      <a:pt x="51006" y="2852"/>
                    </a:lnTo>
                    <a:lnTo>
                      <a:pt x="50090" y="2578"/>
                    </a:lnTo>
                    <a:lnTo>
                      <a:pt x="49191" y="2315"/>
                    </a:lnTo>
                    <a:lnTo>
                      <a:pt x="48257" y="2059"/>
                    </a:lnTo>
                    <a:lnTo>
                      <a:pt x="47323" y="1814"/>
                    </a:lnTo>
                    <a:lnTo>
                      <a:pt x="46390" y="1575"/>
                    </a:lnTo>
                    <a:lnTo>
                      <a:pt x="45456" y="1348"/>
                    </a:lnTo>
                    <a:lnTo>
                      <a:pt x="44505" y="1138"/>
                    </a:lnTo>
                    <a:lnTo>
                      <a:pt x="43554" y="939"/>
                    </a:lnTo>
                    <a:lnTo>
                      <a:pt x="42603" y="753"/>
                    </a:lnTo>
                    <a:lnTo>
                      <a:pt x="42136" y="665"/>
                    </a:lnTo>
                    <a:lnTo>
                      <a:pt x="41670" y="590"/>
                    </a:lnTo>
                    <a:lnTo>
                      <a:pt x="41185" y="508"/>
                    </a:lnTo>
                    <a:lnTo>
                      <a:pt x="40719" y="438"/>
                    </a:lnTo>
                    <a:lnTo>
                      <a:pt x="40252" y="374"/>
                    </a:lnTo>
                    <a:lnTo>
                      <a:pt x="39785" y="310"/>
                    </a:lnTo>
                    <a:lnTo>
                      <a:pt x="39335" y="251"/>
                    </a:lnTo>
                    <a:lnTo>
                      <a:pt x="38869" y="199"/>
                    </a:lnTo>
                    <a:lnTo>
                      <a:pt x="38402" y="152"/>
                    </a:lnTo>
                    <a:lnTo>
                      <a:pt x="37952" y="111"/>
                    </a:lnTo>
                    <a:lnTo>
                      <a:pt x="37503" y="82"/>
                    </a:lnTo>
                    <a:lnTo>
                      <a:pt x="37036" y="53"/>
                    </a:lnTo>
                    <a:lnTo>
                      <a:pt x="36604" y="30"/>
                    </a:lnTo>
                    <a:lnTo>
                      <a:pt x="36154" y="12"/>
                    </a:lnTo>
                    <a:lnTo>
                      <a:pt x="357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8"/>
              <p:cNvSpPr/>
              <p:nvPr/>
            </p:nvSpPr>
            <p:spPr>
              <a:xfrm flipH="1">
                <a:off x="-2326438" y="1124189"/>
                <a:ext cx="2564561" cy="2066688"/>
              </a:xfrm>
              <a:custGeom>
                <a:avLst/>
                <a:gdLst/>
                <a:ahLst/>
                <a:cxnLst/>
                <a:rect l="l" t="t" r="r" b="b"/>
                <a:pathLst>
                  <a:path w="242111" h="72142" extrusionOk="0">
                    <a:moveTo>
                      <a:pt x="74952" y="1"/>
                    </a:moveTo>
                    <a:lnTo>
                      <a:pt x="74399" y="7"/>
                    </a:lnTo>
                    <a:lnTo>
                      <a:pt x="73845" y="18"/>
                    </a:lnTo>
                    <a:lnTo>
                      <a:pt x="73275" y="36"/>
                    </a:lnTo>
                    <a:lnTo>
                      <a:pt x="72721" y="53"/>
                    </a:lnTo>
                    <a:lnTo>
                      <a:pt x="72168" y="71"/>
                    </a:lnTo>
                    <a:lnTo>
                      <a:pt x="71632" y="100"/>
                    </a:lnTo>
                    <a:lnTo>
                      <a:pt x="71079" y="129"/>
                    </a:lnTo>
                    <a:lnTo>
                      <a:pt x="70526" y="158"/>
                    </a:lnTo>
                    <a:lnTo>
                      <a:pt x="69990" y="199"/>
                    </a:lnTo>
                    <a:lnTo>
                      <a:pt x="69436" y="240"/>
                    </a:lnTo>
                    <a:lnTo>
                      <a:pt x="68900" y="286"/>
                    </a:lnTo>
                    <a:lnTo>
                      <a:pt x="68364" y="339"/>
                    </a:lnTo>
                    <a:lnTo>
                      <a:pt x="67828" y="391"/>
                    </a:lnTo>
                    <a:lnTo>
                      <a:pt x="67292" y="456"/>
                    </a:lnTo>
                    <a:lnTo>
                      <a:pt x="66756" y="520"/>
                    </a:lnTo>
                    <a:lnTo>
                      <a:pt x="66220" y="590"/>
                    </a:lnTo>
                    <a:lnTo>
                      <a:pt x="65702" y="660"/>
                    </a:lnTo>
                    <a:lnTo>
                      <a:pt x="65183" y="741"/>
                    </a:lnTo>
                    <a:lnTo>
                      <a:pt x="64664" y="823"/>
                    </a:lnTo>
                    <a:lnTo>
                      <a:pt x="64146" y="910"/>
                    </a:lnTo>
                    <a:lnTo>
                      <a:pt x="63644" y="1004"/>
                    </a:lnTo>
                    <a:lnTo>
                      <a:pt x="63126" y="1103"/>
                    </a:lnTo>
                    <a:lnTo>
                      <a:pt x="62624" y="1208"/>
                    </a:lnTo>
                    <a:lnTo>
                      <a:pt x="62140" y="1313"/>
                    </a:lnTo>
                    <a:lnTo>
                      <a:pt x="61656" y="1423"/>
                    </a:lnTo>
                    <a:lnTo>
                      <a:pt x="61189" y="1540"/>
                    </a:lnTo>
                    <a:lnTo>
                      <a:pt x="60722" y="1657"/>
                    </a:lnTo>
                    <a:lnTo>
                      <a:pt x="60273" y="1773"/>
                    </a:lnTo>
                    <a:lnTo>
                      <a:pt x="59840" y="1896"/>
                    </a:lnTo>
                    <a:lnTo>
                      <a:pt x="59425" y="2024"/>
                    </a:lnTo>
                    <a:lnTo>
                      <a:pt x="59011" y="2152"/>
                    </a:lnTo>
                    <a:lnTo>
                      <a:pt x="58596" y="2281"/>
                    </a:lnTo>
                    <a:lnTo>
                      <a:pt x="58215" y="2415"/>
                    </a:lnTo>
                    <a:lnTo>
                      <a:pt x="57818" y="2555"/>
                    </a:lnTo>
                    <a:lnTo>
                      <a:pt x="57454" y="2694"/>
                    </a:lnTo>
                    <a:lnTo>
                      <a:pt x="57091" y="2834"/>
                    </a:lnTo>
                    <a:lnTo>
                      <a:pt x="56746" y="2980"/>
                    </a:lnTo>
                    <a:lnTo>
                      <a:pt x="56400" y="3126"/>
                    </a:lnTo>
                    <a:lnTo>
                      <a:pt x="56071" y="3278"/>
                    </a:lnTo>
                    <a:lnTo>
                      <a:pt x="55743" y="3429"/>
                    </a:lnTo>
                    <a:lnTo>
                      <a:pt x="55432" y="3587"/>
                    </a:lnTo>
                    <a:lnTo>
                      <a:pt x="55120" y="3738"/>
                    </a:lnTo>
                    <a:lnTo>
                      <a:pt x="54844" y="3901"/>
                    </a:lnTo>
                    <a:lnTo>
                      <a:pt x="54550" y="4059"/>
                    </a:lnTo>
                    <a:lnTo>
                      <a:pt x="54273" y="4222"/>
                    </a:lnTo>
                    <a:lnTo>
                      <a:pt x="54014" y="4385"/>
                    </a:lnTo>
                    <a:lnTo>
                      <a:pt x="53754" y="4554"/>
                    </a:lnTo>
                    <a:lnTo>
                      <a:pt x="53270" y="4893"/>
                    </a:lnTo>
                    <a:lnTo>
                      <a:pt x="52821" y="5237"/>
                    </a:lnTo>
                    <a:lnTo>
                      <a:pt x="52389" y="5586"/>
                    </a:lnTo>
                    <a:lnTo>
                      <a:pt x="52008" y="5942"/>
                    </a:lnTo>
                    <a:lnTo>
                      <a:pt x="51662" y="6304"/>
                    </a:lnTo>
                    <a:lnTo>
                      <a:pt x="51334" y="6665"/>
                    </a:lnTo>
                    <a:lnTo>
                      <a:pt x="51040" y="7038"/>
                    </a:lnTo>
                    <a:lnTo>
                      <a:pt x="50763" y="7406"/>
                    </a:lnTo>
                    <a:lnTo>
                      <a:pt x="50538" y="7785"/>
                    </a:lnTo>
                    <a:lnTo>
                      <a:pt x="50331" y="8158"/>
                    </a:lnTo>
                    <a:lnTo>
                      <a:pt x="50141" y="8537"/>
                    </a:lnTo>
                    <a:lnTo>
                      <a:pt x="49985" y="8921"/>
                    </a:lnTo>
                    <a:lnTo>
                      <a:pt x="49847" y="9300"/>
                    </a:lnTo>
                    <a:lnTo>
                      <a:pt x="49743" y="9679"/>
                    </a:lnTo>
                    <a:lnTo>
                      <a:pt x="49657" y="10058"/>
                    </a:lnTo>
                    <a:lnTo>
                      <a:pt x="49588" y="10437"/>
                    </a:lnTo>
                    <a:lnTo>
                      <a:pt x="49536" y="10816"/>
                    </a:lnTo>
                    <a:lnTo>
                      <a:pt x="49518" y="11195"/>
                    </a:lnTo>
                    <a:lnTo>
                      <a:pt x="49501" y="11569"/>
                    </a:lnTo>
                    <a:lnTo>
                      <a:pt x="49518" y="11936"/>
                    </a:lnTo>
                    <a:lnTo>
                      <a:pt x="48481" y="11685"/>
                    </a:lnTo>
                    <a:lnTo>
                      <a:pt x="47392" y="11434"/>
                    </a:lnTo>
                    <a:lnTo>
                      <a:pt x="46302" y="11184"/>
                    </a:lnTo>
                    <a:lnTo>
                      <a:pt x="45161" y="10945"/>
                    </a:lnTo>
                    <a:lnTo>
                      <a:pt x="44003" y="10711"/>
                    </a:lnTo>
                    <a:lnTo>
                      <a:pt x="42810" y="10484"/>
                    </a:lnTo>
                    <a:lnTo>
                      <a:pt x="41600" y="10268"/>
                    </a:lnTo>
                    <a:lnTo>
                      <a:pt x="40372" y="10058"/>
                    </a:lnTo>
                    <a:lnTo>
                      <a:pt x="39127" y="9854"/>
                    </a:lnTo>
                    <a:lnTo>
                      <a:pt x="37865" y="9668"/>
                    </a:lnTo>
                    <a:lnTo>
                      <a:pt x="36586" y="9493"/>
                    </a:lnTo>
                    <a:lnTo>
                      <a:pt x="35946" y="9411"/>
                    </a:lnTo>
                    <a:lnTo>
                      <a:pt x="35289" y="9330"/>
                    </a:lnTo>
                    <a:lnTo>
                      <a:pt x="34632" y="9254"/>
                    </a:lnTo>
                    <a:lnTo>
                      <a:pt x="33992" y="9178"/>
                    </a:lnTo>
                    <a:lnTo>
                      <a:pt x="33335" y="9108"/>
                    </a:lnTo>
                    <a:lnTo>
                      <a:pt x="32678" y="9044"/>
                    </a:lnTo>
                    <a:lnTo>
                      <a:pt x="32021" y="8986"/>
                    </a:lnTo>
                    <a:lnTo>
                      <a:pt x="31347" y="8927"/>
                    </a:lnTo>
                    <a:lnTo>
                      <a:pt x="30690" y="8875"/>
                    </a:lnTo>
                    <a:lnTo>
                      <a:pt x="30033" y="8828"/>
                    </a:lnTo>
                    <a:lnTo>
                      <a:pt x="29358" y="8782"/>
                    </a:lnTo>
                    <a:lnTo>
                      <a:pt x="28701" y="8741"/>
                    </a:lnTo>
                    <a:lnTo>
                      <a:pt x="28044" y="8706"/>
                    </a:lnTo>
                    <a:lnTo>
                      <a:pt x="27370" y="8677"/>
                    </a:lnTo>
                    <a:lnTo>
                      <a:pt x="26713" y="8653"/>
                    </a:lnTo>
                    <a:lnTo>
                      <a:pt x="26039" y="8636"/>
                    </a:lnTo>
                    <a:lnTo>
                      <a:pt x="25382" y="8618"/>
                    </a:lnTo>
                    <a:lnTo>
                      <a:pt x="24725" y="8607"/>
                    </a:lnTo>
                    <a:lnTo>
                      <a:pt x="23393" y="8607"/>
                    </a:lnTo>
                    <a:lnTo>
                      <a:pt x="22736" y="8612"/>
                    </a:lnTo>
                    <a:lnTo>
                      <a:pt x="22097" y="8630"/>
                    </a:lnTo>
                    <a:lnTo>
                      <a:pt x="21440" y="8647"/>
                    </a:lnTo>
                    <a:lnTo>
                      <a:pt x="20783" y="8671"/>
                    </a:lnTo>
                    <a:lnTo>
                      <a:pt x="20143" y="8700"/>
                    </a:lnTo>
                    <a:lnTo>
                      <a:pt x="19486" y="8741"/>
                    </a:lnTo>
                    <a:lnTo>
                      <a:pt x="18846" y="8782"/>
                    </a:lnTo>
                    <a:lnTo>
                      <a:pt x="18206" y="8834"/>
                    </a:lnTo>
                    <a:lnTo>
                      <a:pt x="17584" y="8892"/>
                    </a:lnTo>
                    <a:lnTo>
                      <a:pt x="16944" y="8956"/>
                    </a:lnTo>
                    <a:lnTo>
                      <a:pt x="16322" y="9026"/>
                    </a:lnTo>
                    <a:lnTo>
                      <a:pt x="15699" y="9102"/>
                    </a:lnTo>
                    <a:lnTo>
                      <a:pt x="15077" y="9184"/>
                    </a:lnTo>
                    <a:lnTo>
                      <a:pt x="14472" y="9277"/>
                    </a:lnTo>
                    <a:lnTo>
                      <a:pt x="13867" y="9376"/>
                    </a:lnTo>
                    <a:lnTo>
                      <a:pt x="13261" y="9481"/>
                    </a:lnTo>
                    <a:lnTo>
                      <a:pt x="12656" y="9598"/>
                    </a:lnTo>
                    <a:lnTo>
                      <a:pt x="12068" y="9720"/>
                    </a:lnTo>
                    <a:lnTo>
                      <a:pt x="11481" y="9849"/>
                    </a:lnTo>
                    <a:lnTo>
                      <a:pt x="10910" y="9988"/>
                    </a:lnTo>
                    <a:lnTo>
                      <a:pt x="10339" y="10134"/>
                    </a:lnTo>
                    <a:lnTo>
                      <a:pt x="9769" y="10286"/>
                    </a:lnTo>
                    <a:lnTo>
                      <a:pt x="9268" y="10432"/>
                    </a:lnTo>
                    <a:lnTo>
                      <a:pt x="8783" y="10583"/>
                    </a:lnTo>
                    <a:lnTo>
                      <a:pt x="8299" y="10741"/>
                    </a:lnTo>
                    <a:lnTo>
                      <a:pt x="7832" y="10898"/>
                    </a:lnTo>
                    <a:lnTo>
                      <a:pt x="7383" y="11061"/>
                    </a:lnTo>
                    <a:lnTo>
                      <a:pt x="6951" y="11230"/>
                    </a:lnTo>
                    <a:lnTo>
                      <a:pt x="6536" y="11399"/>
                    </a:lnTo>
                    <a:lnTo>
                      <a:pt x="6138" y="11574"/>
                    </a:lnTo>
                    <a:lnTo>
                      <a:pt x="5740" y="11749"/>
                    </a:lnTo>
                    <a:lnTo>
                      <a:pt x="5377" y="11930"/>
                    </a:lnTo>
                    <a:lnTo>
                      <a:pt x="5014" y="12117"/>
                    </a:lnTo>
                    <a:lnTo>
                      <a:pt x="4668" y="12303"/>
                    </a:lnTo>
                    <a:lnTo>
                      <a:pt x="4323" y="12496"/>
                    </a:lnTo>
                    <a:lnTo>
                      <a:pt x="4011" y="12688"/>
                    </a:lnTo>
                    <a:lnTo>
                      <a:pt x="3700" y="12880"/>
                    </a:lnTo>
                    <a:lnTo>
                      <a:pt x="3406" y="13079"/>
                    </a:lnTo>
                    <a:lnTo>
                      <a:pt x="3130" y="13283"/>
                    </a:lnTo>
                    <a:lnTo>
                      <a:pt x="2853" y="13487"/>
                    </a:lnTo>
                    <a:lnTo>
                      <a:pt x="2611" y="13691"/>
                    </a:lnTo>
                    <a:lnTo>
                      <a:pt x="2369" y="13901"/>
                    </a:lnTo>
                    <a:lnTo>
                      <a:pt x="2127" y="14111"/>
                    </a:lnTo>
                    <a:lnTo>
                      <a:pt x="1919" y="14321"/>
                    </a:lnTo>
                    <a:lnTo>
                      <a:pt x="1712" y="14536"/>
                    </a:lnTo>
                    <a:lnTo>
                      <a:pt x="1522" y="14752"/>
                    </a:lnTo>
                    <a:lnTo>
                      <a:pt x="1349" y="14974"/>
                    </a:lnTo>
                    <a:lnTo>
                      <a:pt x="1176" y="15189"/>
                    </a:lnTo>
                    <a:lnTo>
                      <a:pt x="1020" y="15411"/>
                    </a:lnTo>
                    <a:lnTo>
                      <a:pt x="865" y="15632"/>
                    </a:lnTo>
                    <a:lnTo>
                      <a:pt x="744" y="15860"/>
                    </a:lnTo>
                    <a:lnTo>
                      <a:pt x="623" y="16081"/>
                    </a:lnTo>
                    <a:lnTo>
                      <a:pt x="502" y="16309"/>
                    </a:lnTo>
                    <a:lnTo>
                      <a:pt x="398" y="16536"/>
                    </a:lnTo>
                    <a:lnTo>
                      <a:pt x="311" y="16764"/>
                    </a:lnTo>
                    <a:lnTo>
                      <a:pt x="242" y="16991"/>
                    </a:lnTo>
                    <a:lnTo>
                      <a:pt x="173" y="17218"/>
                    </a:lnTo>
                    <a:lnTo>
                      <a:pt x="121" y="17452"/>
                    </a:lnTo>
                    <a:lnTo>
                      <a:pt x="69" y="17679"/>
                    </a:lnTo>
                    <a:lnTo>
                      <a:pt x="35" y="17912"/>
                    </a:lnTo>
                    <a:lnTo>
                      <a:pt x="0" y="18373"/>
                    </a:lnTo>
                    <a:lnTo>
                      <a:pt x="0" y="18833"/>
                    </a:lnTo>
                    <a:lnTo>
                      <a:pt x="35" y="19294"/>
                    </a:lnTo>
                    <a:lnTo>
                      <a:pt x="104" y="19749"/>
                    </a:lnTo>
                    <a:lnTo>
                      <a:pt x="225" y="20204"/>
                    </a:lnTo>
                    <a:lnTo>
                      <a:pt x="363" y="20658"/>
                    </a:lnTo>
                    <a:lnTo>
                      <a:pt x="553" y="21101"/>
                    </a:lnTo>
                    <a:lnTo>
                      <a:pt x="761" y="21545"/>
                    </a:lnTo>
                    <a:lnTo>
                      <a:pt x="1020" y="21982"/>
                    </a:lnTo>
                    <a:lnTo>
                      <a:pt x="1297" y="22413"/>
                    </a:lnTo>
                    <a:lnTo>
                      <a:pt x="1608" y="22833"/>
                    </a:lnTo>
                    <a:lnTo>
                      <a:pt x="1954" y="23247"/>
                    </a:lnTo>
                    <a:lnTo>
                      <a:pt x="2317" y="23649"/>
                    </a:lnTo>
                    <a:lnTo>
                      <a:pt x="2576" y="23912"/>
                    </a:lnTo>
                    <a:lnTo>
                      <a:pt x="2836" y="24174"/>
                    </a:lnTo>
                    <a:lnTo>
                      <a:pt x="3130" y="24431"/>
                    </a:lnTo>
                    <a:lnTo>
                      <a:pt x="3406" y="24687"/>
                    </a:lnTo>
                    <a:lnTo>
                      <a:pt x="3700" y="24938"/>
                    </a:lnTo>
                    <a:lnTo>
                      <a:pt x="4011" y="25183"/>
                    </a:lnTo>
                    <a:lnTo>
                      <a:pt x="4323" y="25428"/>
                    </a:lnTo>
                    <a:lnTo>
                      <a:pt x="4651" y="25673"/>
                    </a:lnTo>
                    <a:lnTo>
                      <a:pt x="4980" y="25912"/>
                    </a:lnTo>
                    <a:lnTo>
                      <a:pt x="5325" y="26145"/>
                    </a:lnTo>
                    <a:lnTo>
                      <a:pt x="5671" y="26378"/>
                    </a:lnTo>
                    <a:lnTo>
                      <a:pt x="6034" y="26605"/>
                    </a:lnTo>
                    <a:lnTo>
                      <a:pt x="6397" y="26833"/>
                    </a:lnTo>
                    <a:lnTo>
                      <a:pt x="6778" y="27054"/>
                    </a:lnTo>
                    <a:lnTo>
                      <a:pt x="7158" y="27276"/>
                    </a:lnTo>
                    <a:lnTo>
                      <a:pt x="7556" y="27498"/>
                    </a:lnTo>
                    <a:lnTo>
                      <a:pt x="7953" y="27713"/>
                    </a:lnTo>
                    <a:lnTo>
                      <a:pt x="8351" y="27923"/>
                    </a:lnTo>
                    <a:lnTo>
                      <a:pt x="8766" y="28133"/>
                    </a:lnTo>
                    <a:lnTo>
                      <a:pt x="9198" y="28337"/>
                    </a:lnTo>
                    <a:lnTo>
                      <a:pt x="9631" y="28541"/>
                    </a:lnTo>
                    <a:lnTo>
                      <a:pt x="10063" y="28745"/>
                    </a:lnTo>
                    <a:lnTo>
                      <a:pt x="10512" y="28943"/>
                    </a:lnTo>
                    <a:lnTo>
                      <a:pt x="10962" y="29142"/>
                    </a:lnTo>
                    <a:lnTo>
                      <a:pt x="11896" y="29527"/>
                    </a:lnTo>
                    <a:lnTo>
                      <a:pt x="12847" y="29906"/>
                    </a:lnTo>
                    <a:lnTo>
                      <a:pt x="13832" y="30273"/>
                    </a:lnTo>
                    <a:lnTo>
                      <a:pt x="14852" y="30634"/>
                    </a:lnTo>
                    <a:lnTo>
                      <a:pt x="15890" y="30984"/>
                    </a:lnTo>
                    <a:lnTo>
                      <a:pt x="16944" y="31322"/>
                    </a:lnTo>
                    <a:lnTo>
                      <a:pt x="18033" y="31661"/>
                    </a:lnTo>
                    <a:lnTo>
                      <a:pt x="19140" y="31987"/>
                    </a:lnTo>
                    <a:lnTo>
                      <a:pt x="20281" y="32308"/>
                    </a:lnTo>
                    <a:lnTo>
                      <a:pt x="21440" y="32623"/>
                    </a:lnTo>
                    <a:lnTo>
                      <a:pt x="22615" y="32932"/>
                    </a:lnTo>
                    <a:lnTo>
                      <a:pt x="23826" y="33229"/>
                    </a:lnTo>
                    <a:lnTo>
                      <a:pt x="25053" y="33526"/>
                    </a:lnTo>
                    <a:lnTo>
                      <a:pt x="26281" y="33818"/>
                    </a:lnTo>
                    <a:lnTo>
                      <a:pt x="27543" y="34103"/>
                    </a:lnTo>
                    <a:lnTo>
                      <a:pt x="28822" y="34383"/>
                    </a:lnTo>
                    <a:lnTo>
                      <a:pt x="30136" y="34657"/>
                    </a:lnTo>
                    <a:lnTo>
                      <a:pt x="31450" y="34931"/>
                    </a:lnTo>
                    <a:lnTo>
                      <a:pt x="32782" y="35200"/>
                    </a:lnTo>
                    <a:lnTo>
                      <a:pt x="34130" y="35462"/>
                    </a:lnTo>
                    <a:lnTo>
                      <a:pt x="208222" y="69361"/>
                    </a:lnTo>
                    <a:lnTo>
                      <a:pt x="209830" y="69681"/>
                    </a:lnTo>
                    <a:lnTo>
                      <a:pt x="211525" y="70019"/>
                    </a:lnTo>
                    <a:lnTo>
                      <a:pt x="213288" y="70363"/>
                    </a:lnTo>
                    <a:lnTo>
                      <a:pt x="214170" y="70533"/>
                    </a:lnTo>
                    <a:lnTo>
                      <a:pt x="215086" y="70702"/>
                    </a:lnTo>
                    <a:lnTo>
                      <a:pt x="216003" y="70871"/>
                    </a:lnTo>
                    <a:lnTo>
                      <a:pt x="216919" y="71028"/>
                    </a:lnTo>
                    <a:lnTo>
                      <a:pt x="217853" y="71186"/>
                    </a:lnTo>
                    <a:lnTo>
                      <a:pt x="218786" y="71337"/>
                    </a:lnTo>
                    <a:lnTo>
                      <a:pt x="219737" y="71477"/>
                    </a:lnTo>
                    <a:lnTo>
                      <a:pt x="220688" y="71605"/>
                    </a:lnTo>
                    <a:lnTo>
                      <a:pt x="221639" y="71722"/>
                    </a:lnTo>
                    <a:lnTo>
                      <a:pt x="222590" y="71833"/>
                    </a:lnTo>
                    <a:lnTo>
                      <a:pt x="223541" y="71920"/>
                    </a:lnTo>
                    <a:lnTo>
                      <a:pt x="224025" y="71961"/>
                    </a:lnTo>
                    <a:lnTo>
                      <a:pt x="224492" y="72002"/>
                    </a:lnTo>
                    <a:lnTo>
                      <a:pt x="224976" y="72037"/>
                    </a:lnTo>
                    <a:lnTo>
                      <a:pt x="225443" y="72060"/>
                    </a:lnTo>
                    <a:lnTo>
                      <a:pt x="225927" y="72089"/>
                    </a:lnTo>
                    <a:lnTo>
                      <a:pt x="226394" y="72107"/>
                    </a:lnTo>
                    <a:lnTo>
                      <a:pt x="226861" y="72124"/>
                    </a:lnTo>
                    <a:lnTo>
                      <a:pt x="227328" y="72136"/>
                    </a:lnTo>
                    <a:lnTo>
                      <a:pt x="227812" y="72136"/>
                    </a:lnTo>
                    <a:lnTo>
                      <a:pt x="228279" y="72142"/>
                    </a:lnTo>
                    <a:lnTo>
                      <a:pt x="228745" y="72136"/>
                    </a:lnTo>
                    <a:lnTo>
                      <a:pt x="229212" y="72124"/>
                    </a:lnTo>
                    <a:lnTo>
                      <a:pt x="229662" y="72107"/>
                    </a:lnTo>
                    <a:lnTo>
                      <a:pt x="230129" y="72083"/>
                    </a:lnTo>
                    <a:lnTo>
                      <a:pt x="230595" y="72060"/>
                    </a:lnTo>
                    <a:lnTo>
                      <a:pt x="231045" y="72025"/>
                    </a:lnTo>
                    <a:lnTo>
                      <a:pt x="231494" y="71984"/>
                    </a:lnTo>
                    <a:lnTo>
                      <a:pt x="231944" y="71938"/>
                    </a:lnTo>
                    <a:lnTo>
                      <a:pt x="232394" y="71885"/>
                    </a:lnTo>
                    <a:lnTo>
                      <a:pt x="232843" y="71821"/>
                    </a:lnTo>
                    <a:lnTo>
                      <a:pt x="233275" y="71757"/>
                    </a:lnTo>
                    <a:lnTo>
                      <a:pt x="233725" y="71681"/>
                    </a:lnTo>
                    <a:lnTo>
                      <a:pt x="234157" y="71600"/>
                    </a:lnTo>
                    <a:lnTo>
                      <a:pt x="234589" y="71512"/>
                    </a:lnTo>
                    <a:lnTo>
                      <a:pt x="235022" y="71413"/>
                    </a:lnTo>
                    <a:lnTo>
                      <a:pt x="235437" y="71314"/>
                    </a:lnTo>
                    <a:lnTo>
                      <a:pt x="235869" y="71197"/>
                    </a:lnTo>
                    <a:lnTo>
                      <a:pt x="236284" y="71081"/>
                    </a:lnTo>
                    <a:lnTo>
                      <a:pt x="236681" y="70952"/>
                    </a:lnTo>
                    <a:lnTo>
                      <a:pt x="237096" y="70818"/>
                    </a:lnTo>
                    <a:lnTo>
                      <a:pt x="237529" y="70661"/>
                    </a:lnTo>
                    <a:lnTo>
                      <a:pt x="237926" y="70498"/>
                    </a:lnTo>
                    <a:lnTo>
                      <a:pt x="238324" y="70334"/>
                    </a:lnTo>
                    <a:lnTo>
                      <a:pt x="238687" y="70165"/>
                    </a:lnTo>
                    <a:lnTo>
                      <a:pt x="239033" y="69990"/>
                    </a:lnTo>
                    <a:lnTo>
                      <a:pt x="239344" y="69815"/>
                    </a:lnTo>
                    <a:lnTo>
                      <a:pt x="239655" y="69635"/>
                    </a:lnTo>
                    <a:lnTo>
                      <a:pt x="239932" y="69448"/>
                    </a:lnTo>
                    <a:lnTo>
                      <a:pt x="240209" y="69256"/>
                    </a:lnTo>
                    <a:lnTo>
                      <a:pt x="240451" y="69063"/>
                    </a:lnTo>
                    <a:lnTo>
                      <a:pt x="240675" y="68871"/>
                    </a:lnTo>
                    <a:lnTo>
                      <a:pt x="240883" y="68667"/>
                    </a:lnTo>
                    <a:lnTo>
                      <a:pt x="241073" y="68463"/>
                    </a:lnTo>
                    <a:lnTo>
                      <a:pt x="241246" y="68259"/>
                    </a:lnTo>
                    <a:lnTo>
                      <a:pt x="241402" y="68049"/>
                    </a:lnTo>
                    <a:lnTo>
                      <a:pt x="241540" y="67839"/>
                    </a:lnTo>
                    <a:lnTo>
                      <a:pt x="241661" y="67623"/>
                    </a:lnTo>
                    <a:lnTo>
                      <a:pt x="241765" y="67407"/>
                    </a:lnTo>
                    <a:lnTo>
                      <a:pt x="241868" y="67192"/>
                    </a:lnTo>
                    <a:lnTo>
                      <a:pt x="241938" y="66970"/>
                    </a:lnTo>
                    <a:lnTo>
                      <a:pt x="242007" y="66749"/>
                    </a:lnTo>
                    <a:lnTo>
                      <a:pt x="242041" y="66521"/>
                    </a:lnTo>
                    <a:lnTo>
                      <a:pt x="242076" y="66294"/>
                    </a:lnTo>
                    <a:lnTo>
                      <a:pt x="242110" y="66066"/>
                    </a:lnTo>
                    <a:lnTo>
                      <a:pt x="242110" y="65839"/>
                    </a:lnTo>
                    <a:lnTo>
                      <a:pt x="242110" y="65606"/>
                    </a:lnTo>
                    <a:lnTo>
                      <a:pt x="242093" y="65378"/>
                    </a:lnTo>
                    <a:lnTo>
                      <a:pt x="242059" y="65145"/>
                    </a:lnTo>
                    <a:lnTo>
                      <a:pt x="242024" y="64912"/>
                    </a:lnTo>
                    <a:lnTo>
                      <a:pt x="241972" y="64679"/>
                    </a:lnTo>
                    <a:lnTo>
                      <a:pt x="241834" y="64206"/>
                    </a:lnTo>
                    <a:lnTo>
                      <a:pt x="241644" y="63734"/>
                    </a:lnTo>
                    <a:lnTo>
                      <a:pt x="241436" y="63268"/>
                    </a:lnTo>
                    <a:lnTo>
                      <a:pt x="241194" y="62795"/>
                    </a:lnTo>
                    <a:lnTo>
                      <a:pt x="240917" y="62329"/>
                    </a:lnTo>
                    <a:lnTo>
                      <a:pt x="240606" y="61863"/>
                    </a:lnTo>
                    <a:lnTo>
                      <a:pt x="240278" y="61408"/>
                    </a:lnTo>
                    <a:lnTo>
                      <a:pt x="239932" y="60953"/>
                    </a:lnTo>
                    <a:lnTo>
                      <a:pt x="239569" y="60510"/>
                    </a:lnTo>
                    <a:lnTo>
                      <a:pt x="239188" y="60073"/>
                    </a:lnTo>
                    <a:lnTo>
                      <a:pt x="238791" y="59641"/>
                    </a:lnTo>
                    <a:lnTo>
                      <a:pt x="238393" y="59221"/>
                    </a:lnTo>
                    <a:lnTo>
                      <a:pt x="237978" y="58819"/>
                    </a:lnTo>
                    <a:lnTo>
                      <a:pt x="237563" y="58423"/>
                    </a:lnTo>
                    <a:lnTo>
                      <a:pt x="237166" y="58044"/>
                    </a:lnTo>
                    <a:lnTo>
                      <a:pt x="236751" y="57682"/>
                    </a:lnTo>
                    <a:lnTo>
                      <a:pt x="236353" y="57332"/>
                    </a:lnTo>
                    <a:lnTo>
                      <a:pt x="235834" y="56895"/>
                    </a:lnTo>
                    <a:lnTo>
                      <a:pt x="235298" y="56464"/>
                    </a:lnTo>
                    <a:lnTo>
                      <a:pt x="234745" y="56026"/>
                    </a:lnTo>
                    <a:lnTo>
                      <a:pt x="234174" y="55595"/>
                    </a:lnTo>
                    <a:lnTo>
                      <a:pt x="233569" y="55163"/>
                    </a:lnTo>
                    <a:lnTo>
                      <a:pt x="232964" y="54738"/>
                    </a:lnTo>
                    <a:lnTo>
                      <a:pt x="232324" y="54312"/>
                    </a:lnTo>
                    <a:lnTo>
                      <a:pt x="231667" y="53892"/>
                    </a:lnTo>
                    <a:lnTo>
                      <a:pt x="230993" y="53472"/>
                    </a:lnTo>
                    <a:lnTo>
                      <a:pt x="230301" y="53059"/>
                    </a:lnTo>
                    <a:lnTo>
                      <a:pt x="229593" y="52645"/>
                    </a:lnTo>
                    <a:lnTo>
                      <a:pt x="228866" y="52236"/>
                    </a:lnTo>
                    <a:lnTo>
                      <a:pt x="228123" y="51828"/>
                    </a:lnTo>
                    <a:lnTo>
                      <a:pt x="227362" y="51426"/>
                    </a:lnTo>
                    <a:lnTo>
                      <a:pt x="226567" y="51029"/>
                    </a:lnTo>
                    <a:lnTo>
                      <a:pt x="225772" y="50639"/>
                    </a:lnTo>
                    <a:lnTo>
                      <a:pt x="224959" y="50248"/>
                    </a:lnTo>
                    <a:lnTo>
                      <a:pt x="224112" y="49863"/>
                    </a:lnTo>
                    <a:lnTo>
                      <a:pt x="223264" y="49484"/>
                    </a:lnTo>
                    <a:lnTo>
                      <a:pt x="222400" y="49105"/>
                    </a:lnTo>
                    <a:lnTo>
                      <a:pt x="221501" y="48738"/>
                    </a:lnTo>
                    <a:lnTo>
                      <a:pt x="220602" y="48371"/>
                    </a:lnTo>
                    <a:lnTo>
                      <a:pt x="219685" y="48009"/>
                    </a:lnTo>
                    <a:lnTo>
                      <a:pt x="218735" y="47654"/>
                    </a:lnTo>
                    <a:lnTo>
                      <a:pt x="217784" y="47304"/>
                    </a:lnTo>
                    <a:lnTo>
                      <a:pt x="216815" y="46966"/>
                    </a:lnTo>
                    <a:lnTo>
                      <a:pt x="215813" y="46627"/>
                    </a:lnTo>
                    <a:lnTo>
                      <a:pt x="214810" y="46295"/>
                    </a:lnTo>
                    <a:lnTo>
                      <a:pt x="213790" y="45969"/>
                    </a:lnTo>
                    <a:lnTo>
                      <a:pt x="212752" y="45654"/>
                    </a:lnTo>
                    <a:lnTo>
                      <a:pt x="211698" y="45339"/>
                    </a:lnTo>
                    <a:lnTo>
                      <a:pt x="210626" y="45036"/>
                    </a:lnTo>
                    <a:lnTo>
                      <a:pt x="209605" y="44762"/>
                    </a:lnTo>
                    <a:lnTo>
                      <a:pt x="208585" y="44488"/>
                    </a:lnTo>
                    <a:lnTo>
                      <a:pt x="207548" y="44225"/>
                    </a:lnTo>
                    <a:lnTo>
                      <a:pt x="206493" y="43969"/>
                    </a:lnTo>
                    <a:lnTo>
                      <a:pt x="205421" y="43718"/>
                    </a:lnTo>
                    <a:lnTo>
                      <a:pt x="204332" y="43473"/>
                    </a:lnTo>
                    <a:lnTo>
                      <a:pt x="203225" y="43246"/>
                    </a:lnTo>
                    <a:lnTo>
                      <a:pt x="202102" y="43024"/>
                    </a:lnTo>
                    <a:lnTo>
                      <a:pt x="201860" y="42978"/>
                    </a:lnTo>
                    <a:lnTo>
                      <a:pt x="201566" y="42931"/>
                    </a:lnTo>
                    <a:lnTo>
                      <a:pt x="200874" y="42826"/>
                    </a:lnTo>
                    <a:lnTo>
                      <a:pt x="199249" y="42593"/>
                    </a:lnTo>
                    <a:lnTo>
                      <a:pt x="198402" y="42470"/>
                    </a:lnTo>
                    <a:lnTo>
                      <a:pt x="198004" y="42400"/>
                    </a:lnTo>
                    <a:lnTo>
                      <a:pt x="197624" y="42336"/>
                    </a:lnTo>
                    <a:lnTo>
                      <a:pt x="197260" y="42272"/>
                    </a:lnTo>
                    <a:lnTo>
                      <a:pt x="196932" y="42208"/>
                    </a:lnTo>
                    <a:lnTo>
                      <a:pt x="196655" y="42138"/>
                    </a:lnTo>
                    <a:lnTo>
                      <a:pt x="196396" y="42074"/>
                    </a:lnTo>
                    <a:lnTo>
                      <a:pt x="195739" y="41881"/>
                    </a:lnTo>
                    <a:lnTo>
                      <a:pt x="195203" y="41736"/>
                    </a:lnTo>
                    <a:lnTo>
                      <a:pt x="194788" y="41637"/>
                    </a:lnTo>
                    <a:lnTo>
                      <a:pt x="194477" y="41567"/>
                    </a:lnTo>
                    <a:lnTo>
                      <a:pt x="194252" y="41526"/>
                    </a:lnTo>
                    <a:lnTo>
                      <a:pt x="194096" y="41502"/>
                    </a:lnTo>
                    <a:lnTo>
                      <a:pt x="194027" y="41491"/>
                    </a:lnTo>
                    <a:lnTo>
                      <a:pt x="193993" y="41485"/>
                    </a:lnTo>
                    <a:lnTo>
                      <a:pt x="193993" y="41473"/>
                    </a:lnTo>
                    <a:lnTo>
                      <a:pt x="194027" y="41450"/>
                    </a:lnTo>
                    <a:lnTo>
                      <a:pt x="194079" y="41409"/>
                    </a:lnTo>
                    <a:lnTo>
                      <a:pt x="194114" y="41339"/>
                    </a:lnTo>
                    <a:lnTo>
                      <a:pt x="194148" y="41234"/>
                    </a:lnTo>
                    <a:lnTo>
                      <a:pt x="194148" y="41088"/>
                    </a:lnTo>
                    <a:lnTo>
                      <a:pt x="194114" y="40890"/>
                    </a:lnTo>
                    <a:lnTo>
                      <a:pt x="194027" y="40634"/>
                    </a:lnTo>
                    <a:lnTo>
                      <a:pt x="193854" y="40173"/>
                    </a:lnTo>
                    <a:lnTo>
                      <a:pt x="193699" y="39712"/>
                    </a:lnTo>
                    <a:lnTo>
                      <a:pt x="193578" y="39252"/>
                    </a:lnTo>
                    <a:lnTo>
                      <a:pt x="193474" y="38797"/>
                    </a:lnTo>
                    <a:lnTo>
                      <a:pt x="193284" y="37888"/>
                    </a:lnTo>
                    <a:lnTo>
                      <a:pt x="193111" y="36984"/>
                    </a:lnTo>
                    <a:lnTo>
                      <a:pt x="192990" y="36535"/>
                    </a:lnTo>
                    <a:lnTo>
                      <a:pt x="192869" y="36080"/>
                    </a:lnTo>
                    <a:lnTo>
                      <a:pt x="192713" y="35625"/>
                    </a:lnTo>
                    <a:lnTo>
                      <a:pt x="192523" y="35170"/>
                    </a:lnTo>
                    <a:lnTo>
                      <a:pt x="192402" y="34943"/>
                    </a:lnTo>
                    <a:lnTo>
                      <a:pt x="192298" y="34716"/>
                    </a:lnTo>
                    <a:lnTo>
                      <a:pt x="192160" y="34488"/>
                    </a:lnTo>
                    <a:lnTo>
                      <a:pt x="192022" y="34255"/>
                    </a:lnTo>
                    <a:lnTo>
                      <a:pt x="191866" y="34028"/>
                    </a:lnTo>
                    <a:lnTo>
                      <a:pt x="191693" y="33794"/>
                    </a:lnTo>
                    <a:lnTo>
                      <a:pt x="191503" y="33561"/>
                    </a:lnTo>
                    <a:lnTo>
                      <a:pt x="191313" y="33328"/>
                    </a:lnTo>
                    <a:lnTo>
                      <a:pt x="190898" y="32879"/>
                    </a:lnTo>
                    <a:lnTo>
                      <a:pt x="190466" y="32430"/>
                    </a:lnTo>
                    <a:lnTo>
                      <a:pt x="189999" y="31987"/>
                    </a:lnTo>
                    <a:lnTo>
                      <a:pt x="189515" y="31544"/>
                    </a:lnTo>
                    <a:lnTo>
                      <a:pt x="189013" y="31101"/>
                    </a:lnTo>
                    <a:lnTo>
                      <a:pt x="188495" y="30663"/>
                    </a:lnTo>
                    <a:lnTo>
                      <a:pt x="187941" y="30226"/>
                    </a:lnTo>
                    <a:lnTo>
                      <a:pt x="187371" y="29789"/>
                    </a:lnTo>
                    <a:lnTo>
                      <a:pt x="186783" y="29357"/>
                    </a:lnTo>
                    <a:lnTo>
                      <a:pt x="186178" y="28926"/>
                    </a:lnTo>
                    <a:lnTo>
                      <a:pt x="185538" y="28500"/>
                    </a:lnTo>
                    <a:lnTo>
                      <a:pt x="184898" y="28081"/>
                    </a:lnTo>
                    <a:lnTo>
                      <a:pt x="184224" y="27661"/>
                    </a:lnTo>
                    <a:lnTo>
                      <a:pt x="183515" y="27247"/>
                    </a:lnTo>
                    <a:lnTo>
                      <a:pt x="182806" y="26833"/>
                    </a:lnTo>
                    <a:lnTo>
                      <a:pt x="182080" y="26425"/>
                    </a:lnTo>
                    <a:lnTo>
                      <a:pt x="181319" y="26022"/>
                    </a:lnTo>
                    <a:lnTo>
                      <a:pt x="180541" y="25620"/>
                    </a:lnTo>
                    <a:lnTo>
                      <a:pt x="179746" y="25224"/>
                    </a:lnTo>
                    <a:lnTo>
                      <a:pt x="178950" y="24833"/>
                    </a:lnTo>
                    <a:lnTo>
                      <a:pt x="178121" y="24448"/>
                    </a:lnTo>
                    <a:lnTo>
                      <a:pt x="177256" y="24069"/>
                    </a:lnTo>
                    <a:lnTo>
                      <a:pt x="176392" y="23696"/>
                    </a:lnTo>
                    <a:lnTo>
                      <a:pt x="175510" y="23323"/>
                    </a:lnTo>
                    <a:lnTo>
                      <a:pt x="174611" y="22961"/>
                    </a:lnTo>
                    <a:lnTo>
                      <a:pt x="173694" y="22600"/>
                    </a:lnTo>
                    <a:lnTo>
                      <a:pt x="172743" y="22250"/>
                    </a:lnTo>
                    <a:lnTo>
                      <a:pt x="171792" y="21900"/>
                    </a:lnTo>
                    <a:lnTo>
                      <a:pt x="170824" y="21562"/>
                    </a:lnTo>
                    <a:lnTo>
                      <a:pt x="169839" y="21224"/>
                    </a:lnTo>
                    <a:lnTo>
                      <a:pt x="168836" y="20897"/>
                    </a:lnTo>
                    <a:lnTo>
                      <a:pt x="167816" y="20577"/>
                    </a:lnTo>
                    <a:lnTo>
                      <a:pt x="166744" y="20250"/>
                    </a:lnTo>
                    <a:lnTo>
                      <a:pt x="165637" y="19930"/>
                    </a:lnTo>
                    <a:lnTo>
                      <a:pt x="164513" y="19620"/>
                    </a:lnTo>
                    <a:lnTo>
                      <a:pt x="163372" y="19311"/>
                    </a:lnTo>
                    <a:lnTo>
                      <a:pt x="162197" y="19014"/>
                    </a:lnTo>
                    <a:lnTo>
                      <a:pt x="160986" y="18723"/>
                    </a:lnTo>
                    <a:lnTo>
                      <a:pt x="159776" y="18443"/>
                    </a:lnTo>
                    <a:lnTo>
                      <a:pt x="159154" y="18309"/>
                    </a:lnTo>
                    <a:lnTo>
                      <a:pt x="158531" y="18175"/>
                    </a:lnTo>
                    <a:lnTo>
                      <a:pt x="157909" y="18046"/>
                    </a:lnTo>
                    <a:lnTo>
                      <a:pt x="157269" y="17918"/>
                    </a:lnTo>
                    <a:lnTo>
                      <a:pt x="156629" y="17801"/>
                    </a:lnTo>
                    <a:lnTo>
                      <a:pt x="155990" y="17679"/>
                    </a:lnTo>
                    <a:lnTo>
                      <a:pt x="155333" y="17562"/>
                    </a:lnTo>
                    <a:lnTo>
                      <a:pt x="154675" y="17452"/>
                    </a:lnTo>
                    <a:lnTo>
                      <a:pt x="154018" y="17347"/>
                    </a:lnTo>
                    <a:lnTo>
                      <a:pt x="153361" y="17242"/>
                    </a:lnTo>
                    <a:lnTo>
                      <a:pt x="152687" y="17143"/>
                    </a:lnTo>
                    <a:lnTo>
                      <a:pt x="152013" y="17049"/>
                    </a:lnTo>
                    <a:lnTo>
                      <a:pt x="151339" y="16962"/>
                    </a:lnTo>
                    <a:lnTo>
                      <a:pt x="150647" y="16874"/>
                    </a:lnTo>
                    <a:lnTo>
                      <a:pt x="149973" y="16793"/>
                    </a:lnTo>
                    <a:lnTo>
                      <a:pt x="149281" y="16717"/>
                    </a:lnTo>
                    <a:lnTo>
                      <a:pt x="148589" y="16647"/>
                    </a:lnTo>
                    <a:lnTo>
                      <a:pt x="147881" y="16583"/>
                    </a:lnTo>
                    <a:lnTo>
                      <a:pt x="147517" y="16554"/>
                    </a:lnTo>
                    <a:lnTo>
                      <a:pt x="147172" y="16530"/>
                    </a:lnTo>
                    <a:lnTo>
                      <a:pt x="146463" y="16484"/>
                    </a:lnTo>
                    <a:lnTo>
                      <a:pt x="145754" y="16455"/>
                    </a:lnTo>
                    <a:lnTo>
                      <a:pt x="145045" y="16437"/>
                    </a:lnTo>
                    <a:lnTo>
                      <a:pt x="144336" y="16425"/>
                    </a:lnTo>
                    <a:lnTo>
                      <a:pt x="142936" y="16425"/>
                    </a:lnTo>
                    <a:lnTo>
                      <a:pt x="142244" y="16431"/>
                    </a:lnTo>
                    <a:lnTo>
                      <a:pt x="140861" y="16443"/>
                    </a:lnTo>
                    <a:lnTo>
                      <a:pt x="140169" y="16449"/>
                    </a:lnTo>
                    <a:lnTo>
                      <a:pt x="139478" y="16449"/>
                    </a:lnTo>
                    <a:lnTo>
                      <a:pt x="138786" y="16443"/>
                    </a:lnTo>
                    <a:lnTo>
                      <a:pt x="138112" y="16425"/>
                    </a:lnTo>
                    <a:lnTo>
                      <a:pt x="137420" y="16408"/>
                    </a:lnTo>
                    <a:lnTo>
                      <a:pt x="136746" y="16373"/>
                    </a:lnTo>
                    <a:lnTo>
                      <a:pt x="136365" y="16350"/>
                    </a:lnTo>
                    <a:lnTo>
                      <a:pt x="136037" y="16338"/>
                    </a:lnTo>
                    <a:lnTo>
                      <a:pt x="135760" y="16332"/>
                    </a:lnTo>
                    <a:lnTo>
                      <a:pt x="135518" y="16332"/>
                    </a:lnTo>
                    <a:lnTo>
                      <a:pt x="135328" y="16338"/>
                    </a:lnTo>
                    <a:lnTo>
                      <a:pt x="135172" y="16350"/>
                    </a:lnTo>
                    <a:lnTo>
                      <a:pt x="135051" y="16361"/>
                    </a:lnTo>
                    <a:lnTo>
                      <a:pt x="134965" y="16379"/>
                    </a:lnTo>
                    <a:lnTo>
                      <a:pt x="134896" y="16396"/>
                    </a:lnTo>
                    <a:lnTo>
                      <a:pt x="134861" y="16414"/>
                    </a:lnTo>
                    <a:lnTo>
                      <a:pt x="134855" y="16422"/>
                    </a:lnTo>
                    <a:lnTo>
                      <a:pt x="134827" y="16408"/>
                    </a:lnTo>
                    <a:lnTo>
                      <a:pt x="134585" y="16291"/>
                    </a:lnTo>
                    <a:lnTo>
                      <a:pt x="134204" y="16128"/>
                    </a:lnTo>
                    <a:lnTo>
                      <a:pt x="133651" y="15918"/>
                    </a:lnTo>
                    <a:lnTo>
                      <a:pt x="132890" y="15644"/>
                    </a:lnTo>
                    <a:lnTo>
                      <a:pt x="132683" y="15562"/>
                    </a:lnTo>
                    <a:lnTo>
                      <a:pt x="132475" y="15469"/>
                    </a:lnTo>
                    <a:lnTo>
                      <a:pt x="132268" y="15364"/>
                    </a:lnTo>
                    <a:lnTo>
                      <a:pt x="132043" y="15248"/>
                    </a:lnTo>
                    <a:lnTo>
                      <a:pt x="131836" y="15125"/>
                    </a:lnTo>
                    <a:lnTo>
                      <a:pt x="131628" y="14997"/>
                    </a:lnTo>
                    <a:lnTo>
                      <a:pt x="131230" y="14729"/>
                    </a:lnTo>
                    <a:lnTo>
                      <a:pt x="130487" y="14204"/>
                    </a:lnTo>
                    <a:lnTo>
                      <a:pt x="130158" y="13977"/>
                    </a:lnTo>
                    <a:lnTo>
                      <a:pt x="129864" y="13790"/>
                    </a:lnTo>
                    <a:lnTo>
                      <a:pt x="129104" y="13359"/>
                    </a:lnTo>
                    <a:lnTo>
                      <a:pt x="128326" y="12933"/>
                    </a:lnTo>
                    <a:lnTo>
                      <a:pt x="127530" y="12501"/>
                    </a:lnTo>
                    <a:lnTo>
                      <a:pt x="126718" y="12082"/>
                    </a:lnTo>
                    <a:lnTo>
                      <a:pt x="125871" y="11656"/>
                    </a:lnTo>
                    <a:lnTo>
                      <a:pt x="125023" y="11236"/>
                    </a:lnTo>
                    <a:lnTo>
                      <a:pt x="124159" y="10822"/>
                    </a:lnTo>
                    <a:lnTo>
                      <a:pt x="123277" y="10408"/>
                    </a:lnTo>
                    <a:lnTo>
                      <a:pt x="122378" y="10000"/>
                    </a:lnTo>
                    <a:lnTo>
                      <a:pt x="121462" y="9598"/>
                    </a:lnTo>
                    <a:lnTo>
                      <a:pt x="120528" y="9201"/>
                    </a:lnTo>
                    <a:lnTo>
                      <a:pt x="119577" y="8805"/>
                    </a:lnTo>
                    <a:lnTo>
                      <a:pt x="118609" y="8414"/>
                    </a:lnTo>
                    <a:lnTo>
                      <a:pt x="117606" y="8024"/>
                    </a:lnTo>
                    <a:lnTo>
                      <a:pt x="116603" y="7645"/>
                    </a:lnTo>
                    <a:lnTo>
                      <a:pt x="115583" y="7271"/>
                    </a:lnTo>
                    <a:lnTo>
                      <a:pt x="114546" y="6898"/>
                    </a:lnTo>
                    <a:lnTo>
                      <a:pt x="113491" y="6537"/>
                    </a:lnTo>
                    <a:lnTo>
                      <a:pt x="112419" y="6175"/>
                    </a:lnTo>
                    <a:lnTo>
                      <a:pt x="111330" y="5825"/>
                    </a:lnTo>
                    <a:lnTo>
                      <a:pt x="110223" y="5481"/>
                    </a:lnTo>
                    <a:lnTo>
                      <a:pt x="109099" y="5143"/>
                    </a:lnTo>
                    <a:lnTo>
                      <a:pt x="107958" y="4811"/>
                    </a:lnTo>
                    <a:lnTo>
                      <a:pt x="106800" y="4490"/>
                    </a:lnTo>
                    <a:lnTo>
                      <a:pt x="105624" y="4170"/>
                    </a:lnTo>
                    <a:lnTo>
                      <a:pt x="104431" y="3861"/>
                    </a:lnTo>
                    <a:lnTo>
                      <a:pt x="103221" y="3563"/>
                    </a:lnTo>
                    <a:lnTo>
                      <a:pt x="102010" y="3272"/>
                    </a:lnTo>
                    <a:lnTo>
                      <a:pt x="100766" y="2986"/>
                    </a:lnTo>
                    <a:lnTo>
                      <a:pt x="99503" y="2712"/>
                    </a:lnTo>
                    <a:lnTo>
                      <a:pt x="98224" y="2444"/>
                    </a:lnTo>
                    <a:lnTo>
                      <a:pt x="96945" y="2187"/>
                    </a:lnTo>
                    <a:lnTo>
                      <a:pt x="95976" y="2001"/>
                    </a:lnTo>
                    <a:lnTo>
                      <a:pt x="94991" y="1826"/>
                    </a:lnTo>
                    <a:lnTo>
                      <a:pt x="94005" y="1651"/>
                    </a:lnTo>
                    <a:lnTo>
                      <a:pt x="92985" y="1482"/>
                    </a:lnTo>
                    <a:lnTo>
                      <a:pt x="91965" y="1318"/>
                    </a:lnTo>
                    <a:lnTo>
                      <a:pt x="90928" y="1167"/>
                    </a:lnTo>
                    <a:lnTo>
                      <a:pt x="89873" y="1021"/>
                    </a:lnTo>
                    <a:lnTo>
                      <a:pt x="88801" y="881"/>
                    </a:lnTo>
                    <a:lnTo>
                      <a:pt x="87729" y="747"/>
                    </a:lnTo>
                    <a:lnTo>
                      <a:pt x="86640" y="625"/>
                    </a:lnTo>
                    <a:lnTo>
                      <a:pt x="85551" y="514"/>
                    </a:lnTo>
                    <a:lnTo>
                      <a:pt x="84444" y="409"/>
                    </a:lnTo>
                    <a:lnTo>
                      <a:pt x="83337" y="316"/>
                    </a:lnTo>
                    <a:lnTo>
                      <a:pt x="82231" y="234"/>
                    </a:lnTo>
                    <a:lnTo>
                      <a:pt x="81107" y="164"/>
                    </a:lnTo>
                    <a:lnTo>
                      <a:pt x="79983" y="106"/>
                    </a:lnTo>
                    <a:lnTo>
                      <a:pt x="78859" y="59"/>
                    </a:lnTo>
                    <a:lnTo>
                      <a:pt x="77753" y="24"/>
                    </a:lnTo>
                    <a:lnTo>
                      <a:pt x="76629" y="7"/>
                    </a:lnTo>
                    <a:lnTo>
                      <a:pt x="76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 name="Google Shape;284;p18"/>
            <p:cNvGrpSpPr/>
            <p:nvPr/>
          </p:nvGrpSpPr>
          <p:grpSpPr>
            <a:xfrm>
              <a:off x="-2076639" y="2925451"/>
              <a:ext cx="382569" cy="472534"/>
              <a:chOff x="-5314967" y="732273"/>
              <a:chExt cx="707674" cy="874093"/>
            </a:xfrm>
          </p:grpSpPr>
          <p:sp>
            <p:nvSpPr>
              <p:cNvPr id="285" name="Google Shape;285;p18"/>
              <p:cNvSpPr/>
              <p:nvPr/>
            </p:nvSpPr>
            <p:spPr>
              <a:xfrm flipH="1">
                <a:off x="-5314967" y="732273"/>
                <a:ext cx="632955" cy="847221"/>
              </a:xfrm>
              <a:custGeom>
                <a:avLst/>
                <a:gdLst/>
                <a:ahLst/>
                <a:cxnLst/>
                <a:rect l="l" t="t" r="r" b="b"/>
                <a:pathLst>
                  <a:path w="59755" h="29574" extrusionOk="0">
                    <a:moveTo>
                      <a:pt x="26541" y="1"/>
                    </a:moveTo>
                    <a:lnTo>
                      <a:pt x="25988" y="7"/>
                    </a:lnTo>
                    <a:lnTo>
                      <a:pt x="25452" y="13"/>
                    </a:lnTo>
                    <a:lnTo>
                      <a:pt x="24898" y="30"/>
                    </a:lnTo>
                    <a:lnTo>
                      <a:pt x="24345" y="48"/>
                    </a:lnTo>
                    <a:lnTo>
                      <a:pt x="23809" y="77"/>
                    </a:lnTo>
                    <a:lnTo>
                      <a:pt x="23256" y="106"/>
                    </a:lnTo>
                    <a:lnTo>
                      <a:pt x="22720" y="141"/>
                    </a:lnTo>
                    <a:lnTo>
                      <a:pt x="22184" y="182"/>
                    </a:lnTo>
                    <a:lnTo>
                      <a:pt x="21648" y="228"/>
                    </a:lnTo>
                    <a:lnTo>
                      <a:pt x="21112" y="281"/>
                    </a:lnTo>
                    <a:lnTo>
                      <a:pt x="20576" y="333"/>
                    </a:lnTo>
                    <a:lnTo>
                      <a:pt x="20040" y="392"/>
                    </a:lnTo>
                    <a:lnTo>
                      <a:pt x="19521" y="456"/>
                    </a:lnTo>
                    <a:lnTo>
                      <a:pt x="18985" y="520"/>
                    </a:lnTo>
                    <a:lnTo>
                      <a:pt x="18466" y="590"/>
                    </a:lnTo>
                    <a:lnTo>
                      <a:pt x="17930" y="666"/>
                    </a:lnTo>
                    <a:lnTo>
                      <a:pt x="16893" y="823"/>
                    </a:lnTo>
                    <a:lnTo>
                      <a:pt x="15856" y="992"/>
                    </a:lnTo>
                    <a:lnTo>
                      <a:pt x="14818" y="1173"/>
                    </a:lnTo>
                    <a:lnTo>
                      <a:pt x="13798" y="1365"/>
                    </a:lnTo>
                    <a:lnTo>
                      <a:pt x="12778" y="1563"/>
                    </a:lnTo>
                    <a:lnTo>
                      <a:pt x="11758" y="1768"/>
                    </a:lnTo>
                    <a:lnTo>
                      <a:pt x="10755" y="1983"/>
                    </a:lnTo>
                    <a:lnTo>
                      <a:pt x="9752" y="2199"/>
                    </a:lnTo>
                    <a:lnTo>
                      <a:pt x="7764" y="2642"/>
                    </a:lnTo>
                    <a:lnTo>
                      <a:pt x="5793" y="3091"/>
                    </a:lnTo>
                    <a:lnTo>
                      <a:pt x="3839" y="3528"/>
                    </a:lnTo>
                    <a:lnTo>
                      <a:pt x="2871" y="3744"/>
                    </a:lnTo>
                    <a:lnTo>
                      <a:pt x="1920" y="3954"/>
                    </a:lnTo>
                    <a:lnTo>
                      <a:pt x="952" y="4152"/>
                    </a:lnTo>
                    <a:lnTo>
                      <a:pt x="1" y="4350"/>
                    </a:lnTo>
                    <a:lnTo>
                      <a:pt x="554" y="4245"/>
                    </a:lnTo>
                    <a:lnTo>
                      <a:pt x="1107" y="4152"/>
                    </a:lnTo>
                    <a:lnTo>
                      <a:pt x="1661" y="4071"/>
                    </a:lnTo>
                    <a:lnTo>
                      <a:pt x="2214" y="3995"/>
                    </a:lnTo>
                    <a:lnTo>
                      <a:pt x="2767" y="3931"/>
                    </a:lnTo>
                    <a:lnTo>
                      <a:pt x="3338" y="3878"/>
                    </a:lnTo>
                    <a:lnTo>
                      <a:pt x="3891" y="3832"/>
                    </a:lnTo>
                    <a:lnTo>
                      <a:pt x="4462" y="3797"/>
                    </a:lnTo>
                    <a:lnTo>
                      <a:pt x="5032" y="3773"/>
                    </a:lnTo>
                    <a:lnTo>
                      <a:pt x="5585" y="3750"/>
                    </a:lnTo>
                    <a:lnTo>
                      <a:pt x="6156" y="3744"/>
                    </a:lnTo>
                    <a:lnTo>
                      <a:pt x="6727" y="3738"/>
                    </a:lnTo>
                    <a:lnTo>
                      <a:pt x="7297" y="3744"/>
                    </a:lnTo>
                    <a:lnTo>
                      <a:pt x="7868" y="3762"/>
                    </a:lnTo>
                    <a:lnTo>
                      <a:pt x="8438" y="3779"/>
                    </a:lnTo>
                    <a:lnTo>
                      <a:pt x="8992" y="3808"/>
                    </a:lnTo>
                    <a:lnTo>
                      <a:pt x="9562" y="3843"/>
                    </a:lnTo>
                    <a:lnTo>
                      <a:pt x="10133" y="3890"/>
                    </a:lnTo>
                    <a:lnTo>
                      <a:pt x="10703" y="3936"/>
                    </a:lnTo>
                    <a:lnTo>
                      <a:pt x="11257" y="3995"/>
                    </a:lnTo>
                    <a:lnTo>
                      <a:pt x="11827" y="4059"/>
                    </a:lnTo>
                    <a:lnTo>
                      <a:pt x="12380" y="4123"/>
                    </a:lnTo>
                    <a:lnTo>
                      <a:pt x="12934" y="4199"/>
                    </a:lnTo>
                    <a:lnTo>
                      <a:pt x="13487" y="4280"/>
                    </a:lnTo>
                    <a:lnTo>
                      <a:pt x="14040" y="4362"/>
                    </a:lnTo>
                    <a:lnTo>
                      <a:pt x="14594" y="4455"/>
                    </a:lnTo>
                    <a:lnTo>
                      <a:pt x="15147" y="4555"/>
                    </a:lnTo>
                    <a:lnTo>
                      <a:pt x="15683" y="4654"/>
                    </a:lnTo>
                    <a:lnTo>
                      <a:pt x="16236" y="4759"/>
                    </a:lnTo>
                    <a:lnTo>
                      <a:pt x="16772" y="4869"/>
                    </a:lnTo>
                    <a:lnTo>
                      <a:pt x="17308" y="4980"/>
                    </a:lnTo>
                    <a:lnTo>
                      <a:pt x="17827" y="5103"/>
                    </a:lnTo>
                    <a:lnTo>
                      <a:pt x="18363" y="5225"/>
                    </a:lnTo>
                    <a:lnTo>
                      <a:pt x="18881" y="5347"/>
                    </a:lnTo>
                    <a:lnTo>
                      <a:pt x="19383" y="5476"/>
                    </a:lnTo>
                    <a:lnTo>
                      <a:pt x="19902" y="5610"/>
                    </a:lnTo>
                    <a:lnTo>
                      <a:pt x="20904" y="5884"/>
                    </a:lnTo>
                    <a:lnTo>
                      <a:pt x="21890" y="6170"/>
                    </a:lnTo>
                    <a:lnTo>
                      <a:pt x="22841" y="6461"/>
                    </a:lnTo>
                    <a:lnTo>
                      <a:pt x="23774" y="6764"/>
                    </a:lnTo>
                    <a:lnTo>
                      <a:pt x="24674" y="7067"/>
                    </a:lnTo>
                    <a:lnTo>
                      <a:pt x="25555" y="7376"/>
                    </a:lnTo>
                    <a:lnTo>
                      <a:pt x="26385" y="7691"/>
                    </a:lnTo>
                    <a:lnTo>
                      <a:pt x="27198" y="8000"/>
                    </a:lnTo>
                    <a:lnTo>
                      <a:pt x="27959" y="8315"/>
                    </a:lnTo>
                    <a:lnTo>
                      <a:pt x="28702" y="8624"/>
                    </a:lnTo>
                    <a:lnTo>
                      <a:pt x="29394" y="8927"/>
                    </a:lnTo>
                    <a:lnTo>
                      <a:pt x="30033" y="9225"/>
                    </a:lnTo>
                    <a:lnTo>
                      <a:pt x="30639" y="9516"/>
                    </a:lnTo>
                    <a:lnTo>
                      <a:pt x="31209" y="9796"/>
                    </a:lnTo>
                    <a:lnTo>
                      <a:pt x="31693" y="10053"/>
                    </a:lnTo>
                    <a:lnTo>
                      <a:pt x="32177" y="10315"/>
                    </a:lnTo>
                    <a:lnTo>
                      <a:pt x="32644" y="10583"/>
                    </a:lnTo>
                    <a:lnTo>
                      <a:pt x="33094" y="10863"/>
                    </a:lnTo>
                    <a:lnTo>
                      <a:pt x="33543" y="11149"/>
                    </a:lnTo>
                    <a:lnTo>
                      <a:pt x="33993" y="11435"/>
                    </a:lnTo>
                    <a:lnTo>
                      <a:pt x="34425" y="11732"/>
                    </a:lnTo>
                    <a:lnTo>
                      <a:pt x="34840" y="12035"/>
                    </a:lnTo>
                    <a:lnTo>
                      <a:pt x="35238" y="12344"/>
                    </a:lnTo>
                    <a:lnTo>
                      <a:pt x="35618" y="12653"/>
                    </a:lnTo>
                    <a:lnTo>
                      <a:pt x="35998" y="12974"/>
                    </a:lnTo>
                    <a:lnTo>
                      <a:pt x="36361" y="13294"/>
                    </a:lnTo>
                    <a:lnTo>
                      <a:pt x="36725" y="13621"/>
                    </a:lnTo>
                    <a:lnTo>
                      <a:pt x="37053" y="13947"/>
                    </a:lnTo>
                    <a:lnTo>
                      <a:pt x="37382" y="14280"/>
                    </a:lnTo>
                    <a:lnTo>
                      <a:pt x="37693" y="14618"/>
                    </a:lnTo>
                    <a:lnTo>
                      <a:pt x="37969" y="14956"/>
                    </a:lnTo>
                    <a:lnTo>
                      <a:pt x="38246" y="15300"/>
                    </a:lnTo>
                    <a:lnTo>
                      <a:pt x="38505" y="15650"/>
                    </a:lnTo>
                    <a:lnTo>
                      <a:pt x="38747" y="15994"/>
                    </a:lnTo>
                    <a:lnTo>
                      <a:pt x="38972" y="16344"/>
                    </a:lnTo>
                    <a:lnTo>
                      <a:pt x="39197" y="16699"/>
                    </a:lnTo>
                    <a:lnTo>
                      <a:pt x="39387" y="17055"/>
                    </a:lnTo>
                    <a:lnTo>
                      <a:pt x="39560" y="17405"/>
                    </a:lnTo>
                    <a:lnTo>
                      <a:pt x="39698" y="17766"/>
                    </a:lnTo>
                    <a:lnTo>
                      <a:pt x="39837" y="18122"/>
                    </a:lnTo>
                    <a:lnTo>
                      <a:pt x="39958" y="18478"/>
                    </a:lnTo>
                    <a:lnTo>
                      <a:pt x="40062" y="18833"/>
                    </a:lnTo>
                    <a:lnTo>
                      <a:pt x="40131" y="19195"/>
                    </a:lnTo>
                    <a:lnTo>
                      <a:pt x="40183" y="19551"/>
                    </a:lnTo>
                    <a:lnTo>
                      <a:pt x="40217" y="19906"/>
                    </a:lnTo>
                    <a:lnTo>
                      <a:pt x="40234" y="20262"/>
                    </a:lnTo>
                    <a:lnTo>
                      <a:pt x="40217" y="20618"/>
                    </a:lnTo>
                    <a:lnTo>
                      <a:pt x="40183" y="20973"/>
                    </a:lnTo>
                    <a:lnTo>
                      <a:pt x="40131" y="21323"/>
                    </a:lnTo>
                    <a:lnTo>
                      <a:pt x="40062" y="21673"/>
                    </a:lnTo>
                    <a:lnTo>
                      <a:pt x="39958" y="22017"/>
                    </a:lnTo>
                    <a:lnTo>
                      <a:pt x="39837" y="22367"/>
                    </a:lnTo>
                    <a:lnTo>
                      <a:pt x="39681" y="22705"/>
                    </a:lnTo>
                    <a:lnTo>
                      <a:pt x="39508" y="23043"/>
                    </a:lnTo>
                    <a:lnTo>
                      <a:pt x="39301" y="23381"/>
                    </a:lnTo>
                    <a:lnTo>
                      <a:pt x="39076" y="23714"/>
                    </a:lnTo>
                    <a:lnTo>
                      <a:pt x="38834" y="24040"/>
                    </a:lnTo>
                    <a:lnTo>
                      <a:pt x="38557" y="24367"/>
                    </a:lnTo>
                    <a:lnTo>
                      <a:pt x="38246" y="24687"/>
                    </a:lnTo>
                    <a:lnTo>
                      <a:pt x="37918" y="25002"/>
                    </a:lnTo>
                    <a:lnTo>
                      <a:pt x="37572" y="25311"/>
                    </a:lnTo>
                    <a:lnTo>
                      <a:pt x="37174" y="25620"/>
                    </a:lnTo>
                    <a:lnTo>
                      <a:pt x="36759" y="25918"/>
                    </a:lnTo>
                    <a:lnTo>
                      <a:pt x="36327" y="26209"/>
                    </a:lnTo>
                    <a:lnTo>
                      <a:pt x="35843" y="26501"/>
                    </a:lnTo>
                    <a:lnTo>
                      <a:pt x="35341" y="26780"/>
                    </a:lnTo>
                    <a:lnTo>
                      <a:pt x="34823" y="27054"/>
                    </a:lnTo>
                    <a:lnTo>
                      <a:pt x="34252" y="27323"/>
                    </a:lnTo>
                    <a:lnTo>
                      <a:pt x="33664" y="27585"/>
                    </a:lnTo>
                    <a:lnTo>
                      <a:pt x="33042" y="27842"/>
                    </a:lnTo>
                    <a:lnTo>
                      <a:pt x="32385" y="28086"/>
                    </a:lnTo>
                    <a:lnTo>
                      <a:pt x="31693" y="28326"/>
                    </a:lnTo>
                    <a:lnTo>
                      <a:pt x="30967" y="28553"/>
                    </a:lnTo>
                    <a:lnTo>
                      <a:pt x="30224" y="28774"/>
                    </a:lnTo>
                    <a:lnTo>
                      <a:pt x="29826" y="28885"/>
                    </a:lnTo>
                    <a:lnTo>
                      <a:pt x="29428" y="28990"/>
                    </a:lnTo>
                    <a:lnTo>
                      <a:pt x="29031" y="29095"/>
                    </a:lnTo>
                    <a:lnTo>
                      <a:pt x="28616" y="29194"/>
                    </a:lnTo>
                    <a:lnTo>
                      <a:pt x="28183" y="29293"/>
                    </a:lnTo>
                    <a:lnTo>
                      <a:pt x="27751" y="29387"/>
                    </a:lnTo>
                    <a:lnTo>
                      <a:pt x="27319" y="29480"/>
                    </a:lnTo>
                    <a:lnTo>
                      <a:pt x="26869" y="29573"/>
                    </a:lnTo>
                    <a:lnTo>
                      <a:pt x="29325" y="29095"/>
                    </a:lnTo>
                    <a:lnTo>
                      <a:pt x="31797" y="28617"/>
                    </a:lnTo>
                    <a:lnTo>
                      <a:pt x="34287" y="28145"/>
                    </a:lnTo>
                    <a:lnTo>
                      <a:pt x="36776" y="27673"/>
                    </a:lnTo>
                    <a:lnTo>
                      <a:pt x="39249" y="27194"/>
                    </a:lnTo>
                    <a:lnTo>
                      <a:pt x="40476" y="26950"/>
                    </a:lnTo>
                    <a:lnTo>
                      <a:pt x="41704" y="26699"/>
                    </a:lnTo>
                    <a:lnTo>
                      <a:pt x="42914" y="26448"/>
                    </a:lnTo>
                    <a:lnTo>
                      <a:pt x="44125" y="26192"/>
                    </a:lnTo>
                    <a:lnTo>
                      <a:pt x="45318" y="25935"/>
                    </a:lnTo>
                    <a:lnTo>
                      <a:pt x="46493" y="25667"/>
                    </a:lnTo>
                    <a:lnTo>
                      <a:pt x="47012" y="25544"/>
                    </a:lnTo>
                    <a:lnTo>
                      <a:pt x="47496" y="25422"/>
                    </a:lnTo>
                    <a:lnTo>
                      <a:pt x="47998" y="25294"/>
                    </a:lnTo>
                    <a:lnTo>
                      <a:pt x="48464" y="25165"/>
                    </a:lnTo>
                    <a:lnTo>
                      <a:pt x="48931" y="25031"/>
                    </a:lnTo>
                    <a:lnTo>
                      <a:pt x="49381" y="24897"/>
                    </a:lnTo>
                    <a:lnTo>
                      <a:pt x="49830" y="24757"/>
                    </a:lnTo>
                    <a:lnTo>
                      <a:pt x="50263" y="24611"/>
                    </a:lnTo>
                    <a:lnTo>
                      <a:pt x="50678" y="24466"/>
                    </a:lnTo>
                    <a:lnTo>
                      <a:pt x="51092" y="24320"/>
                    </a:lnTo>
                    <a:lnTo>
                      <a:pt x="51490" y="24168"/>
                    </a:lnTo>
                    <a:lnTo>
                      <a:pt x="51888" y="24017"/>
                    </a:lnTo>
                    <a:lnTo>
                      <a:pt x="52251" y="23859"/>
                    </a:lnTo>
                    <a:lnTo>
                      <a:pt x="52631" y="23702"/>
                    </a:lnTo>
                    <a:lnTo>
                      <a:pt x="52977" y="23539"/>
                    </a:lnTo>
                    <a:lnTo>
                      <a:pt x="53323" y="23375"/>
                    </a:lnTo>
                    <a:lnTo>
                      <a:pt x="53669" y="23206"/>
                    </a:lnTo>
                    <a:lnTo>
                      <a:pt x="53997" y="23037"/>
                    </a:lnTo>
                    <a:lnTo>
                      <a:pt x="54308" y="22868"/>
                    </a:lnTo>
                    <a:lnTo>
                      <a:pt x="54602" y="22699"/>
                    </a:lnTo>
                    <a:lnTo>
                      <a:pt x="54914" y="22524"/>
                    </a:lnTo>
                    <a:lnTo>
                      <a:pt x="55190" y="22343"/>
                    </a:lnTo>
                    <a:lnTo>
                      <a:pt x="55467" y="22169"/>
                    </a:lnTo>
                    <a:lnTo>
                      <a:pt x="55743" y="21988"/>
                    </a:lnTo>
                    <a:lnTo>
                      <a:pt x="55986" y="21801"/>
                    </a:lnTo>
                    <a:lnTo>
                      <a:pt x="56245" y="21620"/>
                    </a:lnTo>
                    <a:lnTo>
                      <a:pt x="56487" y="21434"/>
                    </a:lnTo>
                    <a:lnTo>
                      <a:pt x="56712" y="21247"/>
                    </a:lnTo>
                    <a:lnTo>
                      <a:pt x="57144" y="20862"/>
                    </a:lnTo>
                    <a:lnTo>
                      <a:pt x="57542" y="20478"/>
                    </a:lnTo>
                    <a:lnTo>
                      <a:pt x="57887" y="20087"/>
                    </a:lnTo>
                    <a:lnTo>
                      <a:pt x="58216" y="19691"/>
                    </a:lnTo>
                    <a:lnTo>
                      <a:pt x="58510" y="19294"/>
                    </a:lnTo>
                    <a:lnTo>
                      <a:pt x="58769" y="18886"/>
                    </a:lnTo>
                    <a:lnTo>
                      <a:pt x="58994" y="18478"/>
                    </a:lnTo>
                    <a:lnTo>
                      <a:pt x="59201" y="18070"/>
                    </a:lnTo>
                    <a:lnTo>
                      <a:pt x="59357" y="17662"/>
                    </a:lnTo>
                    <a:lnTo>
                      <a:pt x="59495" y="17248"/>
                    </a:lnTo>
                    <a:lnTo>
                      <a:pt x="59599" y="16828"/>
                    </a:lnTo>
                    <a:lnTo>
                      <a:pt x="59686" y="16414"/>
                    </a:lnTo>
                    <a:lnTo>
                      <a:pt x="59737" y="16000"/>
                    </a:lnTo>
                    <a:lnTo>
                      <a:pt x="59755" y="15586"/>
                    </a:lnTo>
                    <a:lnTo>
                      <a:pt x="59755" y="15172"/>
                    </a:lnTo>
                    <a:lnTo>
                      <a:pt x="59720" y="14758"/>
                    </a:lnTo>
                    <a:lnTo>
                      <a:pt x="59668" y="14350"/>
                    </a:lnTo>
                    <a:lnTo>
                      <a:pt x="59599" y="13942"/>
                    </a:lnTo>
                    <a:lnTo>
                      <a:pt x="59530" y="13691"/>
                    </a:lnTo>
                    <a:lnTo>
                      <a:pt x="59461" y="13446"/>
                    </a:lnTo>
                    <a:lnTo>
                      <a:pt x="59374" y="13195"/>
                    </a:lnTo>
                    <a:lnTo>
                      <a:pt x="59271" y="12950"/>
                    </a:lnTo>
                    <a:lnTo>
                      <a:pt x="59150" y="12700"/>
                    </a:lnTo>
                    <a:lnTo>
                      <a:pt x="59029" y="12449"/>
                    </a:lnTo>
                    <a:lnTo>
                      <a:pt x="58890" y="12192"/>
                    </a:lnTo>
                    <a:lnTo>
                      <a:pt x="58735" y="11942"/>
                    </a:lnTo>
                    <a:lnTo>
                      <a:pt x="58562" y="11691"/>
                    </a:lnTo>
                    <a:lnTo>
                      <a:pt x="58389" y="11435"/>
                    </a:lnTo>
                    <a:lnTo>
                      <a:pt x="58199" y="11184"/>
                    </a:lnTo>
                    <a:lnTo>
                      <a:pt x="57991" y="10927"/>
                    </a:lnTo>
                    <a:lnTo>
                      <a:pt x="57766" y="10677"/>
                    </a:lnTo>
                    <a:lnTo>
                      <a:pt x="57542" y="10420"/>
                    </a:lnTo>
                    <a:lnTo>
                      <a:pt x="57300" y="10169"/>
                    </a:lnTo>
                    <a:lnTo>
                      <a:pt x="57040" y="9913"/>
                    </a:lnTo>
                    <a:lnTo>
                      <a:pt x="56781" y="9662"/>
                    </a:lnTo>
                    <a:lnTo>
                      <a:pt x="56504" y="9411"/>
                    </a:lnTo>
                    <a:lnTo>
                      <a:pt x="56210" y="9161"/>
                    </a:lnTo>
                    <a:lnTo>
                      <a:pt x="55916" y="8910"/>
                    </a:lnTo>
                    <a:lnTo>
                      <a:pt x="55605" y="8659"/>
                    </a:lnTo>
                    <a:lnTo>
                      <a:pt x="55294" y="8408"/>
                    </a:lnTo>
                    <a:lnTo>
                      <a:pt x="54948" y="8164"/>
                    </a:lnTo>
                    <a:lnTo>
                      <a:pt x="54602" y="7919"/>
                    </a:lnTo>
                    <a:lnTo>
                      <a:pt x="54257" y="7674"/>
                    </a:lnTo>
                    <a:lnTo>
                      <a:pt x="53893" y="7429"/>
                    </a:lnTo>
                    <a:lnTo>
                      <a:pt x="53513" y="7190"/>
                    </a:lnTo>
                    <a:lnTo>
                      <a:pt x="53133" y="6951"/>
                    </a:lnTo>
                    <a:lnTo>
                      <a:pt x="52735" y="6712"/>
                    </a:lnTo>
                    <a:lnTo>
                      <a:pt x="52320" y="6479"/>
                    </a:lnTo>
                    <a:lnTo>
                      <a:pt x="51905" y="6245"/>
                    </a:lnTo>
                    <a:lnTo>
                      <a:pt x="51473" y="6012"/>
                    </a:lnTo>
                    <a:lnTo>
                      <a:pt x="51041" y="5785"/>
                    </a:lnTo>
                    <a:lnTo>
                      <a:pt x="50591" y="5557"/>
                    </a:lnTo>
                    <a:lnTo>
                      <a:pt x="50142" y="5330"/>
                    </a:lnTo>
                    <a:lnTo>
                      <a:pt x="49675" y="5108"/>
                    </a:lnTo>
                    <a:lnTo>
                      <a:pt x="49208" y="4893"/>
                    </a:lnTo>
                    <a:lnTo>
                      <a:pt x="48724" y="4677"/>
                    </a:lnTo>
                    <a:lnTo>
                      <a:pt x="48222" y="4461"/>
                    </a:lnTo>
                    <a:lnTo>
                      <a:pt x="47721" y="4251"/>
                    </a:lnTo>
                    <a:lnTo>
                      <a:pt x="47220" y="4047"/>
                    </a:lnTo>
                    <a:lnTo>
                      <a:pt x="46701" y="3843"/>
                    </a:lnTo>
                    <a:lnTo>
                      <a:pt x="46165" y="3645"/>
                    </a:lnTo>
                    <a:lnTo>
                      <a:pt x="45629" y="3447"/>
                    </a:lnTo>
                    <a:lnTo>
                      <a:pt x="45093" y="3254"/>
                    </a:lnTo>
                    <a:lnTo>
                      <a:pt x="44540" y="3068"/>
                    </a:lnTo>
                    <a:lnTo>
                      <a:pt x="43969" y="2887"/>
                    </a:lnTo>
                    <a:lnTo>
                      <a:pt x="43416" y="2706"/>
                    </a:lnTo>
                    <a:lnTo>
                      <a:pt x="42828" y="2525"/>
                    </a:lnTo>
                    <a:lnTo>
                      <a:pt x="42240" y="2356"/>
                    </a:lnTo>
                    <a:lnTo>
                      <a:pt x="41652" y="2187"/>
                    </a:lnTo>
                    <a:lnTo>
                      <a:pt x="41064" y="2024"/>
                    </a:lnTo>
                    <a:lnTo>
                      <a:pt x="40459" y="1867"/>
                    </a:lnTo>
                    <a:lnTo>
                      <a:pt x="39837" y="1715"/>
                    </a:lnTo>
                    <a:lnTo>
                      <a:pt x="39214" y="1563"/>
                    </a:lnTo>
                    <a:lnTo>
                      <a:pt x="38592" y="1424"/>
                    </a:lnTo>
                    <a:lnTo>
                      <a:pt x="37952" y="1284"/>
                    </a:lnTo>
                    <a:lnTo>
                      <a:pt x="37312" y="1149"/>
                    </a:lnTo>
                    <a:lnTo>
                      <a:pt x="36673" y="1021"/>
                    </a:lnTo>
                    <a:lnTo>
                      <a:pt x="36016" y="899"/>
                    </a:lnTo>
                    <a:lnTo>
                      <a:pt x="35359" y="782"/>
                    </a:lnTo>
                    <a:lnTo>
                      <a:pt x="34684" y="671"/>
                    </a:lnTo>
                    <a:lnTo>
                      <a:pt x="34010" y="566"/>
                    </a:lnTo>
                    <a:lnTo>
                      <a:pt x="33336" y="467"/>
                    </a:lnTo>
                    <a:lnTo>
                      <a:pt x="32765" y="386"/>
                    </a:lnTo>
                    <a:lnTo>
                      <a:pt x="32177" y="316"/>
                    </a:lnTo>
                    <a:lnTo>
                      <a:pt x="31607" y="257"/>
                    </a:lnTo>
                    <a:lnTo>
                      <a:pt x="31036" y="199"/>
                    </a:lnTo>
                    <a:lnTo>
                      <a:pt x="30466" y="152"/>
                    </a:lnTo>
                    <a:lnTo>
                      <a:pt x="29912" y="112"/>
                    </a:lnTo>
                    <a:lnTo>
                      <a:pt x="29342" y="77"/>
                    </a:lnTo>
                    <a:lnTo>
                      <a:pt x="28771" y="48"/>
                    </a:lnTo>
                    <a:lnTo>
                      <a:pt x="28218" y="24"/>
                    </a:lnTo>
                    <a:lnTo>
                      <a:pt x="27665" y="13"/>
                    </a:lnTo>
                    <a:lnTo>
                      <a:pt x="270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8"/>
              <p:cNvSpPr/>
              <p:nvPr/>
            </p:nvSpPr>
            <p:spPr>
              <a:xfrm flipH="1">
                <a:off x="-5117904" y="838527"/>
                <a:ext cx="510611" cy="767839"/>
              </a:xfrm>
              <a:custGeom>
                <a:avLst/>
                <a:gdLst/>
                <a:ahLst/>
                <a:cxnLst/>
                <a:rect l="l" t="t" r="r" b="b"/>
                <a:pathLst>
                  <a:path w="48205" h="26803" extrusionOk="0">
                    <a:moveTo>
                      <a:pt x="13919" y="0"/>
                    </a:moveTo>
                    <a:lnTo>
                      <a:pt x="13124" y="6"/>
                    </a:lnTo>
                    <a:lnTo>
                      <a:pt x="12726" y="18"/>
                    </a:lnTo>
                    <a:lnTo>
                      <a:pt x="12346" y="29"/>
                    </a:lnTo>
                    <a:lnTo>
                      <a:pt x="11948" y="41"/>
                    </a:lnTo>
                    <a:lnTo>
                      <a:pt x="11568" y="64"/>
                    </a:lnTo>
                    <a:lnTo>
                      <a:pt x="11187" y="82"/>
                    </a:lnTo>
                    <a:lnTo>
                      <a:pt x="10807" y="111"/>
                    </a:lnTo>
                    <a:lnTo>
                      <a:pt x="10426" y="140"/>
                    </a:lnTo>
                    <a:lnTo>
                      <a:pt x="10063" y="175"/>
                    </a:lnTo>
                    <a:lnTo>
                      <a:pt x="9700" y="210"/>
                    </a:lnTo>
                    <a:lnTo>
                      <a:pt x="9337" y="251"/>
                    </a:lnTo>
                    <a:lnTo>
                      <a:pt x="8974" y="297"/>
                    </a:lnTo>
                    <a:lnTo>
                      <a:pt x="8611" y="344"/>
                    </a:lnTo>
                    <a:lnTo>
                      <a:pt x="8265" y="397"/>
                    </a:lnTo>
                    <a:lnTo>
                      <a:pt x="7919" y="449"/>
                    </a:lnTo>
                    <a:lnTo>
                      <a:pt x="7574" y="513"/>
                    </a:lnTo>
                    <a:lnTo>
                      <a:pt x="7245" y="577"/>
                    </a:lnTo>
                    <a:lnTo>
                      <a:pt x="6917" y="641"/>
                    </a:lnTo>
                    <a:lnTo>
                      <a:pt x="6588" y="717"/>
                    </a:lnTo>
                    <a:lnTo>
                      <a:pt x="6260" y="793"/>
                    </a:lnTo>
                    <a:lnTo>
                      <a:pt x="5948" y="875"/>
                    </a:lnTo>
                    <a:lnTo>
                      <a:pt x="5637" y="956"/>
                    </a:lnTo>
                    <a:lnTo>
                      <a:pt x="5343" y="1044"/>
                    </a:lnTo>
                    <a:lnTo>
                      <a:pt x="5049" y="1137"/>
                    </a:lnTo>
                    <a:lnTo>
                      <a:pt x="4755" y="1236"/>
                    </a:lnTo>
                    <a:lnTo>
                      <a:pt x="4479" y="1341"/>
                    </a:lnTo>
                    <a:lnTo>
                      <a:pt x="4202" y="1446"/>
                    </a:lnTo>
                    <a:lnTo>
                      <a:pt x="3925" y="1557"/>
                    </a:lnTo>
                    <a:lnTo>
                      <a:pt x="3666" y="1668"/>
                    </a:lnTo>
                    <a:lnTo>
                      <a:pt x="3424" y="1790"/>
                    </a:lnTo>
                    <a:lnTo>
                      <a:pt x="3182" y="1912"/>
                    </a:lnTo>
                    <a:lnTo>
                      <a:pt x="2940" y="2041"/>
                    </a:lnTo>
                    <a:lnTo>
                      <a:pt x="2715" y="2175"/>
                    </a:lnTo>
                    <a:lnTo>
                      <a:pt x="2490" y="2309"/>
                    </a:lnTo>
                    <a:lnTo>
                      <a:pt x="2283" y="2455"/>
                    </a:lnTo>
                    <a:lnTo>
                      <a:pt x="2075" y="2600"/>
                    </a:lnTo>
                    <a:lnTo>
                      <a:pt x="1885" y="2752"/>
                    </a:lnTo>
                    <a:lnTo>
                      <a:pt x="1678" y="2915"/>
                    </a:lnTo>
                    <a:lnTo>
                      <a:pt x="1488" y="3084"/>
                    </a:lnTo>
                    <a:lnTo>
                      <a:pt x="1315" y="3254"/>
                    </a:lnTo>
                    <a:lnTo>
                      <a:pt x="1159" y="3423"/>
                    </a:lnTo>
                    <a:lnTo>
                      <a:pt x="1003" y="3598"/>
                    </a:lnTo>
                    <a:lnTo>
                      <a:pt x="865" y="3772"/>
                    </a:lnTo>
                    <a:lnTo>
                      <a:pt x="744" y="3947"/>
                    </a:lnTo>
                    <a:lnTo>
                      <a:pt x="623" y="4128"/>
                    </a:lnTo>
                    <a:lnTo>
                      <a:pt x="519" y="4309"/>
                    </a:lnTo>
                    <a:lnTo>
                      <a:pt x="433" y="4490"/>
                    </a:lnTo>
                    <a:lnTo>
                      <a:pt x="346" y="4670"/>
                    </a:lnTo>
                    <a:lnTo>
                      <a:pt x="260" y="4851"/>
                    </a:lnTo>
                    <a:lnTo>
                      <a:pt x="139" y="5224"/>
                    </a:lnTo>
                    <a:lnTo>
                      <a:pt x="52" y="5603"/>
                    </a:lnTo>
                    <a:lnTo>
                      <a:pt x="18" y="5982"/>
                    </a:lnTo>
                    <a:lnTo>
                      <a:pt x="1" y="6367"/>
                    </a:lnTo>
                    <a:lnTo>
                      <a:pt x="18" y="6752"/>
                    </a:lnTo>
                    <a:lnTo>
                      <a:pt x="70" y="7142"/>
                    </a:lnTo>
                    <a:lnTo>
                      <a:pt x="139" y="7533"/>
                    </a:lnTo>
                    <a:lnTo>
                      <a:pt x="243" y="7924"/>
                    </a:lnTo>
                    <a:lnTo>
                      <a:pt x="381" y="8320"/>
                    </a:lnTo>
                    <a:lnTo>
                      <a:pt x="537" y="8711"/>
                    </a:lnTo>
                    <a:lnTo>
                      <a:pt x="709" y="9107"/>
                    </a:lnTo>
                    <a:lnTo>
                      <a:pt x="917" y="9498"/>
                    </a:lnTo>
                    <a:lnTo>
                      <a:pt x="1124" y="9894"/>
                    </a:lnTo>
                    <a:lnTo>
                      <a:pt x="1366" y="10279"/>
                    </a:lnTo>
                    <a:lnTo>
                      <a:pt x="1626" y="10670"/>
                    </a:lnTo>
                    <a:lnTo>
                      <a:pt x="1885" y="11055"/>
                    </a:lnTo>
                    <a:lnTo>
                      <a:pt x="2162" y="11434"/>
                    </a:lnTo>
                    <a:lnTo>
                      <a:pt x="2456" y="11813"/>
                    </a:lnTo>
                    <a:lnTo>
                      <a:pt x="2750" y="12186"/>
                    </a:lnTo>
                    <a:lnTo>
                      <a:pt x="3061" y="12553"/>
                    </a:lnTo>
                    <a:lnTo>
                      <a:pt x="3683" y="13270"/>
                    </a:lnTo>
                    <a:lnTo>
                      <a:pt x="4340" y="13958"/>
                    </a:lnTo>
                    <a:lnTo>
                      <a:pt x="4963" y="14617"/>
                    </a:lnTo>
                    <a:lnTo>
                      <a:pt x="5291" y="14932"/>
                    </a:lnTo>
                    <a:lnTo>
                      <a:pt x="5672" y="15276"/>
                    </a:lnTo>
                    <a:lnTo>
                      <a:pt x="6104" y="15655"/>
                    </a:lnTo>
                    <a:lnTo>
                      <a:pt x="6588" y="16052"/>
                    </a:lnTo>
                    <a:lnTo>
                      <a:pt x="7124" y="16477"/>
                    </a:lnTo>
                    <a:lnTo>
                      <a:pt x="7695" y="16920"/>
                    </a:lnTo>
                    <a:lnTo>
                      <a:pt x="8317" y="17387"/>
                    </a:lnTo>
                    <a:lnTo>
                      <a:pt x="8957" y="17865"/>
                    </a:lnTo>
                    <a:lnTo>
                      <a:pt x="9648" y="18355"/>
                    </a:lnTo>
                    <a:lnTo>
                      <a:pt x="10340" y="18850"/>
                    </a:lnTo>
                    <a:lnTo>
                      <a:pt x="11083" y="19357"/>
                    </a:lnTo>
                    <a:lnTo>
                      <a:pt x="11827" y="19870"/>
                    </a:lnTo>
                    <a:lnTo>
                      <a:pt x="12588" y="20384"/>
                    </a:lnTo>
                    <a:lnTo>
                      <a:pt x="13366" y="20891"/>
                    </a:lnTo>
                    <a:lnTo>
                      <a:pt x="14144" y="21398"/>
                    </a:lnTo>
                    <a:lnTo>
                      <a:pt x="14922" y="21900"/>
                    </a:lnTo>
                    <a:lnTo>
                      <a:pt x="15717" y="22395"/>
                    </a:lnTo>
                    <a:lnTo>
                      <a:pt x="16495" y="22873"/>
                    </a:lnTo>
                    <a:lnTo>
                      <a:pt x="17256" y="23340"/>
                    </a:lnTo>
                    <a:lnTo>
                      <a:pt x="18017" y="23783"/>
                    </a:lnTo>
                    <a:lnTo>
                      <a:pt x="18760" y="24214"/>
                    </a:lnTo>
                    <a:lnTo>
                      <a:pt x="19486" y="24617"/>
                    </a:lnTo>
                    <a:lnTo>
                      <a:pt x="20195" y="24996"/>
                    </a:lnTo>
                    <a:lnTo>
                      <a:pt x="20852" y="25345"/>
                    </a:lnTo>
                    <a:lnTo>
                      <a:pt x="21509" y="25666"/>
                    </a:lnTo>
                    <a:lnTo>
                      <a:pt x="22097" y="25952"/>
                    </a:lnTo>
                    <a:lnTo>
                      <a:pt x="22668" y="26197"/>
                    </a:lnTo>
                    <a:lnTo>
                      <a:pt x="22944" y="26307"/>
                    </a:lnTo>
                    <a:lnTo>
                      <a:pt x="23186" y="26407"/>
                    </a:lnTo>
                    <a:lnTo>
                      <a:pt x="23428" y="26500"/>
                    </a:lnTo>
                    <a:lnTo>
                      <a:pt x="23670" y="26576"/>
                    </a:lnTo>
                    <a:lnTo>
                      <a:pt x="23878" y="26646"/>
                    </a:lnTo>
                    <a:lnTo>
                      <a:pt x="24085" y="26698"/>
                    </a:lnTo>
                    <a:lnTo>
                      <a:pt x="24276" y="26745"/>
                    </a:lnTo>
                    <a:lnTo>
                      <a:pt x="24448" y="26774"/>
                    </a:lnTo>
                    <a:lnTo>
                      <a:pt x="24621" y="26797"/>
                    </a:lnTo>
                    <a:lnTo>
                      <a:pt x="24760" y="26803"/>
                    </a:lnTo>
                    <a:lnTo>
                      <a:pt x="25244" y="26797"/>
                    </a:lnTo>
                    <a:lnTo>
                      <a:pt x="25711" y="26791"/>
                    </a:lnTo>
                    <a:lnTo>
                      <a:pt x="26195" y="26780"/>
                    </a:lnTo>
                    <a:lnTo>
                      <a:pt x="26662" y="26762"/>
                    </a:lnTo>
                    <a:lnTo>
                      <a:pt x="27128" y="26739"/>
                    </a:lnTo>
                    <a:lnTo>
                      <a:pt x="27595" y="26710"/>
                    </a:lnTo>
                    <a:lnTo>
                      <a:pt x="28045" y="26681"/>
                    </a:lnTo>
                    <a:lnTo>
                      <a:pt x="28512" y="26640"/>
                    </a:lnTo>
                    <a:lnTo>
                      <a:pt x="28961" y="26599"/>
                    </a:lnTo>
                    <a:lnTo>
                      <a:pt x="29411" y="26558"/>
                    </a:lnTo>
                    <a:lnTo>
                      <a:pt x="29860" y="26506"/>
                    </a:lnTo>
                    <a:lnTo>
                      <a:pt x="30292" y="26453"/>
                    </a:lnTo>
                    <a:lnTo>
                      <a:pt x="30742" y="26401"/>
                    </a:lnTo>
                    <a:lnTo>
                      <a:pt x="31174" y="26337"/>
                    </a:lnTo>
                    <a:lnTo>
                      <a:pt x="31606" y="26272"/>
                    </a:lnTo>
                    <a:lnTo>
                      <a:pt x="32021" y="26202"/>
                    </a:lnTo>
                    <a:lnTo>
                      <a:pt x="32454" y="26132"/>
                    </a:lnTo>
                    <a:lnTo>
                      <a:pt x="32869" y="26057"/>
                    </a:lnTo>
                    <a:lnTo>
                      <a:pt x="33699" y="25899"/>
                    </a:lnTo>
                    <a:lnTo>
                      <a:pt x="34494" y="25730"/>
                    </a:lnTo>
                    <a:lnTo>
                      <a:pt x="35272" y="25549"/>
                    </a:lnTo>
                    <a:lnTo>
                      <a:pt x="36050" y="25357"/>
                    </a:lnTo>
                    <a:lnTo>
                      <a:pt x="36793" y="25153"/>
                    </a:lnTo>
                    <a:lnTo>
                      <a:pt x="37502" y="24949"/>
                    </a:lnTo>
                    <a:lnTo>
                      <a:pt x="38211" y="24727"/>
                    </a:lnTo>
                    <a:lnTo>
                      <a:pt x="38886" y="24506"/>
                    </a:lnTo>
                    <a:lnTo>
                      <a:pt x="39543" y="24278"/>
                    </a:lnTo>
                    <a:lnTo>
                      <a:pt x="40165" y="24045"/>
                    </a:lnTo>
                    <a:lnTo>
                      <a:pt x="40753" y="23812"/>
                    </a:lnTo>
                    <a:lnTo>
                      <a:pt x="41341" y="23567"/>
                    </a:lnTo>
                    <a:lnTo>
                      <a:pt x="41877" y="23328"/>
                    </a:lnTo>
                    <a:lnTo>
                      <a:pt x="42395" y="23083"/>
                    </a:lnTo>
                    <a:lnTo>
                      <a:pt x="42897" y="22844"/>
                    </a:lnTo>
                    <a:lnTo>
                      <a:pt x="43346" y="22605"/>
                    </a:lnTo>
                    <a:lnTo>
                      <a:pt x="43779" y="22360"/>
                    </a:lnTo>
                    <a:lnTo>
                      <a:pt x="44176" y="22127"/>
                    </a:lnTo>
                    <a:lnTo>
                      <a:pt x="44539" y="21894"/>
                    </a:lnTo>
                    <a:lnTo>
                      <a:pt x="44868" y="21660"/>
                    </a:lnTo>
                    <a:lnTo>
                      <a:pt x="45179" y="21439"/>
                    </a:lnTo>
                    <a:lnTo>
                      <a:pt x="45438" y="21223"/>
                    </a:lnTo>
                    <a:lnTo>
                      <a:pt x="45663" y="21013"/>
                    </a:lnTo>
                    <a:lnTo>
                      <a:pt x="45992" y="20675"/>
                    </a:lnTo>
                    <a:lnTo>
                      <a:pt x="46303" y="20337"/>
                    </a:lnTo>
                    <a:lnTo>
                      <a:pt x="46580" y="19999"/>
                    </a:lnTo>
                    <a:lnTo>
                      <a:pt x="46856" y="19655"/>
                    </a:lnTo>
                    <a:lnTo>
                      <a:pt x="47081" y="19311"/>
                    </a:lnTo>
                    <a:lnTo>
                      <a:pt x="47306" y="18961"/>
                    </a:lnTo>
                    <a:lnTo>
                      <a:pt x="47496" y="18611"/>
                    </a:lnTo>
                    <a:lnTo>
                      <a:pt x="47652" y="18261"/>
                    </a:lnTo>
                    <a:lnTo>
                      <a:pt x="47807" y="17911"/>
                    </a:lnTo>
                    <a:lnTo>
                      <a:pt x="47928" y="17556"/>
                    </a:lnTo>
                    <a:lnTo>
                      <a:pt x="48032" y="17200"/>
                    </a:lnTo>
                    <a:lnTo>
                      <a:pt x="48101" y="16844"/>
                    </a:lnTo>
                    <a:lnTo>
                      <a:pt x="48170" y="16489"/>
                    </a:lnTo>
                    <a:lnTo>
                      <a:pt x="48188" y="16133"/>
                    </a:lnTo>
                    <a:lnTo>
                      <a:pt x="48205" y="15777"/>
                    </a:lnTo>
                    <a:lnTo>
                      <a:pt x="48205" y="15416"/>
                    </a:lnTo>
                    <a:lnTo>
                      <a:pt x="48170" y="15060"/>
                    </a:lnTo>
                    <a:lnTo>
                      <a:pt x="48118" y="14705"/>
                    </a:lnTo>
                    <a:lnTo>
                      <a:pt x="48032" y="14343"/>
                    </a:lnTo>
                    <a:lnTo>
                      <a:pt x="47945" y="13988"/>
                    </a:lnTo>
                    <a:lnTo>
                      <a:pt x="47824" y="13632"/>
                    </a:lnTo>
                    <a:lnTo>
                      <a:pt x="47686" y="13276"/>
                    </a:lnTo>
                    <a:lnTo>
                      <a:pt x="47513" y="12921"/>
                    </a:lnTo>
                    <a:lnTo>
                      <a:pt x="47340" y="12565"/>
                    </a:lnTo>
                    <a:lnTo>
                      <a:pt x="47133" y="12209"/>
                    </a:lnTo>
                    <a:lnTo>
                      <a:pt x="46908" y="11859"/>
                    </a:lnTo>
                    <a:lnTo>
                      <a:pt x="46666" y="11510"/>
                    </a:lnTo>
                    <a:lnTo>
                      <a:pt x="46407" y="11160"/>
                    </a:lnTo>
                    <a:lnTo>
                      <a:pt x="46130" y="10816"/>
                    </a:lnTo>
                    <a:lnTo>
                      <a:pt x="45819" y="10466"/>
                    </a:lnTo>
                    <a:lnTo>
                      <a:pt x="45490" y="10128"/>
                    </a:lnTo>
                    <a:lnTo>
                      <a:pt x="45162" y="9784"/>
                    </a:lnTo>
                    <a:lnTo>
                      <a:pt x="44799" y="9446"/>
                    </a:lnTo>
                    <a:lnTo>
                      <a:pt x="44401" y="9107"/>
                    </a:lnTo>
                    <a:lnTo>
                      <a:pt x="44003" y="8775"/>
                    </a:lnTo>
                    <a:lnTo>
                      <a:pt x="43588" y="8449"/>
                    </a:lnTo>
                    <a:lnTo>
                      <a:pt x="43139" y="8122"/>
                    </a:lnTo>
                    <a:lnTo>
                      <a:pt x="42672" y="7795"/>
                    </a:lnTo>
                    <a:lnTo>
                      <a:pt x="42205" y="7475"/>
                    </a:lnTo>
                    <a:lnTo>
                      <a:pt x="41704" y="7160"/>
                    </a:lnTo>
                    <a:lnTo>
                      <a:pt x="41185" y="6845"/>
                    </a:lnTo>
                    <a:lnTo>
                      <a:pt x="40649" y="6536"/>
                    </a:lnTo>
                    <a:lnTo>
                      <a:pt x="40096" y="6233"/>
                    </a:lnTo>
                    <a:lnTo>
                      <a:pt x="39525" y="5930"/>
                    </a:lnTo>
                    <a:lnTo>
                      <a:pt x="38920" y="5632"/>
                    </a:lnTo>
                    <a:lnTo>
                      <a:pt x="38315" y="5341"/>
                    </a:lnTo>
                    <a:lnTo>
                      <a:pt x="37693" y="5055"/>
                    </a:lnTo>
                    <a:lnTo>
                      <a:pt x="37053" y="4769"/>
                    </a:lnTo>
                    <a:lnTo>
                      <a:pt x="36379" y="4490"/>
                    </a:lnTo>
                    <a:lnTo>
                      <a:pt x="35704" y="4221"/>
                    </a:lnTo>
                    <a:lnTo>
                      <a:pt x="34995" y="3953"/>
                    </a:lnTo>
                    <a:lnTo>
                      <a:pt x="34286" y="3691"/>
                    </a:lnTo>
                    <a:lnTo>
                      <a:pt x="33543" y="3434"/>
                    </a:lnTo>
                    <a:lnTo>
                      <a:pt x="32800" y="3184"/>
                    </a:lnTo>
                    <a:lnTo>
                      <a:pt x="32039" y="2939"/>
                    </a:lnTo>
                    <a:lnTo>
                      <a:pt x="31243" y="2700"/>
                    </a:lnTo>
                    <a:lnTo>
                      <a:pt x="30448" y="2466"/>
                    </a:lnTo>
                    <a:lnTo>
                      <a:pt x="29635" y="2245"/>
                    </a:lnTo>
                    <a:lnTo>
                      <a:pt x="28788" y="2023"/>
                    </a:lnTo>
                    <a:lnTo>
                      <a:pt x="27941" y="1813"/>
                    </a:lnTo>
                    <a:lnTo>
                      <a:pt x="27077" y="1603"/>
                    </a:lnTo>
                    <a:lnTo>
                      <a:pt x="26195" y="1405"/>
                    </a:lnTo>
                    <a:lnTo>
                      <a:pt x="25296" y="1219"/>
                    </a:lnTo>
                    <a:lnTo>
                      <a:pt x="24379" y="1032"/>
                    </a:lnTo>
                    <a:lnTo>
                      <a:pt x="23601" y="886"/>
                    </a:lnTo>
                    <a:lnTo>
                      <a:pt x="22806" y="752"/>
                    </a:lnTo>
                    <a:lnTo>
                      <a:pt x="22011" y="630"/>
                    </a:lnTo>
                    <a:lnTo>
                      <a:pt x="21215" y="513"/>
                    </a:lnTo>
                    <a:lnTo>
                      <a:pt x="20403" y="408"/>
                    </a:lnTo>
                    <a:lnTo>
                      <a:pt x="19590" y="315"/>
                    </a:lnTo>
                    <a:lnTo>
                      <a:pt x="18777" y="233"/>
                    </a:lnTo>
                    <a:lnTo>
                      <a:pt x="17965" y="163"/>
                    </a:lnTo>
                    <a:lnTo>
                      <a:pt x="17152" y="105"/>
                    </a:lnTo>
                    <a:lnTo>
                      <a:pt x="16340" y="64"/>
                    </a:lnTo>
                    <a:lnTo>
                      <a:pt x="15527" y="29"/>
                    </a:lnTo>
                    <a:lnTo>
                      <a:pt x="14714" y="6"/>
                    </a:lnTo>
                    <a:lnTo>
                      <a:pt x="139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8"/>
              <p:cNvSpPr/>
              <p:nvPr/>
            </p:nvSpPr>
            <p:spPr>
              <a:xfrm flipH="1">
                <a:off x="-5000147" y="978327"/>
                <a:ext cx="284620" cy="332082"/>
              </a:xfrm>
              <a:custGeom>
                <a:avLst/>
                <a:gdLst/>
                <a:ahLst/>
                <a:cxnLst/>
                <a:rect l="l" t="t" r="r" b="b"/>
                <a:pathLst>
                  <a:path w="26870" h="11592" extrusionOk="0">
                    <a:moveTo>
                      <a:pt x="7608" y="0"/>
                    </a:moveTo>
                    <a:lnTo>
                      <a:pt x="7280" y="6"/>
                    </a:lnTo>
                    <a:lnTo>
                      <a:pt x="6969" y="18"/>
                    </a:lnTo>
                    <a:lnTo>
                      <a:pt x="6658" y="29"/>
                    </a:lnTo>
                    <a:lnTo>
                      <a:pt x="6346" y="53"/>
                    </a:lnTo>
                    <a:lnTo>
                      <a:pt x="6052" y="76"/>
                    </a:lnTo>
                    <a:lnTo>
                      <a:pt x="5758" y="105"/>
                    </a:lnTo>
                    <a:lnTo>
                      <a:pt x="5465" y="134"/>
                    </a:lnTo>
                    <a:lnTo>
                      <a:pt x="5188" y="169"/>
                    </a:lnTo>
                    <a:lnTo>
                      <a:pt x="4911" y="210"/>
                    </a:lnTo>
                    <a:lnTo>
                      <a:pt x="4652" y="257"/>
                    </a:lnTo>
                    <a:lnTo>
                      <a:pt x="4393" y="303"/>
                    </a:lnTo>
                    <a:lnTo>
                      <a:pt x="4133" y="356"/>
                    </a:lnTo>
                    <a:lnTo>
                      <a:pt x="3891" y="408"/>
                    </a:lnTo>
                    <a:lnTo>
                      <a:pt x="3649" y="467"/>
                    </a:lnTo>
                    <a:lnTo>
                      <a:pt x="3407" y="531"/>
                    </a:lnTo>
                    <a:lnTo>
                      <a:pt x="3182" y="595"/>
                    </a:lnTo>
                    <a:lnTo>
                      <a:pt x="2957" y="665"/>
                    </a:lnTo>
                    <a:lnTo>
                      <a:pt x="2750" y="735"/>
                    </a:lnTo>
                    <a:lnTo>
                      <a:pt x="2543" y="811"/>
                    </a:lnTo>
                    <a:lnTo>
                      <a:pt x="2352" y="892"/>
                    </a:lnTo>
                    <a:lnTo>
                      <a:pt x="2162" y="974"/>
                    </a:lnTo>
                    <a:lnTo>
                      <a:pt x="1972" y="1056"/>
                    </a:lnTo>
                    <a:lnTo>
                      <a:pt x="1799" y="1143"/>
                    </a:lnTo>
                    <a:lnTo>
                      <a:pt x="1626" y="1236"/>
                    </a:lnTo>
                    <a:lnTo>
                      <a:pt x="1471" y="1330"/>
                    </a:lnTo>
                    <a:lnTo>
                      <a:pt x="1315" y="1423"/>
                    </a:lnTo>
                    <a:lnTo>
                      <a:pt x="1177" y="1522"/>
                    </a:lnTo>
                    <a:lnTo>
                      <a:pt x="1038" y="1627"/>
                    </a:lnTo>
                    <a:lnTo>
                      <a:pt x="779" y="1837"/>
                    </a:lnTo>
                    <a:lnTo>
                      <a:pt x="571" y="2053"/>
                    </a:lnTo>
                    <a:lnTo>
                      <a:pt x="381" y="2280"/>
                    </a:lnTo>
                    <a:lnTo>
                      <a:pt x="243" y="2519"/>
                    </a:lnTo>
                    <a:lnTo>
                      <a:pt x="122" y="2758"/>
                    </a:lnTo>
                    <a:lnTo>
                      <a:pt x="35" y="3009"/>
                    </a:lnTo>
                    <a:lnTo>
                      <a:pt x="1" y="3265"/>
                    </a:lnTo>
                    <a:lnTo>
                      <a:pt x="1" y="3528"/>
                    </a:lnTo>
                    <a:lnTo>
                      <a:pt x="35" y="3796"/>
                    </a:lnTo>
                    <a:lnTo>
                      <a:pt x="105" y="4064"/>
                    </a:lnTo>
                    <a:lnTo>
                      <a:pt x="191" y="4315"/>
                    </a:lnTo>
                    <a:lnTo>
                      <a:pt x="312" y="4566"/>
                    </a:lnTo>
                    <a:lnTo>
                      <a:pt x="468" y="4816"/>
                    </a:lnTo>
                    <a:lnTo>
                      <a:pt x="641" y="5073"/>
                    </a:lnTo>
                    <a:lnTo>
                      <a:pt x="831" y="5323"/>
                    </a:lnTo>
                    <a:lnTo>
                      <a:pt x="1056" y="5580"/>
                    </a:lnTo>
                    <a:lnTo>
                      <a:pt x="1298" y="5837"/>
                    </a:lnTo>
                    <a:lnTo>
                      <a:pt x="1557" y="6087"/>
                    </a:lnTo>
                    <a:lnTo>
                      <a:pt x="1851" y="6344"/>
                    </a:lnTo>
                    <a:lnTo>
                      <a:pt x="2162" y="6595"/>
                    </a:lnTo>
                    <a:lnTo>
                      <a:pt x="2491" y="6845"/>
                    </a:lnTo>
                    <a:lnTo>
                      <a:pt x="2836" y="7096"/>
                    </a:lnTo>
                    <a:lnTo>
                      <a:pt x="3217" y="7341"/>
                    </a:lnTo>
                    <a:lnTo>
                      <a:pt x="3597" y="7586"/>
                    </a:lnTo>
                    <a:lnTo>
                      <a:pt x="4012" y="7825"/>
                    </a:lnTo>
                    <a:lnTo>
                      <a:pt x="4444" y="8064"/>
                    </a:lnTo>
                    <a:lnTo>
                      <a:pt x="4894" y="8297"/>
                    </a:lnTo>
                    <a:lnTo>
                      <a:pt x="5361" y="8524"/>
                    </a:lnTo>
                    <a:lnTo>
                      <a:pt x="5828" y="8746"/>
                    </a:lnTo>
                    <a:lnTo>
                      <a:pt x="6329" y="8968"/>
                    </a:lnTo>
                    <a:lnTo>
                      <a:pt x="6848" y="9177"/>
                    </a:lnTo>
                    <a:lnTo>
                      <a:pt x="7366" y="9387"/>
                    </a:lnTo>
                    <a:lnTo>
                      <a:pt x="7920" y="9586"/>
                    </a:lnTo>
                    <a:lnTo>
                      <a:pt x="8473" y="9778"/>
                    </a:lnTo>
                    <a:lnTo>
                      <a:pt x="9044" y="9965"/>
                    </a:lnTo>
                    <a:lnTo>
                      <a:pt x="9631" y="10145"/>
                    </a:lnTo>
                    <a:lnTo>
                      <a:pt x="10237" y="10320"/>
                    </a:lnTo>
                    <a:lnTo>
                      <a:pt x="10842" y="10484"/>
                    </a:lnTo>
                    <a:lnTo>
                      <a:pt x="11464" y="10635"/>
                    </a:lnTo>
                    <a:lnTo>
                      <a:pt x="12104" y="10781"/>
                    </a:lnTo>
                    <a:lnTo>
                      <a:pt x="12744" y="10921"/>
                    </a:lnTo>
                    <a:lnTo>
                      <a:pt x="13401" y="11043"/>
                    </a:lnTo>
                    <a:lnTo>
                      <a:pt x="14127" y="11172"/>
                    </a:lnTo>
                    <a:lnTo>
                      <a:pt x="14490" y="11230"/>
                    </a:lnTo>
                    <a:lnTo>
                      <a:pt x="14853" y="11282"/>
                    </a:lnTo>
                    <a:lnTo>
                      <a:pt x="15216" y="11329"/>
                    </a:lnTo>
                    <a:lnTo>
                      <a:pt x="15562" y="11376"/>
                    </a:lnTo>
                    <a:lnTo>
                      <a:pt x="15925" y="11416"/>
                    </a:lnTo>
                    <a:lnTo>
                      <a:pt x="16271" y="11451"/>
                    </a:lnTo>
                    <a:lnTo>
                      <a:pt x="16616" y="11486"/>
                    </a:lnTo>
                    <a:lnTo>
                      <a:pt x="16945" y="11510"/>
                    </a:lnTo>
                    <a:lnTo>
                      <a:pt x="17291" y="11533"/>
                    </a:lnTo>
                    <a:lnTo>
                      <a:pt x="17619" y="11556"/>
                    </a:lnTo>
                    <a:lnTo>
                      <a:pt x="17948" y="11568"/>
                    </a:lnTo>
                    <a:lnTo>
                      <a:pt x="18259" y="11580"/>
                    </a:lnTo>
                    <a:lnTo>
                      <a:pt x="18588" y="11591"/>
                    </a:lnTo>
                    <a:lnTo>
                      <a:pt x="19521" y="11591"/>
                    </a:lnTo>
                    <a:lnTo>
                      <a:pt x="19815" y="11580"/>
                    </a:lnTo>
                    <a:lnTo>
                      <a:pt x="20109" y="11568"/>
                    </a:lnTo>
                    <a:lnTo>
                      <a:pt x="20403" y="11556"/>
                    </a:lnTo>
                    <a:lnTo>
                      <a:pt x="20680" y="11539"/>
                    </a:lnTo>
                    <a:lnTo>
                      <a:pt x="20956" y="11516"/>
                    </a:lnTo>
                    <a:lnTo>
                      <a:pt x="21233" y="11486"/>
                    </a:lnTo>
                    <a:lnTo>
                      <a:pt x="21510" y="11457"/>
                    </a:lnTo>
                    <a:lnTo>
                      <a:pt x="21769" y="11428"/>
                    </a:lnTo>
                    <a:lnTo>
                      <a:pt x="22028" y="11387"/>
                    </a:lnTo>
                    <a:lnTo>
                      <a:pt x="22288" y="11352"/>
                    </a:lnTo>
                    <a:lnTo>
                      <a:pt x="22530" y="11306"/>
                    </a:lnTo>
                    <a:lnTo>
                      <a:pt x="22772" y="11259"/>
                    </a:lnTo>
                    <a:lnTo>
                      <a:pt x="23014" y="11212"/>
                    </a:lnTo>
                    <a:lnTo>
                      <a:pt x="23239" y="11160"/>
                    </a:lnTo>
                    <a:lnTo>
                      <a:pt x="23463" y="11102"/>
                    </a:lnTo>
                    <a:lnTo>
                      <a:pt x="23688" y="11043"/>
                    </a:lnTo>
                    <a:lnTo>
                      <a:pt x="23896" y="10979"/>
                    </a:lnTo>
                    <a:lnTo>
                      <a:pt x="24103" y="10915"/>
                    </a:lnTo>
                    <a:lnTo>
                      <a:pt x="24293" y="10845"/>
                    </a:lnTo>
                    <a:lnTo>
                      <a:pt x="24483" y="10775"/>
                    </a:lnTo>
                    <a:lnTo>
                      <a:pt x="24674" y="10699"/>
                    </a:lnTo>
                    <a:lnTo>
                      <a:pt x="24846" y="10623"/>
                    </a:lnTo>
                    <a:lnTo>
                      <a:pt x="25019" y="10542"/>
                    </a:lnTo>
                    <a:lnTo>
                      <a:pt x="25192" y="10460"/>
                    </a:lnTo>
                    <a:lnTo>
                      <a:pt x="25503" y="10285"/>
                    </a:lnTo>
                    <a:lnTo>
                      <a:pt x="25780" y="10099"/>
                    </a:lnTo>
                    <a:lnTo>
                      <a:pt x="26022" y="9906"/>
                    </a:lnTo>
                    <a:lnTo>
                      <a:pt x="26247" y="9702"/>
                    </a:lnTo>
                    <a:lnTo>
                      <a:pt x="26437" y="9486"/>
                    </a:lnTo>
                    <a:lnTo>
                      <a:pt x="26593" y="9259"/>
                    </a:lnTo>
                    <a:lnTo>
                      <a:pt x="26714" y="9026"/>
                    </a:lnTo>
                    <a:lnTo>
                      <a:pt x="26800" y="8781"/>
                    </a:lnTo>
                    <a:lnTo>
                      <a:pt x="26852" y="8530"/>
                    </a:lnTo>
                    <a:lnTo>
                      <a:pt x="26869" y="8268"/>
                    </a:lnTo>
                    <a:lnTo>
                      <a:pt x="26852" y="8000"/>
                    </a:lnTo>
                    <a:lnTo>
                      <a:pt x="26818" y="7731"/>
                    </a:lnTo>
                    <a:lnTo>
                      <a:pt x="26731" y="7457"/>
                    </a:lnTo>
                    <a:lnTo>
                      <a:pt x="26610" y="7189"/>
                    </a:lnTo>
                    <a:lnTo>
                      <a:pt x="26472" y="6921"/>
                    </a:lnTo>
                    <a:lnTo>
                      <a:pt x="26316" y="6647"/>
                    </a:lnTo>
                    <a:lnTo>
                      <a:pt x="26109" y="6373"/>
                    </a:lnTo>
                    <a:lnTo>
                      <a:pt x="25901" y="6105"/>
                    </a:lnTo>
                    <a:lnTo>
                      <a:pt x="25642" y="5837"/>
                    </a:lnTo>
                    <a:lnTo>
                      <a:pt x="25365" y="5568"/>
                    </a:lnTo>
                    <a:lnTo>
                      <a:pt x="25071" y="5300"/>
                    </a:lnTo>
                    <a:lnTo>
                      <a:pt x="24743" y="5032"/>
                    </a:lnTo>
                    <a:lnTo>
                      <a:pt x="24397" y="4770"/>
                    </a:lnTo>
                    <a:lnTo>
                      <a:pt x="24017" y="4513"/>
                    </a:lnTo>
                    <a:lnTo>
                      <a:pt x="23636" y="4257"/>
                    </a:lnTo>
                    <a:lnTo>
                      <a:pt x="23221" y="4000"/>
                    </a:lnTo>
                    <a:lnTo>
                      <a:pt x="22772" y="3749"/>
                    </a:lnTo>
                    <a:lnTo>
                      <a:pt x="22322" y="3504"/>
                    </a:lnTo>
                    <a:lnTo>
                      <a:pt x="21838" y="3265"/>
                    </a:lnTo>
                    <a:lnTo>
                      <a:pt x="21354" y="3026"/>
                    </a:lnTo>
                    <a:lnTo>
                      <a:pt x="20835" y="2799"/>
                    </a:lnTo>
                    <a:lnTo>
                      <a:pt x="20299" y="2571"/>
                    </a:lnTo>
                    <a:lnTo>
                      <a:pt x="19763" y="2356"/>
                    </a:lnTo>
                    <a:lnTo>
                      <a:pt x="19193" y="2140"/>
                    </a:lnTo>
                    <a:lnTo>
                      <a:pt x="18605" y="1936"/>
                    </a:lnTo>
                    <a:lnTo>
                      <a:pt x="18017" y="1738"/>
                    </a:lnTo>
                    <a:lnTo>
                      <a:pt x="17412" y="1545"/>
                    </a:lnTo>
                    <a:lnTo>
                      <a:pt x="16789" y="1359"/>
                    </a:lnTo>
                    <a:lnTo>
                      <a:pt x="16150" y="1184"/>
                    </a:lnTo>
                    <a:lnTo>
                      <a:pt x="15493" y="1021"/>
                    </a:lnTo>
                    <a:lnTo>
                      <a:pt x="14836" y="863"/>
                    </a:lnTo>
                    <a:lnTo>
                      <a:pt x="14161" y="712"/>
                    </a:lnTo>
                    <a:lnTo>
                      <a:pt x="13487" y="577"/>
                    </a:lnTo>
                    <a:lnTo>
                      <a:pt x="13072" y="496"/>
                    </a:lnTo>
                    <a:lnTo>
                      <a:pt x="12674" y="426"/>
                    </a:lnTo>
                    <a:lnTo>
                      <a:pt x="12294" y="362"/>
                    </a:lnTo>
                    <a:lnTo>
                      <a:pt x="11896" y="303"/>
                    </a:lnTo>
                    <a:lnTo>
                      <a:pt x="11516" y="251"/>
                    </a:lnTo>
                    <a:lnTo>
                      <a:pt x="11136" y="204"/>
                    </a:lnTo>
                    <a:lnTo>
                      <a:pt x="10755" y="158"/>
                    </a:lnTo>
                    <a:lnTo>
                      <a:pt x="10392" y="123"/>
                    </a:lnTo>
                    <a:lnTo>
                      <a:pt x="10012" y="88"/>
                    </a:lnTo>
                    <a:lnTo>
                      <a:pt x="9666" y="64"/>
                    </a:lnTo>
                    <a:lnTo>
                      <a:pt x="9303" y="41"/>
                    </a:lnTo>
                    <a:lnTo>
                      <a:pt x="8957" y="24"/>
                    </a:lnTo>
                    <a:lnTo>
                      <a:pt x="8611" y="12"/>
                    </a:lnTo>
                    <a:lnTo>
                      <a:pt x="82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 name="Grupo 52">
            <a:extLst>
              <a:ext uri="{FF2B5EF4-FFF2-40B4-BE49-F238E27FC236}">
                <a16:creationId xmlns:a16="http://schemas.microsoft.com/office/drawing/2014/main" id="{0FE0E727-468B-42B3-9DBF-383A83A04DCC}"/>
              </a:ext>
            </a:extLst>
          </p:cNvPr>
          <p:cNvGrpSpPr/>
          <p:nvPr/>
        </p:nvGrpSpPr>
        <p:grpSpPr>
          <a:xfrm>
            <a:off x="190501" y="259364"/>
            <a:ext cx="8763146" cy="803827"/>
            <a:chOff x="228601" y="145064"/>
            <a:chExt cx="8763146" cy="803827"/>
          </a:xfrm>
        </p:grpSpPr>
        <p:grpSp>
          <p:nvGrpSpPr>
            <p:cNvPr id="54" name="Grupo 53">
              <a:extLst>
                <a:ext uri="{FF2B5EF4-FFF2-40B4-BE49-F238E27FC236}">
                  <a16:creationId xmlns:a16="http://schemas.microsoft.com/office/drawing/2014/main" id="{2D096AFA-5A58-4C07-95C1-3BFAB729D0D7}"/>
                </a:ext>
              </a:extLst>
            </p:cNvPr>
            <p:cNvGrpSpPr/>
            <p:nvPr/>
          </p:nvGrpSpPr>
          <p:grpSpPr>
            <a:xfrm>
              <a:off x="228601" y="145064"/>
              <a:ext cx="8763146" cy="803827"/>
              <a:chOff x="-3275791" y="-61425"/>
              <a:chExt cx="12001498" cy="1100875"/>
            </a:xfrm>
          </p:grpSpPr>
          <p:grpSp>
            <p:nvGrpSpPr>
              <p:cNvPr id="56" name="Grupo 55">
                <a:extLst>
                  <a:ext uri="{FF2B5EF4-FFF2-40B4-BE49-F238E27FC236}">
                    <a16:creationId xmlns:a16="http://schemas.microsoft.com/office/drawing/2014/main" id="{C4BBA63E-F5FA-495B-8E71-C5095FCBD0A2}"/>
                  </a:ext>
                </a:extLst>
              </p:cNvPr>
              <p:cNvGrpSpPr/>
              <p:nvPr/>
            </p:nvGrpSpPr>
            <p:grpSpPr>
              <a:xfrm>
                <a:off x="7760062" y="-61425"/>
                <a:ext cx="965645" cy="1100875"/>
                <a:chOff x="628650" y="296863"/>
                <a:chExt cx="4511675" cy="5143500"/>
              </a:xfrm>
              <a:solidFill>
                <a:srgbClr val="0070C0"/>
              </a:solidFill>
            </p:grpSpPr>
            <p:sp>
              <p:nvSpPr>
                <p:cNvPr id="58" name="Freeform 6">
                  <a:extLst>
                    <a:ext uri="{FF2B5EF4-FFF2-40B4-BE49-F238E27FC236}">
                      <a16:creationId xmlns:a16="http://schemas.microsoft.com/office/drawing/2014/main" id="{0B5B5647-708E-47A5-8D23-BCFCA507C04B}"/>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7">
                  <a:extLst>
                    <a:ext uri="{FF2B5EF4-FFF2-40B4-BE49-F238E27FC236}">
                      <a16:creationId xmlns:a16="http://schemas.microsoft.com/office/drawing/2014/main" id="{B02B5438-5061-4BAB-9B2B-4EABF742D01A}"/>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8">
                  <a:extLst>
                    <a:ext uri="{FF2B5EF4-FFF2-40B4-BE49-F238E27FC236}">
                      <a16:creationId xmlns:a16="http://schemas.microsoft.com/office/drawing/2014/main" id="{55D9C9E0-37DF-4C25-BA8D-2376B837B10A}"/>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9">
                  <a:extLst>
                    <a:ext uri="{FF2B5EF4-FFF2-40B4-BE49-F238E27FC236}">
                      <a16:creationId xmlns:a16="http://schemas.microsoft.com/office/drawing/2014/main" id="{D52EB4EC-A68C-45F3-A65F-AE8D02C612ED}"/>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10">
                  <a:extLst>
                    <a:ext uri="{FF2B5EF4-FFF2-40B4-BE49-F238E27FC236}">
                      <a16:creationId xmlns:a16="http://schemas.microsoft.com/office/drawing/2014/main" id="{7E917328-7506-4318-A397-0F82FF5A603E}"/>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11">
                  <a:extLst>
                    <a:ext uri="{FF2B5EF4-FFF2-40B4-BE49-F238E27FC236}">
                      <a16:creationId xmlns:a16="http://schemas.microsoft.com/office/drawing/2014/main" id="{422F2AB2-04A2-4993-8D48-9852EA1BAFC6}"/>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12">
                  <a:extLst>
                    <a:ext uri="{FF2B5EF4-FFF2-40B4-BE49-F238E27FC236}">
                      <a16:creationId xmlns:a16="http://schemas.microsoft.com/office/drawing/2014/main" id="{7FE58F3E-6329-44FA-85C7-32FD60ACF8EA}"/>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5" name="Freeform 13">
                  <a:extLst>
                    <a:ext uri="{FF2B5EF4-FFF2-40B4-BE49-F238E27FC236}">
                      <a16:creationId xmlns:a16="http://schemas.microsoft.com/office/drawing/2014/main" id="{91A65027-228B-49C3-8C3D-744BC3988F4F}"/>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6" name="Freeform 14">
                  <a:extLst>
                    <a:ext uri="{FF2B5EF4-FFF2-40B4-BE49-F238E27FC236}">
                      <a16:creationId xmlns:a16="http://schemas.microsoft.com/office/drawing/2014/main" id="{7F32007D-AA33-44EC-98E7-8D81C61F8BFE}"/>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15">
                  <a:extLst>
                    <a:ext uri="{FF2B5EF4-FFF2-40B4-BE49-F238E27FC236}">
                      <a16:creationId xmlns:a16="http://schemas.microsoft.com/office/drawing/2014/main" id="{13BF2861-C58A-4C7B-A518-76058329BD0C}"/>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16">
                  <a:extLst>
                    <a:ext uri="{FF2B5EF4-FFF2-40B4-BE49-F238E27FC236}">
                      <a16:creationId xmlns:a16="http://schemas.microsoft.com/office/drawing/2014/main" id="{7B4338E8-32BC-4259-B382-1EF05E456C62}"/>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57" name="Rectángulo 56">
                <a:extLst>
                  <a:ext uri="{FF2B5EF4-FFF2-40B4-BE49-F238E27FC236}">
                    <a16:creationId xmlns:a16="http://schemas.microsoft.com/office/drawing/2014/main" id="{801F71C2-4EC8-4173-BECC-FC0ABB5BD473}"/>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55" name="Conector recto 54">
              <a:extLst>
                <a:ext uri="{FF2B5EF4-FFF2-40B4-BE49-F238E27FC236}">
                  <a16:creationId xmlns:a16="http://schemas.microsoft.com/office/drawing/2014/main" id="{AD4F6DB0-4D0E-476B-841E-BF6D64936CBB}"/>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pic>
        <p:nvPicPr>
          <p:cNvPr id="22530" name="Picture 2" descr="nubes azules bajo el cielo blanco">
            <a:extLst>
              <a:ext uri="{FF2B5EF4-FFF2-40B4-BE49-F238E27FC236}">
                <a16:creationId xmlns:a16="http://schemas.microsoft.com/office/drawing/2014/main" id="{CAF9768E-100E-4B28-AFCA-C760A1547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37" name="Google Shape;1237;p46"/>
          <p:cNvSpPr txBox="1">
            <a:spLocks noGrp="1"/>
          </p:cNvSpPr>
          <p:nvPr>
            <p:ph type="body" idx="1"/>
          </p:nvPr>
        </p:nvSpPr>
        <p:spPr>
          <a:xfrm>
            <a:off x="3617416" y="3511560"/>
            <a:ext cx="5386289" cy="1866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3600" b="1" dirty="0">
                <a:solidFill>
                  <a:schemeClr val="bg1"/>
                </a:solidFill>
              </a:rPr>
              <a:t>A picture is worth a thousand words</a:t>
            </a:r>
            <a:endParaRPr sz="3600" b="1" dirty="0">
              <a:solidFill>
                <a:schemeClr val="bg1"/>
              </a:solidFill>
            </a:endParaRPr>
          </a:p>
        </p:txBody>
      </p:sp>
      <p:sp>
        <p:nvSpPr>
          <p:cNvPr id="4" name="Google Shape;1217;p74">
            <a:extLst>
              <a:ext uri="{FF2B5EF4-FFF2-40B4-BE49-F238E27FC236}">
                <a16:creationId xmlns:a16="http://schemas.microsoft.com/office/drawing/2014/main" id="{908D3EEF-A554-4571-BE21-1873CCF2BE85}"/>
              </a:ext>
            </a:extLst>
          </p:cNvPr>
          <p:cNvSpPr/>
          <p:nvPr/>
        </p:nvSpPr>
        <p:spPr>
          <a:xfrm>
            <a:off x="241300" y="1893635"/>
            <a:ext cx="3376116" cy="3015023"/>
          </a:xfrm>
          <a:custGeom>
            <a:avLst/>
            <a:gdLst/>
            <a:ahLst/>
            <a:cxnLst/>
            <a:rect l="l" t="t" r="r" b="b"/>
            <a:pathLst>
              <a:path w="65010" h="18356" extrusionOk="0">
                <a:moveTo>
                  <a:pt x="0" y="0"/>
                </a:moveTo>
                <a:lnTo>
                  <a:pt x="0" y="18356"/>
                </a:lnTo>
                <a:lnTo>
                  <a:pt x="65010" y="18356"/>
                </a:lnTo>
              </a:path>
            </a:pathLst>
          </a:custGeom>
          <a:noFill/>
          <a:ln w="57150" cap="flat" cmpd="sng">
            <a:solidFill>
              <a:schemeClr val="bg1"/>
            </a:solidFill>
            <a:prstDash val="solid"/>
            <a:round/>
            <a:headEnd type="none" w="med" len="med"/>
            <a:tailEnd type="none" w="med" len="med"/>
          </a:ln>
        </p:spPr>
      </p:sp>
      <p:sp>
        <p:nvSpPr>
          <p:cNvPr id="5" name="Google Shape;1217;p74">
            <a:extLst>
              <a:ext uri="{FF2B5EF4-FFF2-40B4-BE49-F238E27FC236}">
                <a16:creationId xmlns:a16="http://schemas.microsoft.com/office/drawing/2014/main" id="{1A46E182-34C1-46F6-99CC-18EA364365F6}"/>
              </a:ext>
            </a:extLst>
          </p:cNvPr>
          <p:cNvSpPr/>
          <p:nvPr/>
        </p:nvSpPr>
        <p:spPr>
          <a:xfrm rot="10800000">
            <a:off x="5526584" y="222869"/>
            <a:ext cx="3376116" cy="3015023"/>
          </a:xfrm>
          <a:custGeom>
            <a:avLst/>
            <a:gdLst/>
            <a:ahLst/>
            <a:cxnLst/>
            <a:rect l="l" t="t" r="r" b="b"/>
            <a:pathLst>
              <a:path w="65010" h="18356" extrusionOk="0">
                <a:moveTo>
                  <a:pt x="0" y="0"/>
                </a:moveTo>
                <a:lnTo>
                  <a:pt x="0" y="18356"/>
                </a:lnTo>
                <a:lnTo>
                  <a:pt x="65010" y="18356"/>
                </a:lnTo>
              </a:path>
            </a:pathLst>
          </a:custGeom>
          <a:noFill/>
          <a:ln w="57150" cap="flat" cmpd="sng">
            <a:solidFill>
              <a:schemeClr val="bg1"/>
            </a:solidFill>
            <a:prstDash val="solid"/>
            <a:round/>
            <a:headEnd type="none" w="med" len="med"/>
            <a:tailEnd type="none" w="med" len="med"/>
          </a:ln>
        </p:spPr>
      </p:sp>
      <p:grpSp>
        <p:nvGrpSpPr>
          <p:cNvPr id="2" name="Grupo 1">
            <a:extLst>
              <a:ext uri="{FF2B5EF4-FFF2-40B4-BE49-F238E27FC236}">
                <a16:creationId xmlns:a16="http://schemas.microsoft.com/office/drawing/2014/main" id="{9B298098-2F91-5654-8522-184420740B31}"/>
              </a:ext>
            </a:extLst>
          </p:cNvPr>
          <p:cNvGrpSpPr/>
          <p:nvPr/>
        </p:nvGrpSpPr>
        <p:grpSpPr>
          <a:xfrm>
            <a:off x="3260726" y="593726"/>
            <a:ext cx="2622550" cy="2200275"/>
            <a:chOff x="3260726" y="593726"/>
            <a:chExt cx="2622550" cy="2200275"/>
          </a:xfrm>
        </p:grpSpPr>
        <p:sp>
          <p:nvSpPr>
            <p:cNvPr id="8" name="Freeform 6">
              <a:extLst>
                <a:ext uri="{FF2B5EF4-FFF2-40B4-BE49-F238E27FC236}">
                  <a16:creationId xmlns:a16="http://schemas.microsoft.com/office/drawing/2014/main" id="{5BD78C0D-0EA2-43A8-96D0-5212E8F07F87}"/>
                </a:ext>
              </a:extLst>
            </p:cNvPr>
            <p:cNvSpPr>
              <a:spLocks/>
            </p:cNvSpPr>
            <p:nvPr/>
          </p:nvSpPr>
          <p:spPr bwMode="auto">
            <a:xfrm>
              <a:off x="3260726" y="593726"/>
              <a:ext cx="2622550" cy="1874838"/>
            </a:xfrm>
            <a:custGeom>
              <a:avLst/>
              <a:gdLst>
                <a:gd name="T0" fmla="*/ 0 w 1255"/>
                <a:gd name="T1" fmla="*/ 640 h 897"/>
                <a:gd name="T2" fmla="*/ 7 w 1255"/>
                <a:gd name="T3" fmla="*/ 605 h 897"/>
                <a:gd name="T4" fmla="*/ 153 w 1255"/>
                <a:gd name="T5" fmla="*/ 440 h 897"/>
                <a:gd name="T6" fmla="*/ 160 w 1255"/>
                <a:gd name="T7" fmla="*/ 432 h 897"/>
                <a:gd name="T8" fmla="*/ 317 w 1255"/>
                <a:gd name="T9" fmla="*/ 271 h 897"/>
                <a:gd name="T10" fmla="*/ 326 w 1255"/>
                <a:gd name="T11" fmla="*/ 262 h 897"/>
                <a:gd name="T12" fmla="*/ 495 w 1255"/>
                <a:gd name="T13" fmla="*/ 63 h 897"/>
                <a:gd name="T14" fmla="*/ 873 w 1255"/>
                <a:gd name="T15" fmla="*/ 151 h 897"/>
                <a:gd name="T16" fmla="*/ 897 w 1255"/>
                <a:gd name="T17" fmla="*/ 187 h 897"/>
                <a:gd name="T18" fmla="*/ 909 w 1255"/>
                <a:gd name="T19" fmla="*/ 192 h 897"/>
                <a:gd name="T20" fmla="*/ 1053 w 1255"/>
                <a:gd name="T21" fmla="*/ 217 h 897"/>
                <a:gd name="T22" fmla="*/ 1176 w 1255"/>
                <a:gd name="T23" fmla="*/ 405 h 897"/>
                <a:gd name="T24" fmla="*/ 1171 w 1255"/>
                <a:gd name="T25" fmla="*/ 474 h 897"/>
                <a:gd name="T26" fmla="*/ 1175 w 1255"/>
                <a:gd name="T27" fmla="*/ 484 h 897"/>
                <a:gd name="T28" fmla="*/ 1246 w 1255"/>
                <a:gd name="T29" fmla="*/ 596 h 897"/>
                <a:gd name="T30" fmla="*/ 1254 w 1255"/>
                <a:gd name="T31" fmla="*/ 634 h 897"/>
                <a:gd name="T32" fmla="*/ 1255 w 1255"/>
                <a:gd name="T33" fmla="*/ 640 h 897"/>
                <a:gd name="T34" fmla="*/ 1255 w 1255"/>
                <a:gd name="T35" fmla="*/ 681 h 897"/>
                <a:gd name="T36" fmla="*/ 1247 w 1255"/>
                <a:gd name="T37" fmla="*/ 723 h 897"/>
                <a:gd name="T38" fmla="*/ 1046 w 1255"/>
                <a:gd name="T39" fmla="*/ 894 h 897"/>
                <a:gd name="T40" fmla="*/ 1001 w 1255"/>
                <a:gd name="T41" fmla="*/ 896 h 897"/>
                <a:gd name="T42" fmla="*/ 714 w 1255"/>
                <a:gd name="T43" fmla="*/ 896 h 897"/>
                <a:gd name="T44" fmla="*/ 706 w 1255"/>
                <a:gd name="T45" fmla="*/ 896 h 897"/>
                <a:gd name="T46" fmla="*/ 706 w 1255"/>
                <a:gd name="T47" fmla="*/ 818 h 897"/>
                <a:gd name="T48" fmla="*/ 715 w 1255"/>
                <a:gd name="T49" fmla="*/ 818 h 897"/>
                <a:gd name="T50" fmla="*/ 1019 w 1255"/>
                <a:gd name="T51" fmla="*/ 817 h 897"/>
                <a:gd name="T52" fmla="*/ 1169 w 1255"/>
                <a:gd name="T53" fmla="*/ 710 h 897"/>
                <a:gd name="T54" fmla="*/ 1105 w 1255"/>
                <a:gd name="T55" fmla="*/ 529 h 897"/>
                <a:gd name="T56" fmla="*/ 1076 w 1255"/>
                <a:gd name="T57" fmla="*/ 511 h 897"/>
                <a:gd name="T58" fmla="*/ 1087 w 1255"/>
                <a:gd name="T59" fmla="*/ 481 h 897"/>
                <a:gd name="T60" fmla="*/ 963 w 1255"/>
                <a:gd name="T61" fmla="*/ 270 h 897"/>
                <a:gd name="T62" fmla="*/ 892 w 1255"/>
                <a:gd name="T63" fmla="*/ 277 h 897"/>
                <a:gd name="T64" fmla="*/ 858 w 1255"/>
                <a:gd name="T65" fmla="*/ 289 h 897"/>
                <a:gd name="T66" fmla="*/ 852 w 1255"/>
                <a:gd name="T67" fmla="*/ 273 h 897"/>
                <a:gd name="T68" fmla="*/ 786 w 1255"/>
                <a:gd name="T69" fmla="*/ 173 h 897"/>
                <a:gd name="T70" fmla="*/ 400 w 1255"/>
                <a:gd name="T71" fmla="*/ 293 h 897"/>
                <a:gd name="T72" fmla="*/ 392 w 1255"/>
                <a:gd name="T73" fmla="*/ 342 h 897"/>
                <a:gd name="T74" fmla="*/ 385 w 1255"/>
                <a:gd name="T75" fmla="*/ 348 h 897"/>
                <a:gd name="T76" fmla="*/ 346 w 1255"/>
                <a:gd name="T77" fmla="*/ 347 h 897"/>
                <a:gd name="T78" fmla="*/ 273 w 1255"/>
                <a:gd name="T79" fmla="*/ 378 h 897"/>
                <a:gd name="T80" fmla="*/ 236 w 1255"/>
                <a:gd name="T81" fmla="*/ 468 h 897"/>
                <a:gd name="T82" fmla="*/ 236 w 1255"/>
                <a:gd name="T83" fmla="*/ 493 h 897"/>
                <a:gd name="T84" fmla="*/ 231 w 1255"/>
                <a:gd name="T85" fmla="*/ 499 h 897"/>
                <a:gd name="T86" fmla="*/ 198 w 1255"/>
                <a:gd name="T87" fmla="*/ 508 h 897"/>
                <a:gd name="T88" fmla="*/ 79 w 1255"/>
                <a:gd name="T89" fmla="*/ 647 h 897"/>
                <a:gd name="T90" fmla="*/ 212 w 1255"/>
                <a:gd name="T91" fmla="*/ 815 h 897"/>
                <a:gd name="T92" fmla="*/ 279 w 1255"/>
                <a:gd name="T93" fmla="*/ 817 h 897"/>
                <a:gd name="T94" fmla="*/ 464 w 1255"/>
                <a:gd name="T95" fmla="*/ 818 h 897"/>
                <a:gd name="T96" fmla="*/ 470 w 1255"/>
                <a:gd name="T97" fmla="*/ 818 h 897"/>
                <a:gd name="T98" fmla="*/ 470 w 1255"/>
                <a:gd name="T99" fmla="*/ 895 h 897"/>
                <a:gd name="T100" fmla="*/ 465 w 1255"/>
                <a:gd name="T101" fmla="*/ 896 h 897"/>
                <a:gd name="T102" fmla="*/ 229 w 1255"/>
                <a:gd name="T103" fmla="*/ 896 h 897"/>
                <a:gd name="T104" fmla="*/ 47 w 1255"/>
                <a:gd name="T105" fmla="*/ 802 h 897"/>
                <a:gd name="T106" fmla="*/ 1 w 1255"/>
                <a:gd name="T107" fmla="*/ 685 h 897"/>
                <a:gd name="T108" fmla="*/ 0 w 1255"/>
                <a:gd name="T109" fmla="*/ 681 h 897"/>
                <a:gd name="T110" fmla="*/ 0 w 1255"/>
                <a:gd name="T111" fmla="*/ 64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5" h="897">
                  <a:moveTo>
                    <a:pt x="0" y="640"/>
                  </a:moveTo>
                  <a:cubicBezTo>
                    <a:pt x="2" y="629"/>
                    <a:pt x="4" y="617"/>
                    <a:pt x="7" y="605"/>
                  </a:cubicBezTo>
                  <a:cubicBezTo>
                    <a:pt x="28" y="526"/>
                    <a:pt x="77" y="471"/>
                    <a:pt x="153" y="440"/>
                  </a:cubicBezTo>
                  <a:cubicBezTo>
                    <a:pt x="157" y="438"/>
                    <a:pt x="160" y="436"/>
                    <a:pt x="160" y="432"/>
                  </a:cubicBezTo>
                  <a:cubicBezTo>
                    <a:pt x="174" y="350"/>
                    <a:pt x="236" y="287"/>
                    <a:pt x="317" y="271"/>
                  </a:cubicBezTo>
                  <a:cubicBezTo>
                    <a:pt x="323" y="270"/>
                    <a:pt x="325" y="267"/>
                    <a:pt x="326" y="262"/>
                  </a:cubicBezTo>
                  <a:cubicBezTo>
                    <a:pt x="353" y="171"/>
                    <a:pt x="410" y="104"/>
                    <a:pt x="495" y="63"/>
                  </a:cubicBezTo>
                  <a:cubicBezTo>
                    <a:pt x="625" y="0"/>
                    <a:pt x="782" y="37"/>
                    <a:pt x="873" y="151"/>
                  </a:cubicBezTo>
                  <a:cubicBezTo>
                    <a:pt x="882" y="163"/>
                    <a:pt x="890" y="175"/>
                    <a:pt x="897" y="187"/>
                  </a:cubicBezTo>
                  <a:cubicBezTo>
                    <a:pt x="901" y="192"/>
                    <a:pt x="903" y="193"/>
                    <a:pt x="909" y="192"/>
                  </a:cubicBezTo>
                  <a:cubicBezTo>
                    <a:pt x="960" y="185"/>
                    <a:pt x="1008" y="191"/>
                    <a:pt x="1053" y="217"/>
                  </a:cubicBezTo>
                  <a:cubicBezTo>
                    <a:pt x="1126" y="258"/>
                    <a:pt x="1167" y="321"/>
                    <a:pt x="1176" y="405"/>
                  </a:cubicBezTo>
                  <a:cubicBezTo>
                    <a:pt x="1178" y="428"/>
                    <a:pt x="1176" y="451"/>
                    <a:pt x="1171" y="474"/>
                  </a:cubicBezTo>
                  <a:cubicBezTo>
                    <a:pt x="1170" y="478"/>
                    <a:pt x="1171" y="481"/>
                    <a:pt x="1175" y="484"/>
                  </a:cubicBezTo>
                  <a:cubicBezTo>
                    <a:pt x="1209" y="514"/>
                    <a:pt x="1233" y="551"/>
                    <a:pt x="1246" y="596"/>
                  </a:cubicBezTo>
                  <a:cubicBezTo>
                    <a:pt x="1250" y="608"/>
                    <a:pt x="1251" y="621"/>
                    <a:pt x="1254" y="634"/>
                  </a:cubicBezTo>
                  <a:cubicBezTo>
                    <a:pt x="1254" y="636"/>
                    <a:pt x="1255" y="638"/>
                    <a:pt x="1255" y="640"/>
                  </a:cubicBezTo>
                  <a:cubicBezTo>
                    <a:pt x="1255" y="654"/>
                    <a:pt x="1255" y="667"/>
                    <a:pt x="1255" y="681"/>
                  </a:cubicBezTo>
                  <a:cubicBezTo>
                    <a:pt x="1252" y="695"/>
                    <a:pt x="1250" y="709"/>
                    <a:pt x="1247" y="723"/>
                  </a:cubicBezTo>
                  <a:cubicBezTo>
                    <a:pt x="1222" y="815"/>
                    <a:pt x="1141" y="884"/>
                    <a:pt x="1046" y="894"/>
                  </a:cubicBezTo>
                  <a:cubicBezTo>
                    <a:pt x="1031" y="896"/>
                    <a:pt x="1016" y="896"/>
                    <a:pt x="1001" y="896"/>
                  </a:cubicBezTo>
                  <a:cubicBezTo>
                    <a:pt x="905" y="896"/>
                    <a:pt x="809" y="896"/>
                    <a:pt x="714" y="896"/>
                  </a:cubicBezTo>
                  <a:cubicBezTo>
                    <a:pt x="711" y="896"/>
                    <a:pt x="709" y="896"/>
                    <a:pt x="706" y="896"/>
                  </a:cubicBezTo>
                  <a:cubicBezTo>
                    <a:pt x="706" y="870"/>
                    <a:pt x="706" y="844"/>
                    <a:pt x="706" y="818"/>
                  </a:cubicBezTo>
                  <a:cubicBezTo>
                    <a:pt x="709" y="818"/>
                    <a:pt x="712" y="818"/>
                    <a:pt x="715" y="818"/>
                  </a:cubicBezTo>
                  <a:cubicBezTo>
                    <a:pt x="817" y="818"/>
                    <a:pt x="918" y="818"/>
                    <a:pt x="1019" y="817"/>
                  </a:cubicBezTo>
                  <a:cubicBezTo>
                    <a:pt x="1088" y="817"/>
                    <a:pt x="1147" y="774"/>
                    <a:pt x="1169" y="710"/>
                  </a:cubicBezTo>
                  <a:cubicBezTo>
                    <a:pt x="1191" y="643"/>
                    <a:pt x="1165" y="568"/>
                    <a:pt x="1105" y="529"/>
                  </a:cubicBezTo>
                  <a:cubicBezTo>
                    <a:pt x="1095" y="523"/>
                    <a:pt x="1086" y="517"/>
                    <a:pt x="1076" y="511"/>
                  </a:cubicBezTo>
                  <a:cubicBezTo>
                    <a:pt x="1080" y="501"/>
                    <a:pt x="1083" y="491"/>
                    <a:pt x="1087" y="481"/>
                  </a:cubicBezTo>
                  <a:cubicBezTo>
                    <a:pt x="1124" y="390"/>
                    <a:pt x="1065" y="285"/>
                    <a:pt x="963" y="270"/>
                  </a:cubicBezTo>
                  <a:cubicBezTo>
                    <a:pt x="939" y="266"/>
                    <a:pt x="915" y="269"/>
                    <a:pt x="892" y="277"/>
                  </a:cubicBezTo>
                  <a:cubicBezTo>
                    <a:pt x="881" y="281"/>
                    <a:pt x="870" y="285"/>
                    <a:pt x="858" y="289"/>
                  </a:cubicBezTo>
                  <a:cubicBezTo>
                    <a:pt x="856" y="283"/>
                    <a:pt x="854" y="278"/>
                    <a:pt x="852" y="273"/>
                  </a:cubicBezTo>
                  <a:cubicBezTo>
                    <a:pt x="838" y="235"/>
                    <a:pt x="817" y="201"/>
                    <a:pt x="786" y="173"/>
                  </a:cubicBezTo>
                  <a:cubicBezTo>
                    <a:pt x="649" y="51"/>
                    <a:pt x="442" y="120"/>
                    <a:pt x="400" y="293"/>
                  </a:cubicBezTo>
                  <a:cubicBezTo>
                    <a:pt x="396" y="309"/>
                    <a:pt x="394" y="325"/>
                    <a:pt x="392" y="342"/>
                  </a:cubicBezTo>
                  <a:cubicBezTo>
                    <a:pt x="391" y="346"/>
                    <a:pt x="390" y="348"/>
                    <a:pt x="385" y="348"/>
                  </a:cubicBezTo>
                  <a:cubicBezTo>
                    <a:pt x="372" y="347"/>
                    <a:pt x="359" y="346"/>
                    <a:pt x="346" y="347"/>
                  </a:cubicBezTo>
                  <a:cubicBezTo>
                    <a:pt x="317" y="348"/>
                    <a:pt x="293" y="359"/>
                    <a:pt x="273" y="378"/>
                  </a:cubicBezTo>
                  <a:cubicBezTo>
                    <a:pt x="247" y="403"/>
                    <a:pt x="235" y="433"/>
                    <a:pt x="236" y="468"/>
                  </a:cubicBezTo>
                  <a:cubicBezTo>
                    <a:pt x="236" y="476"/>
                    <a:pt x="236" y="485"/>
                    <a:pt x="236" y="493"/>
                  </a:cubicBezTo>
                  <a:cubicBezTo>
                    <a:pt x="236" y="496"/>
                    <a:pt x="235" y="498"/>
                    <a:pt x="231" y="499"/>
                  </a:cubicBezTo>
                  <a:cubicBezTo>
                    <a:pt x="220" y="502"/>
                    <a:pt x="209" y="506"/>
                    <a:pt x="198" y="508"/>
                  </a:cubicBezTo>
                  <a:cubicBezTo>
                    <a:pt x="134" y="523"/>
                    <a:pt x="84" y="581"/>
                    <a:pt x="79" y="647"/>
                  </a:cubicBezTo>
                  <a:cubicBezTo>
                    <a:pt x="72" y="730"/>
                    <a:pt x="130" y="804"/>
                    <a:pt x="212" y="815"/>
                  </a:cubicBezTo>
                  <a:cubicBezTo>
                    <a:pt x="234" y="819"/>
                    <a:pt x="256" y="817"/>
                    <a:pt x="279" y="817"/>
                  </a:cubicBezTo>
                  <a:cubicBezTo>
                    <a:pt x="341" y="818"/>
                    <a:pt x="402" y="818"/>
                    <a:pt x="464" y="818"/>
                  </a:cubicBezTo>
                  <a:cubicBezTo>
                    <a:pt x="466" y="818"/>
                    <a:pt x="468" y="818"/>
                    <a:pt x="470" y="818"/>
                  </a:cubicBezTo>
                  <a:cubicBezTo>
                    <a:pt x="470" y="844"/>
                    <a:pt x="470" y="869"/>
                    <a:pt x="470" y="895"/>
                  </a:cubicBezTo>
                  <a:cubicBezTo>
                    <a:pt x="468" y="896"/>
                    <a:pt x="467" y="896"/>
                    <a:pt x="465" y="896"/>
                  </a:cubicBezTo>
                  <a:cubicBezTo>
                    <a:pt x="387" y="896"/>
                    <a:pt x="308" y="897"/>
                    <a:pt x="229" y="896"/>
                  </a:cubicBezTo>
                  <a:cubicBezTo>
                    <a:pt x="154" y="894"/>
                    <a:pt x="93" y="861"/>
                    <a:pt x="47" y="802"/>
                  </a:cubicBezTo>
                  <a:cubicBezTo>
                    <a:pt x="21" y="767"/>
                    <a:pt x="6" y="728"/>
                    <a:pt x="1" y="685"/>
                  </a:cubicBezTo>
                  <a:cubicBezTo>
                    <a:pt x="1" y="683"/>
                    <a:pt x="0" y="682"/>
                    <a:pt x="0" y="681"/>
                  </a:cubicBezTo>
                  <a:cubicBezTo>
                    <a:pt x="0" y="667"/>
                    <a:pt x="0" y="654"/>
                    <a:pt x="0" y="64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491DECA3-CAA2-4E22-A6BB-936C40192E5E}"/>
                </a:ext>
              </a:extLst>
            </p:cNvPr>
            <p:cNvSpPr>
              <a:spLocks/>
            </p:cNvSpPr>
            <p:nvPr/>
          </p:nvSpPr>
          <p:spPr bwMode="auto">
            <a:xfrm>
              <a:off x="4083051" y="1646238"/>
              <a:ext cx="815975" cy="1147763"/>
            </a:xfrm>
            <a:custGeom>
              <a:avLst/>
              <a:gdLst>
                <a:gd name="T0" fmla="*/ 195 w 391"/>
                <a:gd name="T1" fmla="*/ 0 h 549"/>
                <a:gd name="T2" fmla="*/ 391 w 391"/>
                <a:gd name="T3" fmla="*/ 235 h 549"/>
                <a:gd name="T4" fmla="*/ 235 w 391"/>
                <a:gd name="T5" fmla="*/ 235 h 549"/>
                <a:gd name="T6" fmla="*/ 235 w 391"/>
                <a:gd name="T7" fmla="*/ 549 h 549"/>
                <a:gd name="T8" fmla="*/ 156 w 391"/>
                <a:gd name="T9" fmla="*/ 549 h 549"/>
                <a:gd name="T10" fmla="*/ 156 w 391"/>
                <a:gd name="T11" fmla="*/ 236 h 549"/>
                <a:gd name="T12" fmla="*/ 1 w 391"/>
                <a:gd name="T13" fmla="*/ 236 h 549"/>
                <a:gd name="T14" fmla="*/ 0 w 391"/>
                <a:gd name="T15" fmla="*/ 234 h 549"/>
                <a:gd name="T16" fmla="*/ 195 w 391"/>
                <a:gd name="T17" fmla="*/ 0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 h="549">
                  <a:moveTo>
                    <a:pt x="195" y="0"/>
                  </a:moveTo>
                  <a:cubicBezTo>
                    <a:pt x="261" y="78"/>
                    <a:pt x="326" y="156"/>
                    <a:pt x="391" y="235"/>
                  </a:cubicBezTo>
                  <a:cubicBezTo>
                    <a:pt x="338" y="235"/>
                    <a:pt x="287" y="235"/>
                    <a:pt x="235" y="235"/>
                  </a:cubicBezTo>
                  <a:cubicBezTo>
                    <a:pt x="235" y="340"/>
                    <a:pt x="235" y="444"/>
                    <a:pt x="235" y="549"/>
                  </a:cubicBezTo>
                  <a:cubicBezTo>
                    <a:pt x="208" y="549"/>
                    <a:pt x="183" y="549"/>
                    <a:pt x="156" y="549"/>
                  </a:cubicBezTo>
                  <a:cubicBezTo>
                    <a:pt x="156" y="444"/>
                    <a:pt x="156" y="340"/>
                    <a:pt x="156" y="236"/>
                  </a:cubicBezTo>
                  <a:cubicBezTo>
                    <a:pt x="104" y="236"/>
                    <a:pt x="53" y="236"/>
                    <a:pt x="1" y="236"/>
                  </a:cubicBezTo>
                  <a:cubicBezTo>
                    <a:pt x="1" y="235"/>
                    <a:pt x="0" y="235"/>
                    <a:pt x="0" y="234"/>
                  </a:cubicBezTo>
                  <a:cubicBezTo>
                    <a:pt x="65" y="156"/>
                    <a:pt x="130" y="78"/>
                    <a:pt x="195" y="0"/>
                  </a:cubicBezTo>
                  <a:close/>
                </a:path>
              </a:pathLst>
            </a:custGeom>
            <a:solidFill>
              <a:srgbClr val="39A4D2"/>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589945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9"/>
          <p:cNvSpPr/>
          <p:nvPr/>
        </p:nvSpPr>
        <p:spPr>
          <a:xfrm>
            <a:off x="682575" y="3208725"/>
            <a:ext cx="7732200" cy="11460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9"/>
          <p:cNvSpPr/>
          <p:nvPr/>
        </p:nvSpPr>
        <p:spPr>
          <a:xfrm>
            <a:off x="682575" y="1721650"/>
            <a:ext cx="7732200" cy="11460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9"/>
          <p:cNvSpPr/>
          <p:nvPr/>
        </p:nvSpPr>
        <p:spPr>
          <a:xfrm>
            <a:off x="2966100" y="1425300"/>
            <a:ext cx="3211800" cy="3211800"/>
          </a:xfrm>
          <a:prstGeom prst="ellipse">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08" name="Google Shape;308;p19"/>
          <p:cNvSpPr/>
          <p:nvPr/>
        </p:nvSpPr>
        <p:spPr>
          <a:xfrm>
            <a:off x="457188" y="1960175"/>
            <a:ext cx="669300" cy="669275"/>
          </a:xfrm>
          <a:custGeom>
            <a:avLst/>
            <a:gdLst/>
            <a:ahLst/>
            <a:cxnLst/>
            <a:rect l="l" t="t" r="r" b="b"/>
            <a:pathLst>
              <a:path w="26772" h="26771" extrusionOk="0">
                <a:moveTo>
                  <a:pt x="13349" y="1"/>
                </a:moveTo>
                <a:cubicBezTo>
                  <a:pt x="5950" y="1"/>
                  <a:pt x="1" y="6050"/>
                  <a:pt x="1" y="13448"/>
                </a:cubicBezTo>
                <a:cubicBezTo>
                  <a:pt x="1" y="20847"/>
                  <a:pt x="5950" y="26771"/>
                  <a:pt x="13349" y="26771"/>
                </a:cubicBezTo>
                <a:cubicBezTo>
                  <a:pt x="20722" y="26771"/>
                  <a:pt x="26771" y="20847"/>
                  <a:pt x="26771" y="13448"/>
                </a:cubicBezTo>
                <a:cubicBezTo>
                  <a:pt x="26771" y="6050"/>
                  <a:pt x="20722" y="1"/>
                  <a:pt x="13349"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9"/>
          <p:cNvSpPr/>
          <p:nvPr/>
        </p:nvSpPr>
        <p:spPr>
          <a:xfrm>
            <a:off x="8014988" y="1960175"/>
            <a:ext cx="671800" cy="669275"/>
          </a:xfrm>
          <a:custGeom>
            <a:avLst/>
            <a:gdLst/>
            <a:ahLst/>
            <a:cxnLst/>
            <a:rect l="l" t="t" r="r" b="b"/>
            <a:pathLst>
              <a:path w="26872" h="26771" extrusionOk="0">
                <a:moveTo>
                  <a:pt x="13424" y="1"/>
                </a:moveTo>
                <a:cubicBezTo>
                  <a:pt x="6050" y="1"/>
                  <a:pt x="1" y="6050"/>
                  <a:pt x="1" y="13448"/>
                </a:cubicBezTo>
                <a:cubicBezTo>
                  <a:pt x="1" y="20847"/>
                  <a:pt x="6050" y="26771"/>
                  <a:pt x="13424" y="26771"/>
                </a:cubicBezTo>
                <a:cubicBezTo>
                  <a:pt x="20822" y="26771"/>
                  <a:pt x="26871" y="20847"/>
                  <a:pt x="26871" y="13448"/>
                </a:cubicBezTo>
                <a:cubicBezTo>
                  <a:pt x="26871" y="6050"/>
                  <a:pt x="20822" y="1"/>
                  <a:pt x="13424" y="1"/>
                </a:cubicBezTo>
                <a:close/>
              </a:path>
            </a:pathLst>
          </a:custGeom>
          <a:solidFill>
            <a:schemeClr val="lt1"/>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9"/>
          <p:cNvSpPr/>
          <p:nvPr/>
        </p:nvSpPr>
        <p:spPr>
          <a:xfrm>
            <a:off x="457188" y="3447088"/>
            <a:ext cx="669300" cy="669275"/>
          </a:xfrm>
          <a:custGeom>
            <a:avLst/>
            <a:gdLst/>
            <a:ahLst/>
            <a:cxnLst/>
            <a:rect l="l" t="t" r="r" b="b"/>
            <a:pathLst>
              <a:path w="26772" h="26771" extrusionOk="0">
                <a:moveTo>
                  <a:pt x="13349" y="1"/>
                </a:moveTo>
                <a:cubicBezTo>
                  <a:pt x="5950" y="1"/>
                  <a:pt x="1" y="6025"/>
                  <a:pt x="1" y="13423"/>
                </a:cubicBezTo>
                <a:cubicBezTo>
                  <a:pt x="1" y="20822"/>
                  <a:pt x="5950" y="26771"/>
                  <a:pt x="13349" y="26771"/>
                </a:cubicBezTo>
                <a:cubicBezTo>
                  <a:pt x="20722" y="26771"/>
                  <a:pt x="26771" y="20822"/>
                  <a:pt x="26771" y="13423"/>
                </a:cubicBezTo>
                <a:cubicBezTo>
                  <a:pt x="26771" y="6025"/>
                  <a:pt x="20722" y="1"/>
                  <a:pt x="13349" y="1"/>
                </a:cubicBezTo>
                <a:close/>
              </a:path>
            </a:pathLst>
          </a:cu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9"/>
          <p:cNvSpPr/>
          <p:nvPr/>
        </p:nvSpPr>
        <p:spPr>
          <a:xfrm>
            <a:off x="8014988" y="3447088"/>
            <a:ext cx="671800" cy="669275"/>
          </a:xfrm>
          <a:custGeom>
            <a:avLst/>
            <a:gdLst/>
            <a:ahLst/>
            <a:cxnLst/>
            <a:rect l="l" t="t" r="r" b="b"/>
            <a:pathLst>
              <a:path w="26872" h="26771" extrusionOk="0">
                <a:moveTo>
                  <a:pt x="13424" y="1"/>
                </a:moveTo>
                <a:cubicBezTo>
                  <a:pt x="6050" y="1"/>
                  <a:pt x="1" y="6025"/>
                  <a:pt x="1" y="13423"/>
                </a:cubicBezTo>
                <a:cubicBezTo>
                  <a:pt x="1" y="20822"/>
                  <a:pt x="6050" y="26771"/>
                  <a:pt x="13424" y="26771"/>
                </a:cubicBezTo>
                <a:cubicBezTo>
                  <a:pt x="20822" y="26771"/>
                  <a:pt x="26871" y="20822"/>
                  <a:pt x="26871" y="13423"/>
                </a:cubicBezTo>
                <a:cubicBezTo>
                  <a:pt x="26871" y="6025"/>
                  <a:pt x="20822" y="1"/>
                  <a:pt x="13424" y="1"/>
                </a:cubicBezTo>
                <a:close/>
              </a:path>
            </a:pathLst>
          </a:cu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9"/>
          <p:cNvSpPr txBox="1"/>
          <p:nvPr/>
        </p:nvSpPr>
        <p:spPr>
          <a:xfrm>
            <a:off x="6370688" y="3315048"/>
            <a:ext cx="1568100" cy="264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a:solidFill>
                  <a:schemeClr val="accent5"/>
                </a:solidFill>
                <a:latin typeface="Fira Sans Extra Condensed Medium"/>
                <a:ea typeface="Fira Sans Extra Condensed Medium"/>
                <a:cs typeface="Fira Sans Extra Condensed Medium"/>
                <a:sym typeface="Fira Sans Extra Condensed Medium"/>
              </a:rPr>
              <a:t>Mars</a:t>
            </a:r>
            <a:endParaRPr sz="1800">
              <a:solidFill>
                <a:schemeClr val="accent5"/>
              </a:solidFill>
              <a:latin typeface="Fira Sans Extra Condensed Medium"/>
              <a:ea typeface="Fira Sans Extra Condensed Medium"/>
              <a:cs typeface="Fira Sans Extra Condensed Medium"/>
              <a:sym typeface="Fira Sans Extra Condensed Medium"/>
            </a:endParaRPr>
          </a:p>
        </p:txBody>
      </p:sp>
      <p:sp>
        <p:nvSpPr>
          <p:cNvPr id="313" name="Google Shape;313;p19"/>
          <p:cNvSpPr txBox="1"/>
          <p:nvPr/>
        </p:nvSpPr>
        <p:spPr>
          <a:xfrm>
            <a:off x="6177800" y="3579100"/>
            <a:ext cx="1761000" cy="669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Despite being red, it is actually a cold place full of iron oxide dust</a:t>
            </a:r>
            <a:endParaRPr sz="1200">
              <a:solidFill>
                <a:srgbClr val="000000"/>
              </a:solidFill>
              <a:latin typeface="Roboto"/>
              <a:ea typeface="Roboto"/>
              <a:cs typeface="Roboto"/>
              <a:sym typeface="Roboto"/>
            </a:endParaRPr>
          </a:p>
        </p:txBody>
      </p:sp>
      <p:sp>
        <p:nvSpPr>
          <p:cNvPr id="314" name="Google Shape;314;p19"/>
          <p:cNvSpPr txBox="1"/>
          <p:nvPr/>
        </p:nvSpPr>
        <p:spPr>
          <a:xfrm>
            <a:off x="6370688" y="1843025"/>
            <a:ext cx="1568100" cy="264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a:solidFill>
                  <a:schemeClr val="accent4"/>
                </a:solidFill>
                <a:latin typeface="Fira Sans Extra Condensed Medium"/>
                <a:ea typeface="Fira Sans Extra Condensed Medium"/>
                <a:cs typeface="Fira Sans Extra Condensed Medium"/>
                <a:sym typeface="Fira Sans Extra Condensed Medium"/>
              </a:rPr>
              <a:t>Jupiter</a:t>
            </a:r>
            <a:endParaRPr sz="1800">
              <a:solidFill>
                <a:schemeClr val="accent4"/>
              </a:solidFill>
              <a:latin typeface="Fira Sans Extra Condensed Medium"/>
              <a:ea typeface="Fira Sans Extra Condensed Medium"/>
              <a:cs typeface="Fira Sans Extra Condensed Medium"/>
              <a:sym typeface="Fira Sans Extra Condensed Medium"/>
            </a:endParaRPr>
          </a:p>
        </p:txBody>
      </p:sp>
      <p:sp>
        <p:nvSpPr>
          <p:cNvPr id="315" name="Google Shape;315;p19"/>
          <p:cNvSpPr txBox="1"/>
          <p:nvPr/>
        </p:nvSpPr>
        <p:spPr>
          <a:xfrm>
            <a:off x="6177800" y="2107038"/>
            <a:ext cx="1761000" cy="669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Jupiter is a gas giant and the biggest planet in the Solar System</a:t>
            </a:r>
            <a:endParaRPr sz="1200">
              <a:solidFill>
                <a:srgbClr val="000000"/>
              </a:solidFill>
              <a:latin typeface="Roboto"/>
              <a:ea typeface="Roboto"/>
              <a:cs typeface="Roboto"/>
              <a:sym typeface="Roboto"/>
            </a:endParaRPr>
          </a:p>
        </p:txBody>
      </p:sp>
      <p:sp>
        <p:nvSpPr>
          <p:cNvPr id="316" name="Google Shape;316;p19"/>
          <p:cNvSpPr txBox="1"/>
          <p:nvPr/>
        </p:nvSpPr>
        <p:spPr>
          <a:xfrm>
            <a:off x="1202700" y="2107038"/>
            <a:ext cx="1761000" cy="66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Roboto"/>
                <a:ea typeface="Roboto"/>
                <a:cs typeface="Roboto"/>
                <a:sym typeface="Roboto"/>
              </a:rPr>
              <a:t>Mercury is the closest planet to the Sun and the smallest one</a:t>
            </a:r>
            <a:endParaRPr sz="1200">
              <a:latin typeface="Roboto"/>
              <a:ea typeface="Roboto"/>
              <a:cs typeface="Roboto"/>
              <a:sym typeface="Roboto"/>
            </a:endParaRPr>
          </a:p>
        </p:txBody>
      </p:sp>
      <p:sp>
        <p:nvSpPr>
          <p:cNvPr id="317" name="Google Shape;317;p19"/>
          <p:cNvSpPr txBox="1"/>
          <p:nvPr/>
        </p:nvSpPr>
        <p:spPr>
          <a:xfrm>
            <a:off x="1202700" y="1843025"/>
            <a:ext cx="1568100" cy="264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solidFill>
                  <a:schemeClr val="accent1"/>
                </a:solidFill>
                <a:latin typeface="Fira Sans Extra Condensed Medium"/>
                <a:ea typeface="Fira Sans Extra Condensed Medium"/>
                <a:cs typeface="Fira Sans Extra Condensed Medium"/>
                <a:sym typeface="Fira Sans Extra Condensed Medium"/>
              </a:rPr>
              <a:t>Mercury</a:t>
            </a:r>
            <a:endParaRPr sz="1800">
              <a:solidFill>
                <a:schemeClr val="accent1"/>
              </a:solidFill>
              <a:latin typeface="Fira Sans Extra Condensed Medium"/>
              <a:ea typeface="Fira Sans Extra Condensed Medium"/>
              <a:cs typeface="Fira Sans Extra Condensed Medium"/>
              <a:sym typeface="Fira Sans Extra Condensed Medium"/>
            </a:endParaRPr>
          </a:p>
        </p:txBody>
      </p:sp>
      <p:sp>
        <p:nvSpPr>
          <p:cNvPr id="318" name="Google Shape;318;p19"/>
          <p:cNvSpPr txBox="1"/>
          <p:nvPr/>
        </p:nvSpPr>
        <p:spPr>
          <a:xfrm>
            <a:off x="1202700" y="3315048"/>
            <a:ext cx="1568100" cy="264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solidFill>
                  <a:schemeClr val="accent3"/>
                </a:solidFill>
                <a:latin typeface="Fira Sans Extra Condensed Medium"/>
                <a:ea typeface="Fira Sans Extra Condensed Medium"/>
                <a:cs typeface="Fira Sans Extra Condensed Medium"/>
                <a:sym typeface="Fira Sans Extra Condensed Medium"/>
              </a:rPr>
              <a:t>Venus</a:t>
            </a:r>
            <a:endParaRPr sz="1800">
              <a:solidFill>
                <a:schemeClr val="accent3"/>
              </a:solidFill>
              <a:latin typeface="Fira Sans Extra Condensed Medium"/>
              <a:ea typeface="Fira Sans Extra Condensed Medium"/>
              <a:cs typeface="Fira Sans Extra Condensed Medium"/>
              <a:sym typeface="Fira Sans Extra Condensed Medium"/>
            </a:endParaRPr>
          </a:p>
        </p:txBody>
      </p:sp>
      <p:sp>
        <p:nvSpPr>
          <p:cNvPr id="319" name="Google Shape;319;p19"/>
          <p:cNvSpPr txBox="1"/>
          <p:nvPr/>
        </p:nvSpPr>
        <p:spPr>
          <a:xfrm>
            <a:off x="1202700" y="3579100"/>
            <a:ext cx="1761000" cy="66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Roboto"/>
                <a:ea typeface="Roboto"/>
                <a:cs typeface="Roboto"/>
                <a:sym typeface="Roboto"/>
              </a:rPr>
              <a:t>It has a beautiful name and is the second planet from the Sun</a:t>
            </a:r>
            <a:endParaRPr sz="1200">
              <a:latin typeface="Roboto"/>
              <a:ea typeface="Roboto"/>
              <a:cs typeface="Roboto"/>
              <a:sym typeface="Roboto"/>
            </a:endParaRPr>
          </a:p>
        </p:txBody>
      </p:sp>
      <p:sp>
        <p:nvSpPr>
          <p:cNvPr id="320" name="Google Shape;320;p19"/>
          <p:cNvSpPr txBox="1"/>
          <p:nvPr/>
        </p:nvSpPr>
        <p:spPr>
          <a:xfrm>
            <a:off x="514188" y="2075963"/>
            <a:ext cx="555300" cy="43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1"/>
                </a:solidFill>
                <a:latin typeface="Fira Sans Extra Condensed"/>
                <a:ea typeface="Fira Sans Extra Condensed"/>
                <a:cs typeface="Fira Sans Extra Condensed"/>
                <a:sym typeface="Fira Sans Extra Condensed"/>
              </a:rPr>
              <a:t>1</a:t>
            </a:r>
            <a:endParaRPr sz="3000" b="1">
              <a:solidFill>
                <a:schemeClr val="accent1"/>
              </a:solidFill>
              <a:latin typeface="Fira Sans Extra Condensed"/>
              <a:ea typeface="Fira Sans Extra Condensed"/>
              <a:cs typeface="Fira Sans Extra Condensed"/>
              <a:sym typeface="Fira Sans Extra Condensed"/>
            </a:endParaRPr>
          </a:p>
        </p:txBody>
      </p:sp>
      <p:sp>
        <p:nvSpPr>
          <p:cNvPr id="321" name="Google Shape;321;p19"/>
          <p:cNvSpPr txBox="1"/>
          <p:nvPr/>
        </p:nvSpPr>
        <p:spPr>
          <a:xfrm>
            <a:off x="8074388" y="2075963"/>
            <a:ext cx="555300" cy="43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4"/>
                </a:solidFill>
                <a:latin typeface="Fira Sans Extra Condensed"/>
                <a:ea typeface="Fira Sans Extra Condensed"/>
                <a:cs typeface="Fira Sans Extra Condensed"/>
                <a:sym typeface="Fira Sans Extra Condensed"/>
              </a:rPr>
              <a:t>2</a:t>
            </a:r>
            <a:endParaRPr sz="3000" b="1">
              <a:solidFill>
                <a:schemeClr val="accent4"/>
              </a:solidFill>
              <a:latin typeface="Fira Sans Extra Condensed"/>
              <a:ea typeface="Fira Sans Extra Condensed"/>
              <a:cs typeface="Fira Sans Extra Condensed"/>
              <a:sym typeface="Fira Sans Extra Condensed"/>
            </a:endParaRPr>
          </a:p>
        </p:txBody>
      </p:sp>
      <p:sp>
        <p:nvSpPr>
          <p:cNvPr id="322" name="Google Shape;322;p19"/>
          <p:cNvSpPr txBox="1"/>
          <p:nvPr/>
        </p:nvSpPr>
        <p:spPr>
          <a:xfrm>
            <a:off x="514188" y="3562863"/>
            <a:ext cx="555300" cy="43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Fira Sans Extra Condensed"/>
                <a:ea typeface="Fira Sans Extra Condensed"/>
                <a:cs typeface="Fira Sans Extra Condensed"/>
                <a:sym typeface="Fira Sans Extra Condensed"/>
              </a:rPr>
              <a:t>3</a:t>
            </a:r>
            <a:endParaRPr sz="3000" b="1">
              <a:solidFill>
                <a:schemeClr val="accent3"/>
              </a:solidFill>
              <a:latin typeface="Fira Sans Extra Condensed"/>
              <a:ea typeface="Fira Sans Extra Condensed"/>
              <a:cs typeface="Fira Sans Extra Condensed"/>
              <a:sym typeface="Fira Sans Extra Condensed"/>
            </a:endParaRPr>
          </a:p>
        </p:txBody>
      </p:sp>
      <p:sp>
        <p:nvSpPr>
          <p:cNvPr id="323" name="Google Shape;323;p19"/>
          <p:cNvSpPr txBox="1"/>
          <p:nvPr/>
        </p:nvSpPr>
        <p:spPr>
          <a:xfrm>
            <a:off x="8074388" y="3562863"/>
            <a:ext cx="555300" cy="43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5"/>
                </a:solidFill>
                <a:latin typeface="Fira Sans Extra Condensed"/>
                <a:ea typeface="Fira Sans Extra Condensed"/>
                <a:cs typeface="Fira Sans Extra Condensed"/>
                <a:sym typeface="Fira Sans Extra Condensed"/>
              </a:rPr>
              <a:t>4</a:t>
            </a:r>
            <a:endParaRPr sz="3000" b="1">
              <a:solidFill>
                <a:schemeClr val="accent5"/>
              </a:solidFill>
              <a:latin typeface="Fira Sans Extra Condensed"/>
              <a:ea typeface="Fira Sans Extra Condensed"/>
              <a:cs typeface="Fira Sans Extra Condensed"/>
              <a:sym typeface="Fira Sans Extra Condensed"/>
            </a:endParaRPr>
          </a:p>
        </p:txBody>
      </p:sp>
      <p:grpSp>
        <p:nvGrpSpPr>
          <p:cNvPr id="34" name="Grupo 33">
            <a:extLst>
              <a:ext uri="{FF2B5EF4-FFF2-40B4-BE49-F238E27FC236}">
                <a16:creationId xmlns:a16="http://schemas.microsoft.com/office/drawing/2014/main" id="{065B2D63-E367-4C1B-9384-4735844534D7}"/>
              </a:ext>
            </a:extLst>
          </p:cNvPr>
          <p:cNvGrpSpPr/>
          <p:nvPr/>
        </p:nvGrpSpPr>
        <p:grpSpPr>
          <a:xfrm>
            <a:off x="190501" y="259364"/>
            <a:ext cx="8763146" cy="803827"/>
            <a:chOff x="228601" y="145064"/>
            <a:chExt cx="8763146" cy="803827"/>
          </a:xfrm>
        </p:grpSpPr>
        <p:grpSp>
          <p:nvGrpSpPr>
            <p:cNvPr id="35" name="Grupo 34">
              <a:extLst>
                <a:ext uri="{FF2B5EF4-FFF2-40B4-BE49-F238E27FC236}">
                  <a16:creationId xmlns:a16="http://schemas.microsoft.com/office/drawing/2014/main" id="{87E6FFB3-7FED-4D48-8BF7-B39B2507FC68}"/>
                </a:ext>
              </a:extLst>
            </p:cNvPr>
            <p:cNvGrpSpPr/>
            <p:nvPr/>
          </p:nvGrpSpPr>
          <p:grpSpPr>
            <a:xfrm>
              <a:off x="228601" y="145064"/>
              <a:ext cx="8763146" cy="803827"/>
              <a:chOff x="-3275791" y="-61425"/>
              <a:chExt cx="12001498" cy="1100875"/>
            </a:xfrm>
          </p:grpSpPr>
          <p:grpSp>
            <p:nvGrpSpPr>
              <p:cNvPr id="37" name="Grupo 36">
                <a:extLst>
                  <a:ext uri="{FF2B5EF4-FFF2-40B4-BE49-F238E27FC236}">
                    <a16:creationId xmlns:a16="http://schemas.microsoft.com/office/drawing/2014/main" id="{54312F23-1154-441C-8867-833C32096947}"/>
                  </a:ext>
                </a:extLst>
              </p:cNvPr>
              <p:cNvGrpSpPr/>
              <p:nvPr/>
            </p:nvGrpSpPr>
            <p:grpSpPr>
              <a:xfrm>
                <a:off x="7760062" y="-61425"/>
                <a:ext cx="965645" cy="1100875"/>
                <a:chOff x="628650" y="296863"/>
                <a:chExt cx="4511675" cy="5143500"/>
              </a:xfrm>
              <a:solidFill>
                <a:srgbClr val="0070C0"/>
              </a:solidFill>
            </p:grpSpPr>
            <p:sp>
              <p:nvSpPr>
                <p:cNvPr id="39" name="Freeform 6">
                  <a:extLst>
                    <a:ext uri="{FF2B5EF4-FFF2-40B4-BE49-F238E27FC236}">
                      <a16:creationId xmlns:a16="http://schemas.microsoft.com/office/drawing/2014/main" id="{A313AAC9-9ECB-471C-9C8A-FB16D591FE10}"/>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7">
                  <a:extLst>
                    <a:ext uri="{FF2B5EF4-FFF2-40B4-BE49-F238E27FC236}">
                      <a16:creationId xmlns:a16="http://schemas.microsoft.com/office/drawing/2014/main" id="{0EC88939-12C4-4955-AFCC-8E718BB85F09}"/>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8">
                  <a:extLst>
                    <a:ext uri="{FF2B5EF4-FFF2-40B4-BE49-F238E27FC236}">
                      <a16:creationId xmlns:a16="http://schemas.microsoft.com/office/drawing/2014/main" id="{ABE220CC-6A01-4078-B066-24F0AF93B66C}"/>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9">
                  <a:extLst>
                    <a:ext uri="{FF2B5EF4-FFF2-40B4-BE49-F238E27FC236}">
                      <a16:creationId xmlns:a16="http://schemas.microsoft.com/office/drawing/2014/main" id="{07003660-304A-4492-8700-84778DC62E34}"/>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0">
                  <a:extLst>
                    <a:ext uri="{FF2B5EF4-FFF2-40B4-BE49-F238E27FC236}">
                      <a16:creationId xmlns:a16="http://schemas.microsoft.com/office/drawing/2014/main" id="{DCAE6B57-4A32-479F-92C7-BC5D42C03A4C}"/>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11">
                  <a:extLst>
                    <a:ext uri="{FF2B5EF4-FFF2-40B4-BE49-F238E27FC236}">
                      <a16:creationId xmlns:a16="http://schemas.microsoft.com/office/drawing/2014/main" id="{CBD6A4E5-39FC-4296-9333-3D9D25A03C2E}"/>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2">
                  <a:extLst>
                    <a:ext uri="{FF2B5EF4-FFF2-40B4-BE49-F238E27FC236}">
                      <a16:creationId xmlns:a16="http://schemas.microsoft.com/office/drawing/2014/main" id="{3FB92879-984E-4FDC-AAF7-7D53C8D31576}"/>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13">
                  <a:extLst>
                    <a:ext uri="{FF2B5EF4-FFF2-40B4-BE49-F238E27FC236}">
                      <a16:creationId xmlns:a16="http://schemas.microsoft.com/office/drawing/2014/main" id="{14F52411-BC15-4F80-BFCA-637EC7C4D038}"/>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14">
                  <a:extLst>
                    <a:ext uri="{FF2B5EF4-FFF2-40B4-BE49-F238E27FC236}">
                      <a16:creationId xmlns:a16="http://schemas.microsoft.com/office/drawing/2014/main" id="{92C76A6A-7022-4456-8628-6376DE58A907}"/>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5">
                  <a:extLst>
                    <a:ext uri="{FF2B5EF4-FFF2-40B4-BE49-F238E27FC236}">
                      <a16:creationId xmlns:a16="http://schemas.microsoft.com/office/drawing/2014/main" id="{6595938B-8A85-45BD-B24A-EEDEEB4DE8B0}"/>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16">
                  <a:extLst>
                    <a:ext uri="{FF2B5EF4-FFF2-40B4-BE49-F238E27FC236}">
                      <a16:creationId xmlns:a16="http://schemas.microsoft.com/office/drawing/2014/main" id="{D757E078-6C3A-4AE9-9E9D-722513DA79A8}"/>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38" name="Rectángulo 37">
                <a:extLst>
                  <a:ext uri="{FF2B5EF4-FFF2-40B4-BE49-F238E27FC236}">
                    <a16:creationId xmlns:a16="http://schemas.microsoft.com/office/drawing/2014/main" id="{EA7AA9FD-B4CF-41D9-9F90-281C25559BB4}"/>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36" name="Conector recto 35">
              <a:extLst>
                <a:ext uri="{FF2B5EF4-FFF2-40B4-BE49-F238E27FC236}">
                  <a16:creationId xmlns:a16="http://schemas.microsoft.com/office/drawing/2014/main" id="{BD87440B-37BB-439B-9F35-13067EC8B145}"/>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2" name="Grupo 1">
            <a:extLst>
              <a:ext uri="{FF2B5EF4-FFF2-40B4-BE49-F238E27FC236}">
                <a16:creationId xmlns:a16="http://schemas.microsoft.com/office/drawing/2014/main" id="{F5FAF2B0-1731-D402-EF0F-595445442641}"/>
              </a:ext>
            </a:extLst>
          </p:cNvPr>
          <p:cNvGrpSpPr/>
          <p:nvPr/>
        </p:nvGrpSpPr>
        <p:grpSpPr>
          <a:xfrm>
            <a:off x="2841626" y="1662113"/>
            <a:ext cx="3235324" cy="2357437"/>
            <a:chOff x="2841626" y="1662113"/>
            <a:chExt cx="3235324" cy="2357437"/>
          </a:xfrm>
        </p:grpSpPr>
        <p:sp>
          <p:nvSpPr>
            <p:cNvPr id="6" name="Freeform 5">
              <a:extLst>
                <a:ext uri="{FF2B5EF4-FFF2-40B4-BE49-F238E27FC236}">
                  <a16:creationId xmlns:a16="http://schemas.microsoft.com/office/drawing/2014/main" id="{53E29A11-2EF1-40DE-A459-C9A1D1099DC0}"/>
                </a:ext>
              </a:extLst>
            </p:cNvPr>
            <p:cNvSpPr>
              <a:spLocks/>
            </p:cNvSpPr>
            <p:nvPr/>
          </p:nvSpPr>
          <p:spPr bwMode="auto">
            <a:xfrm>
              <a:off x="2841626" y="2554288"/>
              <a:ext cx="2252662" cy="1465262"/>
            </a:xfrm>
            <a:custGeom>
              <a:avLst/>
              <a:gdLst>
                <a:gd name="T0" fmla="*/ 64 w 334"/>
                <a:gd name="T1" fmla="*/ 81 h 217"/>
                <a:gd name="T2" fmla="*/ 72 w 334"/>
                <a:gd name="T3" fmla="*/ 54 h 217"/>
                <a:gd name="T4" fmla="*/ 134 w 334"/>
                <a:gd name="T5" fmla="*/ 6 h 217"/>
                <a:gd name="T6" fmla="*/ 220 w 334"/>
                <a:gd name="T7" fmla="*/ 43 h 217"/>
                <a:gd name="T8" fmla="*/ 229 w 334"/>
                <a:gd name="T9" fmla="*/ 59 h 217"/>
                <a:gd name="T10" fmla="*/ 232 w 334"/>
                <a:gd name="T11" fmla="*/ 61 h 217"/>
                <a:gd name="T12" fmla="*/ 263 w 334"/>
                <a:gd name="T13" fmla="*/ 68 h 217"/>
                <a:gd name="T14" fmla="*/ 291 w 334"/>
                <a:gd name="T15" fmla="*/ 104 h 217"/>
                <a:gd name="T16" fmla="*/ 293 w 334"/>
                <a:gd name="T17" fmla="*/ 119 h 217"/>
                <a:gd name="T18" fmla="*/ 296 w 334"/>
                <a:gd name="T19" fmla="*/ 122 h 217"/>
                <a:gd name="T20" fmla="*/ 332 w 334"/>
                <a:gd name="T21" fmla="*/ 162 h 217"/>
                <a:gd name="T22" fmla="*/ 292 w 334"/>
                <a:gd name="T23" fmla="*/ 216 h 217"/>
                <a:gd name="T24" fmla="*/ 274 w 334"/>
                <a:gd name="T25" fmla="*/ 216 h 217"/>
                <a:gd name="T26" fmla="*/ 86 w 334"/>
                <a:gd name="T27" fmla="*/ 216 h 217"/>
                <a:gd name="T28" fmla="*/ 60 w 334"/>
                <a:gd name="T29" fmla="*/ 216 h 217"/>
                <a:gd name="T30" fmla="*/ 3 w 334"/>
                <a:gd name="T31" fmla="*/ 165 h 217"/>
                <a:gd name="T32" fmla="*/ 7 w 334"/>
                <a:gd name="T33" fmla="*/ 120 h 217"/>
                <a:gd name="T34" fmla="*/ 46 w 334"/>
                <a:gd name="T35" fmla="*/ 85 h 217"/>
                <a:gd name="T36" fmla="*/ 64 w 334"/>
                <a:gd name="T37" fmla="*/ 8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4" h="217">
                  <a:moveTo>
                    <a:pt x="64" y="81"/>
                  </a:moveTo>
                  <a:cubicBezTo>
                    <a:pt x="65" y="72"/>
                    <a:pt x="68" y="63"/>
                    <a:pt x="72" y="54"/>
                  </a:cubicBezTo>
                  <a:cubicBezTo>
                    <a:pt x="84" y="27"/>
                    <a:pt x="105" y="10"/>
                    <a:pt x="134" y="6"/>
                  </a:cubicBezTo>
                  <a:cubicBezTo>
                    <a:pt x="170" y="0"/>
                    <a:pt x="199" y="13"/>
                    <a:pt x="220" y="43"/>
                  </a:cubicBezTo>
                  <a:cubicBezTo>
                    <a:pt x="223" y="48"/>
                    <a:pt x="226" y="54"/>
                    <a:pt x="229" y="59"/>
                  </a:cubicBezTo>
                  <a:cubicBezTo>
                    <a:pt x="230" y="61"/>
                    <a:pt x="230" y="61"/>
                    <a:pt x="232" y="61"/>
                  </a:cubicBezTo>
                  <a:cubicBezTo>
                    <a:pt x="243" y="62"/>
                    <a:pt x="253" y="63"/>
                    <a:pt x="263" y="68"/>
                  </a:cubicBezTo>
                  <a:cubicBezTo>
                    <a:pt x="278" y="75"/>
                    <a:pt x="287" y="88"/>
                    <a:pt x="291" y="104"/>
                  </a:cubicBezTo>
                  <a:cubicBezTo>
                    <a:pt x="292" y="109"/>
                    <a:pt x="293" y="114"/>
                    <a:pt x="293" y="119"/>
                  </a:cubicBezTo>
                  <a:cubicBezTo>
                    <a:pt x="293" y="121"/>
                    <a:pt x="294" y="122"/>
                    <a:pt x="296" y="122"/>
                  </a:cubicBezTo>
                  <a:cubicBezTo>
                    <a:pt x="316" y="126"/>
                    <a:pt x="331" y="141"/>
                    <a:pt x="332" y="162"/>
                  </a:cubicBezTo>
                  <a:cubicBezTo>
                    <a:pt x="334" y="188"/>
                    <a:pt x="321" y="210"/>
                    <a:pt x="292" y="216"/>
                  </a:cubicBezTo>
                  <a:cubicBezTo>
                    <a:pt x="286" y="217"/>
                    <a:pt x="280" y="216"/>
                    <a:pt x="274" y="216"/>
                  </a:cubicBezTo>
                  <a:cubicBezTo>
                    <a:pt x="211" y="216"/>
                    <a:pt x="149" y="216"/>
                    <a:pt x="86" y="216"/>
                  </a:cubicBezTo>
                  <a:cubicBezTo>
                    <a:pt x="77" y="216"/>
                    <a:pt x="68" y="216"/>
                    <a:pt x="60" y="216"/>
                  </a:cubicBezTo>
                  <a:cubicBezTo>
                    <a:pt x="30" y="213"/>
                    <a:pt x="9" y="195"/>
                    <a:pt x="3" y="165"/>
                  </a:cubicBezTo>
                  <a:cubicBezTo>
                    <a:pt x="0" y="150"/>
                    <a:pt x="1" y="134"/>
                    <a:pt x="7" y="120"/>
                  </a:cubicBezTo>
                  <a:cubicBezTo>
                    <a:pt x="14" y="102"/>
                    <a:pt x="28" y="91"/>
                    <a:pt x="46" y="85"/>
                  </a:cubicBezTo>
                  <a:cubicBezTo>
                    <a:pt x="52" y="84"/>
                    <a:pt x="57" y="83"/>
                    <a:pt x="64" y="8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3E9DB924-0347-4059-87E2-18B3C2B2E9CA}"/>
                </a:ext>
              </a:extLst>
            </p:cNvPr>
            <p:cNvSpPr>
              <a:spLocks noEditPoints="1"/>
            </p:cNvSpPr>
            <p:nvPr/>
          </p:nvSpPr>
          <p:spPr bwMode="auto">
            <a:xfrm>
              <a:off x="3819525" y="1662113"/>
              <a:ext cx="2257425" cy="2255837"/>
            </a:xfrm>
            <a:custGeom>
              <a:avLst/>
              <a:gdLst>
                <a:gd name="T0" fmla="*/ 199 w 335"/>
                <a:gd name="T1" fmla="*/ 284 h 334"/>
                <a:gd name="T2" fmla="*/ 209 w 335"/>
                <a:gd name="T3" fmla="*/ 264 h 334"/>
                <a:gd name="T4" fmla="*/ 199 w 335"/>
                <a:gd name="T5" fmla="*/ 263 h 334"/>
                <a:gd name="T6" fmla="*/ 187 w 335"/>
                <a:gd name="T7" fmla="*/ 261 h 334"/>
                <a:gd name="T8" fmla="*/ 181 w 335"/>
                <a:gd name="T9" fmla="*/ 247 h 334"/>
                <a:gd name="T10" fmla="*/ 217 w 335"/>
                <a:gd name="T11" fmla="*/ 244 h 334"/>
                <a:gd name="T12" fmla="*/ 229 w 335"/>
                <a:gd name="T13" fmla="*/ 182 h 334"/>
                <a:gd name="T14" fmla="*/ 168 w 335"/>
                <a:gd name="T15" fmla="*/ 180 h 334"/>
                <a:gd name="T16" fmla="*/ 166 w 335"/>
                <a:gd name="T17" fmla="*/ 235 h 334"/>
                <a:gd name="T18" fmla="*/ 161 w 335"/>
                <a:gd name="T19" fmla="*/ 240 h 334"/>
                <a:gd name="T20" fmla="*/ 150 w 335"/>
                <a:gd name="T21" fmla="*/ 210 h 334"/>
                <a:gd name="T22" fmla="*/ 147 w 335"/>
                <a:gd name="T23" fmla="*/ 180 h 334"/>
                <a:gd name="T24" fmla="*/ 92 w 335"/>
                <a:gd name="T25" fmla="*/ 177 h 334"/>
                <a:gd name="T26" fmla="*/ 73 w 335"/>
                <a:gd name="T27" fmla="*/ 148 h 334"/>
                <a:gd name="T28" fmla="*/ 84 w 335"/>
                <a:gd name="T29" fmla="*/ 99 h 334"/>
                <a:gd name="T30" fmla="*/ 31 w 335"/>
                <a:gd name="T31" fmla="*/ 98 h 334"/>
                <a:gd name="T32" fmla="*/ 16 w 335"/>
                <a:gd name="T33" fmla="*/ 124 h 334"/>
                <a:gd name="T34" fmla="*/ 40 w 335"/>
                <a:gd name="T35" fmla="*/ 57 h 334"/>
                <a:gd name="T36" fmla="*/ 323 w 335"/>
                <a:gd name="T37" fmla="*/ 150 h 334"/>
                <a:gd name="T38" fmla="*/ 194 w 335"/>
                <a:gd name="T39" fmla="*/ 328 h 334"/>
                <a:gd name="T40" fmla="*/ 204 w 335"/>
                <a:gd name="T41" fmla="*/ 315 h 334"/>
                <a:gd name="T42" fmla="*/ 278 w 335"/>
                <a:gd name="T43" fmla="*/ 263 h 334"/>
                <a:gd name="T44" fmla="*/ 229 w 335"/>
                <a:gd name="T45" fmla="*/ 263 h 334"/>
                <a:gd name="T46" fmla="*/ 202 w 335"/>
                <a:gd name="T47" fmla="*/ 306 h 334"/>
                <a:gd name="T48" fmla="*/ 233 w 335"/>
                <a:gd name="T49" fmla="*/ 98 h 334"/>
                <a:gd name="T50" fmla="*/ 244 w 335"/>
                <a:gd name="T51" fmla="*/ 162 h 334"/>
                <a:gd name="T52" fmla="*/ 305 w 335"/>
                <a:gd name="T53" fmla="*/ 165 h 334"/>
                <a:gd name="T54" fmla="*/ 307 w 335"/>
                <a:gd name="T55" fmla="*/ 154 h 334"/>
                <a:gd name="T56" fmla="*/ 286 w 335"/>
                <a:gd name="T57" fmla="*/ 98 h 334"/>
                <a:gd name="T58" fmla="*/ 233 w 335"/>
                <a:gd name="T59" fmla="*/ 98 h 334"/>
                <a:gd name="T60" fmla="*/ 303 w 335"/>
                <a:gd name="T61" fmla="*/ 180 h 334"/>
                <a:gd name="T62" fmla="*/ 247 w 335"/>
                <a:gd name="T63" fmla="*/ 180 h 334"/>
                <a:gd name="T64" fmla="*/ 243 w 335"/>
                <a:gd name="T65" fmla="*/ 195 h 334"/>
                <a:gd name="T66" fmla="*/ 233 w 335"/>
                <a:gd name="T67" fmla="*/ 246 h 334"/>
                <a:gd name="T68" fmla="*/ 287 w 335"/>
                <a:gd name="T69" fmla="*/ 247 h 334"/>
                <a:gd name="T70" fmla="*/ 307 w 335"/>
                <a:gd name="T71" fmla="*/ 194 h 334"/>
                <a:gd name="T72" fmla="*/ 166 w 335"/>
                <a:gd name="T73" fmla="*/ 132 h 334"/>
                <a:gd name="T74" fmla="*/ 166 w 335"/>
                <a:gd name="T75" fmla="*/ 161 h 334"/>
                <a:gd name="T76" fmla="*/ 226 w 335"/>
                <a:gd name="T77" fmla="*/ 165 h 334"/>
                <a:gd name="T78" fmla="*/ 226 w 335"/>
                <a:gd name="T79" fmla="*/ 136 h 334"/>
                <a:gd name="T80" fmla="*/ 214 w 335"/>
                <a:gd name="T81" fmla="*/ 98 h 334"/>
                <a:gd name="T82" fmla="*/ 166 w 335"/>
                <a:gd name="T83" fmla="*/ 101 h 334"/>
                <a:gd name="T84" fmla="*/ 88 w 335"/>
                <a:gd name="T85" fmla="*/ 164 h 334"/>
                <a:gd name="T86" fmla="*/ 148 w 335"/>
                <a:gd name="T87" fmla="*/ 165 h 334"/>
                <a:gd name="T88" fmla="*/ 150 w 335"/>
                <a:gd name="T89" fmla="*/ 101 h 334"/>
                <a:gd name="T90" fmla="*/ 102 w 335"/>
                <a:gd name="T91" fmla="*/ 99 h 334"/>
                <a:gd name="T92" fmla="*/ 96 w 335"/>
                <a:gd name="T93" fmla="*/ 113 h 334"/>
                <a:gd name="T94" fmla="*/ 88 w 335"/>
                <a:gd name="T95" fmla="*/ 164 h 334"/>
                <a:gd name="T96" fmla="*/ 193 w 335"/>
                <a:gd name="T97" fmla="*/ 28 h 334"/>
                <a:gd name="T98" fmla="*/ 225 w 335"/>
                <a:gd name="T99" fmla="*/ 80 h 334"/>
                <a:gd name="T100" fmla="*/ 275 w 335"/>
                <a:gd name="T101" fmla="*/ 83 h 334"/>
                <a:gd name="T102" fmla="*/ 194 w 335"/>
                <a:gd name="T103" fmla="*/ 27 h 334"/>
                <a:gd name="T104" fmla="*/ 40 w 335"/>
                <a:gd name="T105" fmla="*/ 83 h 334"/>
                <a:gd name="T106" fmla="*/ 91 w 335"/>
                <a:gd name="T107" fmla="*/ 80 h 334"/>
                <a:gd name="T108" fmla="*/ 123 w 335"/>
                <a:gd name="T109" fmla="*/ 28 h 334"/>
                <a:gd name="T110" fmla="*/ 167 w 335"/>
                <a:gd name="T111" fmla="*/ 24 h 334"/>
                <a:gd name="T112" fmla="*/ 166 w 335"/>
                <a:gd name="T113" fmla="*/ 27 h 334"/>
                <a:gd name="T114" fmla="*/ 170 w 335"/>
                <a:gd name="T115" fmla="*/ 83 h 334"/>
                <a:gd name="T116" fmla="*/ 209 w 335"/>
                <a:gd name="T117" fmla="*/ 82 h 334"/>
                <a:gd name="T118" fmla="*/ 150 w 335"/>
                <a:gd name="T119" fmla="*/ 24 h 334"/>
                <a:gd name="T120" fmla="*/ 107 w 335"/>
                <a:gd name="T121" fmla="*/ 82 h 334"/>
                <a:gd name="T122" fmla="*/ 148 w 335"/>
                <a:gd name="T123" fmla="*/ 83 h 334"/>
                <a:gd name="T124" fmla="*/ 150 w 335"/>
                <a:gd name="T125" fmla="*/ 2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 h="334">
                  <a:moveTo>
                    <a:pt x="200" y="308"/>
                  </a:moveTo>
                  <a:cubicBezTo>
                    <a:pt x="201" y="300"/>
                    <a:pt x="201" y="292"/>
                    <a:pt x="199" y="284"/>
                  </a:cubicBezTo>
                  <a:cubicBezTo>
                    <a:pt x="199" y="283"/>
                    <a:pt x="200" y="282"/>
                    <a:pt x="200" y="280"/>
                  </a:cubicBezTo>
                  <a:cubicBezTo>
                    <a:pt x="203" y="275"/>
                    <a:pt x="206" y="270"/>
                    <a:pt x="209" y="264"/>
                  </a:cubicBezTo>
                  <a:cubicBezTo>
                    <a:pt x="209" y="264"/>
                    <a:pt x="209" y="263"/>
                    <a:pt x="209" y="263"/>
                  </a:cubicBezTo>
                  <a:cubicBezTo>
                    <a:pt x="206" y="263"/>
                    <a:pt x="202" y="263"/>
                    <a:pt x="199" y="263"/>
                  </a:cubicBezTo>
                  <a:cubicBezTo>
                    <a:pt x="196" y="263"/>
                    <a:pt x="194" y="262"/>
                    <a:pt x="191" y="263"/>
                  </a:cubicBezTo>
                  <a:cubicBezTo>
                    <a:pt x="190" y="263"/>
                    <a:pt x="188" y="262"/>
                    <a:pt x="187" y="261"/>
                  </a:cubicBezTo>
                  <a:cubicBezTo>
                    <a:pt x="183" y="255"/>
                    <a:pt x="177" y="250"/>
                    <a:pt x="170" y="247"/>
                  </a:cubicBezTo>
                  <a:cubicBezTo>
                    <a:pt x="174" y="247"/>
                    <a:pt x="178" y="247"/>
                    <a:pt x="181" y="247"/>
                  </a:cubicBezTo>
                  <a:cubicBezTo>
                    <a:pt x="192" y="247"/>
                    <a:pt x="203" y="247"/>
                    <a:pt x="214" y="247"/>
                  </a:cubicBezTo>
                  <a:cubicBezTo>
                    <a:pt x="215" y="247"/>
                    <a:pt x="216" y="246"/>
                    <a:pt x="217" y="244"/>
                  </a:cubicBezTo>
                  <a:cubicBezTo>
                    <a:pt x="221" y="232"/>
                    <a:pt x="225" y="219"/>
                    <a:pt x="226" y="205"/>
                  </a:cubicBezTo>
                  <a:cubicBezTo>
                    <a:pt x="227" y="198"/>
                    <a:pt x="228" y="190"/>
                    <a:pt x="229" y="182"/>
                  </a:cubicBezTo>
                  <a:cubicBezTo>
                    <a:pt x="229" y="181"/>
                    <a:pt x="228" y="180"/>
                    <a:pt x="227" y="180"/>
                  </a:cubicBezTo>
                  <a:cubicBezTo>
                    <a:pt x="207" y="180"/>
                    <a:pt x="188" y="180"/>
                    <a:pt x="168" y="180"/>
                  </a:cubicBezTo>
                  <a:cubicBezTo>
                    <a:pt x="166" y="180"/>
                    <a:pt x="166" y="182"/>
                    <a:pt x="166" y="183"/>
                  </a:cubicBezTo>
                  <a:cubicBezTo>
                    <a:pt x="166" y="200"/>
                    <a:pt x="166" y="218"/>
                    <a:pt x="166" y="235"/>
                  </a:cubicBezTo>
                  <a:cubicBezTo>
                    <a:pt x="166" y="238"/>
                    <a:pt x="166" y="241"/>
                    <a:pt x="166" y="245"/>
                  </a:cubicBezTo>
                  <a:cubicBezTo>
                    <a:pt x="162" y="245"/>
                    <a:pt x="161" y="244"/>
                    <a:pt x="161" y="240"/>
                  </a:cubicBezTo>
                  <a:cubicBezTo>
                    <a:pt x="159" y="231"/>
                    <a:pt x="156" y="222"/>
                    <a:pt x="151" y="214"/>
                  </a:cubicBezTo>
                  <a:cubicBezTo>
                    <a:pt x="151" y="213"/>
                    <a:pt x="150" y="211"/>
                    <a:pt x="150" y="210"/>
                  </a:cubicBezTo>
                  <a:cubicBezTo>
                    <a:pt x="150" y="201"/>
                    <a:pt x="150" y="192"/>
                    <a:pt x="150" y="183"/>
                  </a:cubicBezTo>
                  <a:cubicBezTo>
                    <a:pt x="150" y="181"/>
                    <a:pt x="150" y="180"/>
                    <a:pt x="147" y="180"/>
                  </a:cubicBezTo>
                  <a:cubicBezTo>
                    <a:pt x="131" y="180"/>
                    <a:pt x="114" y="180"/>
                    <a:pt x="97" y="180"/>
                  </a:cubicBezTo>
                  <a:cubicBezTo>
                    <a:pt x="95" y="180"/>
                    <a:pt x="93" y="180"/>
                    <a:pt x="92" y="177"/>
                  </a:cubicBezTo>
                  <a:cubicBezTo>
                    <a:pt x="87" y="168"/>
                    <a:pt x="82" y="160"/>
                    <a:pt x="75" y="154"/>
                  </a:cubicBezTo>
                  <a:cubicBezTo>
                    <a:pt x="73" y="152"/>
                    <a:pt x="73" y="150"/>
                    <a:pt x="73" y="148"/>
                  </a:cubicBezTo>
                  <a:cubicBezTo>
                    <a:pt x="75" y="136"/>
                    <a:pt x="77" y="123"/>
                    <a:pt x="80" y="111"/>
                  </a:cubicBezTo>
                  <a:cubicBezTo>
                    <a:pt x="81" y="107"/>
                    <a:pt x="82" y="103"/>
                    <a:pt x="84" y="99"/>
                  </a:cubicBezTo>
                  <a:cubicBezTo>
                    <a:pt x="83" y="99"/>
                    <a:pt x="82" y="98"/>
                    <a:pt x="81" y="98"/>
                  </a:cubicBezTo>
                  <a:cubicBezTo>
                    <a:pt x="64" y="98"/>
                    <a:pt x="47" y="98"/>
                    <a:pt x="31" y="98"/>
                  </a:cubicBezTo>
                  <a:cubicBezTo>
                    <a:pt x="29" y="98"/>
                    <a:pt x="28" y="99"/>
                    <a:pt x="27" y="101"/>
                  </a:cubicBezTo>
                  <a:cubicBezTo>
                    <a:pt x="23" y="108"/>
                    <a:pt x="19" y="116"/>
                    <a:pt x="16" y="124"/>
                  </a:cubicBezTo>
                  <a:cubicBezTo>
                    <a:pt x="11" y="123"/>
                    <a:pt x="6" y="123"/>
                    <a:pt x="0" y="123"/>
                  </a:cubicBezTo>
                  <a:cubicBezTo>
                    <a:pt x="8" y="97"/>
                    <a:pt x="22" y="75"/>
                    <a:pt x="40" y="57"/>
                  </a:cubicBezTo>
                  <a:cubicBezTo>
                    <a:pt x="69" y="28"/>
                    <a:pt x="103" y="12"/>
                    <a:pt x="144" y="8"/>
                  </a:cubicBezTo>
                  <a:cubicBezTo>
                    <a:pt x="238" y="0"/>
                    <a:pt x="312" y="68"/>
                    <a:pt x="323" y="150"/>
                  </a:cubicBezTo>
                  <a:cubicBezTo>
                    <a:pt x="335" y="239"/>
                    <a:pt x="274" y="318"/>
                    <a:pt x="191" y="334"/>
                  </a:cubicBezTo>
                  <a:cubicBezTo>
                    <a:pt x="192" y="332"/>
                    <a:pt x="193" y="330"/>
                    <a:pt x="194" y="328"/>
                  </a:cubicBezTo>
                  <a:cubicBezTo>
                    <a:pt x="195" y="326"/>
                    <a:pt x="197" y="324"/>
                    <a:pt x="197" y="322"/>
                  </a:cubicBezTo>
                  <a:cubicBezTo>
                    <a:pt x="198" y="317"/>
                    <a:pt x="200" y="316"/>
                    <a:pt x="204" y="315"/>
                  </a:cubicBezTo>
                  <a:cubicBezTo>
                    <a:pt x="230" y="307"/>
                    <a:pt x="252" y="292"/>
                    <a:pt x="270" y="273"/>
                  </a:cubicBezTo>
                  <a:cubicBezTo>
                    <a:pt x="272" y="270"/>
                    <a:pt x="275" y="266"/>
                    <a:pt x="278" y="263"/>
                  </a:cubicBezTo>
                  <a:cubicBezTo>
                    <a:pt x="276" y="263"/>
                    <a:pt x="276" y="263"/>
                    <a:pt x="275" y="263"/>
                  </a:cubicBezTo>
                  <a:cubicBezTo>
                    <a:pt x="259" y="263"/>
                    <a:pt x="244" y="263"/>
                    <a:pt x="229" y="263"/>
                  </a:cubicBezTo>
                  <a:cubicBezTo>
                    <a:pt x="227" y="263"/>
                    <a:pt x="226" y="263"/>
                    <a:pt x="226" y="265"/>
                  </a:cubicBezTo>
                  <a:cubicBezTo>
                    <a:pt x="220" y="279"/>
                    <a:pt x="212" y="293"/>
                    <a:pt x="202" y="306"/>
                  </a:cubicBezTo>
                  <a:cubicBezTo>
                    <a:pt x="202" y="307"/>
                    <a:pt x="201" y="307"/>
                    <a:pt x="200" y="308"/>
                  </a:cubicBezTo>
                  <a:close/>
                  <a:moveTo>
                    <a:pt x="233" y="98"/>
                  </a:moveTo>
                  <a:cubicBezTo>
                    <a:pt x="233" y="100"/>
                    <a:pt x="233" y="101"/>
                    <a:pt x="234" y="101"/>
                  </a:cubicBezTo>
                  <a:cubicBezTo>
                    <a:pt x="240" y="121"/>
                    <a:pt x="243" y="141"/>
                    <a:pt x="244" y="162"/>
                  </a:cubicBezTo>
                  <a:cubicBezTo>
                    <a:pt x="244" y="164"/>
                    <a:pt x="245" y="165"/>
                    <a:pt x="247" y="165"/>
                  </a:cubicBezTo>
                  <a:cubicBezTo>
                    <a:pt x="266" y="165"/>
                    <a:pt x="286" y="165"/>
                    <a:pt x="305" y="165"/>
                  </a:cubicBezTo>
                  <a:cubicBezTo>
                    <a:pt x="306" y="165"/>
                    <a:pt x="307" y="165"/>
                    <a:pt x="308" y="164"/>
                  </a:cubicBezTo>
                  <a:cubicBezTo>
                    <a:pt x="308" y="161"/>
                    <a:pt x="307" y="157"/>
                    <a:pt x="307" y="154"/>
                  </a:cubicBezTo>
                  <a:cubicBezTo>
                    <a:pt x="305" y="135"/>
                    <a:pt x="299" y="117"/>
                    <a:pt x="290" y="101"/>
                  </a:cubicBezTo>
                  <a:cubicBezTo>
                    <a:pt x="289" y="99"/>
                    <a:pt x="288" y="98"/>
                    <a:pt x="286" y="98"/>
                  </a:cubicBezTo>
                  <a:cubicBezTo>
                    <a:pt x="270" y="98"/>
                    <a:pt x="253" y="98"/>
                    <a:pt x="237" y="98"/>
                  </a:cubicBezTo>
                  <a:cubicBezTo>
                    <a:pt x="236" y="98"/>
                    <a:pt x="235" y="98"/>
                    <a:pt x="233" y="98"/>
                  </a:cubicBezTo>
                  <a:close/>
                  <a:moveTo>
                    <a:pt x="308" y="180"/>
                  </a:moveTo>
                  <a:cubicBezTo>
                    <a:pt x="306" y="180"/>
                    <a:pt x="305" y="180"/>
                    <a:pt x="303" y="180"/>
                  </a:cubicBezTo>
                  <a:cubicBezTo>
                    <a:pt x="299" y="180"/>
                    <a:pt x="295" y="180"/>
                    <a:pt x="291" y="180"/>
                  </a:cubicBezTo>
                  <a:cubicBezTo>
                    <a:pt x="276" y="180"/>
                    <a:pt x="262" y="180"/>
                    <a:pt x="247" y="180"/>
                  </a:cubicBezTo>
                  <a:cubicBezTo>
                    <a:pt x="245" y="180"/>
                    <a:pt x="244" y="181"/>
                    <a:pt x="244" y="183"/>
                  </a:cubicBezTo>
                  <a:cubicBezTo>
                    <a:pt x="244" y="187"/>
                    <a:pt x="244" y="191"/>
                    <a:pt x="243" y="195"/>
                  </a:cubicBezTo>
                  <a:cubicBezTo>
                    <a:pt x="242" y="210"/>
                    <a:pt x="239" y="225"/>
                    <a:pt x="235" y="240"/>
                  </a:cubicBezTo>
                  <a:cubicBezTo>
                    <a:pt x="234" y="242"/>
                    <a:pt x="234" y="244"/>
                    <a:pt x="233" y="246"/>
                  </a:cubicBezTo>
                  <a:cubicBezTo>
                    <a:pt x="234" y="246"/>
                    <a:pt x="234" y="247"/>
                    <a:pt x="235" y="247"/>
                  </a:cubicBezTo>
                  <a:cubicBezTo>
                    <a:pt x="252" y="247"/>
                    <a:pt x="269" y="247"/>
                    <a:pt x="287" y="247"/>
                  </a:cubicBezTo>
                  <a:cubicBezTo>
                    <a:pt x="288" y="247"/>
                    <a:pt x="289" y="246"/>
                    <a:pt x="290" y="245"/>
                  </a:cubicBezTo>
                  <a:cubicBezTo>
                    <a:pt x="299" y="229"/>
                    <a:pt x="304" y="212"/>
                    <a:pt x="307" y="194"/>
                  </a:cubicBezTo>
                  <a:cubicBezTo>
                    <a:pt x="308" y="189"/>
                    <a:pt x="308" y="185"/>
                    <a:pt x="308" y="180"/>
                  </a:cubicBezTo>
                  <a:close/>
                  <a:moveTo>
                    <a:pt x="166" y="132"/>
                  </a:moveTo>
                  <a:cubicBezTo>
                    <a:pt x="166" y="132"/>
                    <a:pt x="166" y="132"/>
                    <a:pt x="166" y="132"/>
                  </a:cubicBezTo>
                  <a:cubicBezTo>
                    <a:pt x="166" y="142"/>
                    <a:pt x="166" y="151"/>
                    <a:pt x="166" y="161"/>
                  </a:cubicBezTo>
                  <a:cubicBezTo>
                    <a:pt x="166" y="165"/>
                    <a:pt x="166" y="165"/>
                    <a:pt x="169" y="165"/>
                  </a:cubicBezTo>
                  <a:cubicBezTo>
                    <a:pt x="188" y="165"/>
                    <a:pt x="207" y="165"/>
                    <a:pt x="226" y="165"/>
                  </a:cubicBezTo>
                  <a:cubicBezTo>
                    <a:pt x="228" y="165"/>
                    <a:pt x="229" y="164"/>
                    <a:pt x="229" y="162"/>
                  </a:cubicBezTo>
                  <a:cubicBezTo>
                    <a:pt x="228" y="153"/>
                    <a:pt x="227" y="144"/>
                    <a:pt x="226" y="136"/>
                  </a:cubicBezTo>
                  <a:cubicBezTo>
                    <a:pt x="224" y="123"/>
                    <a:pt x="221" y="112"/>
                    <a:pt x="217" y="100"/>
                  </a:cubicBezTo>
                  <a:cubicBezTo>
                    <a:pt x="216" y="99"/>
                    <a:pt x="216" y="98"/>
                    <a:pt x="214" y="98"/>
                  </a:cubicBezTo>
                  <a:cubicBezTo>
                    <a:pt x="199" y="98"/>
                    <a:pt x="184" y="98"/>
                    <a:pt x="169" y="98"/>
                  </a:cubicBezTo>
                  <a:cubicBezTo>
                    <a:pt x="166" y="98"/>
                    <a:pt x="166" y="99"/>
                    <a:pt x="166" y="101"/>
                  </a:cubicBezTo>
                  <a:cubicBezTo>
                    <a:pt x="166" y="112"/>
                    <a:pt x="166" y="122"/>
                    <a:pt x="166" y="132"/>
                  </a:cubicBezTo>
                  <a:close/>
                  <a:moveTo>
                    <a:pt x="88" y="164"/>
                  </a:moveTo>
                  <a:cubicBezTo>
                    <a:pt x="89" y="165"/>
                    <a:pt x="89" y="165"/>
                    <a:pt x="89" y="165"/>
                  </a:cubicBezTo>
                  <a:cubicBezTo>
                    <a:pt x="109" y="165"/>
                    <a:pt x="129" y="165"/>
                    <a:pt x="148" y="165"/>
                  </a:cubicBezTo>
                  <a:cubicBezTo>
                    <a:pt x="150" y="165"/>
                    <a:pt x="150" y="164"/>
                    <a:pt x="150" y="162"/>
                  </a:cubicBezTo>
                  <a:cubicBezTo>
                    <a:pt x="150" y="142"/>
                    <a:pt x="150" y="121"/>
                    <a:pt x="150" y="101"/>
                  </a:cubicBezTo>
                  <a:cubicBezTo>
                    <a:pt x="150" y="99"/>
                    <a:pt x="150" y="98"/>
                    <a:pt x="148" y="98"/>
                  </a:cubicBezTo>
                  <a:cubicBezTo>
                    <a:pt x="133" y="98"/>
                    <a:pt x="118" y="98"/>
                    <a:pt x="102" y="99"/>
                  </a:cubicBezTo>
                  <a:cubicBezTo>
                    <a:pt x="102" y="99"/>
                    <a:pt x="100" y="99"/>
                    <a:pt x="100" y="100"/>
                  </a:cubicBezTo>
                  <a:cubicBezTo>
                    <a:pt x="99" y="104"/>
                    <a:pt x="97" y="108"/>
                    <a:pt x="96" y="113"/>
                  </a:cubicBezTo>
                  <a:cubicBezTo>
                    <a:pt x="93" y="125"/>
                    <a:pt x="90" y="137"/>
                    <a:pt x="89" y="150"/>
                  </a:cubicBezTo>
                  <a:cubicBezTo>
                    <a:pt x="88" y="155"/>
                    <a:pt x="88" y="160"/>
                    <a:pt x="88" y="164"/>
                  </a:cubicBezTo>
                  <a:close/>
                  <a:moveTo>
                    <a:pt x="194" y="27"/>
                  </a:moveTo>
                  <a:cubicBezTo>
                    <a:pt x="194" y="28"/>
                    <a:pt x="193" y="28"/>
                    <a:pt x="193" y="28"/>
                  </a:cubicBezTo>
                  <a:cubicBezTo>
                    <a:pt x="194" y="29"/>
                    <a:pt x="194" y="29"/>
                    <a:pt x="195" y="30"/>
                  </a:cubicBezTo>
                  <a:cubicBezTo>
                    <a:pt x="207" y="45"/>
                    <a:pt x="218" y="62"/>
                    <a:pt x="225" y="80"/>
                  </a:cubicBezTo>
                  <a:cubicBezTo>
                    <a:pt x="226" y="81"/>
                    <a:pt x="227" y="83"/>
                    <a:pt x="229" y="83"/>
                  </a:cubicBezTo>
                  <a:cubicBezTo>
                    <a:pt x="244" y="83"/>
                    <a:pt x="260" y="83"/>
                    <a:pt x="275" y="83"/>
                  </a:cubicBezTo>
                  <a:cubicBezTo>
                    <a:pt x="276" y="83"/>
                    <a:pt x="277" y="82"/>
                    <a:pt x="278" y="82"/>
                  </a:cubicBezTo>
                  <a:cubicBezTo>
                    <a:pt x="256" y="54"/>
                    <a:pt x="228" y="36"/>
                    <a:pt x="194" y="27"/>
                  </a:cubicBezTo>
                  <a:close/>
                  <a:moveTo>
                    <a:pt x="39" y="82"/>
                  </a:moveTo>
                  <a:cubicBezTo>
                    <a:pt x="40" y="82"/>
                    <a:pt x="40" y="83"/>
                    <a:pt x="40" y="83"/>
                  </a:cubicBezTo>
                  <a:cubicBezTo>
                    <a:pt x="56" y="83"/>
                    <a:pt x="72" y="83"/>
                    <a:pt x="88" y="83"/>
                  </a:cubicBezTo>
                  <a:cubicBezTo>
                    <a:pt x="89" y="83"/>
                    <a:pt x="90" y="82"/>
                    <a:pt x="91" y="80"/>
                  </a:cubicBezTo>
                  <a:cubicBezTo>
                    <a:pt x="97" y="66"/>
                    <a:pt x="104" y="53"/>
                    <a:pt x="113" y="41"/>
                  </a:cubicBezTo>
                  <a:cubicBezTo>
                    <a:pt x="117" y="36"/>
                    <a:pt x="120" y="32"/>
                    <a:pt x="123" y="28"/>
                  </a:cubicBezTo>
                  <a:cubicBezTo>
                    <a:pt x="88" y="36"/>
                    <a:pt x="61" y="54"/>
                    <a:pt x="39" y="82"/>
                  </a:cubicBezTo>
                  <a:close/>
                  <a:moveTo>
                    <a:pt x="167" y="24"/>
                  </a:moveTo>
                  <a:cubicBezTo>
                    <a:pt x="167" y="24"/>
                    <a:pt x="166" y="24"/>
                    <a:pt x="166" y="24"/>
                  </a:cubicBezTo>
                  <a:cubicBezTo>
                    <a:pt x="166" y="25"/>
                    <a:pt x="166" y="26"/>
                    <a:pt x="166" y="27"/>
                  </a:cubicBezTo>
                  <a:cubicBezTo>
                    <a:pt x="166" y="44"/>
                    <a:pt x="166" y="61"/>
                    <a:pt x="166" y="79"/>
                  </a:cubicBezTo>
                  <a:cubicBezTo>
                    <a:pt x="166" y="83"/>
                    <a:pt x="166" y="83"/>
                    <a:pt x="170" y="83"/>
                  </a:cubicBezTo>
                  <a:cubicBezTo>
                    <a:pt x="182" y="83"/>
                    <a:pt x="194" y="83"/>
                    <a:pt x="206" y="83"/>
                  </a:cubicBezTo>
                  <a:cubicBezTo>
                    <a:pt x="207" y="83"/>
                    <a:pt x="208" y="82"/>
                    <a:pt x="209" y="82"/>
                  </a:cubicBezTo>
                  <a:cubicBezTo>
                    <a:pt x="199" y="60"/>
                    <a:pt x="185" y="40"/>
                    <a:pt x="167" y="24"/>
                  </a:cubicBezTo>
                  <a:close/>
                  <a:moveTo>
                    <a:pt x="150" y="24"/>
                  </a:moveTo>
                  <a:cubicBezTo>
                    <a:pt x="150" y="24"/>
                    <a:pt x="150" y="24"/>
                    <a:pt x="150" y="24"/>
                  </a:cubicBezTo>
                  <a:cubicBezTo>
                    <a:pt x="131" y="40"/>
                    <a:pt x="118" y="60"/>
                    <a:pt x="107" y="82"/>
                  </a:cubicBezTo>
                  <a:cubicBezTo>
                    <a:pt x="108" y="82"/>
                    <a:pt x="108" y="83"/>
                    <a:pt x="109" y="83"/>
                  </a:cubicBezTo>
                  <a:cubicBezTo>
                    <a:pt x="122" y="83"/>
                    <a:pt x="135" y="83"/>
                    <a:pt x="148" y="83"/>
                  </a:cubicBezTo>
                  <a:cubicBezTo>
                    <a:pt x="150" y="83"/>
                    <a:pt x="150" y="82"/>
                    <a:pt x="150" y="80"/>
                  </a:cubicBezTo>
                  <a:cubicBezTo>
                    <a:pt x="150" y="62"/>
                    <a:pt x="150" y="45"/>
                    <a:pt x="150" y="27"/>
                  </a:cubicBezTo>
                  <a:cubicBezTo>
                    <a:pt x="150" y="26"/>
                    <a:pt x="150" y="25"/>
                    <a:pt x="150" y="24"/>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20" title="Gráfico">
            <a:hlinkClick r:id="rId3"/>
          </p:cNvPr>
          <p:cNvPicPr preferRelativeResize="0"/>
          <p:nvPr/>
        </p:nvPicPr>
        <p:blipFill rotWithShape="1">
          <a:blip r:embed="rId4">
            <a:alphaModFix/>
          </a:blip>
          <a:srcRect l="17008" t="9909" r="17015" b="9917"/>
          <a:stretch/>
        </p:blipFill>
        <p:spPr>
          <a:xfrm>
            <a:off x="2835425" y="2249275"/>
            <a:ext cx="3473152" cy="2606874"/>
          </a:xfrm>
          <a:prstGeom prst="rect">
            <a:avLst/>
          </a:prstGeom>
          <a:noFill/>
          <a:ln>
            <a:noFill/>
          </a:ln>
        </p:spPr>
      </p:pic>
      <p:sp>
        <p:nvSpPr>
          <p:cNvPr id="329" name="Google Shape;329;p20"/>
          <p:cNvSpPr txBox="1">
            <a:spLocks noGrp="1"/>
          </p:cNvSpPr>
          <p:nvPr>
            <p:ph type="title"/>
          </p:nvPr>
        </p:nvSpPr>
        <p:spPr>
          <a:xfrm>
            <a:off x="457200" y="411475"/>
            <a:ext cx="82296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Isometric Clouds Infographics</a:t>
            </a:r>
            <a:endParaRPr>
              <a:solidFill>
                <a:schemeClr val="dk1"/>
              </a:solidFill>
            </a:endParaRPr>
          </a:p>
        </p:txBody>
      </p:sp>
      <p:sp>
        <p:nvSpPr>
          <p:cNvPr id="330" name="Google Shape;330;p20"/>
          <p:cNvSpPr txBox="1"/>
          <p:nvPr/>
        </p:nvSpPr>
        <p:spPr>
          <a:xfrm>
            <a:off x="6704400" y="1450228"/>
            <a:ext cx="1753800" cy="577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3000" b="1">
                <a:solidFill>
                  <a:schemeClr val="accent4"/>
                </a:solidFill>
                <a:latin typeface="Fira Sans Extra Condensed"/>
                <a:ea typeface="Fira Sans Extra Condensed"/>
                <a:cs typeface="Fira Sans Extra Condensed"/>
                <a:sym typeface="Fira Sans Extra Condensed"/>
              </a:rPr>
              <a:t>02</a:t>
            </a:r>
            <a:endParaRPr sz="3000" b="1">
              <a:solidFill>
                <a:schemeClr val="accent4"/>
              </a:solidFill>
              <a:latin typeface="Fira Sans Extra Condensed"/>
              <a:ea typeface="Fira Sans Extra Condensed"/>
              <a:cs typeface="Fira Sans Extra Condensed"/>
              <a:sym typeface="Fira Sans Extra Condensed"/>
            </a:endParaRPr>
          </a:p>
        </p:txBody>
      </p:sp>
      <p:sp>
        <p:nvSpPr>
          <p:cNvPr id="331" name="Google Shape;331;p20"/>
          <p:cNvSpPr txBox="1"/>
          <p:nvPr/>
        </p:nvSpPr>
        <p:spPr>
          <a:xfrm>
            <a:off x="6481500" y="4118872"/>
            <a:ext cx="1976700" cy="613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It is the smallest and innermost planet</a:t>
            </a:r>
            <a:endParaRPr sz="1200">
              <a:solidFill>
                <a:schemeClr val="dk1"/>
              </a:solidFill>
              <a:latin typeface="Roboto"/>
              <a:ea typeface="Roboto"/>
              <a:cs typeface="Roboto"/>
              <a:sym typeface="Roboto"/>
            </a:endParaRPr>
          </a:p>
        </p:txBody>
      </p:sp>
      <p:sp>
        <p:nvSpPr>
          <p:cNvPr id="332" name="Google Shape;332;p20"/>
          <p:cNvSpPr txBox="1"/>
          <p:nvPr/>
        </p:nvSpPr>
        <p:spPr>
          <a:xfrm>
            <a:off x="6704400" y="3342730"/>
            <a:ext cx="1753800" cy="577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3000" b="1">
                <a:solidFill>
                  <a:schemeClr val="accent6"/>
                </a:solidFill>
                <a:latin typeface="Fira Sans Extra Condensed"/>
                <a:ea typeface="Fira Sans Extra Condensed"/>
                <a:cs typeface="Fira Sans Extra Condensed"/>
                <a:sym typeface="Fira Sans Extra Condensed"/>
              </a:rPr>
              <a:t>04</a:t>
            </a:r>
            <a:endParaRPr sz="3000" b="1">
              <a:solidFill>
                <a:schemeClr val="accent6"/>
              </a:solidFill>
              <a:latin typeface="Fira Sans Extra Condensed"/>
              <a:ea typeface="Fira Sans Extra Condensed"/>
              <a:cs typeface="Fira Sans Extra Condensed"/>
              <a:sym typeface="Fira Sans Extra Condensed"/>
            </a:endParaRPr>
          </a:p>
        </p:txBody>
      </p:sp>
      <p:sp>
        <p:nvSpPr>
          <p:cNvPr id="333" name="Google Shape;333;p20"/>
          <p:cNvSpPr txBox="1"/>
          <p:nvPr/>
        </p:nvSpPr>
        <p:spPr>
          <a:xfrm>
            <a:off x="6704400" y="1992175"/>
            <a:ext cx="1753800" cy="257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Mars</a:t>
            </a:r>
            <a:endParaRPr sz="1800" b="1">
              <a:solidFill>
                <a:schemeClr val="dk1"/>
              </a:solidFill>
              <a:latin typeface="Fira Sans Extra Condensed"/>
              <a:ea typeface="Fira Sans Extra Condensed"/>
              <a:cs typeface="Fira Sans Extra Condensed"/>
              <a:sym typeface="Fira Sans Extra Condensed"/>
            </a:endParaRPr>
          </a:p>
        </p:txBody>
      </p:sp>
      <p:sp>
        <p:nvSpPr>
          <p:cNvPr id="334" name="Google Shape;334;p20"/>
          <p:cNvSpPr txBox="1"/>
          <p:nvPr/>
        </p:nvSpPr>
        <p:spPr>
          <a:xfrm>
            <a:off x="6551700" y="2226372"/>
            <a:ext cx="1906500" cy="613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Despite being red, Mars is a cold place</a:t>
            </a:r>
            <a:endParaRPr sz="1200">
              <a:solidFill>
                <a:schemeClr val="dk1"/>
              </a:solidFill>
              <a:latin typeface="Roboto"/>
              <a:ea typeface="Roboto"/>
              <a:cs typeface="Roboto"/>
              <a:sym typeface="Roboto"/>
            </a:endParaRPr>
          </a:p>
        </p:txBody>
      </p:sp>
      <p:sp>
        <p:nvSpPr>
          <p:cNvPr id="335" name="Google Shape;335;p20"/>
          <p:cNvSpPr txBox="1"/>
          <p:nvPr/>
        </p:nvSpPr>
        <p:spPr>
          <a:xfrm>
            <a:off x="6704400" y="3884602"/>
            <a:ext cx="1753800" cy="257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Mercury</a:t>
            </a:r>
            <a:endParaRPr sz="1800" b="1">
              <a:solidFill>
                <a:schemeClr val="dk1"/>
              </a:solidFill>
              <a:latin typeface="Fira Sans Extra Condensed"/>
              <a:ea typeface="Fira Sans Extra Condensed"/>
              <a:cs typeface="Fira Sans Extra Condensed"/>
              <a:sym typeface="Fira Sans Extra Condensed"/>
            </a:endParaRPr>
          </a:p>
        </p:txBody>
      </p:sp>
      <p:sp>
        <p:nvSpPr>
          <p:cNvPr id="336" name="Google Shape;336;p20"/>
          <p:cNvSpPr txBox="1"/>
          <p:nvPr/>
        </p:nvSpPr>
        <p:spPr>
          <a:xfrm>
            <a:off x="685800" y="1992175"/>
            <a:ext cx="1753800" cy="25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Saturn</a:t>
            </a:r>
            <a:endParaRPr sz="1800" b="1">
              <a:solidFill>
                <a:schemeClr val="dk1"/>
              </a:solidFill>
              <a:latin typeface="Fira Sans Extra Condensed"/>
              <a:ea typeface="Fira Sans Extra Condensed"/>
              <a:cs typeface="Fira Sans Extra Condensed"/>
              <a:sym typeface="Fira Sans Extra Condensed"/>
            </a:endParaRPr>
          </a:p>
        </p:txBody>
      </p:sp>
      <p:sp>
        <p:nvSpPr>
          <p:cNvPr id="337" name="Google Shape;337;p20"/>
          <p:cNvSpPr txBox="1"/>
          <p:nvPr/>
        </p:nvSpPr>
        <p:spPr>
          <a:xfrm>
            <a:off x="685800" y="2226372"/>
            <a:ext cx="1906500" cy="61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It’s composed mostly of hydrogen and helium</a:t>
            </a:r>
            <a:endParaRPr sz="1200">
              <a:solidFill>
                <a:schemeClr val="dk1"/>
              </a:solidFill>
              <a:latin typeface="Roboto"/>
              <a:ea typeface="Roboto"/>
              <a:cs typeface="Roboto"/>
              <a:sym typeface="Roboto"/>
            </a:endParaRPr>
          </a:p>
        </p:txBody>
      </p:sp>
      <p:sp>
        <p:nvSpPr>
          <p:cNvPr id="338" name="Google Shape;338;p20"/>
          <p:cNvSpPr txBox="1"/>
          <p:nvPr/>
        </p:nvSpPr>
        <p:spPr>
          <a:xfrm>
            <a:off x="685800" y="1450228"/>
            <a:ext cx="1753800" cy="57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b="1">
                <a:solidFill>
                  <a:schemeClr val="accent3"/>
                </a:solidFill>
                <a:latin typeface="Fira Sans Extra Condensed"/>
                <a:ea typeface="Fira Sans Extra Condensed"/>
                <a:cs typeface="Fira Sans Extra Condensed"/>
                <a:sym typeface="Fira Sans Extra Condensed"/>
              </a:rPr>
              <a:t>01</a:t>
            </a:r>
            <a:endParaRPr sz="3000" b="1">
              <a:solidFill>
                <a:schemeClr val="accent3"/>
              </a:solidFill>
              <a:latin typeface="Fira Sans Extra Condensed"/>
              <a:ea typeface="Fira Sans Extra Condensed"/>
              <a:cs typeface="Fira Sans Extra Condensed"/>
              <a:sym typeface="Fira Sans Extra Condensed"/>
            </a:endParaRPr>
          </a:p>
        </p:txBody>
      </p:sp>
      <p:sp>
        <p:nvSpPr>
          <p:cNvPr id="339" name="Google Shape;339;p20"/>
          <p:cNvSpPr txBox="1"/>
          <p:nvPr/>
        </p:nvSpPr>
        <p:spPr>
          <a:xfrm>
            <a:off x="685800" y="3884602"/>
            <a:ext cx="1702200" cy="25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Fira Sans Extra Condensed"/>
                <a:ea typeface="Fira Sans Extra Condensed"/>
                <a:cs typeface="Fira Sans Extra Condensed"/>
                <a:sym typeface="Fira Sans Extra Condensed"/>
              </a:rPr>
              <a:t>Jupiter</a:t>
            </a:r>
            <a:endParaRPr sz="1800" b="1">
              <a:solidFill>
                <a:schemeClr val="dk1"/>
              </a:solidFill>
              <a:latin typeface="Fira Sans Extra Condensed"/>
              <a:ea typeface="Fira Sans Extra Condensed"/>
              <a:cs typeface="Fira Sans Extra Condensed"/>
              <a:sym typeface="Fira Sans Extra Condensed"/>
            </a:endParaRPr>
          </a:p>
        </p:txBody>
      </p:sp>
      <p:sp>
        <p:nvSpPr>
          <p:cNvPr id="340" name="Google Shape;340;p20"/>
          <p:cNvSpPr txBox="1"/>
          <p:nvPr/>
        </p:nvSpPr>
        <p:spPr>
          <a:xfrm>
            <a:off x="685800" y="4118872"/>
            <a:ext cx="1976700" cy="61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Roboto"/>
                <a:ea typeface="Roboto"/>
                <a:cs typeface="Roboto"/>
                <a:sym typeface="Roboto"/>
              </a:rPr>
              <a:t>The fifth planet from the Sun and the largest one</a:t>
            </a:r>
            <a:endParaRPr sz="1200">
              <a:solidFill>
                <a:schemeClr val="dk1"/>
              </a:solidFill>
              <a:latin typeface="Roboto"/>
              <a:ea typeface="Roboto"/>
              <a:cs typeface="Roboto"/>
              <a:sym typeface="Roboto"/>
            </a:endParaRPr>
          </a:p>
        </p:txBody>
      </p:sp>
      <p:sp>
        <p:nvSpPr>
          <p:cNvPr id="341" name="Google Shape;341;p20"/>
          <p:cNvSpPr txBox="1"/>
          <p:nvPr/>
        </p:nvSpPr>
        <p:spPr>
          <a:xfrm>
            <a:off x="685800" y="3342730"/>
            <a:ext cx="1753800" cy="57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b="1">
                <a:solidFill>
                  <a:schemeClr val="accent5"/>
                </a:solidFill>
                <a:latin typeface="Fira Sans Extra Condensed"/>
                <a:ea typeface="Fira Sans Extra Condensed"/>
                <a:cs typeface="Fira Sans Extra Condensed"/>
                <a:sym typeface="Fira Sans Extra Condensed"/>
              </a:rPr>
              <a:t>03</a:t>
            </a:r>
            <a:endParaRPr sz="3000" b="1">
              <a:solidFill>
                <a:schemeClr val="accent5"/>
              </a:solidFill>
              <a:latin typeface="Fira Sans Extra Condensed"/>
              <a:ea typeface="Fira Sans Extra Condensed"/>
              <a:cs typeface="Fira Sans Extra Condensed"/>
              <a:sym typeface="Fira Sans Extra Condensed"/>
            </a:endParaRPr>
          </a:p>
        </p:txBody>
      </p:sp>
      <p:grpSp>
        <p:nvGrpSpPr>
          <p:cNvPr id="2" name="Grupo 1">
            <a:extLst>
              <a:ext uri="{FF2B5EF4-FFF2-40B4-BE49-F238E27FC236}">
                <a16:creationId xmlns:a16="http://schemas.microsoft.com/office/drawing/2014/main" id="{24D6F064-C86E-F335-2CAD-7F9C84EC1D99}"/>
              </a:ext>
            </a:extLst>
          </p:cNvPr>
          <p:cNvGrpSpPr/>
          <p:nvPr/>
        </p:nvGrpSpPr>
        <p:grpSpPr>
          <a:xfrm>
            <a:off x="2861769" y="1128432"/>
            <a:ext cx="3569001" cy="1530205"/>
            <a:chOff x="2861769" y="1128432"/>
            <a:chExt cx="3569001" cy="1530205"/>
          </a:xfrm>
        </p:grpSpPr>
        <p:grpSp>
          <p:nvGrpSpPr>
            <p:cNvPr id="342" name="Google Shape;342;p20"/>
            <p:cNvGrpSpPr/>
            <p:nvPr/>
          </p:nvGrpSpPr>
          <p:grpSpPr>
            <a:xfrm>
              <a:off x="4117461" y="1128432"/>
              <a:ext cx="737384" cy="797230"/>
              <a:chOff x="3827598" y="1429169"/>
              <a:chExt cx="737384" cy="797230"/>
            </a:xfrm>
          </p:grpSpPr>
          <p:sp>
            <p:nvSpPr>
              <p:cNvPr id="343" name="Google Shape;343;p20"/>
              <p:cNvSpPr/>
              <p:nvPr/>
            </p:nvSpPr>
            <p:spPr>
              <a:xfrm>
                <a:off x="3840970" y="1429169"/>
                <a:ext cx="724012" cy="748399"/>
              </a:xfrm>
              <a:custGeom>
                <a:avLst/>
                <a:gdLst/>
                <a:ahLst/>
                <a:cxnLst/>
                <a:rect l="l" t="t" r="r" b="b"/>
                <a:pathLst>
                  <a:path w="24255" h="25072" extrusionOk="0">
                    <a:moveTo>
                      <a:pt x="24180" y="21423"/>
                    </a:moveTo>
                    <a:cubicBezTo>
                      <a:pt x="24254" y="19413"/>
                      <a:pt x="23126" y="17058"/>
                      <a:pt x="21498" y="15565"/>
                    </a:cubicBezTo>
                    <a:cubicBezTo>
                      <a:pt x="21500" y="15530"/>
                      <a:pt x="21503" y="15496"/>
                      <a:pt x="21504" y="15461"/>
                    </a:cubicBezTo>
                    <a:cubicBezTo>
                      <a:pt x="21597" y="12960"/>
                      <a:pt x="19828" y="9925"/>
                      <a:pt x="17553" y="8680"/>
                    </a:cubicBezTo>
                    <a:cubicBezTo>
                      <a:pt x="16702" y="8214"/>
                      <a:pt x="15897" y="8065"/>
                      <a:pt x="15222" y="8195"/>
                    </a:cubicBezTo>
                    <a:cubicBezTo>
                      <a:pt x="14475" y="5545"/>
                      <a:pt x="12563" y="2923"/>
                      <a:pt x="10267" y="1667"/>
                    </a:cubicBezTo>
                    <a:cubicBezTo>
                      <a:pt x="7222" y="1"/>
                      <a:pt x="4655" y="1365"/>
                      <a:pt x="4531" y="4712"/>
                    </a:cubicBezTo>
                    <a:cubicBezTo>
                      <a:pt x="4514" y="5180"/>
                      <a:pt x="4546" y="5662"/>
                      <a:pt x="4622" y="6149"/>
                    </a:cubicBezTo>
                    <a:cubicBezTo>
                      <a:pt x="3182" y="5581"/>
                      <a:pt x="1949" y="5955"/>
                      <a:pt x="1329" y="7044"/>
                    </a:cubicBezTo>
                    <a:lnTo>
                      <a:pt x="1324" y="7043"/>
                    </a:lnTo>
                    <a:lnTo>
                      <a:pt x="0" y="8930"/>
                    </a:lnTo>
                    <a:lnTo>
                      <a:pt x="931" y="9428"/>
                    </a:lnTo>
                    <a:cubicBezTo>
                      <a:pt x="1162" y="11761"/>
                      <a:pt x="2799" y="14346"/>
                      <a:pt x="4853" y="15469"/>
                    </a:cubicBezTo>
                    <a:lnTo>
                      <a:pt x="19896" y="23699"/>
                    </a:lnTo>
                    <a:cubicBezTo>
                      <a:pt x="20663" y="24119"/>
                      <a:pt x="21387" y="24276"/>
                      <a:pt x="22018" y="24210"/>
                    </a:cubicBezTo>
                    <a:lnTo>
                      <a:pt x="22347" y="25071"/>
                    </a:lnTo>
                    <a:lnTo>
                      <a:pt x="23334" y="23618"/>
                    </a:lnTo>
                    <a:lnTo>
                      <a:pt x="23333" y="23616"/>
                    </a:lnTo>
                    <a:cubicBezTo>
                      <a:pt x="23832" y="23137"/>
                      <a:pt x="24145" y="22393"/>
                      <a:pt x="24180" y="214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0"/>
              <p:cNvSpPr/>
              <p:nvPr/>
            </p:nvSpPr>
            <p:spPr>
              <a:xfrm>
                <a:off x="3827598" y="1481791"/>
                <a:ext cx="699803" cy="744608"/>
              </a:xfrm>
              <a:custGeom>
                <a:avLst/>
                <a:gdLst/>
                <a:ahLst/>
                <a:cxnLst/>
                <a:rect l="l" t="t" r="r" b="b"/>
                <a:pathLst>
                  <a:path w="23444" h="24945" extrusionOk="0">
                    <a:moveTo>
                      <a:pt x="20687" y="15565"/>
                    </a:moveTo>
                    <a:cubicBezTo>
                      <a:pt x="20689" y="15530"/>
                      <a:pt x="20693" y="15496"/>
                      <a:pt x="20694" y="15461"/>
                    </a:cubicBezTo>
                    <a:cubicBezTo>
                      <a:pt x="20786" y="12960"/>
                      <a:pt x="19017" y="9925"/>
                      <a:pt x="16743" y="8680"/>
                    </a:cubicBezTo>
                    <a:cubicBezTo>
                      <a:pt x="15890" y="8214"/>
                      <a:pt x="15087" y="8066"/>
                      <a:pt x="14412" y="8195"/>
                    </a:cubicBezTo>
                    <a:cubicBezTo>
                      <a:pt x="13665" y="5545"/>
                      <a:pt x="11753" y="2923"/>
                      <a:pt x="9457" y="1667"/>
                    </a:cubicBezTo>
                    <a:cubicBezTo>
                      <a:pt x="6412" y="1"/>
                      <a:pt x="3844" y="1365"/>
                      <a:pt x="3720" y="4713"/>
                    </a:cubicBezTo>
                    <a:cubicBezTo>
                      <a:pt x="3703" y="5181"/>
                      <a:pt x="3736" y="5663"/>
                      <a:pt x="3811" y="6150"/>
                    </a:cubicBezTo>
                    <a:cubicBezTo>
                      <a:pt x="1792" y="5353"/>
                      <a:pt x="176" y="6400"/>
                      <a:pt x="92" y="8690"/>
                    </a:cubicBezTo>
                    <a:cubicBezTo>
                      <a:pt x="0" y="11190"/>
                      <a:pt x="1769" y="14227"/>
                      <a:pt x="4042" y="15470"/>
                    </a:cubicBezTo>
                    <a:lnTo>
                      <a:pt x="19086" y="23700"/>
                    </a:lnTo>
                    <a:cubicBezTo>
                      <a:pt x="21360" y="24944"/>
                      <a:pt x="23278" y="23926"/>
                      <a:pt x="23370" y="21425"/>
                    </a:cubicBezTo>
                    <a:cubicBezTo>
                      <a:pt x="23444" y="19414"/>
                      <a:pt x="22315" y="17058"/>
                      <a:pt x="20687" y="1556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 name="Google Shape;345;p20"/>
            <p:cNvGrpSpPr/>
            <p:nvPr/>
          </p:nvGrpSpPr>
          <p:grpSpPr>
            <a:xfrm>
              <a:off x="5693386" y="1861407"/>
              <a:ext cx="737384" cy="797230"/>
              <a:chOff x="3827598" y="1429169"/>
              <a:chExt cx="737384" cy="797230"/>
            </a:xfrm>
          </p:grpSpPr>
          <p:sp>
            <p:nvSpPr>
              <p:cNvPr id="346" name="Google Shape;346;p20"/>
              <p:cNvSpPr/>
              <p:nvPr/>
            </p:nvSpPr>
            <p:spPr>
              <a:xfrm>
                <a:off x="3840970" y="1429169"/>
                <a:ext cx="724012" cy="748399"/>
              </a:xfrm>
              <a:custGeom>
                <a:avLst/>
                <a:gdLst/>
                <a:ahLst/>
                <a:cxnLst/>
                <a:rect l="l" t="t" r="r" b="b"/>
                <a:pathLst>
                  <a:path w="24255" h="25072" extrusionOk="0">
                    <a:moveTo>
                      <a:pt x="24180" y="21423"/>
                    </a:moveTo>
                    <a:cubicBezTo>
                      <a:pt x="24254" y="19413"/>
                      <a:pt x="23126" y="17058"/>
                      <a:pt x="21498" y="15565"/>
                    </a:cubicBezTo>
                    <a:cubicBezTo>
                      <a:pt x="21500" y="15530"/>
                      <a:pt x="21503" y="15496"/>
                      <a:pt x="21504" y="15461"/>
                    </a:cubicBezTo>
                    <a:cubicBezTo>
                      <a:pt x="21597" y="12960"/>
                      <a:pt x="19828" y="9925"/>
                      <a:pt x="17553" y="8680"/>
                    </a:cubicBezTo>
                    <a:cubicBezTo>
                      <a:pt x="16702" y="8214"/>
                      <a:pt x="15897" y="8065"/>
                      <a:pt x="15222" y="8195"/>
                    </a:cubicBezTo>
                    <a:cubicBezTo>
                      <a:pt x="14475" y="5545"/>
                      <a:pt x="12563" y="2923"/>
                      <a:pt x="10267" y="1667"/>
                    </a:cubicBezTo>
                    <a:cubicBezTo>
                      <a:pt x="7222" y="1"/>
                      <a:pt x="4655" y="1365"/>
                      <a:pt x="4531" y="4712"/>
                    </a:cubicBezTo>
                    <a:cubicBezTo>
                      <a:pt x="4514" y="5180"/>
                      <a:pt x="4546" y="5662"/>
                      <a:pt x="4622" y="6149"/>
                    </a:cubicBezTo>
                    <a:cubicBezTo>
                      <a:pt x="3182" y="5581"/>
                      <a:pt x="1949" y="5955"/>
                      <a:pt x="1329" y="7044"/>
                    </a:cubicBezTo>
                    <a:lnTo>
                      <a:pt x="1324" y="7043"/>
                    </a:lnTo>
                    <a:lnTo>
                      <a:pt x="0" y="8930"/>
                    </a:lnTo>
                    <a:lnTo>
                      <a:pt x="931" y="9428"/>
                    </a:lnTo>
                    <a:cubicBezTo>
                      <a:pt x="1162" y="11761"/>
                      <a:pt x="2799" y="14346"/>
                      <a:pt x="4853" y="15469"/>
                    </a:cubicBezTo>
                    <a:lnTo>
                      <a:pt x="19896" y="23699"/>
                    </a:lnTo>
                    <a:cubicBezTo>
                      <a:pt x="20663" y="24119"/>
                      <a:pt x="21387" y="24276"/>
                      <a:pt x="22018" y="24210"/>
                    </a:cubicBezTo>
                    <a:lnTo>
                      <a:pt x="22347" y="25071"/>
                    </a:lnTo>
                    <a:lnTo>
                      <a:pt x="23334" y="23618"/>
                    </a:lnTo>
                    <a:lnTo>
                      <a:pt x="23333" y="23616"/>
                    </a:lnTo>
                    <a:cubicBezTo>
                      <a:pt x="23832" y="23137"/>
                      <a:pt x="24145" y="22393"/>
                      <a:pt x="24180" y="214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0"/>
              <p:cNvSpPr/>
              <p:nvPr/>
            </p:nvSpPr>
            <p:spPr>
              <a:xfrm>
                <a:off x="3827598" y="1481791"/>
                <a:ext cx="699803" cy="744608"/>
              </a:xfrm>
              <a:custGeom>
                <a:avLst/>
                <a:gdLst/>
                <a:ahLst/>
                <a:cxnLst/>
                <a:rect l="l" t="t" r="r" b="b"/>
                <a:pathLst>
                  <a:path w="23444" h="24945" extrusionOk="0">
                    <a:moveTo>
                      <a:pt x="20687" y="15565"/>
                    </a:moveTo>
                    <a:cubicBezTo>
                      <a:pt x="20689" y="15530"/>
                      <a:pt x="20693" y="15496"/>
                      <a:pt x="20694" y="15461"/>
                    </a:cubicBezTo>
                    <a:cubicBezTo>
                      <a:pt x="20786" y="12960"/>
                      <a:pt x="19017" y="9925"/>
                      <a:pt x="16743" y="8680"/>
                    </a:cubicBezTo>
                    <a:cubicBezTo>
                      <a:pt x="15890" y="8214"/>
                      <a:pt x="15087" y="8066"/>
                      <a:pt x="14412" y="8195"/>
                    </a:cubicBezTo>
                    <a:cubicBezTo>
                      <a:pt x="13665" y="5545"/>
                      <a:pt x="11753" y="2923"/>
                      <a:pt x="9457" y="1667"/>
                    </a:cubicBezTo>
                    <a:cubicBezTo>
                      <a:pt x="6412" y="1"/>
                      <a:pt x="3844" y="1365"/>
                      <a:pt x="3720" y="4713"/>
                    </a:cubicBezTo>
                    <a:cubicBezTo>
                      <a:pt x="3703" y="5181"/>
                      <a:pt x="3736" y="5663"/>
                      <a:pt x="3811" y="6150"/>
                    </a:cubicBezTo>
                    <a:cubicBezTo>
                      <a:pt x="1792" y="5353"/>
                      <a:pt x="176" y="6400"/>
                      <a:pt x="92" y="8690"/>
                    </a:cubicBezTo>
                    <a:cubicBezTo>
                      <a:pt x="0" y="11190"/>
                      <a:pt x="1769" y="14227"/>
                      <a:pt x="4042" y="15470"/>
                    </a:cubicBezTo>
                    <a:lnTo>
                      <a:pt x="19086" y="23700"/>
                    </a:lnTo>
                    <a:cubicBezTo>
                      <a:pt x="21360" y="24944"/>
                      <a:pt x="23278" y="23926"/>
                      <a:pt x="23370" y="21425"/>
                    </a:cubicBezTo>
                    <a:cubicBezTo>
                      <a:pt x="23444" y="19414"/>
                      <a:pt x="22315" y="17058"/>
                      <a:pt x="20687" y="1556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20"/>
            <p:cNvGrpSpPr/>
            <p:nvPr/>
          </p:nvGrpSpPr>
          <p:grpSpPr>
            <a:xfrm>
              <a:off x="4250469" y="1560292"/>
              <a:ext cx="616158" cy="666086"/>
              <a:chOff x="3827598" y="1429169"/>
              <a:chExt cx="737384" cy="797230"/>
            </a:xfrm>
          </p:grpSpPr>
          <p:sp>
            <p:nvSpPr>
              <p:cNvPr id="349" name="Google Shape;349;p20"/>
              <p:cNvSpPr/>
              <p:nvPr/>
            </p:nvSpPr>
            <p:spPr>
              <a:xfrm>
                <a:off x="3840970" y="1429169"/>
                <a:ext cx="724012" cy="748399"/>
              </a:xfrm>
              <a:custGeom>
                <a:avLst/>
                <a:gdLst/>
                <a:ahLst/>
                <a:cxnLst/>
                <a:rect l="l" t="t" r="r" b="b"/>
                <a:pathLst>
                  <a:path w="24255" h="25072" extrusionOk="0">
                    <a:moveTo>
                      <a:pt x="24180" y="21423"/>
                    </a:moveTo>
                    <a:cubicBezTo>
                      <a:pt x="24254" y="19413"/>
                      <a:pt x="23126" y="17058"/>
                      <a:pt x="21498" y="15565"/>
                    </a:cubicBezTo>
                    <a:cubicBezTo>
                      <a:pt x="21500" y="15530"/>
                      <a:pt x="21503" y="15496"/>
                      <a:pt x="21504" y="15461"/>
                    </a:cubicBezTo>
                    <a:cubicBezTo>
                      <a:pt x="21597" y="12960"/>
                      <a:pt x="19828" y="9925"/>
                      <a:pt x="17553" y="8680"/>
                    </a:cubicBezTo>
                    <a:cubicBezTo>
                      <a:pt x="16702" y="8214"/>
                      <a:pt x="15897" y="8065"/>
                      <a:pt x="15222" y="8195"/>
                    </a:cubicBezTo>
                    <a:cubicBezTo>
                      <a:pt x="14475" y="5545"/>
                      <a:pt x="12563" y="2923"/>
                      <a:pt x="10267" y="1667"/>
                    </a:cubicBezTo>
                    <a:cubicBezTo>
                      <a:pt x="7222" y="1"/>
                      <a:pt x="4655" y="1365"/>
                      <a:pt x="4531" y="4712"/>
                    </a:cubicBezTo>
                    <a:cubicBezTo>
                      <a:pt x="4514" y="5180"/>
                      <a:pt x="4546" y="5662"/>
                      <a:pt x="4622" y="6149"/>
                    </a:cubicBezTo>
                    <a:cubicBezTo>
                      <a:pt x="3182" y="5581"/>
                      <a:pt x="1949" y="5955"/>
                      <a:pt x="1329" y="7044"/>
                    </a:cubicBezTo>
                    <a:lnTo>
                      <a:pt x="1324" y="7043"/>
                    </a:lnTo>
                    <a:lnTo>
                      <a:pt x="0" y="8930"/>
                    </a:lnTo>
                    <a:lnTo>
                      <a:pt x="931" y="9428"/>
                    </a:lnTo>
                    <a:cubicBezTo>
                      <a:pt x="1162" y="11761"/>
                      <a:pt x="2799" y="14346"/>
                      <a:pt x="4853" y="15469"/>
                    </a:cubicBezTo>
                    <a:lnTo>
                      <a:pt x="19896" y="23699"/>
                    </a:lnTo>
                    <a:cubicBezTo>
                      <a:pt x="20663" y="24119"/>
                      <a:pt x="21387" y="24276"/>
                      <a:pt x="22018" y="24210"/>
                    </a:cubicBezTo>
                    <a:lnTo>
                      <a:pt x="22347" y="25071"/>
                    </a:lnTo>
                    <a:lnTo>
                      <a:pt x="23334" y="23618"/>
                    </a:lnTo>
                    <a:lnTo>
                      <a:pt x="23333" y="23616"/>
                    </a:lnTo>
                    <a:cubicBezTo>
                      <a:pt x="23832" y="23137"/>
                      <a:pt x="24145" y="22393"/>
                      <a:pt x="24180" y="214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0"/>
              <p:cNvSpPr/>
              <p:nvPr/>
            </p:nvSpPr>
            <p:spPr>
              <a:xfrm>
                <a:off x="3827598" y="1481791"/>
                <a:ext cx="699803" cy="744608"/>
              </a:xfrm>
              <a:custGeom>
                <a:avLst/>
                <a:gdLst/>
                <a:ahLst/>
                <a:cxnLst/>
                <a:rect l="l" t="t" r="r" b="b"/>
                <a:pathLst>
                  <a:path w="23444" h="24945" extrusionOk="0">
                    <a:moveTo>
                      <a:pt x="20687" y="15565"/>
                    </a:moveTo>
                    <a:cubicBezTo>
                      <a:pt x="20689" y="15530"/>
                      <a:pt x="20693" y="15496"/>
                      <a:pt x="20694" y="15461"/>
                    </a:cubicBezTo>
                    <a:cubicBezTo>
                      <a:pt x="20786" y="12960"/>
                      <a:pt x="19017" y="9925"/>
                      <a:pt x="16743" y="8680"/>
                    </a:cubicBezTo>
                    <a:cubicBezTo>
                      <a:pt x="15890" y="8214"/>
                      <a:pt x="15087" y="8066"/>
                      <a:pt x="14412" y="8195"/>
                    </a:cubicBezTo>
                    <a:cubicBezTo>
                      <a:pt x="13665" y="5545"/>
                      <a:pt x="11753" y="2923"/>
                      <a:pt x="9457" y="1667"/>
                    </a:cubicBezTo>
                    <a:cubicBezTo>
                      <a:pt x="6412" y="1"/>
                      <a:pt x="3844" y="1365"/>
                      <a:pt x="3720" y="4713"/>
                    </a:cubicBezTo>
                    <a:cubicBezTo>
                      <a:pt x="3703" y="5181"/>
                      <a:pt x="3736" y="5663"/>
                      <a:pt x="3811" y="6150"/>
                    </a:cubicBezTo>
                    <a:cubicBezTo>
                      <a:pt x="1792" y="5353"/>
                      <a:pt x="176" y="6400"/>
                      <a:pt x="92" y="8690"/>
                    </a:cubicBezTo>
                    <a:cubicBezTo>
                      <a:pt x="0" y="11190"/>
                      <a:pt x="1769" y="14227"/>
                      <a:pt x="4042" y="15470"/>
                    </a:cubicBezTo>
                    <a:lnTo>
                      <a:pt x="19086" y="23700"/>
                    </a:lnTo>
                    <a:cubicBezTo>
                      <a:pt x="21360" y="24944"/>
                      <a:pt x="23278" y="23926"/>
                      <a:pt x="23370" y="21425"/>
                    </a:cubicBezTo>
                    <a:cubicBezTo>
                      <a:pt x="23444" y="19414"/>
                      <a:pt x="22315" y="17058"/>
                      <a:pt x="20687" y="1556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20"/>
            <p:cNvGrpSpPr/>
            <p:nvPr/>
          </p:nvGrpSpPr>
          <p:grpSpPr>
            <a:xfrm>
              <a:off x="2861769" y="1926967"/>
              <a:ext cx="616158" cy="666086"/>
              <a:chOff x="3827598" y="1429169"/>
              <a:chExt cx="737384" cy="797230"/>
            </a:xfrm>
          </p:grpSpPr>
          <p:sp>
            <p:nvSpPr>
              <p:cNvPr id="352" name="Google Shape;352;p20"/>
              <p:cNvSpPr/>
              <p:nvPr/>
            </p:nvSpPr>
            <p:spPr>
              <a:xfrm>
                <a:off x="3840970" y="1429169"/>
                <a:ext cx="724012" cy="748399"/>
              </a:xfrm>
              <a:custGeom>
                <a:avLst/>
                <a:gdLst/>
                <a:ahLst/>
                <a:cxnLst/>
                <a:rect l="l" t="t" r="r" b="b"/>
                <a:pathLst>
                  <a:path w="24255" h="25072" extrusionOk="0">
                    <a:moveTo>
                      <a:pt x="24180" y="21423"/>
                    </a:moveTo>
                    <a:cubicBezTo>
                      <a:pt x="24254" y="19413"/>
                      <a:pt x="23126" y="17058"/>
                      <a:pt x="21498" y="15565"/>
                    </a:cubicBezTo>
                    <a:cubicBezTo>
                      <a:pt x="21500" y="15530"/>
                      <a:pt x="21503" y="15496"/>
                      <a:pt x="21504" y="15461"/>
                    </a:cubicBezTo>
                    <a:cubicBezTo>
                      <a:pt x="21597" y="12960"/>
                      <a:pt x="19828" y="9925"/>
                      <a:pt x="17553" y="8680"/>
                    </a:cubicBezTo>
                    <a:cubicBezTo>
                      <a:pt x="16702" y="8214"/>
                      <a:pt x="15897" y="8065"/>
                      <a:pt x="15222" y="8195"/>
                    </a:cubicBezTo>
                    <a:cubicBezTo>
                      <a:pt x="14475" y="5545"/>
                      <a:pt x="12563" y="2923"/>
                      <a:pt x="10267" y="1667"/>
                    </a:cubicBezTo>
                    <a:cubicBezTo>
                      <a:pt x="7222" y="1"/>
                      <a:pt x="4655" y="1365"/>
                      <a:pt x="4531" y="4712"/>
                    </a:cubicBezTo>
                    <a:cubicBezTo>
                      <a:pt x="4514" y="5180"/>
                      <a:pt x="4546" y="5662"/>
                      <a:pt x="4622" y="6149"/>
                    </a:cubicBezTo>
                    <a:cubicBezTo>
                      <a:pt x="3182" y="5581"/>
                      <a:pt x="1949" y="5955"/>
                      <a:pt x="1329" y="7044"/>
                    </a:cubicBezTo>
                    <a:lnTo>
                      <a:pt x="1324" y="7043"/>
                    </a:lnTo>
                    <a:lnTo>
                      <a:pt x="0" y="8930"/>
                    </a:lnTo>
                    <a:lnTo>
                      <a:pt x="931" y="9428"/>
                    </a:lnTo>
                    <a:cubicBezTo>
                      <a:pt x="1162" y="11761"/>
                      <a:pt x="2799" y="14346"/>
                      <a:pt x="4853" y="15469"/>
                    </a:cubicBezTo>
                    <a:lnTo>
                      <a:pt x="19896" y="23699"/>
                    </a:lnTo>
                    <a:cubicBezTo>
                      <a:pt x="20663" y="24119"/>
                      <a:pt x="21387" y="24276"/>
                      <a:pt x="22018" y="24210"/>
                    </a:cubicBezTo>
                    <a:lnTo>
                      <a:pt x="22347" y="25071"/>
                    </a:lnTo>
                    <a:lnTo>
                      <a:pt x="23334" y="23618"/>
                    </a:lnTo>
                    <a:lnTo>
                      <a:pt x="23333" y="23616"/>
                    </a:lnTo>
                    <a:cubicBezTo>
                      <a:pt x="23832" y="23137"/>
                      <a:pt x="24145" y="22393"/>
                      <a:pt x="24180" y="2142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0"/>
              <p:cNvSpPr/>
              <p:nvPr/>
            </p:nvSpPr>
            <p:spPr>
              <a:xfrm>
                <a:off x="3827598" y="1481791"/>
                <a:ext cx="699803" cy="744608"/>
              </a:xfrm>
              <a:custGeom>
                <a:avLst/>
                <a:gdLst/>
                <a:ahLst/>
                <a:cxnLst/>
                <a:rect l="l" t="t" r="r" b="b"/>
                <a:pathLst>
                  <a:path w="23444" h="24945" extrusionOk="0">
                    <a:moveTo>
                      <a:pt x="20687" y="15565"/>
                    </a:moveTo>
                    <a:cubicBezTo>
                      <a:pt x="20689" y="15530"/>
                      <a:pt x="20693" y="15496"/>
                      <a:pt x="20694" y="15461"/>
                    </a:cubicBezTo>
                    <a:cubicBezTo>
                      <a:pt x="20786" y="12960"/>
                      <a:pt x="19017" y="9925"/>
                      <a:pt x="16743" y="8680"/>
                    </a:cubicBezTo>
                    <a:cubicBezTo>
                      <a:pt x="15890" y="8214"/>
                      <a:pt x="15087" y="8066"/>
                      <a:pt x="14412" y="8195"/>
                    </a:cubicBezTo>
                    <a:cubicBezTo>
                      <a:pt x="13665" y="5545"/>
                      <a:pt x="11753" y="2923"/>
                      <a:pt x="9457" y="1667"/>
                    </a:cubicBezTo>
                    <a:cubicBezTo>
                      <a:pt x="6412" y="1"/>
                      <a:pt x="3844" y="1365"/>
                      <a:pt x="3720" y="4713"/>
                    </a:cubicBezTo>
                    <a:cubicBezTo>
                      <a:pt x="3703" y="5181"/>
                      <a:pt x="3736" y="5663"/>
                      <a:pt x="3811" y="6150"/>
                    </a:cubicBezTo>
                    <a:cubicBezTo>
                      <a:pt x="1792" y="5353"/>
                      <a:pt x="176" y="6400"/>
                      <a:pt x="92" y="8690"/>
                    </a:cubicBezTo>
                    <a:cubicBezTo>
                      <a:pt x="0" y="11190"/>
                      <a:pt x="1769" y="14227"/>
                      <a:pt x="4042" y="15470"/>
                    </a:cubicBezTo>
                    <a:lnTo>
                      <a:pt x="19086" y="23700"/>
                    </a:lnTo>
                    <a:cubicBezTo>
                      <a:pt x="21360" y="24944"/>
                      <a:pt x="23278" y="23926"/>
                      <a:pt x="23370" y="21425"/>
                    </a:cubicBezTo>
                    <a:cubicBezTo>
                      <a:pt x="23444" y="19414"/>
                      <a:pt x="22315" y="17058"/>
                      <a:pt x="20687" y="1556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 name="Grupo 27">
            <a:extLst>
              <a:ext uri="{FF2B5EF4-FFF2-40B4-BE49-F238E27FC236}">
                <a16:creationId xmlns:a16="http://schemas.microsoft.com/office/drawing/2014/main" id="{687C056C-3C84-4D8E-B358-E484FEC24875}"/>
              </a:ext>
            </a:extLst>
          </p:cNvPr>
          <p:cNvGrpSpPr/>
          <p:nvPr/>
        </p:nvGrpSpPr>
        <p:grpSpPr>
          <a:xfrm>
            <a:off x="190501" y="259364"/>
            <a:ext cx="8763146" cy="803827"/>
            <a:chOff x="228601" y="145064"/>
            <a:chExt cx="8763146" cy="803827"/>
          </a:xfrm>
        </p:grpSpPr>
        <p:grpSp>
          <p:nvGrpSpPr>
            <p:cNvPr id="29" name="Grupo 28">
              <a:extLst>
                <a:ext uri="{FF2B5EF4-FFF2-40B4-BE49-F238E27FC236}">
                  <a16:creationId xmlns:a16="http://schemas.microsoft.com/office/drawing/2014/main" id="{6EA662F7-040C-42A6-9A8A-79454BD837BA}"/>
                </a:ext>
              </a:extLst>
            </p:cNvPr>
            <p:cNvGrpSpPr/>
            <p:nvPr/>
          </p:nvGrpSpPr>
          <p:grpSpPr>
            <a:xfrm>
              <a:off x="228601" y="145064"/>
              <a:ext cx="8763146" cy="803827"/>
              <a:chOff x="-3275791" y="-61425"/>
              <a:chExt cx="12001498" cy="1100875"/>
            </a:xfrm>
          </p:grpSpPr>
          <p:grpSp>
            <p:nvGrpSpPr>
              <p:cNvPr id="31" name="Grupo 30">
                <a:extLst>
                  <a:ext uri="{FF2B5EF4-FFF2-40B4-BE49-F238E27FC236}">
                    <a16:creationId xmlns:a16="http://schemas.microsoft.com/office/drawing/2014/main" id="{3F5C5242-C9D2-4E5C-A55A-103E02FCDECB}"/>
                  </a:ext>
                </a:extLst>
              </p:cNvPr>
              <p:cNvGrpSpPr/>
              <p:nvPr/>
            </p:nvGrpSpPr>
            <p:grpSpPr>
              <a:xfrm>
                <a:off x="7760062" y="-61425"/>
                <a:ext cx="965645" cy="1100875"/>
                <a:chOff x="628650" y="296863"/>
                <a:chExt cx="4511675" cy="5143500"/>
              </a:xfrm>
              <a:solidFill>
                <a:srgbClr val="0070C0"/>
              </a:solidFill>
            </p:grpSpPr>
            <p:sp>
              <p:nvSpPr>
                <p:cNvPr id="33" name="Freeform 6">
                  <a:extLst>
                    <a:ext uri="{FF2B5EF4-FFF2-40B4-BE49-F238E27FC236}">
                      <a16:creationId xmlns:a16="http://schemas.microsoft.com/office/drawing/2014/main" id="{952BD1C9-C945-4C83-A46F-CBDE6FF47786}"/>
                    </a:ext>
                  </a:extLst>
                </p:cNvPr>
                <p:cNvSpPr>
                  <a:spLocks noEditPoints="1"/>
                </p:cNvSpPr>
                <p:nvPr/>
              </p:nvSpPr>
              <p:spPr bwMode="auto">
                <a:xfrm>
                  <a:off x="628650" y="296863"/>
                  <a:ext cx="4511675" cy="4429125"/>
                </a:xfrm>
                <a:custGeom>
                  <a:avLst/>
                  <a:gdLst>
                    <a:gd name="T0" fmla="*/ 1353 w 1415"/>
                    <a:gd name="T1" fmla="*/ 757 h 1390"/>
                    <a:gd name="T2" fmla="*/ 1172 w 1415"/>
                    <a:gd name="T3" fmla="*/ 1018 h 1390"/>
                    <a:gd name="T4" fmla="*/ 977 w 1415"/>
                    <a:gd name="T5" fmla="*/ 1128 h 1390"/>
                    <a:gd name="T6" fmla="*/ 977 w 1415"/>
                    <a:gd name="T7" fmla="*/ 1215 h 1390"/>
                    <a:gd name="T8" fmla="*/ 1085 w 1415"/>
                    <a:gd name="T9" fmla="*/ 1273 h 1390"/>
                    <a:gd name="T10" fmla="*/ 912 w 1415"/>
                    <a:gd name="T11" fmla="*/ 1134 h 1390"/>
                    <a:gd name="T12" fmla="*/ 855 w 1415"/>
                    <a:gd name="T13" fmla="*/ 1330 h 1390"/>
                    <a:gd name="T14" fmla="*/ 1265 w 1415"/>
                    <a:gd name="T15" fmla="*/ 1330 h 1390"/>
                    <a:gd name="T16" fmla="*/ 1292 w 1415"/>
                    <a:gd name="T17" fmla="*/ 1388 h 1390"/>
                    <a:gd name="T18" fmla="*/ 827 w 1415"/>
                    <a:gd name="T19" fmla="*/ 1388 h 1390"/>
                    <a:gd name="T20" fmla="*/ 797 w 1415"/>
                    <a:gd name="T21" fmla="*/ 1135 h 1390"/>
                    <a:gd name="T22" fmla="*/ 739 w 1415"/>
                    <a:gd name="T23" fmla="*/ 1135 h 1390"/>
                    <a:gd name="T24" fmla="*/ 681 w 1415"/>
                    <a:gd name="T25" fmla="*/ 1360 h 1390"/>
                    <a:gd name="T26" fmla="*/ 681 w 1415"/>
                    <a:gd name="T27" fmla="*/ 1128 h 1390"/>
                    <a:gd name="T28" fmla="*/ 623 w 1415"/>
                    <a:gd name="T29" fmla="*/ 1342 h 1390"/>
                    <a:gd name="T30" fmla="*/ 568 w 1415"/>
                    <a:gd name="T31" fmla="*/ 1388 h 1390"/>
                    <a:gd name="T32" fmla="*/ 133 w 1415"/>
                    <a:gd name="T33" fmla="*/ 1364 h 1390"/>
                    <a:gd name="T34" fmla="*/ 292 w 1415"/>
                    <a:gd name="T35" fmla="*/ 1330 h 1390"/>
                    <a:gd name="T36" fmla="*/ 565 w 1415"/>
                    <a:gd name="T37" fmla="*/ 1128 h 1390"/>
                    <a:gd name="T38" fmla="*/ 508 w 1415"/>
                    <a:gd name="T39" fmla="*/ 1241 h 1390"/>
                    <a:gd name="T40" fmla="*/ 306 w 1415"/>
                    <a:gd name="T41" fmla="*/ 1239 h 1390"/>
                    <a:gd name="T42" fmla="*/ 450 w 1415"/>
                    <a:gd name="T43" fmla="*/ 1215 h 1390"/>
                    <a:gd name="T44" fmla="*/ 356 w 1415"/>
                    <a:gd name="T45" fmla="*/ 1128 h 1390"/>
                    <a:gd name="T46" fmla="*/ 248 w 1415"/>
                    <a:gd name="T47" fmla="*/ 810 h 1390"/>
                    <a:gd name="T48" fmla="*/ 22 w 1415"/>
                    <a:gd name="T49" fmla="*/ 668 h 1390"/>
                    <a:gd name="T50" fmla="*/ 300 w 1415"/>
                    <a:gd name="T51" fmla="*/ 239 h 1390"/>
                    <a:gd name="T52" fmla="*/ 358 w 1415"/>
                    <a:gd name="T53" fmla="*/ 158 h 1390"/>
                    <a:gd name="T54" fmla="*/ 342 w 1415"/>
                    <a:gd name="T55" fmla="*/ 284 h 1390"/>
                    <a:gd name="T56" fmla="*/ 197 w 1415"/>
                    <a:gd name="T57" fmla="*/ 566 h 1390"/>
                    <a:gd name="T58" fmla="*/ 133 w 1415"/>
                    <a:gd name="T59" fmla="*/ 521 h 1390"/>
                    <a:gd name="T60" fmla="*/ 164 w 1415"/>
                    <a:gd name="T61" fmla="*/ 746 h 1390"/>
                    <a:gd name="T62" fmla="*/ 248 w 1415"/>
                    <a:gd name="T63" fmla="*/ 521 h 1390"/>
                    <a:gd name="T64" fmla="*/ 530 w 1415"/>
                    <a:gd name="T65" fmla="*/ 406 h 1390"/>
                    <a:gd name="T66" fmla="*/ 647 w 1415"/>
                    <a:gd name="T67" fmla="*/ 521 h 1390"/>
                    <a:gd name="T68" fmla="*/ 1171 w 1415"/>
                    <a:gd name="T69" fmla="*/ 617 h 1390"/>
                    <a:gd name="T70" fmla="*/ 1176 w 1415"/>
                    <a:gd name="T71" fmla="*/ 694 h 1390"/>
                    <a:gd name="T72" fmla="*/ 1345 w 1415"/>
                    <a:gd name="T73" fmla="*/ 658 h 1390"/>
                    <a:gd name="T74" fmla="*/ 1200 w 1415"/>
                    <a:gd name="T75" fmla="*/ 532 h 1390"/>
                    <a:gd name="T76" fmla="*/ 1057 w 1415"/>
                    <a:gd name="T77" fmla="*/ 341 h 1390"/>
                    <a:gd name="T78" fmla="*/ 808 w 1415"/>
                    <a:gd name="T79" fmla="*/ 187 h 1390"/>
                    <a:gd name="T80" fmla="*/ 525 w 1415"/>
                    <a:gd name="T81" fmla="*/ 65 h 1390"/>
                    <a:gd name="T82" fmla="*/ 602 w 1415"/>
                    <a:gd name="T83" fmla="*/ 3 h 1390"/>
                    <a:gd name="T84" fmla="*/ 805 w 1415"/>
                    <a:gd name="T85" fmla="*/ 125 h 1390"/>
                    <a:gd name="T86" fmla="*/ 955 w 1415"/>
                    <a:gd name="T87" fmla="*/ 124 h 1390"/>
                    <a:gd name="T88" fmla="*/ 1114 w 1415"/>
                    <a:gd name="T89" fmla="*/ 319 h 1390"/>
                    <a:gd name="T90" fmla="*/ 1252 w 1415"/>
                    <a:gd name="T91" fmla="*/ 495 h 1390"/>
                    <a:gd name="T92" fmla="*/ 1053 w 1415"/>
                    <a:gd name="T93" fmla="*/ 1070 h 1390"/>
                    <a:gd name="T94" fmla="*/ 1114 w 1415"/>
                    <a:gd name="T95" fmla="*/ 637 h 1390"/>
                    <a:gd name="T96" fmla="*/ 737 w 1415"/>
                    <a:gd name="T97" fmla="*/ 579 h 1390"/>
                    <a:gd name="T98" fmla="*/ 587 w 1415"/>
                    <a:gd name="T99" fmla="*/ 542 h 1390"/>
                    <a:gd name="T100" fmla="*/ 362 w 1415"/>
                    <a:gd name="T101" fmla="*/ 464 h 1390"/>
                    <a:gd name="T102" fmla="*/ 306 w 1415"/>
                    <a:gd name="T103" fmla="*/ 996 h 1390"/>
                    <a:gd name="T104" fmla="*/ 409 w 1415"/>
                    <a:gd name="T105" fmla="*/ 1070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5" h="1390">
                      <a:moveTo>
                        <a:pt x="1252" y="495"/>
                      </a:moveTo>
                      <a:cubicBezTo>
                        <a:pt x="1324" y="500"/>
                        <a:pt x="1374" y="533"/>
                        <a:pt x="1397" y="602"/>
                      </a:cubicBezTo>
                      <a:cubicBezTo>
                        <a:pt x="1415" y="656"/>
                        <a:pt x="1396" y="720"/>
                        <a:pt x="1353" y="757"/>
                      </a:cubicBezTo>
                      <a:cubicBezTo>
                        <a:pt x="1296" y="804"/>
                        <a:pt x="1236" y="805"/>
                        <a:pt x="1172" y="770"/>
                      </a:cubicBezTo>
                      <a:cubicBezTo>
                        <a:pt x="1172" y="777"/>
                        <a:pt x="1172" y="784"/>
                        <a:pt x="1172" y="791"/>
                      </a:cubicBezTo>
                      <a:cubicBezTo>
                        <a:pt x="1172" y="866"/>
                        <a:pt x="1173" y="942"/>
                        <a:pt x="1172" y="1018"/>
                      </a:cubicBezTo>
                      <a:cubicBezTo>
                        <a:pt x="1172" y="1051"/>
                        <a:pt x="1157" y="1078"/>
                        <a:pt x="1133" y="1100"/>
                      </a:cubicBezTo>
                      <a:cubicBezTo>
                        <a:pt x="1110" y="1119"/>
                        <a:pt x="1084" y="1128"/>
                        <a:pt x="1055" y="1128"/>
                      </a:cubicBezTo>
                      <a:cubicBezTo>
                        <a:pt x="1029" y="1128"/>
                        <a:pt x="1003" y="1128"/>
                        <a:pt x="977" y="1128"/>
                      </a:cubicBezTo>
                      <a:cubicBezTo>
                        <a:pt x="975" y="1128"/>
                        <a:pt x="973" y="1128"/>
                        <a:pt x="970" y="1128"/>
                      </a:cubicBezTo>
                      <a:cubicBezTo>
                        <a:pt x="970" y="1157"/>
                        <a:pt x="970" y="1185"/>
                        <a:pt x="970" y="1215"/>
                      </a:cubicBezTo>
                      <a:cubicBezTo>
                        <a:pt x="972" y="1215"/>
                        <a:pt x="975" y="1215"/>
                        <a:pt x="977" y="1215"/>
                      </a:cubicBezTo>
                      <a:cubicBezTo>
                        <a:pt x="1013" y="1215"/>
                        <a:pt x="1049" y="1215"/>
                        <a:pt x="1085" y="1215"/>
                      </a:cubicBezTo>
                      <a:cubicBezTo>
                        <a:pt x="1102" y="1215"/>
                        <a:pt x="1114" y="1227"/>
                        <a:pt x="1115" y="1244"/>
                      </a:cubicBezTo>
                      <a:cubicBezTo>
                        <a:pt x="1115" y="1260"/>
                        <a:pt x="1102" y="1273"/>
                        <a:pt x="1085" y="1273"/>
                      </a:cubicBezTo>
                      <a:cubicBezTo>
                        <a:pt x="1037" y="1273"/>
                        <a:pt x="990" y="1273"/>
                        <a:pt x="942" y="1273"/>
                      </a:cubicBezTo>
                      <a:cubicBezTo>
                        <a:pt x="924" y="1273"/>
                        <a:pt x="912" y="1260"/>
                        <a:pt x="912" y="1242"/>
                      </a:cubicBezTo>
                      <a:cubicBezTo>
                        <a:pt x="912" y="1206"/>
                        <a:pt x="912" y="1170"/>
                        <a:pt x="912" y="1134"/>
                      </a:cubicBezTo>
                      <a:cubicBezTo>
                        <a:pt x="912" y="1132"/>
                        <a:pt x="912" y="1131"/>
                        <a:pt x="912" y="1128"/>
                      </a:cubicBezTo>
                      <a:cubicBezTo>
                        <a:pt x="893" y="1128"/>
                        <a:pt x="874" y="1128"/>
                        <a:pt x="855" y="1128"/>
                      </a:cubicBezTo>
                      <a:cubicBezTo>
                        <a:pt x="855" y="1196"/>
                        <a:pt x="855" y="1263"/>
                        <a:pt x="855" y="1330"/>
                      </a:cubicBezTo>
                      <a:cubicBezTo>
                        <a:pt x="857" y="1330"/>
                        <a:pt x="859" y="1330"/>
                        <a:pt x="860" y="1330"/>
                      </a:cubicBezTo>
                      <a:cubicBezTo>
                        <a:pt x="901" y="1330"/>
                        <a:pt x="941" y="1330"/>
                        <a:pt x="982" y="1330"/>
                      </a:cubicBezTo>
                      <a:cubicBezTo>
                        <a:pt x="1076" y="1330"/>
                        <a:pt x="1171" y="1330"/>
                        <a:pt x="1265" y="1330"/>
                      </a:cubicBezTo>
                      <a:cubicBezTo>
                        <a:pt x="1273" y="1330"/>
                        <a:pt x="1282" y="1330"/>
                        <a:pt x="1290" y="1330"/>
                      </a:cubicBezTo>
                      <a:cubicBezTo>
                        <a:pt x="1304" y="1331"/>
                        <a:pt x="1316" y="1343"/>
                        <a:pt x="1317" y="1358"/>
                      </a:cubicBezTo>
                      <a:cubicBezTo>
                        <a:pt x="1318" y="1373"/>
                        <a:pt x="1306" y="1387"/>
                        <a:pt x="1292" y="1388"/>
                      </a:cubicBezTo>
                      <a:cubicBezTo>
                        <a:pt x="1272" y="1388"/>
                        <a:pt x="1251" y="1388"/>
                        <a:pt x="1231" y="1388"/>
                      </a:cubicBezTo>
                      <a:cubicBezTo>
                        <a:pt x="1123" y="1388"/>
                        <a:pt x="1016" y="1388"/>
                        <a:pt x="909" y="1388"/>
                      </a:cubicBezTo>
                      <a:cubicBezTo>
                        <a:pt x="882" y="1388"/>
                        <a:pt x="854" y="1388"/>
                        <a:pt x="827" y="1388"/>
                      </a:cubicBezTo>
                      <a:cubicBezTo>
                        <a:pt x="812" y="1388"/>
                        <a:pt x="802" y="1380"/>
                        <a:pt x="798" y="1367"/>
                      </a:cubicBezTo>
                      <a:cubicBezTo>
                        <a:pt x="797" y="1364"/>
                        <a:pt x="797" y="1361"/>
                        <a:pt x="797" y="1358"/>
                      </a:cubicBezTo>
                      <a:cubicBezTo>
                        <a:pt x="797" y="1283"/>
                        <a:pt x="797" y="1209"/>
                        <a:pt x="797" y="1135"/>
                      </a:cubicBezTo>
                      <a:cubicBezTo>
                        <a:pt x="797" y="1133"/>
                        <a:pt x="797" y="1131"/>
                        <a:pt x="797" y="1128"/>
                      </a:cubicBezTo>
                      <a:cubicBezTo>
                        <a:pt x="778" y="1128"/>
                        <a:pt x="759" y="1128"/>
                        <a:pt x="739" y="1128"/>
                      </a:cubicBezTo>
                      <a:cubicBezTo>
                        <a:pt x="739" y="1131"/>
                        <a:pt x="739" y="1133"/>
                        <a:pt x="739" y="1135"/>
                      </a:cubicBezTo>
                      <a:cubicBezTo>
                        <a:pt x="739" y="1209"/>
                        <a:pt x="739" y="1284"/>
                        <a:pt x="739" y="1358"/>
                      </a:cubicBezTo>
                      <a:cubicBezTo>
                        <a:pt x="739" y="1377"/>
                        <a:pt x="725" y="1390"/>
                        <a:pt x="706" y="1388"/>
                      </a:cubicBezTo>
                      <a:cubicBezTo>
                        <a:pt x="692" y="1386"/>
                        <a:pt x="681" y="1374"/>
                        <a:pt x="681" y="1360"/>
                      </a:cubicBezTo>
                      <a:cubicBezTo>
                        <a:pt x="681" y="1335"/>
                        <a:pt x="681" y="1310"/>
                        <a:pt x="681" y="1286"/>
                      </a:cubicBezTo>
                      <a:cubicBezTo>
                        <a:pt x="681" y="1234"/>
                        <a:pt x="681" y="1183"/>
                        <a:pt x="681" y="1131"/>
                      </a:cubicBezTo>
                      <a:cubicBezTo>
                        <a:pt x="681" y="1130"/>
                        <a:pt x="681" y="1130"/>
                        <a:pt x="681" y="1128"/>
                      </a:cubicBezTo>
                      <a:cubicBezTo>
                        <a:pt x="662" y="1128"/>
                        <a:pt x="643" y="1128"/>
                        <a:pt x="624" y="1128"/>
                      </a:cubicBezTo>
                      <a:cubicBezTo>
                        <a:pt x="623" y="1130"/>
                        <a:pt x="623" y="1132"/>
                        <a:pt x="623" y="1134"/>
                      </a:cubicBezTo>
                      <a:cubicBezTo>
                        <a:pt x="623" y="1203"/>
                        <a:pt x="623" y="1273"/>
                        <a:pt x="623" y="1342"/>
                      </a:cubicBezTo>
                      <a:cubicBezTo>
                        <a:pt x="623" y="1348"/>
                        <a:pt x="623" y="1355"/>
                        <a:pt x="623" y="1361"/>
                      </a:cubicBezTo>
                      <a:cubicBezTo>
                        <a:pt x="623" y="1375"/>
                        <a:pt x="612" y="1387"/>
                        <a:pt x="597" y="1388"/>
                      </a:cubicBezTo>
                      <a:cubicBezTo>
                        <a:pt x="588" y="1388"/>
                        <a:pt x="578" y="1388"/>
                        <a:pt x="568" y="1388"/>
                      </a:cubicBezTo>
                      <a:cubicBezTo>
                        <a:pt x="466" y="1388"/>
                        <a:pt x="363" y="1388"/>
                        <a:pt x="261" y="1388"/>
                      </a:cubicBezTo>
                      <a:cubicBezTo>
                        <a:pt x="228" y="1388"/>
                        <a:pt x="196" y="1388"/>
                        <a:pt x="163" y="1388"/>
                      </a:cubicBezTo>
                      <a:cubicBezTo>
                        <a:pt x="147" y="1388"/>
                        <a:pt x="136" y="1379"/>
                        <a:pt x="133" y="1364"/>
                      </a:cubicBezTo>
                      <a:cubicBezTo>
                        <a:pt x="130" y="1349"/>
                        <a:pt x="141" y="1333"/>
                        <a:pt x="156" y="1331"/>
                      </a:cubicBezTo>
                      <a:cubicBezTo>
                        <a:pt x="159" y="1330"/>
                        <a:pt x="162" y="1330"/>
                        <a:pt x="164" y="1330"/>
                      </a:cubicBezTo>
                      <a:cubicBezTo>
                        <a:pt x="207" y="1330"/>
                        <a:pt x="249" y="1330"/>
                        <a:pt x="292" y="1330"/>
                      </a:cubicBezTo>
                      <a:cubicBezTo>
                        <a:pt x="315" y="1330"/>
                        <a:pt x="339" y="1331"/>
                        <a:pt x="363" y="1331"/>
                      </a:cubicBezTo>
                      <a:cubicBezTo>
                        <a:pt x="430" y="1331"/>
                        <a:pt x="497" y="1331"/>
                        <a:pt x="565" y="1331"/>
                      </a:cubicBezTo>
                      <a:cubicBezTo>
                        <a:pt x="565" y="1263"/>
                        <a:pt x="565" y="1196"/>
                        <a:pt x="565" y="1128"/>
                      </a:cubicBezTo>
                      <a:cubicBezTo>
                        <a:pt x="546" y="1128"/>
                        <a:pt x="527" y="1128"/>
                        <a:pt x="508" y="1128"/>
                      </a:cubicBezTo>
                      <a:cubicBezTo>
                        <a:pt x="508" y="1130"/>
                        <a:pt x="508" y="1132"/>
                        <a:pt x="508" y="1134"/>
                      </a:cubicBezTo>
                      <a:cubicBezTo>
                        <a:pt x="508" y="1170"/>
                        <a:pt x="508" y="1206"/>
                        <a:pt x="508" y="1241"/>
                      </a:cubicBezTo>
                      <a:cubicBezTo>
                        <a:pt x="508" y="1261"/>
                        <a:pt x="496" y="1273"/>
                        <a:pt x="477" y="1273"/>
                      </a:cubicBezTo>
                      <a:cubicBezTo>
                        <a:pt x="430" y="1273"/>
                        <a:pt x="383" y="1273"/>
                        <a:pt x="335" y="1272"/>
                      </a:cubicBezTo>
                      <a:cubicBezTo>
                        <a:pt x="316" y="1272"/>
                        <a:pt x="303" y="1258"/>
                        <a:pt x="306" y="1239"/>
                      </a:cubicBezTo>
                      <a:cubicBezTo>
                        <a:pt x="308" y="1225"/>
                        <a:pt x="320" y="1215"/>
                        <a:pt x="334" y="1215"/>
                      </a:cubicBezTo>
                      <a:cubicBezTo>
                        <a:pt x="370" y="1215"/>
                        <a:pt x="407" y="1215"/>
                        <a:pt x="443" y="1215"/>
                      </a:cubicBezTo>
                      <a:cubicBezTo>
                        <a:pt x="445" y="1215"/>
                        <a:pt x="447" y="1215"/>
                        <a:pt x="450" y="1215"/>
                      </a:cubicBezTo>
                      <a:cubicBezTo>
                        <a:pt x="450" y="1186"/>
                        <a:pt x="450" y="1157"/>
                        <a:pt x="450" y="1128"/>
                      </a:cubicBezTo>
                      <a:cubicBezTo>
                        <a:pt x="448" y="1128"/>
                        <a:pt x="445" y="1128"/>
                        <a:pt x="443" y="1128"/>
                      </a:cubicBezTo>
                      <a:cubicBezTo>
                        <a:pt x="414" y="1128"/>
                        <a:pt x="385" y="1129"/>
                        <a:pt x="356" y="1128"/>
                      </a:cubicBezTo>
                      <a:cubicBezTo>
                        <a:pt x="303" y="1126"/>
                        <a:pt x="256" y="1082"/>
                        <a:pt x="249" y="1029"/>
                      </a:cubicBezTo>
                      <a:cubicBezTo>
                        <a:pt x="248" y="1023"/>
                        <a:pt x="248" y="1017"/>
                        <a:pt x="248" y="1012"/>
                      </a:cubicBezTo>
                      <a:cubicBezTo>
                        <a:pt x="248" y="944"/>
                        <a:pt x="248" y="877"/>
                        <a:pt x="248" y="810"/>
                      </a:cubicBezTo>
                      <a:cubicBezTo>
                        <a:pt x="248" y="808"/>
                        <a:pt x="248" y="807"/>
                        <a:pt x="248" y="805"/>
                      </a:cubicBezTo>
                      <a:cubicBezTo>
                        <a:pt x="243" y="806"/>
                        <a:pt x="238" y="807"/>
                        <a:pt x="233" y="808"/>
                      </a:cubicBezTo>
                      <a:cubicBezTo>
                        <a:pt x="131" y="824"/>
                        <a:pt x="44" y="757"/>
                        <a:pt x="22" y="668"/>
                      </a:cubicBezTo>
                      <a:cubicBezTo>
                        <a:pt x="0" y="577"/>
                        <a:pt x="48" y="485"/>
                        <a:pt x="133" y="451"/>
                      </a:cubicBezTo>
                      <a:cubicBezTo>
                        <a:pt x="137" y="449"/>
                        <a:pt x="139" y="447"/>
                        <a:pt x="140" y="442"/>
                      </a:cubicBezTo>
                      <a:cubicBezTo>
                        <a:pt x="163" y="351"/>
                        <a:pt x="216" y="282"/>
                        <a:pt x="300" y="239"/>
                      </a:cubicBezTo>
                      <a:cubicBezTo>
                        <a:pt x="303" y="237"/>
                        <a:pt x="305" y="235"/>
                        <a:pt x="305" y="231"/>
                      </a:cubicBezTo>
                      <a:cubicBezTo>
                        <a:pt x="308" y="212"/>
                        <a:pt x="314" y="192"/>
                        <a:pt x="321" y="174"/>
                      </a:cubicBezTo>
                      <a:cubicBezTo>
                        <a:pt x="327" y="160"/>
                        <a:pt x="344" y="153"/>
                        <a:pt x="358" y="158"/>
                      </a:cubicBezTo>
                      <a:cubicBezTo>
                        <a:pt x="372" y="163"/>
                        <a:pt x="381" y="180"/>
                        <a:pt x="375" y="194"/>
                      </a:cubicBezTo>
                      <a:cubicBezTo>
                        <a:pt x="367" y="215"/>
                        <a:pt x="362" y="237"/>
                        <a:pt x="360" y="260"/>
                      </a:cubicBezTo>
                      <a:cubicBezTo>
                        <a:pt x="359" y="271"/>
                        <a:pt x="352" y="279"/>
                        <a:pt x="342" y="284"/>
                      </a:cubicBezTo>
                      <a:cubicBezTo>
                        <a:pt x="303" y="300"/>
                        <a:pt x="271" y="323"/>
                        <a:pt x="245" y="355"/>
                      </a:cubicBezTo>
                      <a:cubicBezTo>
                        <a:pt x="217" y="390"/>
                        <a:pt x="200" y="429"/>
                        <a:pt x="193" y="473"/>
                      </a:cubicBezTo>
                      <a:cubicBezTo>
                        <a:pt x="188" y="504"/>
                        <a:pt x="190" y="535"/>
                        <a:pt x="197" y="566"/>
                      </a:cubicBezTo>
                      <a:cubicBezTo>
                        <a:pt x="202" y="583"/>
                        <a:pt x="193" y="599"/>
                        <a:pt x="176" y="603"/>
                      </a:cubicBezTo>
                      <a:cubicBezTo>
                        <a:pt x="160" y="607"/>
                        <a:pt x="144" y="597"/>
                        <a:pt x="141" y="579"/>
                      </a:cubicBezTo>
                      <a:cubicBezTo>
                        <a:pt x="137" y="560"/>
                        <a:pt x="135" y="540"/>
                        <a:pt x="133" y="521"/>
                      </a:cubicBezTo>
                      <a:cubicBezTo>
                        <a:pt x="132" y="520"/>
                        <a:pt x="132" y="518"/>
                        <a:pt x="132" y="516"/>
                      </a:cubicBezTo>
                      <a:cubicBezTo>
                        <a:pt x="119" y="525"/>
                        <a:pt x="108" y="536"/>
                        <a:pt x="99" y="548"/>
                      </a:cubicBezTo>
                      <a:cubicBezTo>
                        <a:pt x="48" y="619"/>
                        <a:pt x="81" y="720"/>
                        <a:pt x="164" y="746"/>
                      </a:cubicBezTo>
                      <a:cubicBezTo>
                        <a:pt x="190" y="755"/>
                        <a:pt x="217" y="754"/>
                        <a:pt x="243" y="746"/>
                      </a:cubicBezTo>
                      <a:cubicBezTo>
                        <a:pt x="249" y="745"/>
                        <a:pt x="248" y="741"/>
                        <a:pt x="248" y="737"/>
                      </a:cubicBezTo>
                      <a:cubicBezTo>
                        <a:pt x="248" y="665"/>
                        <a:pt x="248" y="593"/>
                        <a:pt x="248" y="521"/>
                      </a:cubicBezTo>
                      <a:cubicBezTo>
                        <a:pt x="248" y="464"/>
                        <a:pt x="290" y="415"/>
                        <a:pt x="346" y="407"/>
                      </a:cubicBezTo>
                      <a:cubicBezTo>
                        <a:pt x="352" y="406"/>
                        <a:pt x="358" y="406"/>
                        <a:pt x="364" y="406"/>
                      </a:cubicBezTo>
                      <a:cubicBezTo>
                        <a:pt x="419" y="406"/>
                        <a:pt x="474" y="405"/>
                        <a:pt x="530" y="406"/>
                      </a:cubicBezTo>
                      <a:cubicBezTo>
                        <a:pt x="565" y="406"/>
                        <a:pt x="591" y="422"/>
                        <a:pt x="607" y="454"/>
                      </a:cubicBezTo>
                      <a:cubicBezTo>
                        <a:pt x="618" y="475"/>
                        <a:pt x="629" y="496"/>
                        <a:pt x="639" y="517"/>
                      </a:cubicBezTo>
                      <a:cubicBezTo>
                        <a:pt x="641" y="521"/>
                        <a:pt x="644" y="521"/>
                        <a:pt x="647" y="521"/>
                      </a:cubicBezTo>
                      <a:cubicBezTo>
                        <a:pt x="739" y="521"/>
                        <a:pt x="831" y="521"/>
                        <a:pt x="923" y="521"/>
                      </a:cubicBezTo>
                      <a:cubicBezTo>
                        <a:pt x="967" y="521"/>
                        <a:pt x="1011" y="521"/>
                        <a:pt x="1055" y="521"/>
                      </a:cubicBezTo>
                      <a:cubicBezTo>
                        <a:pt x="1113" y="521"/>
                        <a:pt x="1160" y="560"/>
                        <a:pt x="1171" y="617"/>
                      </a:cubicBezTo>
                      <a:cubicBezTo>
                        <a:pt x="1172" y="624"/>
                        <a:pt x="1172" y="631"/>
                        <a:pt x="1172" y="639"/>
                      </a:cubicBezTo>
                      <a:cubicBezTo>
                        <a:pt x="1172" y="654"/>
                        <a:pt x="1172" y="670"/>
                        <a:pt x="1172" y="686"/>
                      </a:cubicBezTo>
                      <a:cubicBezTo>
                        <a:pt x="1172" y="689"/>
                        <a:pt x="1173" y="692"/>
                        <a:pt x="1176" y="694"/>
                      </a:cubicBezTo>
                      <a:cubicBezTo>
                        <a:pt x="1179" y="695"/>
                        <a:pt x="1181" y="698"/>
                        <a:pt x="1183" y="701"/>
                      </a:cubicBezTo>
                      <a:cubicBezTo>
                        <a:pt x="1205" y="730"/>
                        <a:pt x="1242" y="742"/>
                        <a:pt x="1278" y="733"/>
                      </a:cubicBezTo>
                      <a:cubicBezTo>
                        <a:pt x="1312" y="724"/>
                        <a:pt x="1340" y="693"/>
                        <a:pt x="1345" y="658"/>
                      </a:cubicBezTo>
                      <a:cubicBezTo>
                        <a:pt x="1352" y="605"/>
                        <a:pt x="1314" y="561"/>
                        <a:pt x="1267" y="555"/>
                      </a:cubicBezTo>
                      <a:cubicBezTo>
                        <a:pt x="1255" y="553"/>
                        <a:pt x="1244" y="554"/>
                        <a:pt x="1233" y="556"/>
                      </a:cubicBezTo>
                      <a:cubicBezTo>
                        <a:pt x="1217" y="559"/>
                        <a:pt x="1202" y="548"/>
                        <a:pt x="1200" y="532"/>
                      </a:cubicBezTo>
                      <a:cubicBezTo>
                        <a:pt x="1197" y="509"/>
                        <a:pt x="1191" y="487"/>
                        <a:pt x="1180" y="467"/>
                      </a:cubicBezTo>
                      <a:cubicBezTo>
                        <a:pt x="1158" y="423"/>
                        <a:pt x="1124" y="393"/>
                        <a:pt x="1079" y="374"/>
                      </a:cubicBezTo>
                      <a:cubicBezTo>
                        <a:pt x="1062" y="368"/>
                        <a:pt x="1056" y="358"/>
                        <a:pt x="1057" y="341"/>
                      </a:cubicBezTo>
                      <a:cubicBezTo>
                        <a:pt x="1058" y="280"/>
                        <a:pt x="1026" y="219"/>
                        <a:pt x="965" y="191"/>
                      </a:cubicBezTo>
                      <a:cubicBezTo>
                        <a:pt x="937" y="178"/>
                        <a:pt x="908" y="170"/>
                        <a:pt x="877" y="171"/>
                      </a:cubicBezTo>
                      <a:cubicBezTo>
                        <a:pt x="853" y="171"/>
                        <a:pt x="830" y="177"/>
                        <a:pt x="808" y="187"/>
                      </a:cubicBezTo>
                      <a:cubicBezTo>
                        <a:pt x="791" y="195"/>
                        <a:pt x="776" y="190"/>
                        <a:pt x="767" y="174"/>
                      </a:cubicBezTo>
                      <a:cubicBezTo>
                        <a:pt x="735" y="116"/>
                        <a:pt x="687" y="80"/>
                        <a:pt x="623" y="65"/>
                      </a:cubicBezTo>
                      <a:cubicBezTo>
                        <a:pt x="591" y="57"/>
                        <a:pt x="558" y="57"/>
                        <a:pt x="525" y="65"/>
                      </a:cubicBezTo>
                      <a:cubicBezTo>
                        <a:pt x="508" y="70"/>
                        <a:pt x="493" y="63"/>
                        <a:pt x="488" y="47"/>
                      </a:cubicBezTo>
                      <a:cubicBezTo>
                        <a:pt x="482" y="32"/>
                        <a:pt x="490" y="15"/>
                        <a:pt x="507" y="10"/>
                      </a:cubicBezTo>
                      <a:cubicBezTo>
                        <a:pt x="538" y="2"/>
                        <a:pt x="570" y="0"/>
                        <a:pt x="602" y="3"/>
                      </a:cubicBezTo>
                      <a:cubicBezTo>
                        <a:pt x="650" y="7"/>
                        <a:pt x="694" y="23"/>
                        <a:pt x="734" y="51"/>
                      </a:cubicBezTo>
                      <a:cubicBezTo>
                        <a:pt x="761" y="70"/>
                        <a:pt x="784" y="94"/>
                        <a:pt x="802" y="121"/>
                      </a:cubicBezTo>
                      <a:cubicBezTo>
                        <a:pt x="803" y="122"/>
                        <a:pt x="804" y="123"/>
                        <a:pt x="805" y="125"/>
                      </a:cubicBezTo>
                      <a:cubicBezTo>
                        <a:pt x="805" y="125"/>
                        <a:pt x="806" y="125"/>
                        <a:pt x="805" y="124"/>
                      </a:cubicBezTo>
                      <a:cubicBezTo>
                        <a:pt x="822" y="121"/>
                        <a:pt x="838" y="117"/>
                        <a:pt x="854" y="114"/>
                      </a:cubicBezTo>
                      <a:cubicBezTo>
                        <a:pt x="889" y="110"/>
                        <a:pt x="922" y="114"/>
                        <a:pt x="955" y="124"/>
                      </a:cubicBezTo>
                      <a:cubicBezTo>
                        <a:pt x="1002" y="139"/>
                        <a:pt x="1041" y="164"/>
                        <a:pt x="1071" y="204"/>
                      </a:cubicBezTo>
                      <a:cubicBezTo>
                        <a:pt x="1093" y="233"/>
                        <a:pt x="1106" y="266"/>
                        <a:pt x="1112" y="302"/>
                      </a:cubicBezTo>
                      <a:cubicBezTo>
                        <a:pt x="1113" y="308"/>
                        <a:pt x="1114" y="313"/>
                        <a:pt x="1114" y="319"/>
                      </a:cubicBezTo>
                      <a:cubicBezTo>
                        <a:pt x="1114" y="324"/>
                        <a:pt x="1116" y="327"/>
                        <a:pt x="1121" y="330"/>
                      </a:cubicBezTo>
                      <a:cubicBezTo>
                        <a:pt x="1157" y="348"/>
                        <a:pt x="1187" y="374"/>
                        <a:pt x="1211" y="406"/>
                      </a:cubicBezTo>
                      <a:cubicBezTo>
                        <a:pt x="1231" y="433"/>
                        <a:pt x="1244" y="463"/>
                        <a:pt x="1252" y="495"/>
                      </a:cubicBezTo>
                      <a:close/>
                      <a:moveTo>
                        <a:pt x="710" y="1070"/>
                      </a:moveTo>
                      <a:cubicBezTo>
                        <a:pt x="722" y="1070"/>
                        <a:pt x="733" y="1070"/>
                        <a:pt x="744" y="1070"/>
                      </a:cubicBezTo>
                      <a:cubicBezTo>
                        <a:pt x="847" y="1070"/>
                        <a:pt x="950" y="1070"/>
                        <a:pt x="1053" y="1070"/>
                      </a:cubicBezTo>
                      <a:cubicBezTo>
                        <a:pt x="1088" y="1071"/>
                        <a:pt x="1115" y="1044"/>
                        <a:pt x="1115" y="1009"/>
                      </a:cubicBezTo>
                      <a:cubicBezTo>
                        <a:pt x="1114" y="953"/>
                        <a:pt x="1114" y="897"/>
                        <a:pt x="1114" y="841"/>
                      </a:cubicBezTo>
                      <a:cubicBezTo>
                        <a:pt x="1114" y="773"/>
                        <a:pt x="1114" y="705"/>
                        <a:pt x="1114" y="637"/>
                      </a:cubicBezTo>
                      <a:cubicBezTo>
                        <a:pt x="1114" y="605"/>
                        <a:pt x="1088" y="579"/>
                        <a:pt x="1058" y="579"/>
                      </a:cubicBezTo>
                      <a:cubicBezTo>
                        <a:pt x="1003" y="579"/>
                        <a:pt x="948" y="579"/>
                        <a:pt x="893" y="579"/>
                      </a:cubicBezTo>
                      <a:cubicBezTo>
                        <a:pt x="841" y="579"/>
                        <a:pt x="789" y="579"/>
                        <a:pt x="737" y="579"/>
                      </a:cubicBezTo>
                      <a:cubicBezTo>
                        <a:pt x="699" y="579"/>
                        <a:pt x="662" y="579"/>
                        <a:pt x="624" y="579"/>
                      </a:cubicBezTo>
                      <a:cubicBezTo>
                        <a:pt x="612" y="579"/>
                        <a:pt x="603" y="574"/>
                        <a:pt x="598" y="564"/>
                      </a:cubicBezTo>
                      <a:cubicBezTo>
                        <a:pt x="594" y="557"/>
                        <a:pt x="590" y="549"/>
                        <a:pt x="587" y="542"/>
                      </a:cubicBezTo>
                      <a:cubicBezTo>
                        <a:pt x="577" y="521"/>
                        <a:pt x="567" y="501"/>
                        <a:pt x="556" y="481"/>
                      </a:cubicBezTo>
                      <a:cubicBezTo>
                        <a:pt x="551" y="470"/>
                        <a:pt x="543" y="464"/>
                        <a:pt x="531" y="464"/>
                      </a:cubicBezTo>
                      <a:cubicBezTo>
                        <a:pt x="475" y="464"/>
                        <a:pt x="418" y="464"/>
                        <a:pt x="362" y="464"/>
                      </a:cubicBezTo>
                      <a:cubicBezTo>
                        <a:pt x="332" y="464"/>
                        <a:pt x="306" y="490"/>
                        <a:pt x="306" y="520"/>
                      </a:cubicBezTo>
                      <a:cubicBezTo>
                        <a:pt x="306" y="579"/>
                        <a:pt x="306" y="638"/>
                        <a:pt x="306" y="697"/>
                      </a:cubicBezTo>
                      <a:cubicBezTo>
                        <a:pt x="306" y="797"/>
                        <a:pt x="306" y="896"/>
                        <a:pt x="306" y="996"/>
                      </a:cubicBezTo>
                      <a:cubicBezTo>
                        <a:pt x="306" y="1004"/>
                        <a:pt x="305" y="1013"/>
                        <a:pt x="306" y="1021"/>
                      </a:cubicBezTo>
                      <a:cubicBezTo>
                        <a:pt x="312" y="1053"/>
                        <a:pt x="338" y="1070"/>
                        <a:pt x="363" y="1070"/>
                      </a:cubicBezTo>
                      <a:cubicBezTo>
                        <a:pt x="378" y="1070"/>
                        <a:pt x="393" y="1070"/>
                        <a:pt x="409" y="1070"/>
                      </a:cubicBezTo>
                      <a:cubicBezTo>
                        <a:pt x="509" y="1070"/>
                        <a:pt x="610" y="1070"/>
                        <a:pt x="710" y="107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7">
                  <a:extLst>
                    <a:ext uri="{FF2B5EF4-FFF2-40B4-BE49-F238E27FC236}">
                      <a16:creationId xmlns:a16="http://schemas.microsoft.com/office/drawing/2014/main" id="{DEF352CF-771D-4C72-A4BC-A0DCC1FD31D5}"/>
                    </a:ext>
                  </a:extLst>
                </p:cNvPr>
                <p:cNvSpPr>
                  <a:spLocks/>
                </p:cNvSpPr>
                <p:nvPr/>
              </p:nvSpPr>
              <p:spPr bwMode="auto">
                <a:xfrm>
                  <a:off x="4735513" y="4168776"/>
                  <a:ext cx="369888" cy="184150"/>
                </a:xfrm>
                <a:custGeom>
                  <a:avLst/>
                  <a:gdLst>
                    <a:gd name="T0" fmla="*/ 57 w 116"/>
                    <a:gd name="T1" fmla="*/ 0 h 58"/>
                    <a:gd name="T2" fmla="*/ 86 w 116"/>
                    <a:gd name="T3" fmla="*/ 0 h 58"/>
                    <a:gd name="T4" fmla="*/ 115 w 116"/>
                    <a:gd name="T5" fmla="*/ 27 h 58"/>
                    <a:gd name="T6" fmla="*/ 88 w 116"/>
                    <a:gd name="T7" fmla="*/ 58 h 58"/>
                    <a:gd name="T8" fmla="*/ 28 w 116"/>
                    <a:gd name="T9" fmla="*/ 58 h 58"/>
                    <a:gd name="T10" fmla="*/ 0 w 116"/>
                    <a:gd name="T11" fmla="*/ 27 h 58"/>
                    <a:gd name="T12" fmla="*/ 29 w 116"/>
                    <a:gd name="T13" fmla="*/ 0 h 58"/>
                    <a:gd name="T14" fmla="*/ 57 w 116"/>
                    <a:gd name="T15" fmla="*/ 0 h 58"/>
                    <a:gd name="T16" fmla="*/ 57 w 116"/>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58">
                      <a:moveTo>
                        <a:pt x="57" y="0"/>
                      </a:moveTo>
                      <a:cubicBezTo>
                        <a:pt x="67" y="0"/>
                        <a:pt x="76" y="0"/>
                        <a:pt x="86" y="0"/>
                      </a:cubicBezTo>
                      <a:cubicBezTo>
                        <a:pt x="102" y="0"/>
                        <a:pt x="115" y="11"/>
                        <a:pt x="115" y="27"/>
                      </a:cubicBezTo>
                      <a:cubicBezTo>
                        <a:pt x="116" y="44"/>
                        <a:pt x="104" y="57"/>
                        <a:pt x="88" y="58"/>
                      </a:cubicBezTo>
                      <a:cubicBezTo>
                        <a:pt x="68" y="58"/>
                        <a:pt x="48" y="58"/>
                        <a:pt x="28" y="58"/>
                      </a:cubicBezTo>
                      <a:cubicBezTo>
                        <a:pt x="11" y="57"/>
                        <a:pt x="0" y="44"/>
                        <a:pt x="0" y="27"/>
                      </a:cubicBezTo>
                      <a:cubicBezTo>
                        <a:pt x="0" y="12"/>
                        <a:pt x="13" y="0"/>
                        <a:pt x="29" y="0"/>
                      </a:cubicBezTo>
                      <a:cubicBezTo>
                        <a:pt x="38" y="0"/>
                        <a:pt x="48" y="0"/>
                        <a:pt x="57" y="0"/>
                      </a:cubicBezTo>
                      <a:cubicBezTo>
                        <a:pt x="57" y="0"/>
                        <a:pt x="57" y="0"/>
                        <a:pt x="5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8">
                  <a:extLst>
                    <a:ext uri="{FF2B5EF4-FFF2-40B4-BE49-F238E27FC236}">
                      <a16:creationId xmlns:a16="http://schemas.microsoft.com/office/drawing/2014/main" id="{6DB994E2-3A9B-4121-878E-360B2A0AE7A1}"/>
                    </a:ext>
                  </a:extLst>
                </p:cNvPr>
                <p:cNvSpPr>
                  <a:spLocks/>
                </p:cNvSpPr>
                <p:nvPr/>
              </p:nvSpPr>
              <p:spPr bwMode="auto">
                <a:xfrm>
                  <a:off x="679450" y="4168776"/>
                  <a:ext cx="373063" cy="184150"/>
                </a:xfrm>
                <a:custGeom>
                  <a:avLst/>
                  <a:gdLst>
                    <a:gd name="T0" fmla="*/ 59 w 117"/>
                    <a:gd name="T1" fmla="*/ 0 h 58"/>
                    <a:gd name="T2" fmla="*/ 86 w 117"/>
                    <a:gd name="T3" fmla="*/ 0 h 58"/>
                    <a:gd name="T4" fmla="*/ 116 w 117"/>
                    <a:gd name="T5" fmla="*/ 27 h 58"/>
                    <a:gd name="T6" fmla="*/ 89 w 117"/>
                    <a:gd name="T7" fmla="*/ 58 h 58"/>
                    <a:gd name="T8" fmla="*/ 28 w 117"/>
                    <a:gd name="T9" fmla="*/ 58 h 58"/>
                    <a:gd name="T10" fmla="*/ 1 w 117"/>
                    <a:gd name="T11" fmla="*/ 28 h 58"/>
                    <a:gd name="T12" fmla="*/ 30 w 117"/>
                    <a:gd name="T13" fmla="*/ 0 h 58"/>
                    <a:gd name="T14" fmla="*/ 59 w 117"/>
                    <a:gd name="T15" fmla="*/ 0 h 58"/>
                    <a:gd name="T16" fmla="*/ 59 w 117"/>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58">
                      <a:moveTo>
                        <a:pt x="59" y="0"/>
                      </a:moveTo>
                      <a:cubicBezTo>
                        <a:pt x="68" y="0"/>
                        <a:pt x="77" y="0"/>
                        <a:pt x="86" y="0"/>
                      </a:cubicBezTo>
                      <a:cubicBezTo>
                        <a:pt x="103" y="0"/>
                        <a:pt x="116" y="11"/>
                        <a:pt x="116" y="27"/>
                      </a:cubicBezTo>
                      <a:cubicBezTo>
                        <a:pt x="117" y="44"/>
                        <a:pt x="105" y="57"/>
                        <a:pt x="89" y="58"/>
                      </a:cubicBezTo>
                      <a:cubicBezTo>
                        <a:pt x="69" y="58"/>
                        <a:pt x="48" y="58"/>
                        <a:pt x="28" y="58"/>
                      </a:cubicBezTo>
                      <a:cubicBezTo>
                        <a:pt x="13" y="57"/>
                        <a:pt x="0" y="43"/>
                        <a:pt x="1" y="28"/>
                      </a:cubicBezTo>
                      <a:cubicBezTo>
                        <a:pt x="1" y="12"/>
                        <a:pt x="14" y="0"/>
                        <a:pt x="30" y="0"/>
                      </a:cubicBezTo>
                      <a:cubicBezTo>
                        <a:pt x="39" y="0"/>
                        <a:pt x="49" y="0"/>
                        <a:pt x="59" y="0"/>
                      </a:cubicBezTo>
                      <a:cubicBezTo>
                        <a:pt x="59" y="0"/>
                        <a:pt x="59" y="0"/>
                        <a:pt x="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9">
                  <a:extLst>
                    <a:ext uri="{FF2B5EF4-FFF2-40B4-BE49-F238E27FC236}">
                      <a16:creationId xmlns:a16="http://schemas.microsoft.com/office/drawing/2014/main" id="{705466AF-6B8A-4B14-84C2-3C74E15C8508}"/>
                    </a:ext>
                  </a:extLst>
                </p:cNvPr>
                <p:cNvSpPr>
                  <a:spLocks/>
                </p:cNvSpPr>
                <p:nvPr/>
              </p:nvSpPr>
              <p:spPr bwMode="auto">
                <a:xfrm>
                  <a:off x="4365625" y="4168776"/>
                  <a:ext cx="185738" cy="184150"/>
                </a:xfrm>
                <a:custGeom>
                  <a:avLst/>
                  <a:gdLst>
                    <a:gd name="T0" fmla="*/ 30 w 58"/>
                    <a:gd name="T1" fmla="*/ 0 h 58"/>
                    <a:gd name="T2" fmla="*/ 58 w 58"/>
                    <a:gd name="T3" fmla="*/ 30 h 58"/>
                    <a:gd name="T4" fmla="*/ 29 w 58"/>
                    <a:gd name="T5" fmla="*/ 58 h 58"/>
                    <a:gd name="T6" fmla="*/ 0 w 58"/>
                    <a:gd name="T7" fmla="*/ 28 h 58"/>
                    <a:gd name="T8" fmla="*/ 30 w 58"/>
                    <a:gd name="T9" fmla="*/ 0 h 58"/>
                  </a:gdLst>
                  <a:ahLst/>
                  <a:cxnLst>
                    <a:cxn ang="0">
                      <a:pos x="T0" y="T1"/>
                    </a:cxn>
                    <a:cxn ang="0">
                      <a:pos x="T2" y="T3"/>
                    </a:cxn>
                    <a:cxn ang="0">
                      <a:pos x="T4" y="T5"/>
                    </a:cxn>
                    <a:cxn ang="0">
                      <a:pos x="T6" y="T7"/>
                    </a:cxn>
                    <a:cxn ang="0">
                      <a:pos x="T8" y="T9"/>
                    </a:cxn>
                  </a:cxnLst>
                  <a:rect l="0" t="0" r="r" b="b"/>
                  <a:pathLst>
                    <a:path w="58" h="58">
                      <a:moveTo>
                        <a:pt x="30" y="0"/>
                      </a:moveTo>
                      <a:cubicBezTo>
                        <a:pt x="46" y="0"/>
                        <a:pt x="58" y="13"/>
                        <a:pt x="58" y="30"/>
                      </a:cubicBezTo>
                      <a:cubicBezTo>
                        <a:pt x="58" y="45"/>
                        <a:pt x="45" y="58"/>
                        <a:pt x="29" y="58"/>
                      </a:cubicBezTo>
                      <a:cubicBezTo>
                        <a:pt x="13" y="58"/>
                        <a:pt x="0" y="44"/>
                        <a:pt x="0" y="28"/>
                      </a:cubicBezTo>
                      <a:cubicBezTo>
                        <a:pt x="0" y="12"/>
                        <a:pt x="14" y="0"/>
                        <a:pt x="3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0">
                  <a:extLst>
                    <a:ext uri="{FF2B5EF4-FFF2-40B4-BE49-F238E27FC236}">
                      <a16:creationId xmlns:a16="http://schemas.microsoft.com/office/drawing/2014/main" id="{2051A23D-861B-4BC1-A8C4-BDD61586E0F6}"/>
                    </a:ext>
                  </a:extLst>
                </p:cNvPr>
                <p:cNvSpPr>
                  <a:spLocks/>
                </p:cNvSpPr>
                <p:nvPr/>
              </p:nvSpPr>
              <p:spPr bwMode="auto">
                <a:xfrm>
                  <a:off x="1235075" y="4168776"/>
                  <a:ext cx="184150" cy="184150"/>
                </a:xfrm>
                <a:custGeom>
                  <a:avLst/>
                  <a:gdLst>
                    <a:gd name="T0" fmla="*/ 29 w 58"/>
                    <a:gd name="T1" fmla="*/ 0 h 58"/>
                    <a:gd name="T2" fmla="*/ 58 w 58"/>
                    <a:gd name="T3" fmla="*/ 28 h 58"/>
                    <a:gd name="T4" fmla="*/ 29 w 58"/>
                    <a:gd name="T5" fmla="*/ 58 h 58"/>
                    <a:gd name="T6" fmla="*/ 0 w 58"/>
                    <a:gd name="T7" fmla="*/ 29 h 58"/>
                    <a:gd name="T8" fmla="*/ 29 w 58"/>
                    <a:gd name="T9" fmla="*/ 0 h 58"/>
                  </a:gdLst>
                  <a:ahLst/>
                  <a:cxnLst>
                    <a:cxn ang="0">
                      <a:pos x="T0" y="T1"/>
                    </a:cxn>
                    <a:cxn ang="0">
                      <a:pos x="T2" y="T3"/>
                    </a:cxn>
                    <a:cxn ang="0">
                      <a:pos x="T4" y="T5"/>
                    </a:cxn>
                    <a:cxn ang="0">
                      <a:pos x="T6" y="T7"/>
                    </a:cxn>
                    <a:cxn ang="0">
                      <a:pos x="T8" y="T9"/>
                    </a:cxn>
                  </a:cxnLst>
                  <a:rect l="0" t="0" r="r" b="b"/>
                  <a:pathLst>
                    <a:path w="58" h="58">
                      <a:moveTo>
                        <a:pt x="29" y="0"/>
                      </a:moveTo>
                      <a:cubicBezTo>
                        <a:pt x="45" y="0"/>
                        <a:pt x="58" y="13"/>
                        <a:pt x="58" y="28"/>
                      </a:cubicBezTo>
                      <a:cubicBezTo>
                        <a:pt x="58" y="44"/>
                        <a:pt x="45" y="58"/>
                        <a:pt x="29" y="58"/>
                      </a:cubicBezTo>
                      <a:cubicBezTo>
                        <a:pt x="13" y="58"/>
                        <a:pt x="0" y="44"/>
                        <a:pt x="0" y="29"/>
                      </a:cubicBezTo>
                      <a:cubicBezTo>
                        <a:pt x="0" y="12"/>
                        <a:pt x="13" y="0"/>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1">
                  <a:extLst>
                    <a:ext uri="{FF2B5EF4-FFF2-40B4-BE49-F238E27FC236}">
                      <a16:creationId xmlns:a16="http://schemas.microsoft.com/office/drawing/2014/main" id="{8ED55583-CA5C-4B77-A42D-AC7FE8D08124}"/>
                    </a:ext>
                  </a:extLst>
                </p:cNvPr>
                <p:cNvSpPr>
                  <a:spLocks/>
                </p:cNvSpPr>
                <p:nvPr/>
              </p:nvSpPr>
              <p:spPr bwMode="auto">
                <a:xfrm>
                  <a:off x="1855788" y="498476"/>
                  <a:ext cx="185738" cy="184150"/>
                </a:xfrm>
                <a:custGeom>
                  <a:avLst/>
                  <a:gdLst>
                    <a:gd name="T0" fmla="*/ 58 w 58"/>
                    <a:gd name="T1" fmla="*/ 28 h 58"/>
                    <a:gd name="T2" fmla="*/ 29 w 58"/>
                    <a:gd name="T3" fmla="*/ 58 h 58"/>
                    <a:gd name="T4" fmla="*/ 0 w 58"/>
                    <a:gd name="T5" fmla="*/ 28 h 58"/>
                    <a:gd name="T6" fmla="*/ 28 w 58"/>
                    <a:gd name="T7" fmla="*/ 0 h 58"/>
                    <a:gd name="T8" fmla="*/ 58 w 58"/>
                    <a:gd name="T9" fmla="*/ 28 h 58"/>
                  </a:gdLst>
                  <a:ahLst/>
                  <a:cxnLst>
                    <a:cxn ang="0">
                      <a:pos x="T0" y="T1"/>
                    </a:cxn>
                    <a:cxn ang="0">
                      <a:pos x="T2" y="T3"/>
                    </a:cxn>
                    <a:cxn ang="0">
                      <a:pos x="T4" y="T5"/>
                    </a:cxn>
                    <a:cxn ang="0">
                      <a:pos x="T6" y="T7"/>
                    </a:cxn>
                    <a:cxn ang="0">
                      <a:pos x="T8" y="T9"/>
                    </a:cxn>
                  </a:cxnLst>
                  <a:rect l="0" t="0" r="r" b="b"/>
                  <a:pathLst>
                    <a:path w="58" h="58">
                      <a:moveTo>
                        <a:pt x="58" y="28"/>
                      </a:moveTo>
                      <a:cubicBezTo>
                        <a:pt x="58" y="44"/>
                        <a:pt x="45" y="57"/>
                        <a:pt x="29" y="58"/>
                      </a:cubicBezTo>
                      <a:cubicBezTo>
                        <a:pt x="13" y="58"/>
                        <a:pt x="0" y="44"/>
                        <a:pt x="0" y="28"/>
                      </a:cubicBezTo>
                      <a:cubicBezTo>
                        <a:pt x="0" y="13"/>
                        <a:pt x="12" y="0"/>
                        <a:pt x="28" y="0"/>
                      </a:cubicBezTo>
                      <a:cubicBezTo>
                        <a:pt x="45" y="0"/>
                        <a:pt x="58" y="12"/>
                        <a:pt x="58"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2">
                  <a:extLst>
                    <a:ext uri="{FF2B5EF4-FFF2-40B4-BE49-F238E27FC236}">
                      <a16:creationId xmlns:a16="http://schemas.microsoft.com/office/drawing/2014/main" id="{1F859654-D4D6-413E-B494-FDF2C8D26033}"/>
                    </a:ext>
                  </a:extLst>
                </p:cNvPr>
                <p:cNvSpPr>
                  <a:spLocks/>
                </p:cNvSpPr>
                <p:nvPr/>
              </p:nvSpPr>
              <p:spPr bwMode="auto">
                <a:xfrm>
                  <a:off x="4875213" y="5389563"/>
                  <a:ext cx="6350" cy="34925"/>
                </a:xfrm>
                <a:custGeom>
                  <a:avLst/>
                  <a:gdLst>
                    <a:gd name="T0" fmla="*/ 2 w 2"/>
                    <a:gd name="T1" fmla="*/ 0 h 11"/>
                    <a:gd name="T2" fmla="*/ 2 w 2"/>
                    <a:gd name="T3" fmla="*/ 11 h 11"/>
                    <a:gd name="T4" fmla="*/ 1 w 2"/>
                    <a:gd name="T5" fmla="*/ 11 h 11"/>
                    <a:gd name="T6" fmla="*/ 0 w 2"/>
                    <a:gd name="T7" fmla="*/ 0 h 11"/>
                    <a:gd name="T8" fmla="*/ 2 w 2"/>
                    <a:gd name="T9" fmla="*/ 0 h 11"/>
                  </a:gdLst>
                  <a:ahLst/>
                  <a:cxnLst>
                    <a:cxn ang="0">
                      <a:pos x="T0" y="T1"/>
                    </a:cxn>
                    <a:cxn ang="0">
                      <a:pos x="T2" y="T3"/>
                    </a:cxn>
                    <a:cxn ang="0">
                      <a:pos x="T4" y="T5"/>
                    </a:cxn>
                    <a:cxn ang="0">
                      <a:pos x="T6" y="T7"/>
                    </a:cxn>
                    <a:cxn ang="0">
                      <a:pos x="T8" y="T9"/>
                    </a:cxn>
                  </a:cxnLst>
                  <a:rect l="0" t="0" r="r" b="b"/>
                  <a:pathLst>
                    <a:path w="2" h="11">
                      <a:moveTo>
                        <a:pt x="2" y="0"/>
                      </a:moveTo>
                      <a:cubicBezTo>
                        <a:pt x="2" y="4"/>
                        <a:pt x="2" y="7"/>
                        <a:pt x="2" y="11"/>
                      </a:cubicBezTo>
                      <a:cubicBezTo>
                        <a:pt x="1" y="11"/>
                        <a:pt x="1" y="11"/>
                        <a:pt x="1" y="11"/>
                      </a:cubicBezTo>
                      <a:cubicBezTo>
                        <a:pt x="1" y="7"/>
                        <a:pt x="0" y="4"/>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13">
                  <a:extLst>
                    <a:ext uri="{FF2B5EF4-FFF2-40B4-BE49-F238E27FC236}">
                      <a16:creationId xmlns:a16="http://schemas.microsoft.com/office/drawing/2014/main" id="{1BABC38D-DED4-4A89-94D4-D403B89D544C}"/>
                    </a:ext>
                  </a:extLst>
                </p:cNvPr>
                <p:cNvSpPr>
                  <a:spLocks/>
                </p:cNvSpPr>
                <p:nvPr/>
              </p:nvSpPr>
              <p:spPr bwMode="auto">
                <a:xfrm>
                  <a:off x="877888" y="5386388"/>
                  <a:ext cx="3175" cy="53975"/>
                </a:xfrm>
                <a:custGeom>
                  <a:avLst/>
                  <a:gdLst>
                    <a:gd name="T0" fmla="*/ 1 w 1"/>
                    <a:gd name="T1" fmla="*/ 0 h 17"/>
                    <a:gd name="T2" fmla="*/ 0 w 1"/>
                    <a:gd name="T3" fmla="*/ 17 h 17"/>
                    <a:gd name="T4" fmla="*/ 0 w 1"/>
                    <a:gd name="T5" fmla="*/ 17 h 17"/>
                    <a:gd name="T6" fmla="*/ 0 w 1"/>
                    <a:gd name="T7" fmla="*/ 0 h 17"/>
                    <a:gd name="T8" fmla="*/ 1 w 1"/>
                    <a:gd name="T9" fmla="*/ 0 h 17"/>
                  </a:gdLst>
                  <a:ahLst/>
                  <a:cxnLst>
                    <a:cxn ang="0">
                      <a:pos x="T0" y="T1"/>
                    </a:cxn>
                    <a:cxn ang="0">
                      <a:pos x="T2" y="T3"/>
                    </a:cxn>
                    <a:cxn ang="0">
                      <a:pos x="T4" y="T5"/>
                    </a:cxn>
                    <a:cxn ang="0">
                      <a:pos x="T6" y="T7"/>
                    </a:cxn>
                    <a:cxn ang="0">
                      <a:pos x="T8" y="T9"/>
                    </a:cxn>
                  </a:cxnLst>
                  <a:rect l="0" t="0" r="r" b="b"/>
                  <a:pathLst>
                    <a:path w="1" h="17">
                      <a:moveTo>
                        <a:pt x="1" y="0"/>
                      </a:moveTo>
                      <a:cubicBezTo>
                        <a:pt x="0" y="6"/>
                        <a:pt x="0" y="11"/>
                        <a:pt x="0" y="17"/>
                      </a:cubicBezTo>
                      <a:cubicBezTo>
                        <a:pt x="0" y="17"/>
                        <a:pt x="0" y="17"/>
                        <a:pt x="0" y="17"/>
                      </a:cubicBezTo>
                      <a:cubicBezTo>
                        <a:pt x="0" y="11"/>
                        <a:pt x="0" y="5"/>
                        <a:pt x="0" y="0"/>
                      </a:cubicBezTo>
                      <a:cubicBezTo>
                        <a:pt x="0" y="0"/>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14">
                  <a:extLst>
                    <a:ext uri="{FF2B5EF4-FFF2-40B4-BE49-F238E27FC236}">
                      <a16:creationId xmlns:a16="http://schemas.microsoft.com/office/drawing/2014/main" id="{75495FF1-895C-4CD5-8329-33CA4FB85F93}"/>
                    </a:ext>
                  </a:extLst>
                </p:cNvPr>
                <p:cNvSpPr>
                  <a:spLocks/>
                </p:cNvSpPr>
                <p:nvPr/>
              </p:nvSpPr>
              <p:spPr bwMode="auto">
                <a:xfrm>
                  <a:off x="2516188" y="2511426"/>
                  <a:ext cx="746125" cy="742950"/>
                </a:xfrm>
                <a:custGeom>
                  <a:avLst/>
                  <a:gdLst>
                    <a:gd name="T0" fmla="*/ 89 w 234"/>
                    <a:gd name="T1" fmla="*/ 86 h 233"/>
                    <a:gd name="T2" fmla="*/ 89 w 234"/>
                    <a:gd name="T3" fmla="*/ 80 h 233"/>
                    <a:gd name="T4" fmla="*/ 89 w 234"/>
                    <a:gd name="T5" fmla="*/ 28 h 233"/>
                    <a:gd name="T6" fmla="*/ 118 w 234"/>
                    <a:gd name="T7" fmla="*/ 0 h 233"/>
                    <a:gd name="T8" fmla="*/ 147 w 234"/>
                    <a:gd name="T9" fmla="*/ 29 h 233"/>
                    <a:gd name="T10" fmla="*/ 147 w 234"/>
                    <a:gd name="T11" fmla="*/ 80 h 233"/>
                    <a:gd name="T12" fmla="*/ 147 w 234"/>
                    <a:gd name="T13" fmla="*/ 86 h 233"/>
                    <a:gd name="T14" fmla="*/ 162 w 234"/>
                    <a:gd name="T15" fmla="*/ 86 h 233"/>
                    <a:gd name="T16" fmla="*/ 202 w 234"/>
                    <a:gd name="T17" fmla="*/ 86 h 233"/>
                    <a:gd name="T18" fmla="*/ 234 w 234"/>
                    <a:gd name="T19" fmla="*/ 116 h 233"/>
                    <a:gd name="T20" fmla="*/ 203 w 234"/>
                    <a:gd name="T21" fmla="*/ 144 h 233"/>
                    <a:gd name="T22" fmla="*/ 149 w 234"/>
                    <a:gd name="T23" fmla="*/ 144 h 233"/>
                    <a:gd name="T24" fmla="*/ 147 w 234"/>
                    <a:gd name="T25" fmla="*/ 145 h 233"/>
                    <a:gd name="T26" fmla="*/ 147 w 234"/>
                    <a:gd name="T27" fmla="*/ 150 h 233"/>
                    <a:gd name="T28" fmla="*/ 147 w 234"/>
                    <a:gd name="T29" fmla="*/ 202 h 233"/>
                    <a:gd name="T30" fmla="*/ 124 w 234"/>
                    <a:gd name="T31" fmla="*/ 230 h 233"/>
                    <a:gd name="T32" fmla="*/ 92 w 234"/>
                    <a:gd name="T33" fmla="*/ 214 h 233"/>
                    <a:gd name="T34" fmla="*/ 89 w 234"/>
                    <a:gd name="T35" fmla="*/ 201 h 233"/>
                    <a:gd name="T36" fmla="*/ 89 w 234"/>
                    <a:gd name="T37" fmla="*/ 144 h 233"/>
                    <a:gd name="T38" fmla="*/ 83 w 234"/>
                    <a:gd name="T39" fmla="*/ 144 h 233"/>
                    <a:gd name="T40" fmla="*/ 32 w 234"/>
                    <a:gd name="T41" fmla="*/ 144 h 233"/>
                    <a:gd name="T42" fmla="*/ 4 w 234"/>
                    <a:gd name="T43" fmla="*/ 123 h 233"/>
                    <a:gd name="T44" fmla="*/ 15 w 234"/>
                    <a:gd name="T45" fmla="*/ 92 h 233"/>
                    <a:gd name="T46" fmla="*/ 32 w 234"/>
                    <a:gd name="T47" fmla="*/ 86 h 233"/>
                    <a:gd name="T48" fmla="*/ 83 w 234"/>
                    <a:gd name="T49" fmla="*/ 86 h 233"/>
                    <a:gd name="T50" fmla="*/ 89 w 234"/>
                    <a:gd name="T51" fmla="*/ 8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4" h="233">
                      <a:moveTo>
                        <a:pt x="89" y="86"/>
                      </a:moveTo>
                      <a:cubicBezTo>
                        <a:pt x="89" y="84"/>
                        <a:pt x="89" y="82"/>
                        <a:pt x="89" y="80"/>
                      </a:cubicBezTo>
                      <a:cubicBezTo>
                        <a:pt x="89" y="63"/>
                        <a:pt x="89" y="46"/>
                        <a:pt x="89" y="28"/>
                      </a:cubicBezTo>
                      <a:cubicBezTo>
                        <a:pt x="89" y="12"/>
                        <a:pt x="102" y="0"/>
                        <a:pt x="118" y="0"/>
                      </a:cubicBezTo>
                      <a:cubicBezTo>
                        <a:pt x="134" y="0"/>
                        <a:pt x="147" y="12"/>
                        <a:pt x="147" y="29"/>
                      </a:cubicBezTo>
                      <a:cubicBezTo>
                        <a:pt x="147" y="46"/>
                        <a:pt x="147" y="63"/>
                        <a:pt x="147" y="80"/>
                      </a:cubicBezTo>
                      <a:cubicBezTo>
                        <a:pt x="147" y="82"/>
                        <a:pt x="147" y="84"/>
                        <a:pt x="147" y="86"/>
                      </a:cubicBezTo>
                      <a:cubicBezTo>
                        <a:pt x="152" y="86"/>
                        <a:pt x="157" y="86"/>
                        <a:pt x="162" y="86"/>
                      </a:cubicBezTo>
                      <a:cubicBezTo>
                        <a:pt x="175" y="86"/>
                        <a:pt x="189" y="87"/>
                        <a:pt x="202" y="86"/>
                      </a:cubicBezTo>
                      <a:cubicBezTo>
                        <a:pt x="219" y="85"/>
                        <a:pt x="233" y="97"/>
                        <a:pt x="234" y="116"/>
                      </a:cubicBezTo>
                      <a:cubicBezTo>
                        <a:pt x="234" y="132"/>
                        <a:pt x="221" y="144"/>
                        <a:pt x="203" y="144"/>
                      </a:cubicBezTo>
                      <a:cubicBezTo>
                        <a:pt x="185" y="145"/>
                        <a:pt x="167" y="144"/>
                        <a:pt x="149" y="144"/>
                      </a:cubicBezTo>
                      <a:cubicBezTo>
                        <a:pt x="149" y="144"/>
                        <a:pt x="148" y="145"/>
                        <a:pt x="147" y="145"/>
                      </a:cubicBezTo>
                      <a:cubicBezTo>
                        <a:pt x="147" y="147"/>
                        <a:pt x="147" y="148"/>
                        <a:pt x="147" y="150"/>
                      </a:cubicBezTo>
                      <a:cubicBezTo>
                        <a:pt x="147" y="167"/>
                        <a:pt x="147" y="185"/>
                        <a:pt x="147" y="202"/>
                      </a:cubicBezTo>
                      <a:cubicBezTo>
                        <a:pt x="147" y="216"/>
                        <a:pt x="138" y="227"/>
                        <a:pt x="124" y="230"/>
                      </a:cubicBezTo>
                      <a:cubicBezTo>
                        <a:pt x="111" y="233"/>
                        <a:pt x="98" y="227"/>
                        <a:pt x="92" y="214"/>
                      </a:cubicBezTo>
                      <a:cubicBezTo>
                        <a:pt x="90" y="210"/>
                        <a:pt x="89" y="206"/>
                        <a:pt x="89" y="201"/>
                      </a:cubicBezTo>
                      <a:cubicBezTo>
                        <a:pt x="89" y="182"/>
                        <a:pt x="89" y="164"/>
                        <a:pt x="89" y="144"/>
                      </a:cubicBezTo>
                      <a:cubicBezTo>
                        <a:pt x="87" y="144"/>
                        <a:pt x="85" y="144"/>
                        <a:pt x="83" y="144"/>
                      </a:cubicBezTo>
                      <a:cubicBezTo>
                        <a:pt x="66" y="144"/>
                        <a:pt x="49" y="145"/>
                        <a:pt x="32" y="144"/>
                      </a:cubicBezTo>
                      <a:cubicBezTo>
                        <a:pt x="18" y="144"/>
                        <a:pt x="7" y="136"/>
                        <a:pt x="4" y="123"/>
                      </a:cubicBezTo>
                      <a:cubicBezTo>
                        <a:pt x="0" y="112"/>
                        <a:pt x="4" y="99"/>
                        <a:pt x="15" y="92"/>
                      </a:cubicBezTo>
                      <a:cubicBezTo>
                        <a:pt x="20" y="88"/>
                        <a:pt x="26" y="86"/>
                        <a:pt x="32" y="86"/>
                      </a:cubicBezTo>
                      <a:cubicBezTo>
                        <a:pt x="49" y="87"/>
                        <a:pt x="66" y="86"/>
                        <a:pt x="83" y="86"/>
                      </a:cubicBezTo>
                      <a:cubicBezTo>
                        <a:pt x="85" y="86"/>
                        <a:pt x="87" y="86"/>
                        <a:pt x="89"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5">
                  <a:extLst>
                    <a:ext uri="{FF2B5EF4-FFF2-40B4-BE49-F238E27FC236}">
                      <a16:creationId xmlns:a16="http://schemas.microsoft.com/office/drawing/2014/main" id="{CA4C8AB1-7A9C-41B3-8347-5AC72EA682DB}"/>
                    </a:ext>
                  </a:extLst>
                </p:cNvPr>
                <p:cNvSpPr>
                  <a:spLocks/>
                </p:cNvSpPr>
                <p:nvPr/>
              </p:nvSpPr>
              <p:spPr bwMode="auto">
                <a:xfrm>
                  <a:off x="1785938" y="1957388"/>
                  <a:ext cx="185738" cy="184150"/>
                </a:xfrm>
                <a:custGeom>
                  <a:avLst/>
                  <a:gdLst>
                    <a:gd name="T0" fmla="*/ 58 w 58"/>
                    <a:gd name="T1" fmla="*/ 30 h 58"/>
                    <a:gd name="T2" fmla="*/ 30 w 58"/>
                    <a:gd name="T3" fmla="*/ 58 h 58"/>
                    <a:gd name="T4" fmla="*/ 0 w 58"/>
                    <a:gd name="T5" fmla="*/ 29 h 58"/>
                    <a:gd name="T6" fmla="*/ 30 w 58"/>
                    <a:gd name="T7" fmla="*/ 0 h 58"/>
                    <a:gd name="T8" fmla="*/ 58 w 58"/>
                    <a:gd name="T9" fmla="*/ 30 h 58"/>
                  </a:gdLst>
                  <a:ahLst/>
                  <a:cxnLst>
                    <a:cxn ang="0">
                      <a:pos x="T0" y="T1"/>
                    </a:cxn>
                    <a:cxn ang="0">
                      <a:pos x="T2" y="T3"/>
                    </a:cxn>
                    <a:cxn ang="0">
                      <a:pos x="T4" y="T5"/>
                    </a:cxn>
                    <a:cxn ang="0">
                      <a:pos x="T6" y="T7"/>
                    </a:cxn>
                    <a:cxn ang="0">
                      <a:pos x="T8" y="T9"/>
                    </a:cxn>
                  </a:cxnLst>
                  <a:rect l="0" t="0" r="r" b="b"/>
                  <a:pathLst>
                    <a:path w="58" h="58">
                      <a:moveTo>
                        <a:pt x="58" y="30"/>
                      </a:moveTo>
                      <a:cubicBezTo>
                        <a:pt x="58" y="45"/>
                        <a:pt x="45" y="58"/>
                        <a:pt x="30" y="58"/>
                      </a:cubicBezTo>
                      <a:cubicBezTo>
                        <a:pt x="13" y="58"/>
                        <a:pt x="0" y="45"/>
                        <a:pt x="0" y="29"/>
                      </a:cubicBezTo>
                      <a:cubicBezTo>
                        <a:pt x="0" y="13"/>
                        <a:pt x="14" y="0"/>
                        <a:pt x="30" y="0"/>
                      </a:cubicBezTo>
                      <a:cubicBezTo>
                        <a:pt x="46" y="1"/>
                        <a:pt x="58" y="13"/>
                        <a:pt x="58" y="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6">
                  <a:extLst>
                    <a:ext uri="{FF2B5EF4-FFF2-40B4-BE49-F238E27FC236}">
                      <a16:creationId xmlns:a16="http://schemas.microsoft.com/office/drawing/2014/main" id="{4B1E9545-216A-46D2-8BF6-A1BA0B084E40}"/>
                    </a:ext>
                  </a:extLst>
                </p:cNvPr>
                <p:cNvSpPr>
                  <a:spLocks/>
                </p:cNvSpPr>
                <p:nvPr/>
              </p:nvSpPr>
              <p:spPr bwMode="auto">
                <a:xfrm>
                  <a:off x="2155825" y="1957388"/>
                  <a:ext cx="185738" cy="184150"/>
                </a:xfrm>
                <a:custGeom>
                  <a:avLst/>
                  <a:gdLst>
                    <a:gd name="T0" fmla="*/ 0 w 58"/>
                    <a:gd name="T1" fmla="*/ 29 h 58"/>
                    <a:gd name="T2" fmla="*/ 29 w 58"/>
                    <a:gd name="T3" fmla="*/ 0 h 58"/>
                    <a:gd name="T4" fmla="*/ 58 w 58"/>
                    <a:gd name="T5" fmla="*/ 29 h 58"/>
                    <a:gd name="T6" fmla="*/ 29 w 58"/>
                    <a:gd name="T7" fmla="*/ 58 h 58"/>
                    <a:gd name="T8" fmla="*/ 0 w 58"/>
                    <a:gd name="T9" fmla="*/ 29 h 58"/>
                  </a:gdLst>
                  <a:ahLst/>
                  <a:cxnLst>
                    <a:cxn ang="0">
                      <a:pos x="T0" y="T1"/>
                    </a:cxn>
                    <a:cxn ang="0">
                      <a:pos x="T2" y="T3"/>
                    </a:cxn>
                    <a:cxn ang="0">
                      <a:pos x="T4" y="T5"/>
                    </a:cxn>
                    <a:cxn ang="0">
                      <a:pos x="T6" y="T7"/>
                    </a:cxn>
                    <a:cxn ang="0">
                      <a:pos x="T8" y="T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6"/>
                        <a:pt x="0" y="2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32" name="Rectángulo 31">
                <a:extLst>
                  <a:ext uri="{FF2B5EF4-FFF2-40B4-BE49-F238E27FC236}">
                    <a16:creationId xmlns:a16="http://schemas.microsoft.com/office/drawing/2014/main" id="{83A9FE6E-4215-4FCD-A761-C663473251EA}"/>
                  </a:ext>
                </a:extLst>
              </p:cNvPr>
              <p:cNvSpPr/>
              <p:nvPr/>
            </p:nvSpPr>
            <p:spPr>
              <a:xfrm>
                <a:off x="-3275791" y="826227"/>
                <a:ext cx="11422162" cy="6261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cxnSp>
          <p:nvCxnSpPr>
            <p:cNvPr id="30" name="Conector recto 29">
              <a:extLst>
                <a:ext uri="{FF2B5EF4-FFF2-40B4-BE49-F238E27FC236}">
                  <a16:creationId xmlns:a16="http://schemas.microsoft.com/office/drawing/2014/main" id="{67259B61-012B-4A83-95B4-D3D2EB75E9EE}"/>
                </a:ext>
              </a:extLst>
            </p:cNvPr>
            <p:cNvCxnSpPr>
              <a:cxnSpLocks/>
            </p:cNvCxnSpPr>
            <p:nvPr/>
          </p:nvCxnSpPr>
          <p:spPr>
            <a:xfrm>
              <a:off x="228601" y="902839"/>
              <a:ext cx="8721714" cy="6749"/>
            </a:xfrm>
            <a:prstGeom prst="line">
              <a:avLst/>
            </a:prstGeom>
            <a:ln w="57150"/>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theme/theme1.xml><?xml version="1.0" encoding="utf-8"?>
<a:theme xmlns:a="http://schemas.openxmlformats.org/drawingml/2006/main" name="Isometric Clouds Infographics by Slidesgo">
  <a:themeElements>
    <a:clrScheme name="Simple Light">
      <a:dk1>
        <a:srgbClr val="000000"/>
      </a:dk1>
      <a:lt1>
        <a:srgbClr val="FFFFFF"/>
      </a:lt1>
      <a:dk2>
        <a:srgbClr val="595959"/>
      </a:dk2>
      <a:lt2>
        <a:srgbClr val="EEEEEE"/>
      </a:lt2>
      <a:accent1>
        <a:srgbClr val="0608B2"/>
      </a:accent1>
      <a:accent2>
        <a:srgbClr val="023FA1"/>
      </a:accent2>
      <a:accent3>
        <a:srgbClr val="0077B6"/>
      </a:accent3>
      <a:accent4>
        <a:srgbClr val="00B4D8"/>
      </a:accent4>
      <a:accent5>
        <a:srgbClr val="6CDCF1"/>
      </a:accent5>
      <a:accent6>
        <a:srgbClr val="AAE4F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1428</Words>
  <Application>Microsoft Office PowerPoint</Application>
  <PresentationFormat>Presentación en pantalla (16:9)</PresentationFormat>
  <Paragraphs>372</Paragraphs>
  <Slides>36</Slides>
  <Notes>33</Notes>
  <HiddenSlides>0</HiddenSlides>
  <MMClips>0</MMClips>
  <ScaleCrop>false</ScaleCrop>
  <HeadingPairs>
    <vt:vector size="6" baseType="variant">
      <vt:variant>
        <vt:lpstr>Fuentes usadas</vt:lpstr>
      </vt:variant>
      <vt:variant>
        <vt:i4>19</vt:i4>
      </vt:variant>
      <vt:variant>
        <vt:lpstr>Tema</vt:lpstr>
      </vt:variant>
      <vt:variant>
        <vt:i4>1</vt:i4>
      </vt:variant>
      <vt:variant>
        <vt:lpstr>Títulos de diapositiva</vt:lpstr>
      </vt:variant>
      <vt:variant>
        <vt:i4>36</vt:i4>
      </vt:variant>
    </vt:vector>
  </HeadingPairs>
  <TitlesOfParts>
    <vt:vector size="56" baseType="lpstr">
      <vt:lpstr>맑은 고딕</vt:lpstr>
      <vt:lpstr>Fira Sans Extra Condensed Medium</vt:lpstr>
      <vt:lpstr>Didact Gothic</vt:lpstr>
      <vt:lpstr>Assistant Light</vt:lpstr>
      <vt:lpstr>Fira Sans Extra Condensed</vt:lpstr>
      <vt:lpstr>Montserrat</vt:lpstr>
      <vt:lpstr>Nunito</vt:lpstr>
      <vt:lpstr>Kanit Light</vt:lpstr>
      <vt:lpstr>Arial</vt:lpstr>
      <vt:lpstr>Raleway</vt:lpstr>
      <vt:lpstr>DM Sans</vt:lpstr>
      <vt:lpstr>Fira Sans Extra Condensed SemiBold</vt:lpstr>
      <vt:lpstr>Arvo</vt:lpstr>
      <vt:lpstr>Rubik</vt:lpstr>
      <vt:lpstr>Fira Sans Condensed ExtraBold</vt:lpstr>
      <vt:lpstr>Quicksand</vt:lpstr>
      <vt:lpstr>Roboto</vt:lpstr>
      <vt:lpstr>Fira Sans</vt:lpstr>
      <vt:lpstr>Fira Sans Condensed SemiBold</vt:lpstr>
      <vt:lpstr>Isometric Clouds Infographics by Slidesgo</vt:lpstr>
      <vt:lpstr>DOCUMENTS IN THE CLOUD</vt:lpstr>
      <vt:lpstr>TABLE OF CONTENTS</vt:lpstr>
      <vt:lpstr>Whoa!</vt:lpstr>
      <vt:lpstr>Isometric Clouds Infographics</vt:lpstr>
      <vt:lpstr>Isometric Clouds Infographics</vt:lpstr>
      <vt:lpstr>Isometric Clouds Infographics</vt:lpstr>
      <vt:lpstr>Presentación de PowerPoint</vt:lpstr>
      <vt:lpstr>Isometric Clouds Infographics</vt:lpstr>
      <vt:lpstr>Isometric Clouds Infographics</vt:lpstr>
      <vt:lpstr>Isometric Clouds Infographics</vt:lpstr>
      <vt:lpstr>Isometric Clouds Infographics</vt:lpstr>
      <vt:lpstr>Awesome words</vt:lpstr>
      <vt:lpstr>Isometric Clouds Infographics</vt:lpstr>
      <vt:lpstr>Isometric Clouds Infographics</vt:lpstr>
      <vt:lpstr>Isometric Clouds Infographics</vt:lpstr>
      <vt:lpstr>Isometric Clouds Infographics</vt:lpstr>
      <vt:lpstr>CONCLUSIONS</vt:lpstr>
      <vt:lpstr>Isometric Clouds Infographics</vt:lpstr>
      <vt:lpstr>Isometric Clouds Infographics</vt:lpstr>
      <vt:lpstr>Isometric Clouds Infographics</vt:lpstr>
      <vt:lpstr>Isometric Clouds Infographics</vt:lpstr>
      <vt:lpstr>Isometric Clouds Infographics</vt:lpstr>
      <vt:lpstr>TENDENCY</vt:lpstr>
      <vt:lpstr>Isometric Clouds Infographics</vt:lpstr>
      <vt:lpstr>Isometric Clouds Infographics</vt:lpstr>
      <vt:lpstr>Isometric Clouds Infographics</vt:lpstr>
      <vt:lpstr>Isometric Clouds Infographics</vt:lpstr>
      <vt:lpstr>Isometric Clouds Infographics</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documentos en la nube</dc:title>
  <dc:creator>Sr GRYM</dc:creator>
  <cp:lastModifiedBy>eduardo</cp:lastModifiedBy>
  <cp:revision>17</cp:revision>
  <dcterms:modified xsi:type="dcterms:W3CDTF">2025-11-06T07:46:29Z</dcterms:modified>
</cp:coreProperties>
</file>