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0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09bb005cf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09bb005cf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12c9a1a6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12c9a1a6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12c9a1cf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12c9a1cf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09bb005cf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09bb005cf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cefdf13e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cefdf13e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i.yale.edu/rul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i.yale.edu/rul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/>
        </p:nvSpPr>
        <p:spPr>
          <a:xfrm>
            <a:off x="1118200" y="53850"/>
            <a:ext cx="59514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76B042"/>
                </a:solidFill>
              </a:rPr>
              <a:t>Hvad er hadtale? &gt; SEL &gt; </a:t>
            </a:r>
            <a:r>
              <a:rPr lang="da-DK" b="1">
                <a:solidFill>
                  <a:srgbClr val="76B042"/>
                </a:solidFill>
              </a:rPr>
              <a:t>Matche følelser med hadtale</a:t>
            </a:r>
            <a:endParaRPr b="1">
              <a:solidFill>
                <a:srgbClr val="76B042"/>
              </a:solidFill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6223000" y="488350"/>
            <a:ext cx="1915800" cy="1043700"/>
          </a:xfrm>
          <a:prstGeom prst="wedgeRoundRectCallout">
            <a:avLst>
              <a:gd name="adj1" fmla="val 22291"/>
              <a:gd name="adj2" fmla="val 94663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1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/>
              <a:t>#$$%*@ brrp Xorg!</a:t>
            </a:r>
            <a:endParaRPr sz="1800"/>
          </a:p>
        </p:txBody>
      </p:sp>
      <p:sp>
        <p:nvSpPr>
          <p:cNvPr id="105" name="Google Shape;105;p25"/>
          <p:cNvSpPr txBox="1"/>
          <p:nvPr/>
        </p:nvSpPr>
        <p:spPr>
          <a:xfrm>
            <a:off x="1118200" y="1267950"/>
            <a:ext cx="48540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800" b="1"/>
              <a:t>Matche følelser med hadtale</a:t>
            </a:r>
            <a:endParaRPr sz="4800" b="1"/>
          </a:p>
        </p:txBody>
      </p:sp>
      <p:pic>
        <p:nvPicPr>
          <p:cNvPr id="106" name="Google Shape;1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050" y="1977240"/>
            <a:ext cx="2505098" cy="24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/>
        </p:nvSpPr>
        <p:spPr>
          <a:xfrm>
            <a:off x="6782238" y="3974300"/>
            <a:ext cx="22311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 u="sng">
                <a:solidFill>
                  <a:schemeClr val="hlink"/>
                </a:solidFill>
                <a:hlinkClick r:id="rId3"/>
              </a:rPr>
              <a:t>© RULER Programmet. Yale Centret for Følelsesmæssig Intelligens</a:t>
            </a:r>
            <a:endParaRPr sz="1000"/>
          </a:p>
        </p:txBody>
      </p:sp>
      <p:grpSp>
        <p:nvGrpSpPr>
          <p:cNvPr id="116" name="Google Shape;116;p26"/>
          <p:cNvGrpSpPr/>
          <p:nvPr/>
        </p:nvGrpSpPr>
        <p:grpSpPr>
          <a:xfrm>
            <a:off x="2755300" y="177725"/>
            <a:ext cx="3949087" cy="4014681"/>
            <a:chOff x="2723725" y="310925"/>
            <a:chExt cx="3949087" cy="4014681"/>
          </a:xfrm>
        </p:grpSpPr>
        <p:sp>
          <p:nvSpPr>
            <p:cNvPr id="117" name="Google Shape;117;p26"/>
            <p:cNvSpPr/>
            <p:nvPr/>
          </p:nvSpPr>
          <p:spPr>
            <a:xfrm>
              <a:off x="2723725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6"/>
            <p:cNvSpPr/>
            <p:nvPr/>
          </p:nvSpPr>
          <p:spPr>
            <a:xfrm>
              <a:off x="4698212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6"/>
            <p:cNvSpPr/>
            <p:nvPr/>
          </p:nvSpPr>
          <p:spPr>
            <a:xfrm>
              <a:off x="2723725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6"/>
            <p:cNvSpPr/>
            <p:nvPr/>
          </p:nvSpPr>
          <p:spPr>
            <a:xfrm>
              <a:off x="4698212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26"/>
          <p:cNvSpPr txBox="1"/>
          <p:nvPr/>
        </p:nvSpPr>
        <p:spPr>
          <a:xfrm rot="-5400000">
            <a:off x="1381950" y="1931713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Energi</a:t>
            </a:r>
            <a:endParaRPr sz="2400"/>
          </a:p>
        </p:txBody>
      </p:sp>
      <p:sp>
        <p:nvSpPr>
          <p:cNvPr id="122" name="Google Shape;122;p26"/>
          <p:cNvSpPr txBox="1"/>
          <p:nvPr/>
        </p:nvSpPr>
        <p:spPr>
          <a:xfrm rot="-5400000">
            <a:off x="1502800" y="927575"/>
            <a:ext cx="19983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/>
              <a:t>Høj</a:t>
            </a:r>
            <a:endParaRPr sz="1800"/>
          </a:p>
        </p:txBody>
      </p:sp>
      <p:sp>
        <p:nvSpPr>
          <p:cNvPr id="123" name="Google Shape;123;p26"/>
          <p:cNvSpPr txBox="1"/>
          <p:nvPr/>
        </p:nvSpPr>
        <p:spPr>
          <a:xfrm rot="-5400000">
            <a:off x="1495450" y="2933225"/>
            <a:ext cx="20130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/>
              <a:t>Lav</a:t>
            </a:r>
            <a:endParaRPr sz="1800"/>
          </a:p>
        </p:txBody>
      </p:sp>
      <p:sp>
        <p:nvSpPr>
          <p:cNvPr id="124" name="Google Shape;124;p26"/>
          <p:cNvSpPr txBox="1"/>
          <p:nvPr/>
        </p:nvSpPr>
        <p:spPr>
          <a:xfrm>
            <a:off x="27553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/>
              <a:t>Ubehagelig</a:t>
            </a:r>
            <a:endParaRPr sz="1800"/>
          </a:p>
        </p:txBody>
      </p:sp>
      <p:sp>
        <p:nvSpPr>
          <p:cNvPr id="125" name="Google Shape;125;p26"/>
          <p:cNvSpPr txBox="1"/>
          <p:nvPr/>
        </p:nvSpPr>
        <p:spPr>
          <a:xfrm>
            <a:off x="47232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/>
              <a:t>Behagelig</a:t>
            </a:r>
            <a:endParaRPr sz="1800"/>
          </a:p>
        </p:txBody>
      </p:sp>
      <p:sp>
        <p:nvSpPr>
          <p:cNvPr id="126" name="Google Shape;126;p26"/>
          <p:cNvSpPr txBox="1"/>
          <p:nvPr/>
        </p:nvSpPr>
        <p:spPr>
          <a:xfrm>
            <a:off x="4028588" y="4492550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Følelser</a:t>
            </a:r>
            <a:endParaRPr sz="2400"/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5975" y="1462050"/>
            <a:ext cx="2323625" cy="17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1373863" y="4402025"/>
            <a:ext cx="36990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 u="sng">
                <a:solidFill>
                  <a:schemeClr val="hlink"/>
                </a:solidFill>
                <a:hlinkClick r:id="rId3"/>
              </a:rPr>
              <a:t>© RULER Programmet. Yale Centret for Følelsesmæssig Intelligens</a:t>
            </a:r>
            <a:endParaRPr sz="1000"/>
          </a:p>
        </p:txBody>
      </p:sp>
      <p:sp>
        <p:nvSpPr>
          <p:cNvPr id="133" name="Google Shape;133;p27"/>
          <p:cNvSpPr txBox="1"/>
          <p:nvPr/>
        </p:nvSpPr>
        <p:spPr>
          <a:xfrm>
            <a:off x="5391075" y="89663"/>
            <a:ext cx="3497700" cy="276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Det glæder mig at træffe dig, jeg er glad for at du tog ud på rejsen.</a:t>
            </a:r>
            <a:endParaRPr sz="1000"/>
          </a:p>
        </p:txBody>
      </p:sp>
      <p:sp>
        <p:nvSpPr>
          <p:cNvPr id="134" name="Google Shape;134;p27"/>
          <p:cNvSpPr txBox="1"/>
          <p:nvPr/>
        </p:nvSpPr>
        <p:spPr>
          <a:xfrm>
            <a:off x="5391075" y="414841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Du kommer her med dine tre ben og tager vores jobs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5391075" y="740020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Åh - det er dejligt at se folk som dig, der virkelig forsøger på at blive en af os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5391075" y="1065199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Jeg troede, at regeringen ville forhindre din slags i at komme her.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5391075" y="1390378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1000">
                <a:solidFill>
                  <a:schemeClr val="dk1"/>
                </a:solidFill>
              </a:rPr>
              <a:t>HOLD DA OP! - Du er grøn, det er vel nok KLAMT</a:t>
            </a:r>
            <a:endParaRPr sz="1000"/>
          </a:p>
        </p:txBody>
      </p:sp>
      <p:sp>
        <p:nvSpPr>
          <p:cNvPr id="138" name="Google Shape;138;p27"/>
          <p:cNvSpPr txBox="1"/>
          <p:nvPr/>
        </p:nvSpPr>
        <p:spPr>
          <a:xfrm>
            <a:off x="5391075" y="1715557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1000">
                <a:solidFill>
                  <a:schemeClr val="dk1"/>
                </a:solidFill>
              </a:rPr>
              <a:t>Du er her, men du kan ikke engang tale vores sprog, gør nu noget ved det!</a:t>
            </a:r>
            <a:endParaRPr sz="1000"/>
          </a:p>
        </p:txBody>
      </p:sp>
      <p:sp>
        <p:nvSpPr>
          <p:cNvPr id="139" name="Google Shape;139;p27"/>
          <p:cNvSpPr txBox="1"/>
          <p:nvPr/>
        </p:nvSpPr>
        <p:spPr>
          <a:xfrm>
            <a:off x="5391075" y="2040736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Det er fremmede som dig, der ødelægger vores land</a:t>
            </a:r>
            <a:endParaRPr sz="1000"/>
          </a:p>
        </p:txBody>
      </p:sp>
      <p:sp>
        <p:nvSpPr>
          <p:cNvPr id="140" name="Google Shape;140;p27"/>
          <p:cNvSpPr txBox="1"/>
          <p:nvPr/>
        </p:nvSpPr>
        <p:spPr>
          <a:xfrm>
            <a:off x="5391075" y="2365914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Hvorfor kommer Xenovianere altid til vores land - tag hjem!</a:t>
            </a:r>
            <a:endParaRPr sz="1000"/>
          </a:p>
        </p:txBody>
      </p:sp>
      <p:sp>
        <p:nvSpPr>
          <p:cNvPr id="141" name="Google Shape;141;p27"/>
          <p:cNvSpPr txBox="1"/>
          <p:nvPr/>
        </p:nvSpPr>
        <p:spPr>
          <a:xfrm>
            <a:off x="5391075" y="2691093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Du er det bedste, der nogensinde er sket for den menneskelige race!</a:t>
            </a:r>
            <a:endParaRPr sz="1000"/>
          </a:p>
        </p:txBody>
      </p:sp>
      <p:sp>
        <p:nvSpPr>
          <p:cNvPr id="142" name="Google Shape;142;p27"/>
          <p:cNvSpPr txBox="1"/>
          <p:nvPr/>
        </p:nvSpPr>
        <p:spPr>
          <a:xfrm>
            <a:off x="5391075" y="3016272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Din mor er ulækker, hun æder snot til morgenmad</a:t>
            </a:r>
            <a:endParaRPr sz="1000"/>
          </a:p>
        </p:txBody>
      </p:sp>
      <p:sp>
        <p:nvSpPr>
          <p:cNvPr id="143" name="Google Shape;143;p27"/>
          <p:cNvSpPr txBox="1"/>
          <p:nvPr/>
        </p:nvSpPr>
        <p:spPr>
          <a:xfrm>
            <a:off x="5391075" y="3341451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Velkommen Xorg, hvornår tager du af sted?</a:t>
            </a:r>
            <a:endParaRPr sz="1000"/>
          </a:p>
        </p:txBody>
      </p:sp>
      <p:sp>
        <p:nvSpPr>
          <p:cNvPr id="144" name="Google Shape;144;p27"/>
          <p:cNvSpPr txBox="1"/>
          <p:nvPr/>
        </p:nvSpPr>
        <p:spPr>
          <a:xfrm>
            <a:off x="5391075" y="3666630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>
                <a:solidFill>
                  <a:schemeClr val="dk1"/>
                </a:solidFill>
              </a:rPr>
              <a:t>Er dine børn lige så grimme som dig?</a:t>
            </a:r>
            <a:endParaRPr sz="1000"/>
          </a:p>
        </p:txBody>
      </p:sp>
      <p:sp>
        <p:nvSpPr>
          <p:cNvPr id="145" name="Google Shape;145;p27"/>
          <p:cNvSpPr txBox="1"/>
          <p:nvPr/>
        </p:nvSpPr>
        <p:spPr>
          <a:xfrm>
            <a:off x="5391075" y="3991809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Vi elsker xenovianere!</a:t>
            </a:r>
            <a:endParaRPr sz="1000"/>
          </a:p>
        </p:txBody>
      </p:sp>
      <p:sp>
        <p:nvSpPr>
          <p:cNvPr id="146" name="Google Shape;146;p27"/>
          <p:cNvSpPr txBox="1"/>
          <p:nvPr/>
        </p:nvSpPr>
        <p:spPr>
          <a:xfrm>
            <a:off x="5391075" y="4316988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Jeg ved hvor du bor, jeg kommer og binder dig og banker dig til du dør</a:t>
            </a:r>
            <a:endParaRPr sz="1000"/>
          </a:p>
        </p:txBody>
      </p:sp>
      <p:grpSp>
        <p:nvGrpSpPr>
          <p:cNvPr id="147" name="Google Shape;147;p27"/>
          <p:cNvGrpSpPr/>
          <p:nvPr/>
        </p:nvGrpSpPr>
        <p:grpSpPr>
          <a:xfrm>
            <a:off x="718749" y="89675"/>
            <a:ext cx="4354113" cy="4227313"/>
            <a:chOff x="217875" y="358550"/>
            <a:chExt cx="4354126" cy="4426397"/>
          </a:xfrm>
        </p:grpSpPr>
        <p:sp>
          <p:nvSpPr>
            <p:cNvPr id="148" name="Google Shape;148;p27"/>
            <p:cNvSpPr/>
            <p:nvPr/>
          </p:nvSpPr>
          <p:spPr>
            <a:xfrm>
              <a:off x="217875" y="358550"/>
              <a:ext cx="2177100" cy="22131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2394901" y="358550"/>
              <a:ext cx="2177100" cy="22131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217875" y="2571847"/>
              <a:ext cx="2177100" cy="22131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2394901" y="2571847"/>
              <a:ext cx="2177100" cy="22131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3325" y="1504961"/>
            <a:ext cx="1595050" cy="181495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/>
          <p:nvPr/>
        </p:nvSpPr>
        <p:spPr>
          <a:xfrm>
            <a:off x="652125" y="136188"/>
            <a:ext cx="3497700" cy="276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Det glæder mig at træffe dig, jeg er glad for at du tog ud på rejsen.</a:t>
            </a:r>
            <a:endParaRPr sz="1000"/>
          </a:p>
        </p:txBody>
      </p:sp>
      <p:sp>
        <p:nvSpPr>
          <p:cNvPr id="159" name="Google Shape;159;p28"/>
          <p:cNvSpPr txBox="1"/>
          <p:nvPr/>
        </p:nvSpPr>
        <p:spPr>
          <a:xfrm>
            <a:off x="652125" y="461366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Du kommer her med dine tre ben og tager vores jobs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652125" y="786545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Åh - det er dejligt at se folk som dig, der virkelig forsøger på at blive en af os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652125" y="1111724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Jeg troede, at regeringen ville forhindre din slags i at komme her.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652125" y="1436903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1000">
                <a:solidFill>
                  <a:schemeClr val="dk1"/>
                </a:solidFill>
              </a:rPr>
              <a:t>HOLD DA OP! - Du er grøn, det er vel nok KLAMT</a:t>
            </a:r>
            <a:endParaRPr sz="1000"/>
          </a:p>
        </p:txBody>
      </p:sp>
      <p:sp>
        <p:nvSpPr>
          <p:cNvPr id="163" name="Google Shape;163;p28"/>
          <p:cNvSpPr txBox="1"/>
          <p:nvPr/>
        </p:nvSpPr>
        <p:spPr>
          <a:xfrm>
            <a:off x="652125" y="1762082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1000">
                <a:solidFill>
                  <a:schemeClr val="dk1"/>
                </a:solidFill>
              </a:rPr>
              <a:t>Du er her, men du kan ikke engang tale vores sprog, kom nu i gang!</a:t>
            </a:r>
            <a:endParaRPr sz="1000"/>
          </a:p>
        </p:txBody>
      </p:sp>
      <p:sp>
        <p:nvSpPr>
          <p:cNvPr id="164" name="Google Shape;164;p28"/>
          <p:cNvSpPr txBox="1"/>
          <p:nvPr/>
        </p:nvSpPr>
        <p:spPr>
          <a:xfrm>
            <a:off x="652125" y="2087261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Det er fremmede som dig, der ødelægger vores land</a:t>
            </a:r>
            <a:endParaRPr sz="1000"/>
          </a:p>
        </p:txBody>
      </p:sp>
      <p:sp>
        <p:nvSpPr>
          <p:cNvPr id="165" name="Google Shape;165;p28"/>
          <p:cNvSpPr txBox="1"/>
          <p:nvPr/>
        </p:nvSpPr>
        <p:spPr>
          <a:xfrm>
            <a:off x="652125" y="2412439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Hvorfor kommer Xenovianere altid til vores land - tag hjem!</a:t>
            </a:r>
            <a:endParaRPr sz="1000"/>
          </a:p>
        </p:txBody>
      </p:sp>
      <p:sp>
        <p:nvSpPr>
          <p:cNvPr id="166" name="Google Shape;166;p28"/>
          <p:cNvSpPr txBox="1"/>
          <p:nvPr/>
        </p:nvSpPr>
        <p:spPr>
          <a:xfrm>
            <a:off x="652125" y="2737618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Du er det bedste, der nogensinde er sket for den menneskelige race!</a:t>
            </a:r>
            <a:endParaRPr sz="1000"/>
          </a:p>
        </p:txBody>
      </p:sp>
      <p:sp>
        <p:nvSpPr>
          <p:cNvPr id="167" name="Google Shape;167;p28"/>
          <p:cNvSpPr txBox="1"/>
          <p:nvPr/>
        </p:nvSpPr>
        <p:spPr>
          <a:xfrm>
            <a:off x="652125" y="3062797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Din mor er ulækker, hun æder snot til morgenmad</a:t>
            </a:r>
            <a:endParaRPr sz="1000"/>
          </a:p>
        </p:txBody>
      </p:sp>
      <p:sp>
        <p:nvSpPr>
          <p:cNvPr id="168" name="Google Shape;168;p28"/>
          <p:cNvSpPr txBox="1"/>
          <p:nvPr/>
        </p:nvSpPr>
        <p:spPr>
          <a:xfrm>
            <a:off x="652125" y="3387976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Velkommen Xorg, hvornår tager du af sted?</a:t>
            </a:r>
            <a:endParaRPr sz="1000"/>
          </a:p>
        </p:txBody>
      </p:sp>
      <p:sp>
        <p:nvSpPr>
          <p:cNvPr id="169" name="Google Shape;169;p28"/>
          <p:cNvSpPr txBox="1"/>
          <p:nvPr/>
        </p:nvSpPr>
        <p:spPr>
          <a:xfrm>
            <a:off x="652125" y="3713155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>
                <a:solidFill>
                  <a:schemeClr val="dk1"/>
                </a:solidFill>
              </a:rPr>
              <a:t>Er dine børn lige så grimme som dig?</a:t>
            </a:r>
            <a:endParaRPr sz="1000"/>
          </a:p>
        </p:txBody>
      </p:sp>
      <p:sp>
        <p:nvSpPr>
          <p:cNvPr id="170" name="Google Shape;170;p28"/>
          <p:cNvSpPr txBox="1"/>
          <p:nvPr/>
        </p:nvSpPr>
        <p:spPr>
          <a:xfrm>
            <a:off x="652125" y="4038334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Vi elsker xenovianere!</a:t>
            </a:r>
            <a:endParaRPr sz="1000"/>
          </a:p>
        </p:txBody>
      </p:sp>
      <p:sp>
        <p:nvSpPr>
          <p:cNvPr id="171" name="Google Shape;171;p28"/>
          <p:cNvSpPr txBox="1"/>
          <p:nvPr/>
        </p:nvSpPr>
        <p:spPr>
          <a:xfrm>
            <a:off x="652125" y="4363513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</a:rPr>
              <a:t>Jeg ved hvor du bor, jeg kommer og binder dig og banker dig til du dør</a:t>
            </a:r>
            <a:endParaRPr sz="100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75" y="237217"/>
            <a:ext cx="3408222" cy="440289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791320" y="401188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Afklaret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86894" y="802305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Ophidset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86894" y="1203422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Rolig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82468" y="1611854"/>
            <a:ext cx="14938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Ensom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84005" y="2005656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Frastødt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79579" y="2406773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Overrasket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79579" y="2807890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Udmattet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75153" y="3209007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Ekstatisk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88431" y="3610124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Irriteret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84005" y="4033186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Tilfredsstillet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45968" y="406369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Føler afsky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41542" y="800171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Veltilpas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41542" y="1208603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Føler behag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37116" y="1609720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Entusiastisk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45968" y="2003522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Søvnig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41542" y="2404639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Lykkelig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41542" y="2805756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Chokeret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37116" y="3199558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Apatisk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50394" y="3615305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Vred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45968" y="4023737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Fortvivlet</a:t>
            </a:r>
            <a:endParaRPr lang="da" sz="1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426" y="-32337"/>
            <a:ext cx="1701875" cy="214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3703" y="69400"/>
            <a:ext cx="1953697" cy="20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/>
          <p:nvPr/>
        </p:nvSpPr>
        <p:spPr>
          <a:xfrm>
            <a:off x="855300" y="2394100"/>
            <a:ext cx="8288700" cy="20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a-DK" dirty="0">
                <a:solidFill>
                  <a:schemeClr val="dk1"/>
                </a:solidFill>
              </a:rPr>
              <a:t>Hvordan kan du ændre disse udtalelser, så de kan flyttes over i et mere positivt afsnit?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a-DK" dirty="0">
                <a:solidFill>
                  <a:schemeClr val="dk1"/>
                </a:solidFill>
              </a:rPr>
              <a:t>Del nogle af dine udtalelser med gruppen, så de kan diskutere dem.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a-DK" dirty="0">
                <a:solidFill>
                  <a:schemeClr val="dk1"/>
                </a:solidFill>
              </a:rPr>
              <a:t>Har ændringerne i udtalelserne nogen betydning for, hvordan de opfattes?</a:t>
            </a:r>
            <a:endParaRPr dirty="0"/>
          </a:p>
        </p:txBody>
      </p:sp>
      <p:sp>
        <p:nvSpPr>
          <p:cNvPr id="179" name="Google Shape;179;p29"/>
          <p:cNvSpPr txBox="1"/>
          <p:nvPr/>
        </p:nvSpPr>
        <p:spPr>
          <a:xfrm>
            <a:off x="626938" y="1130228"/>
            <a:ext cx="3497700" cy="276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1100" dirty="0">
                <a:solidFill>
                  <a:srgbClr val="FFFFFF"/>
                </a:solidFill>
              </a:rPr>
              <a:t>HOLD DA OP! - Du er grøn, det er vel nok KLAMT</a:t>
            </a: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5546325" y="1130228"/>
            <a:ext cx="3497700" cy="276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1200" dirty="0">
                <a:solidFill>
                  <a:srgbClr val="FFFFFF"/>
                </a:solidFill>
              </a:rPr>
              <a:t>HOLD DA OP! - Du er grøn, det er da SEJT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81" name="Google Shape;181;p29"/>
          <p:cNvSpPr/>
          <p:nvPr/>
        </p:nvSpPr>
        <p:spPr>
          <a:xfrm>
            <a:off x="4253563" y="1147925"/>
            <a:ext cx="1128600" cy="24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498</Words>
  <Application>Microsoft Office PowerPoint</Application>
  <PresentationFormat>On-screen Show (16:9)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Adobe EUN</cp:lastModifiedBy>
  <cp:revision>2</cp:revision>
  <dcterms:modified xsi:type="dcterms:W3CDTF">2019-09-18T10:50:26Z</dcterms:modified>
</cp:coreProperties>
</file>