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eb242296_3_1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eb242296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355733"/>
            <a:ext cx="7772402" cy="671673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5016825" y="1309150"/>
            <a:ext cx="2359200" cy="2880300"/>
          </a:xfrm>
          <a:prstGeom prst="roundRect">
            <a:avLst>
              <a:gd fmla="val 311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548650" y="1291825"/>
            <a:ext cx="4614900" cy="1896000"/>
          </a:xfrm>
          <a:prstGeom prst="roundRect">
            <a:avLst>
              <a:gd fmla="val 327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021075" y="1294975"/>
            <a:ext cx="919500" cy="205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5050" y="1540150"/>
            <a:ext cx="4011023" cy="8454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712500" y="1547000"/>
            <a:ext cx="3973200" cy="805800"/>
          </a:xfrm>
          <a:prstGeom prst="roundRect">
            <a:avLst>
              <a:gd fmla="val 892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151825" y="1082675"/>
            <a:ext cx="4803600" cy="2949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5708225" y="3124375"/>
            <a:ext cx="194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City and pavement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08225" y="3671788"/>
            <a:ext cx="1722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Giant rainstorms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08225" y="2561813"/>
            <a:ext cx="1722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Clay soil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708225" y="1945550"/>
            <a:ext cx="169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Cliffs and rocky</a:t>
            </a:r>
            <a:r>
              <a:rPr lang="en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</a:t>
            </a:r>
            <a:r>
              <a:rPr lang="en" sz="1100">
                <a:solidFill>
                  <a:schemeClr val="dk1"/>
                </a:solidFill>
              </a:rPr>
              <a:t>slopes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708225" y="1469413"/>
            <a:ext cx="1468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Water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318763" y="3724600"/>
            <a:ext cx="241500" cy="241500"/>
          </a:xfrm>
          <a:prstGeom prst="mathMultiply">
            <a:avLst>
              <a:gd fmla="val 1220" name="adj1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214675" y="2471250"/>
            <a:ext cx="412725" cy="456225"/>
          </a:xfrm>
          <a:custGeom>
            <a:rect b="b" l="l" r="r" t="t"/>
            <a:pathLst>
              <a:path extrusionOk="0" h="18249" w="16509">
                <a:moveTo>
                  <a:pt x="5806" y="3629"/>
                </a:moveTo>
                <a:lnTo>
                  <a:pt x="12339" y="0"/>
                </a:lnTo>
                <a:lnTo>
                  <a:pt x="16331" y="3629"/>
                </a:lnTo>
                <a:lnTo>
                  <a:pt x="16509" y="6998"/>
                </a:lnTo>
                <a:lnTo>
                  <a:pt x="15605" y="15605"/>
                </a:lnTo>
                <a:lnTo>
                  <a:pt x="13064" y="17420"/>
                </a:lnTo>
                <a:lnTo>
                  <a:pt x="3971" y="18249"/>
                </a:lnTo>
                <a:lnTo>
                  <a:pt x="0" y="17420"/>
                </a:lnTo>
                <a:lnTo>
                  <a:pt x="363" y="11613"/>
                </a:lnTo>
                <a:close/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68" name="Google Shape;68;p13"/>
          <p:cNvSpPr txBox="1"/>
          <p:nvPr/>
        </p:nvSpPr>
        <p:spPr>
          <a:xfrm rot="-2894086">
            <a:off x="5182805" y="2469367"/>
            <a:ext cx="650372" cy="3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/>
              <a:t>clay</a:t>
            </a:r>
            <a:endParaRPr i="1" sz="900"/>
          </a:p>
        </p:txBody>
      </p:sp>
      <p:sp>
        <p:nvSpPr>
          <p:cNvPr id="69" name="Google Shape;69;p13"/>
          <p:cNvSpPr txBox="1"/>
          <p:nvPr/>
        </p:nvSpPr>
        <p:spPr>
          <a:xfrm>
            <a:off x="4634800" y="477775"/>
            <a:ext cx="2861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____________________________</a:t>
            </a:r>
            <a:endParaRPr sz="1100"/>
          </a:p>
        </p:txBody>
      </p:sp>
      <p:sp>
        <p:nvSpPr>
          <p:cNvPr id="70" name="Google Shape;70;p13"/>
          <p:cNvSpPr txBox="1"/>
          <p:nvPr/>
        </p:nvSpPr>
        <p:spPr>
          <a:xfrm>
            <a:off x="305850" y="32400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Texas Explorer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944333" y="2451695"/>
            <a:ext cx="360600" cy="2028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4196450" y="2443350"/>
            <a:ext cx="360600" cy="202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956600" y="2609075"/>
            <a:ext cx="840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= Low plains</a:t>
            </a:r>
            <a:endParaRPr sz="1100"/>
          </a:p>
        </p:txBody>
      </p:sp>
      <p:sp>
        <p:nvSpPr>
          <p:cNvPr id="74" name="Google Shape;74;p13"/>
          <p:cNvSpPr/>
          <p:nvPr/>
        </p:nvSpPr>
        <p:spPr>
          <a:xfrm>
            <a:off x="1229150" y="2451696"/>
            <a:ext cx="360600" cy="202800"/>
          </a:xfrm>
          <a:prstGeom prst="rect">
            <a:avLst/>
          </a:prstGeom>
          <a:solidFill>
            <a:srgbClr val="70707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 txBox="1"/>
          <p:nvPr/>
        </p:nvSpPr>
        <p:spPr>
          <a:xfrm>
            <a:off x="2328125" y="2609075"/>
            <a:ext cx="1582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Lower flat-topped mountains and hills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437450" y="2609075"/>
            <a:ext cx="1944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Tall mountains and      flat-topped mountains</a:t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 rotWithShape="1">
          <a:blip r:embed="rId5">
            <a:alphaModFix/>
          </a:blip>
          <a:srcRect b="45194" l="34390" r="12151" t="44125"/>
          <a:stretch/>
        </p:blipFill>
        <p:spPr>
          <a:xfrm>
            <a:off x="5207225" y="1588363"/>
            <a:ext cx="468351" cy="12829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>
            <a:off x="987900" y="1050175"/>
            <a:ext cx="4956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The numbers on the map mark places where Flash Flood Alley might be. 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459406" y="1014525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5362675" y="1915250"/>
            <a:ext cx="135073" cy="421994"/>
          </a:xfrm>
          <a:custGeom>
            <a:rect b="b" l="l" r="r" t="t"/>
            <a:pathLst>
              <a:path extrusionOk="0" h="19573" w="6265">
                <a:moveTo>
                  <a:pt x="6265" y="0"/>
                </a:moveTo>
                <a:lnTo>
                  <a:pt x="5515" y="3028"/>
                </a:lnTo>
                <a:lnTo>
                  <a:pt x="5540" y="4717"/>
                </a:lnTo>
                <a:lnTo>
                  <a:pt x="5903" y="7982"/>
                </a:lnTo>
                <a:lnTo>
                  <a:pt x="4451" y="10341"/>
                </a:lnTo>
                <a:lnTo>
                  <a:pt x="3907" y="13788"/>
                </a:lnTo>
                <a:lnTo>
                  <a:pt x="2322" y="16090"/>
                </a:lnTo>
                <a:lnTo>
                  <a:pt x="460" y="17054"/>
                </a:lnTo>
                <a:lnTo>
                  <a:pt x="0" y="19573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Google Shape;81;p13"/>
          <p:cNvSpPr/>
          <p:nvPr/>
        </p:nvSpPr>
        <p:spPr>
          <a:xfrm>
            <a:off x="5223363" y="3082775"/>
            <a:ext cx="432300" cy="4323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/>
          <p:nvPr/>
        </p:nvSpPr>
        <p:spPr>
          <a:xfrm flipH="1" rot="5400000">
            <a:off x="5405932" y="3266275"/>
            <a:ext cx="69900" cy="651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49425" y="9466713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84" name="Google Shape;84;p13"/>
          <p:cNvPicPr preferRelativeResize="0"/>
          <p:nvPr/>
        </p:nvPicPr>
        <p:blipFill rotWithShape="1">
          <a:blip r:embed="rId6">
            <a:alphaModFix/>
          </a:blip>
          <a:srcRect b="-34811" l="0" r="-3852" t="-11579"/>
          <a:stretch/>
        </p:blipFill>
        <p:spPr>
          <a:xfrm>
            <a:off x="530425" y="9282188"/>
            <a:ext cx="1624952" cy="30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12150" y="1593625"/>
            <a:ext cx="327225" cy="3362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2659900" y="8269000"/>
            <a:ext cx="1029300" cy="6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highlight>
                  <a:schemeClr val="lt1"/>
                </a:highlight>
              </a:rPr>
              <a:t>Mexico</a:t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