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9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03-03-2024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ஆவியே இறங்கிடுமே </a:t>
            </a:r>
          </a:p>
          <a:p>
            <a:r>
              <a:rPr lang="en-IN" dirty="0"/>
              <a:t>Slide 2 - </a:t>
            </a:r>
            <a:r>
              <a:rPr lang="ta-IN" dirty="0"/>
              <a:t>என் பாதை எல்லாம்</a:t>
            </a:r>
          </a:p>
          <a:p>
            <a:r>
              <a:rPr lang="en-IN" dirty="0"/>
              <a:t>Slide 3 - </a:t>
            </a:r>
            <a:r>
              <a:rPr lang="ta-IN" dirty="0"/>
              <a:t>எல்லா துதிக்கும் பாத்திரரே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6581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ஆவியே இறங்கிடுமே </a:t>
            </a:r>
          </a:p>
          <a:p>
            <a:r>
              <a:rPr lang="en-IN" dirty="0"/>
              <a:t>Slide 2 - </a:t>
            </a:r>
            <a:r>
              <a:rPr lang="ta-IN" dirty="0"/>
              <a:t>என் பாதை எல்லாம்</a:t>
            </a:r>
          </a:p>
          <a:p>
            <a:r>
              <a:rPr lang="en-IN" dirty="0"/>
              <a:t>Slide 3 - </a:t>
            </a:r>
            <a:r>
              <a:rPr lang="ta-IN" dirty="0"/>
              <a:t>எல்லா துதிக்கும் பாத்திரரே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342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ஆவியே இறங்கிடுமே </a:t>
            </a:r>
          </a:p>
          <a:p>
            <a:r>
              <a:rPr lang="en-IN" dirty="0"/>
              <a:t>Slide 2 - </a:t>
            </a:r>
            <a:r>
              <a:rPr lang="ta-IN" dirty="0"/>
              <a:t>என் பாதை எல்லாம்</a:t>
            </a:r>
          </a:p>
          <a:p>
            <a:r>
              <a:rPr lang="en-IN" dirty="0"/>
              <a:t>Slide 3 - </a:t>
            </a:r>
            <a:r>
              <a:rPr lang="ta-IN" dirty="0"/>
              <a:t>எல்லா துதிக்கும் பாத்திரரே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8266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8F336B-69B5-A40A-41EC-1E871B7C10B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10C3508B-C49F-357C-3F0A-5C4802E8EA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75960ED-62DE-123C-104B-1DE7CF86BE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439B3FD-2963-8077-DF69-8C27C33A74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54</Words>
  <Application>Microsoft Office PowerPoint</Application>
  <PresentationFormat>Widescreen</PresentationFormat>
  <Paragraphs>12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26</cp:revision>
  <dcterms:created xsi:type="dcterms:W3CDTF">2022-02-09T16:00:33Z</dcterms:created>
  <dcterms:modified xsi:type="dcterms:W3CDTF">2024-03-03T12:16:52Z</dcterms:modified>
</cp:coreProperties>
</file>