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3240" y="16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50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4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3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68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3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5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5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0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529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625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D68738-6F56-4F73-B9BE-332F8CB469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8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b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Đức Maria,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Thiên Chúa</a:t>
            </a:r>
          </a:p>
        </p:txBody>
      </p:sp>
    </p:spTree>
    <p:extLst>
      <p:ext uri="{BB962C8B-B14F-4D97-AF65-F5344CB8AC3E}">
        <p14:creationId xmlns:p14="http://schemas.microsoft.com/office/powerpoint/2010/main" val="369034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FDF16-B494-4F4C-9AF6-F3099BA53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84683-D886-C584-107A-D20C0168A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A8678F-FB51-5BD3-40FD-8AF2A484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5FFEB8C-5119-014C-B7D4-758D633851D2}"/>
              </a:ext>
            </a:extLst>
          </p:cNvPr>
          <p:cNvSpPr/>
          <p:nvPr/>
        </p:nvSpPr>
        <p:spPr>
          <a:xfrm>
            <a:off x="484024" y="390440"/>
            <a:ext cx="11196551" cy="6092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Lạy Thánh Mẫu, chúng con kính chào Mẹ, Mẹ đã sinh ra Đức Vua thống trị trời đất muôn đời.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Lòng trào dâng muôn lời cẩm tú, con ngâm thơ chúc mừng Đức Vua.</a:t>
            </a:r>
          </a:p>
        </p:txBody>
      </p:sp>
    </p:spTree>
    <p:extLst>
      <p:ext uri="{BB962C8B-B14F-4D97-AF65-F5344CB8AC3E}">
        <p14:creationId xmlns:p14="http://schemas.microsoft.com/office/powerpoint/2010/main" val="390001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B6541-A21A-D8AC-0EC9-09453F27F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88EDC-1AF8-C53E-9A63-697CFDAF2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3856E2-31A9-ABAC-0DA5-547B517EF3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1E72FD7-39DE-9316-EEA0-C34C1BC0F108}"/>
              </a:ext>
            </a:extLst>
          </p:cNvPr>
          <p:cNvSpPr/>
          <p:nvPr/>
        </p:nvSpPr>
        <p:spPr>
          <a:xfrm>
            <a:off x="484024" y="390440"/>
            <a:ext cx="11196551" cy="6092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Lạy Thánh Mẫu, chúng con kính chào Mẹ, Mẹ đã sinh ra Đức Vua thống trị trời đất muôn đời.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Người thực tươi duyên và tuyệt mỹ, bao nhiêu ân phúc được Chúa ban.</a:t>
            </a:r>
          </a:p>
        </p:txBody>
      </p:sp>
    </p:spTree>
    <p:extLst>
      <p:ext uri="{BB962C8B-B14F-4D97-AF65-F5344CB8AC3E}">
        <p14:creationId xmlns:p14="http://schemas.microsoft.com/office/powerpoint/2010/main" val="768132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F501D-7E86-C4D8-026B-9575372C7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E9041-9499-6EB2-1E6F-012516302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6FD1F5-AA20-512A-9732-17FEF87737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EDBCFFC-5E35-C00F-2FE0-0E0FD02E8F88}"/>
              </a:ext>
            </a:extLst>
          </p:cNvPr>
          <p:cNvSpPr/>
          <p:nvPr/>
        </p:nvSpPr>
        <p:spPr>
          <a:xfrm>
            <a:off x="484024" y="390440"/>
            <a:ext cx="11196551" cy="6092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Lạy Thánh Mẫu, chúng con kính chào Mẹ, Mẹ đã sinh ra Đức Vua thống trị trời đất muôn đời.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Người hùng oai như một kiện tướng đang uy linh phóng ngựa tiến lên.</a:t>
            </a:r>
          </a:p>
        </p:txBody>
      </p:sp>
    </p:spTree>
    <p:extLst>
      <p:ext uri="{BB962C8B-B14F-4D97-AF65-F5344CB8AC3E}">
        <p14:creationId xmlns:p14="http://schemas.microsoft.com/office/powerpoint/2010/main" val="4025162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71D51-B5D5-D048-7950-1F62B6777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171-D452-97CD-0D78-56DA0A6F5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3E7DD1-C6F7-873F-FFB5-E1BC0FA07F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5C6818A-C43C-6CAA-BA2C-8EFD6E8D9C1F}"/>
              </a:ext>
            </a:extLst>
          </p:cNvPr>
          <p:cNvSpPr/>
          <p:nvPr/>
        </p:nvSpPr>
        <p:spPr>
          <a:xfrm>
            <a:off x="484024" y="390440"/>
            <a:ext cx="11196551" cy="6092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Lạy Thánh Mẫu, chúng con kính chào Mẹ, Mẹ đã sinh ra Đức Vua thống trị trời đất muôn đời.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Nhờ Mẹ muôn dân được nhận lãnh đây ân thiêng cứu độ Chúa ban.</a:t>
            </a:r>
          </a:p>
        </p:txBody>
      </p:sp>
    </p:spTree>
    <p:extLst>
      <p:ext uri="{BB962C8B-B14F-4D97-AF65-F5344CB8AC3E}">
        <p14:creationId xmlns:p14="http://schemas.microsoft.com/office/powerpoint/2010/main" val="3388455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4482C-0EF8-9846-ACF8-057B20EA7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2546D-4177-E629-E6C7-33E0C834A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906A7A-AAFA-A5E4-F82F-790F606E6B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6304CB-59E9-7AF3-BEE0-0AD45507A806}"/>
              </a:ext>
            </a:extLst>
          </p:cNvPr>
          <p:cNvSpPr/>
          <p:nvPr/>
        </p:nvSpPr>
        <p:spPr>
          <a:xfrm>
            <a:off x="484024" y="390440"/>
            <a:ext cx="11196551" cy="6092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Lạy Thánh Mẫu, chúng con kính chào Mẹ, Mẹ đã sinh ra Đức Vua thống trị trời đất muôn đời.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Cầu Mẹ quan tâm mà trợ giúp luôn luôn trung tín cùng Chúa thôi.</a:t>
            </a:r>
          </a:p>
        </p:txBody>
      </p:sp>
    </p:spTree>
    <p:extLst>
      <p:ext uri="{BB962C8B-B14F-4D97-AF65-F5344CB8AC3E}">
        <p14:creationId xmlns:p14="http://schemas.microsoft.com/office/powerpoint/2010/main" val="551648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41D27-F0E8-FFE4-B4A1-CBAA677BE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A3A3C-2939-3D56-4502-349AC83D4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F7D454-8268-C109-3670-CC4158B643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EDE531B-655E-9831-A0AA-7FB83FE1F551}"/>
              </a:ext>
            </a:extLst>
          </p:cNvPr>
          <p:cNvSpPr/>
          <p:nvPr/>
        </p:nvSpPr>
        <p:spPr>
          <a:xfrm>
            <a:off x="484024" y="390440"/>
            <a:ext cx="11196551" cy="6092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Lạy Thánh Mẫu, chúng con kính chào Mẹ, Mẹ đã sinh ra Đức Vua thống trị trời đất muôn đời.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Ngự trị trên ngai toà bền vững, ưa công minh, ghét điều dối gian.</a:t>
            </a:r>
          </a:p>
        </p:txBody>
      </p:sp>
    </p:spTree>
    <p:extLst>
      <p:ext uri="{BB962C8B-B14F-4D97-AF65-F5344CB8AC3E}">
        <p14:creationId xmlns:p14="http://schemas.microsoft.com/office/powerpoint/2010/main" val="295737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2D3C4-50D0-16B3-6C42-E75657F5F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5D975-6671-0008-1495-ECAA14A5B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222BC2-4642-22CF-A4B6-28C61FF44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67D50F9-B50A-A7A1-1B4C-D72520BCD8DB}"/>
              </a:ext>
            </a:extLst>
          </p:cNvPr>
          <p:cNvSpPr/>
          <p:nvPr/>
        </p:nvSpPr>
        <p:spPr>
          <a:xfrm>
            <a:off x="484024" y="390440"/>
            <a:ext cx="11196551" cy="6092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Lạy Thánh Mẫu, chúng con kính chào Mẹ, Mẹ đã sinh ra Đức Vua thống trị trời đất muôn đời.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Và Người luôn luôn được sủng ái chính Chúa đã xức dầu tấn phong.</a:t>
            </a:r>
          </a:p>
        </p:txBody>
      </p:sp>
    </p:spTree>
    <p:extLst>
      <p:ext uri="{BB962C8B-B14F-4D97-AF65-F5344CB8AC3E}">
        <p14:creationId xmlns:p14="http://schemas.microsoft.com/office/powerpoint/2010/main" val="2403588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23FF5-0A81-D0B4-E640-8DB25DEDF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DDB2-16D9-9372-7C9F-C02C89002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9FC568-6B37-55CE-F995-433D528A3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FD928CF-42E8-8429-ADFD-F6065FF752B4}"/>
              </a:ext>
            </a:extLst>
          </p:cNvPr>
          <p:cNvSpPr/>
          <p:nvPr/>
        </p:nvSpPr>
        <p:spPr>
          <a:xfrm>
            <a:off x="484024" y="390440"/>
            <a:ext cx="11196551" cy="3045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Lạy Thánh Mẫu, chúng con kính chào Mẹ, Mẹ đã sinh ra Đức Vua thống trị trời đất muôn đời.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6983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107</TotalTime>
  <Words>333</Words>
  <Application>Microsoft Office PowerPoint</Application>
  <PresentationFormat>Widescreen</PresentationFormat>
  <Paragraphs>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Garamond</vt:lpstr>
      <vt:lpstr>Savon</vt:lpstr>
      <vt:lpstr>Ca nhập lễ Đức Maria, Mẹ Thiên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HIỂN LINH</dc:title>
  <dc:creator>Admin</dc:creator>
  <cp:lastModifiedBy>DINH GIA</cp:lastModifiedBy>
  <cp:revision>45</cp:revision>
  <dcterms:created xsi:type="dcterms:W3CDTF">2024-12-09T09:33:29Z</dcterms:created>
  <dcterms:modified xsi:type="dcterms:W3CDTF">2025-12-16T09:43:05Z</dcterms:modified>
</cp:coreProperties>
</file>