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4c95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4c95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9821fa9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9821fa9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821fa9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821fa9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a2290494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a2290494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f513bc1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f513bc1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024c95ec0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024c95ec0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9821fa95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9821fa95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24c95ec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24c95ec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024c95ec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024c95ec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lldonestuff.com/inconsequential-dilemmas-funny-flow-cha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At spotte had: byg en algoritme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Bruger mit folk virkelig hadtale? &gt; Medieproduktion  &gt; </a:t>
            </a:r>
            <a:r>
              <a:rPr lang="da-DK" b="1">
                <a:solidFill>
                  <a:srgbClr val="2BB0D4"/>
                </a:solidFill>
              </a:rPr>
              <a:t>At spotte had: byg en algoritme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>
            <a:off x="5494476" y="972713"/>
            <a:ext cx="2207952" cy="966492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7"/>
          <p:cNvSpPr/>
          <p:nvPr/>
        </p:nvSpPr>
        <p:spPr>
          <a:xfrm>
            <a:off x="5397913" y="2391388"/>
            <a:ext cx="2393375" cy="1114950"/>
          </a:xfrm>
          <a:prstGeom prst="flowChartDecision">
            <a:avLst/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37"/>
          <p:cNvCxnSpPr>
            <a:stCxn id="159" idx="3"/>
          </p:cNvCxnSpPr>
          <p:nvPr/>
        </p:nvCxnSpPr>
        <p:spPr>
          <a:xfrm rot="10800000" flipH="1">
            <a:off x="7791288" y="2941363"/>
            <a:ext cx="653700" cy="75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37"/>
          <p:cNvCxnSpPr>
            <a:stCxn id="159" idx="2"/>
          </p:cNvCxnSpPr>
          <p:nvPr/>
        </p:nvCxnSpPr>
        <p:spPr>
          <a:xfrm>
            <a:off x="6594600" y="3506338"/>
            <a:ext cx="0" cy="4497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37"/>
          <p:cNvSpPr txBox="1">
            <a:spLocks noGrp="1"/>
          </p:cNvSpPr>
          <p:nvPr>
            <p:ph type="title" idx="4294967295"/>
          </p:nvPr>
        </p:nvSpPr>
        <p:spPr>
          <a:xfrm>
            <a:off x="6554125" y="3430138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5D7C8A"/>
                </a:solidFill>
              </a:rPr>
              <a:t>JA</a:t>
            </a:r>
            <a:endParaRPr sz="1400" b="1">
              <a:solidFill>
                <a:srgbClr val="5D7C8A"/>
              </a:solidFill>
            </a:endParaRPr>
          </a:p>
        </p:txBody>
      </p:sp>
      <p:sp>
        <p:nvSpPr>
          <p:cNvPr id="163" name="Google Shape;163;p37"/>
          <p:cNvSpPr txBox="1">
            <a:spLocks noGrp="1"/>
          </p:cNvSpPr>
          <p:nvPr>
            <p:ph type="title" idx="4294967295"/>
          </p:nvPr>
        </p:nvSpPr>
        <p:spPr>
          <a:xfrm>
            <a:off x="7750350" y="2582563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5D7C8A"/>
                </a:solidFill>
              </a:rPr>
              <a:t>NEJ</a:t>
            </a:r>
            <a:endParaRPr sz="1400" b="1">
              <a:solidFill>
                <a:srgbClr val="5D7C8A"/>
              </a:solidFill>
            </a:endParaRPr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 idx="4294967295"/>
          </p:nvPr>
        </p:nvSpPr>
        <p:spPr>
          <a:xfrm>
            <a:off x="6048425" y="2665238"/>
            <a:ext cx="11835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5D7C8A"/>
                </a:solidFill>
              </a:rPr>
              <a:t>Er dette hadtale?</a:t>
            </a:r>
            <a:endParaRPr sz="1400" b="1">
              <a:solidFill>
                <a:srgbClr val="5D7C8A"/>
              </a:solidFill>
            </a:endParaRPr>
          </a:p>
        </p:txBody>
      </p:sp>
      <p:cxnSp>
        <p:nvCxnSpPr>
          <p:cNvPr id="165" name="Google Shape;165;p37"/>
          <p:cNvCxnSpPr>
            <a:stCxn id="158" idx="2"/>
            <a:endCxn id="159" idx="0"/>
          </p:cNvCxnSpPr>
          <p:nvPr/>
        </p:nvCxnSpPr>
        <p:spPr>
          <a:xfrm flipH="1">
            <a:off x="6594552" y="1939205"/>
            <a:ext cx="3900" cy="452100"/>
          </a:xfrm>
          <a:prstGeom prst="straightConnector1">
            <a:avLst/>
          </a:prstGeom>
          <a:noFill/>
          <a:ln w="28575" cap="flat" cmpd="sng">
            <a:solidFill>
              <a:srgbClr val="76B0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37"/>
          <p:cNvSpPr txBox="1">
            <a:spLocks noGrp="1"/>
          </p:cNvSpPr>
          <p:nvPr>
            <p:ph type="title" idx="4294967295"/>
          </p:nvPr>
        </p:nvSpPr>
        <p:spPr>
          <a:xfrm>
            <a:off x="5725475" y="1177975"/>
            <a:ext cx="18294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76B042"/>
                </a:solidFill>
              </a:rPr>
              <a:t>Gå hjem med dig, ingen kan li' dig...</a:t>
            </a:r>
            <a:endParaRPr sz="1400" b="1">
              <a:solidFill>
                <a:srgbClr val="76B04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/>
          <p:nvPr/>
        </p:nvSpPr>
        <p:spPr>
          <a:xfrm>
            <a:off x="792000" y="2436100"/>
            <a:ext cx="8040300" cy="215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"/>
          <p:cNvSpPr/>
          <p:nvPr/>
        </p:nvSpPr>
        <p:spPr>
          <a:xfrm>
            <a:off x="797900" y="841650"/>
            <a:ext cx="8040300" cy="1425300"/>
          </a:xfrm>
          <a:prstGeom prst="roundRect">
            <a:avLst>
              <a:gd name="adj" fmla="val 16667"/>
            </a:avLst>
          </a:prstGeom>
          <a:solidFill>
            <a:srgbClr val="2BB0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495850" y="110100"/>
            <a:ext cx="864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Husk lige...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1"/>
          </p:nvPr>
        </p:nvSpPr>
        <p:spPr>
          <a:xfrm>
            <a:off x="910275" y="864600"/>
            <a:ext cx="8040300" cy="13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rgbClr val="FFFFFF"/>
                </a:solidFill>
              </a:rPr>
              <a:t>Algoritme</a:t>
            </a:r>
            <a:r>
              <a:rPr lang="da-DK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-DK">
                <a:solidFill>
                  <a:srgbClr val="FFFFFF"/>
                </a:solidFill>
              </a:rPr>
              <a:t>er en proces eller et sæt regler, der skal følges i en beregning eller andre problemløsningssituationer, især af en computer.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910275" y="2539150"/>
            <a:ext cx="7927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2400">
                <a:solidFill>
                  <a:srgbClr val="2BB0D4"/>
                </a:solidFill>
              </a:rPr>
              <a:t>Hadefuld tale på nettet</a:t>
            </a:r>
            <a:r>
              <a:rPr lang="da-DK">
                <a:solidFill>
                  <a:srgbClr val="2BB0D4"/>
                </a:solidFill>
              </a:rPr>
              <a:t>:</a:t>
            </a:r>
            <a:endParaRPr>
              <a:solidFill>
                <a:srgbClr val="2BB0D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400"/>
              <a:t>enhver form for online indhold, der er rettet mod en enkeltperson eller gruppe af personer baseret på en grundlæggende egenskab hos dem, i særdeleshed deres kønsidentitet, race eller etniske oprindelse, seksuelle orientering, religiøse tilhørsforhold eller tro, funktionsnedsættelse i den hensigt at sprede had, chikanere, true og fremprovokere voldshandlinger direkte eller indirekte mod de specifikke enkeltpersoner eller medlemmer af en gruppe inden for samfundene. 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Hvad kendetegner en algoritme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81" name="Google Shape;181;p39"/>
          <p:cNvSpPr/>
          <p:nvPr/>
        </p:nvSpPr>
        <p:spPr>
          <a:xfrm>
            <a:off x="805138" y="672895"/>
            <a:ext cx="2965680" cy="1114938"/>
          </a:xfrm>
          <a:prstGeom prst="flowChartTerminator">
            <a:avLst/>
          </a:prstGeom>
          <a:solidFill>
            <a:srgbClr val="FFFFFF"/>
          </a:solidFill>
          <a:ln w="28575" cap="flat" cmpd="sng">
            <a:solidFill>
              <a:srgbClr val="76B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4135425" y="944025"/>
            <a:ext cx="42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Start/slut (input/output)</a:t>
            </a:r>
            <a:endParaRPr/>
          </a:p>
        </p:txBody>
      </p:sp>
      <p:sp>
        <p:nvSpPr>
          <p:cNvPr id="183" name="Google Shape;183;p39"/>
          <p:cNvSpPr/>
          <p:nvPr/>
        </p:nvSpPr>
        <p:spPr>
          <a:xfrm>
            <a:off x="884875" y="1906720"/>
            <a:ext cx="2806200" cy="118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DB8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title"/>
          </p:nvPr>
        </p:nvSpPr>
        <p:spPr>
          <a:xfrm>
            <a:off x="4135425" y="2081175"/>
            <a:ext cx="494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Proces eller trin i instruktioner</a:t>
            </a:r>
            <a:endParaRPr/>
          </a:p>
        </p:txBody>
      </p:sp>
      <p:sp>
        <p:nvSpPr>
          <p:cNvPr id="185" name="Google Shape;185;p39"/>
          <p:cNvSpPr/>
          <p:nvPr/>
        </p:nvSpPr>
        <p:spPr>
          <a:xfrm>
            <a:off x="845088" y="3214795"/>
            <a:ext cx="2393375" cy="1114950"/>
          </a:xfrm>
          <a:prstGeom prst="flowChartDecision">
            <a:avLst/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39"/>
          <p:cNvCxnSpPr>
            <a:stCxn id="185" idx="3"/>
          </p:cNvCxnSpPr>
          <p:nvPr/>
        </p:nvCxnSpPr>
        <p:spPr>
          <a:xfrm rot="10800000" flipH="1">
            <a:off x="3238463" y="3764770"/>
            <a:ext cx="653700" cy="75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39"/>
          <p:cNvCxnSpPr>
            <a:stCxn id="185" idx="2"/>
          </p:cNvCxnSpPr>
          <p:nvPr/>
        </p:nvCxnSpPr>
        <p:spPr>
          <a:xfrm>
            <a:off x="2041775" y="4329745"/>
            <a:ext cx="0" cy="449700"/>
          </a:xfrm>
          <a:prstGeom prst="straightConnector1">
            <a:avLst/>
          </a:prstGeom>
          <a:noFill/>
          <a:ln w="28575" cap="flat" cmpd="sng">
            <a:solidFill>
              <a:srgbClr val="5D7C8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4135425" y="3378232"/>
            <a:ext cx="50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Betingelse eller spørgsmål</a:t>
            </a:r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2001300" y="4253545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5D7C8A"/>
                </a:solidFill>
              </a:rPr>
              <a:t>JA</a:t>
            </a:r>
            <a:endParaRPr sz="1400" b="1">
              <a:solidFill>
                <a:srgbClr val="5D7C8A"/>
              </a:solidFill>
            </a:endParaRPr>
          </a:p>
        </p:txBody>
      </p:sp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3197525" y="3405970"/>
            <a:ext cx="573300" cy="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 b="1">
                <a:solidFill>
                  <a:srgbClr val="5D7C8A"/>
                </a:solidFill>
              </a:rPr>
              <a:t>NEJ</a:t>
            </a:r>
            <a:endParaRPr sz="14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Eksempel på en simpel algoritme</a:t>
            </a:r>
            <a:r>
              <a:rPr lang="en-GB" b="1">
                <a:solidFill>
                  <a:srgbClr val="2BB0D4"/>
                </a:solidFill>
              </a:rPr>
              <a:t/>
            </a:r>
            <a:br>
              <a:rPr lang="en-GB" b="1">
                <a:solidFill>
                  <a:srgbClr val="2BB0D4"/>
                </a:solidFill>
              </a:rPr>
            </a:br>
            <a:endParaRPr b="1">
              <a:solidFill>
                <a:srgbClr val="2BB0D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625" y="816525"/>
            <a:ext cx="7078150" cy="3857600"/>
            <a:chOff x="1344625" y="816525"/>
            <a:chExt cx="7078150" cy="3857600"/>
          </a:xfrm>
        </p:grpSpPr>
        <p:pic>
          <p:nvPicPr>
            <p:cNvPr id="5" name="Google Shape;195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4625" y="816525"/>
              <a:ext cx="7078150" cy="38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82019" y="816525"/>
              <a:ext cx="5753686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36007" y="1803094"/>
              <a:ext cx="1067513" cy="32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7840" y="3022210"/>
              <a:ext cx="516290" cy="233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159" y="2982411"/>
              <a:ext cx="1436276" cy="385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85251" y="3007156"/>
              <a:ext cx="593955" cy="141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5252" y="3148548"/>
              <a:ext cx="652596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61386" y="3087189"/>
              <a:ext cx="229089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055" y="3094332"/>
              <a:ext cx="172102" cy="131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71071" y="1842868"/>
            <a:ext cx="1202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TEGN ET BILLEDE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602" y="816525"/>
            <a:ext cx="811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4000" b="1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SÅDAN SPILLER DU BILLEDLOTTERI</a:t>
            </a:r>
            <a:endParaRPr lang="da" sz="4000" b="1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4671" y="3015176"/>
            <a:ext cx="806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Du vinder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1954" y="3022210"/>
            <a:ext cx="607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Ja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0165" y="3043312"/>
            <a:ext cx="607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Nej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4313" y="2972660"/>
            <a:ext cx="110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GÆTTEDE DE DET?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5995" y="2888333"/>
            <a:ext cx="150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PEG HELE TIDEN </a:t>
            </a:r>
          </a:p>
          <a:p>
            <a:pPr algn="ctr"/>
            <a:r>
              <a:rPr lang="da" sz="1100" dirty="0" smtClean="0">
                <a:latin typeface="Blogger Sans Medium" panose="02000506030000020004" pitchFamily="2" charset="0"/>
                <a:ea typeface="Blogger Sans Medium" panose="02000506030000020004" pitchFamily="2" charset="0"/>
              </a:rPr>
              <a:t>PÅ DET SAMME BILLEDE</a:t>
            </a:r>
            <a:endParaRPr lang="da" sz="1100" dirty="0">
              <a:latin typeface="Blogger Sans Medium" panose="02000506030000020004" pitchFamily="2" charset="0"/>
              <a:ea typeface="Blogger Sans Medium" panose="0200050603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/>
        </p:nvSpPr>
        <p:spPr>
          <a:xfrm>
            <a:off x="1168600" y="4379759"/>
            <a:ext cx="66375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u="sng">
                <a:solidFill>
                  <a:srgbClr val="2BB0D4"/>
                </a:solidFill>
                <a:hlinkClick r:id="rId3"/>
              </a:rPr>
              <a:t>http://welldonestuff.com/inconsequential-dilemmas-funny-flow-charts</a:t>
            </a:r>
            <a:endParaRPr>
              <a:solidFill>
                <a:srgbClr val="2BB0D4"/>
              </a:solidFill>
            </a:endParaRPr>
          </a:p>
        </p:txBody>
      </p:sp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Eksempel på en mere kompleks algoritme</a:t>
            </a:r>
            <a:r>
              <a:rPr lang="en-GB" b="1">
                <a:solidFill>
                  <a:srgbClr val="2BB0D4"/>
                </a:solidFill>
              </a:rPr>
              <a:t/>
            </a:r>
            <a:br>
              <a:rPr lang="en-GB" b="1">
                <a:solidFill>
                  <a:srgbClr val="2BB0D4"/>
                </a:solidFill>
              </a:rPr>
            </a:br>
            <a:endParaRPr b="1">
              <a:solidFill>
                <a:srgbClr val="2BB0D4"/>
              </a:solidFill>
            </a:endParaRPr>
          </a:p>
        </p:txBody>
      </p:sp>
      <p:pic>
        <p:nvPicPr>
          <p:cNvPr id="5" name="Google Shape;202;p4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0" y="764010"/>
            <a:ext cx="7038799" cy="3615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3716" y="1406769"/>
            <a:ext cx="2975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3600" b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JEG TABTE MAD PÅ GULVET</a:t>
            </a:r>
            <a:endParaRPr lang="da" sz="3600" b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751" y="3430831"/>
            <a:ext cx="93215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0"/>
              </a:lnSpc>
            </a:pPr>
            <a:r>
              <a:rPr lang="da" b="1" dirty="0">
                <a:solidFill>
                  <a:srgbClr val="2BB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 </a:t>
            </a:r>
            <a:endParaRPr lang="da" b="1" dirty="0" smtClean="0">
              <a:solidFill>
                <a:srgbClr val="2BB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20"/>
              </a:lnSpc>
            </a:pPr>
            <a:r>
              <a:rPr lang="da" b="1" dirty="0" smtClean="0">
                <a:solidFill>
                  <a:srgbClr val="2BB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 spise det?</a:t>
            </a:r>
            <a:endParaRPr lang="da" b="1" dirty="0">
              <a:solidFill>
                <a:srgbClr val="2BB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851" y="966422"/>
            <a:ext cx="15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800" b="1" dirty="0"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Så nogen dig?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3538" y="108627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4668" y="165777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893" y="199749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2882" y="2314658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3035" y="2629326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464" y="2957897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6107" y="295365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810" y="362113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7107" y="3491078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760" y="3105416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9393" y="238043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4947" y="1674312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6077" y="108944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endParaRPr lang="da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9232" y="1660447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3279" y="1997495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1493" y="2311483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4821" y="262615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3956" y="2947149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7496" y="295365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3955" y="3617960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5305" y="1667524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3957" y="2383611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0382" y="3102679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2146" y="3494253"/>
            <a:ext cx="3286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</a:t>
            </a:r>
            <a:endParaRPr lang="da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3526" y="1306038"/>
            <a:ext cx="5309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den klæbrig?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3263" y="1607025"/>
            <a:ext cx="53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det et råt stykke kød?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9756" y="1956337"/>
            <a:ext cx="623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det en emausaurus?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3001" y="2596832"/>
            <a:ext cx="7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du en megalosaurus?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2053" y="2558266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Har katten </a:t>
            </a:r>
            <a:endParaRPr lang="da" sz="5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slikket på det?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72291" y="3255975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din kat rask?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956" y="2266660"/>
            <a:ext cx="628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du </a:t>
            </a:r>
            <a:endParaRPr lang="da" sz="5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en puma?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42200" y="1305191"/>
            <a:ext cx="765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Var det chefen/ en kæreste/forælder?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10424" y="1969832"/>
            <a:ext cx="56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Kostede den mange penge?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7947" y="2666461"/>
            <a:ext cx="8045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Kan du skære den del af, der har rørt ved gulvet?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706" y="3116389"/>
            <a:ext cx="5651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>
                <a:latin typeface="Arial Rounded MT Bold" panose="020F0704030504030204" pitchFamily="34" charset="0"/>
              </a:rPr>
              <a:t>Er det bacon?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3709" y="2917417"/>
            <a:ext cx="474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400" dirty="0">
                <a:latin typeface="Arial Rounded MT Bold" panose="020F0704030504030204" pitchFamily="34" charset="0"/>
              </a:rPr>
              <a:t>Lad være med at spise det.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2814" y="3772108"/>
            <a:ext cx="447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400" dirty="0">
                <a:latin typeface="Arial Rounded MT Bold" panose="020F0704030504030204" pitchFamily="34" charset="0"/>
              </a:rPr>
              <a:t>Lad være med at spise det.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64529" y="3937127"/>
            <a:ext cx="4117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Spis det.</a:t>
            </a:r>
            <a:endParaRPr lang="da" sz="500" dirty="0">
              <a:latin typeface="Arial Rounded MT Bold" panose="020F07040305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1457" y="3295267"/>
            <a:ext cx="4117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Spis det.</a:t>
            </a:r>
            <a:endParaRPr lang="da" sz="500" dirty="0">
              <a:latin typeface="Arial Rounded MT Bold" panose="020F07040305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92976" y="3782171"/>
            <a:ext cx="400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Spis det.</a:t>
            </a:r>
            <a:endParaRPr lang="da" sz="500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91012" y="2010002"/>
            <a:ext cx="4000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b="1" dirty="0" smtClean="0"/>
              <a:t>Spis det.</a:t>
            </a:r>
            <a:endParaRPr lang="da" sz="5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843775" y="3903259"/>
            <a:ext cx="41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Din afgørelse.</a:t>
            </a:r>
            <a:endParaRPr lang="da" sz="500" dirty="0">
              <a:latin typeface="Arial Rounded MT Bold" panose="020F07040305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78804" y="3413882"/>
            <a:ext cx="41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00" dirty="0" smtClean="0">
                <a:latin typeface="Arial Rounded MT Bold" panose="020F0704030504030204" pitchFamily="34" charset="0"/>
              </a:rPr>
              <a:t>Din afgørelse.</a:t>
            </a:r>
            <a:endParaRPr lang="da" sz="500" dirty="0">
              <a:latin typeface="Arial Rounded MT Bold" panose="020F07040305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09436" y="3245477"/>
            <a:ext cx="474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400" dirty="0">
                <a:latin typeface="Arial Rounded MT Bold" panose="020F0704030504030204" pitchFamily="34" charset="0"/>
              </a:rPr>
              <a:t>Lad være med at spise det.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495850" y="141600"/>
            <a:ext cx="86481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Eksempler på hadefulde udtalelser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1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Du er her, men du kan ikke engang tale vores *%$@£!^! sprog, tag dig nu sammen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Hold dig TIL DINE EGNE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~%$£*- jeg vil @$%£&amp; dig i småstykker.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HVORFOR KOMMER XENOVIANERE ALTID TIL VORES LAND - %$£*&amp;@~£ TAG HJEM!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Hvis der er EN TIL situation med xenovianere, der begår terror, så er det på tide, at alarianere begynder at slå xenovianere ihjel i gaderne! Allesammen.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De her folk er KRYB! Skyd dem allesammen her og nu.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#ikkefornoget, men en xenovianer er ikke et menneske, det er et dyr.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Alle kvinder er ludere.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At vågne op og huske at du er en xenovianer må være en *%$@£!^! dårlig start på dagen.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sz="1700" dirty="0">
                <a:solidFill>
                  <a:schemeClr val="dk1"/>
                </a:solidFill>
              </a:rPr>
              <a:t>Kvinder fortjener at få igen med samme mønt som andre.</a:t>
            </a:r>
            <a:endParaRPr sz="1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703950" y="1128775"/>
            <a:ext cx="83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000000"/>
                </a:solidFill>
              </a:rPr>
              <a:t>Skriv </a:t>
            </a:r>
            <a:r>
              <a:rPr lang="da-DK" b="1">
                <a:solidFill>
                  <a:srgbClr val="2BB0D4"/>
                </a:solidFill>
              </a:rPr>
              <a:t>en algoritme</a:t>
            </a:r>
            <a:r>
              <a:rPr lang="da-DK">
                <a:solidFill>
                  <a:srgbClr val="000000"/>
                </a:solidFill>
              </a:rPr>
              <a:t> der kan identificere hadtale gennem en række tests. Algoritmens formål er at fastlægge, om en udtalelse er eller ikke er hadtale.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For eksempel: indeholder udtalelsen dårligt sprog?</a:t>
            </a:r>
            <a:endParaRPr b="1">
              <a:solidFill>
                <a:srgbClr val="2BB0D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000000"/>
                </a:solidFill>
              </a:rPr>
              <a:t>Du bør teste din algoritme med de givne eksempler på hadefulde udtalelser for at sikre, at den virker.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-DK">
                <a:solidFill>
                  <a:srgbClr val="000000"/>
                </a:solidFill>
              </a:rPr>
              <a:t>Når du har færdiggjort og testet dine udtalelser, får du et andet sæt udtalelser for at tjekke, hvor effektiv din algoritme er.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495850" y="141600"/>
            <a:ext cx="86481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Din udfordring</a:t>
            </a:r>
            <a:endParaRPr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body" idx="1"/>
          </p:nvPr>
        </p:nvSpPr>
        <p:spPr>
          <a:xfrm>
            <a:off x="390925" y="1080600"/>
            <a:ext cx="851363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Ingen jobs, ingen fremtid, intet %$£*&amp;@~£ håb #BlameXenovians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Åh du skønne xenovianer, jeg glæder mig til at fjerne dit hoved fra din krop!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~%$£ dig, ~%$£ dem, ~%$£ alle.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Jeg synes at xenovianere har lige så meget ret til at være her som mennesker #kunforsjov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Hvornår vil I xenovianere kravle tilbage under den klamme sten I er kommet frem fra?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De her folk er KRYB!       allesammen.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Alle xenovianere er %$£*&amp;@~£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Du og din slags er allesammen en bunke &amp;$!^*-&amp;$%@!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Xenovianere er hunde! Det her er hvad jeg gør ved hunde</a:t>
            </a:r>
            <a:r>
              <a:rPr lang="da-DK" dirty="0" smtClean="0">
                <a:solidFill>
                  <a:schemeClr val="dk1"/>
                </a:solidFill>
              </a:rPr>
              <a:t>:</a:t>
            </a:r>
            <a:br>
              <a:rPr lang="da-DK" dirty="0" smtClean="0">
                <a:solidFill>
                  <a:schemeClr val="dk1"/>
                </a:solidFill>
              </a:rPr>
            </a:br>
            <a:r>
              <a:rPr lang="da-DK" u="sng" dirty="0" smtClean="0">
                <a:solidFill>
                  <a:srgbClr val="2BB0D4"/>
                </a:solidFill>
              </a:rPr>
              <a:t>burn-them-all.gif</a:t>
            </a:r>
            <a:endParaRPr u="sng" dirty="0">
              <a:solidFill>
                <a:srgbClr val="2BB0D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b="1" dirty="0">
                <a:solidFill>
                  <a:srgbClr val="2BB0D4"/>
                </a:solidFill>
              </a:rPr>
              <a:t>Meme</a:t>
            </a:r>
            <a:r>
              <a:rPr lang="da-DK" dirty="0">
                <a:solidFill>
                  <a:schemeClr val="dk1"/>
                </a:solidFill>
              </a:rPr>
              <a:t> – den bedste xenovianer er en død xenovianer.</a:t>
            </a:r>
            <a:endParaRPr u="sng" dirty="0">
              <a:solidFill>
                <a:srgbClr val="3D85C6"/>
              </a:solidFill>
            </a:endParaRPr>
          </a:p>
        </p:txBody>
      </p:sp>
      <p:pic>
        <p:nvPicPr>
          <p:cNvPr id="221" name="Google Shape;2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587" y="1424488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56590" y="3086315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3353" y="3360040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372771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6346" y="3372771"/>
            <a:ext cx="284346" cy="2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4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1">
                <a:solidFill>
                  <a:srgbClr val="2BB0D4"/>
                </a:solidFill>
              </a:rPr>
              <a:t>Eksempler på hadefulde udtalelser 2</a:t>
            </a:r>
            <a:endParaRPr sz="2800" b="1">
              <a:solidFill>
                <a:srgbClr val="2BB0D4"/>
              </a:solidFill>
            </a:endParaRPr>
          </a:p>
        </p:txBody>
      </p:sp>
      <p:pic>
        <p:nvPicPr>
          <p:cNvPr id="10" name="Google Shape;235;p48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00" y="2880022"/>
            <a:ext cx="1680068" cy="1684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946434" y="2862099"/>
            <a:ext cx="182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DEN BEDSTE XENOVIANER</a:t>
            </a:r>
          </a:p>
          <a:p>
            <a:pPr algn="ctr"/>
            <a:endParaRPr lang="da" sz="12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da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ER EN DØD XENOVIANER</a:t>
            </a:r>
            <a:endParaRPr lang="da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5" name="Google Shape;235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6" name="Google Shape;23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685</Words>
  <Application>Microsoft Office PowerPoint</Application>
  <PresentationFormat>On-screen Show (16:9)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Blogger Sans Medium</vt:lpstr>
      <vt:lpstr>Impact</vt:lpstr>
      <vt:lpstr>Lato Heavy</vt:lpstr>
      <vt:lpstr>Times New Roman</vt:lpstr>
      <vt:lpstr>Simple Light</vt:lpstr>
      <vt:lpstr>Simple Light</vt:lpstr>
      <vt:lpstr>Simple Light</vt:lpstr>
      <vt:lpstr>At spotte had: byg en algoritme</vt:lpstr>
      <vt:lpstr>Husk lige...</vt:lpstr>
      <vt:lpstr>Hvad kendetegner en algoritme</vt:lpstr>
      <vt:lpstr>Eksempel på en simpel algoritme </vt:lpstr>
      <vt:lpstr>Eksempel på en mere kompleks algoritme </vt:lpstr>
      <vt:lpstr>Eksempler på hadefulde udtalelser</vt:lpstr>
      <vt:lpstr>Din udfordring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spotte had: byg en algoritme</dc:title>
  <cp:lastModifiedBy>Adobe EUN</cp:lastModifiedBy>
  <cp:revision>3</cp:revision>
  <dcterms:modified xsi:type="dcterms:W3CDTF">2019-09-17T10:24:45Z</dcterms:modified>
</cp:coreProperties>
</file>