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6" name="Google Shape;11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4" name="Google Shape;1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1" name="Google Shape;1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c6c66725a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1" name="Google Shape;1201;gc6c66725af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c6c66725af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1" name="Google Shape;1221;gc6c66725af_3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4" name="Google Shape;1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0" name="Google Shape;1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2" name="Google Shape;12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7" name="Google Shape;125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1" name="Google Shape;105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2" name="Google Shape;128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9" name="Google Shape;129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5" name="Google Shape;131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5" name="Google Shape;134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2" name="Google Shape;135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9" name="Google Shape;135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5" name="Google Shape;136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2" name="Google Shape;137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0" name="Google Shape;138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7" name="Google Shape;138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6" name="Google Shape;10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c6c66725af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7" name="Google Shape;1407;gc6c66725af_3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c6c66725af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7" name="Google Shape;1427;gc6c66725af_3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0" name="Google Shape;144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6" name="Google Shape;144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8" name="Google Shape;175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3" name="Google Shape;10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9" name="Google Shape;1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9" name="Google Shape;1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6" name="Google Shape;1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3" name="Google Shape;1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9" name="Google Shape;115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Cover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027810" y="361505"/>
            <a:ext cx="10937400" cy="62379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1011558" y="410583"/>
            <a:ext cx="10772681" cy="5967921"/>
            <a:chOff x="1011558" y="410583"/>
            <a:chExt cx="10772681" cy="5967921"/>
          </a:xfrm>
        </p:grpSpPr>
        <p:sp>
          <p:nvSpPr>
            <p:cNvPr id="13" name="Google Shape;13;p2"/>
            <p:cNvSpPr/>
            <p:nvPr/>
          </p:nvSpPr>
          <p:spPr>
            <a:xfrm>
              <a:off x="7813203" y="42262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13203" y="33325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813203" y="24389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813203" y="15452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13203" y="6515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79229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0" y="0"/>
                  </a:moveTo>
                  <a:lnTo>
                    <a:pt x="0" y="171450"/>
                  </a:lnTo>
                  <a:lnTo>
                    <a:pt x="238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79229" y="60108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79229" y="51172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79229" y="42235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13203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79229" y="6488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79229" y="33298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79229" y="24362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79229" y="15425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813203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6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13203" y="51199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027" y="42262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48027" y="33325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48027" y="24389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948027" y="15452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8027" y="6515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027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948027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948027" y="51199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1216827" y="42289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1216827" y="33352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1216827" y="24416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216827" y="15479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1216827" y="6542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216827" y="60162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216827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216827" y="51226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082003" y="42262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82003" y="33325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082003" y="24389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082003" y="15452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082003" y="6515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82003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082003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082003" y="51199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515440" y="1098427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515440" y="1992093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515440" y="3779425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515440" y="2885759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380616" y="46730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80616" y="10984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46641" y="1095727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246641" y="1989393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46641" y="3779425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246641" y="2885759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46641" y="4673092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380616" y="19920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80616" y="37794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80616" y="28857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80616" y="55667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46641" y="5566758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246641" y="410583"/>
              <a:ext cx="566561" cy="595777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80616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515440" y="4673092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515440" y="5566758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515440" y="413283"/>
              <a:ext cx="566561" cy="595777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649414" y="46730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649414" y="10984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649414" y="19920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649414" y="37794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649414" y="28857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649414" y="55667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649414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13203" y="46703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79229" y="4105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571786" y="0"/>
                  </a:moveTo>
                  <a:lnTo>
                    <a:pt x="238316" y="0"/>
                  </a:lnTo>
                  <a:lnTo>
                    <a:pt x="0" y="171450"/>
                  </a:lnTo>
                  <a:lnTo>
                    <a:pt x="0" y="685800"/>
                  </a:lnTo>
                  <a:lnTo>
                    <a:pt x="571786" y="2743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948027" y="19920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216827" y="28857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082003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246641" y="2436226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80616" y="33298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649414" y="15452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649414" y="42262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649414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13203" y="28857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679229" y="10984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948027" y="55667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216827" y="37794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082003" y="19920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46641" y="4226259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515440" y="4226259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649414" y="6515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13203" y="55640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679229" y="28830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948027" y="28857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216827" y="10984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082003" y="10984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246641" y="648894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380616" y="15425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515440" y="5119925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649414" y="33325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229" y="37794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13203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948027" y="10984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216827" y="55667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082003" y="55667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515440" y="3332592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246641" y="1545260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80616" y="42262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649414" y="24389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813203" y="10957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679229" y="46703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48027" y="37767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216827" y="19893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082003" y="37767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515440" y="648894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813203" y="37794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79229" y="19920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948027" y="46730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216827" y="4105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082003" y="2885759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515440" y="1545260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380616" y="2438926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46641" y="5119925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649414" y="51199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813203" y="19893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9229" y="5564058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948027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216827" y="46730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082003" y="4673092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515440" y="2438926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246641" y="3329892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380616" y="51172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711535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980335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948027" y="6371057"/>
              <a:ext cx="8506" cy="7447"/>
            </a:xfrm>
            <a:custGeom>
              <a:rect b="b" l="l" r="r" t="t"/>
              <a:pathLst>
                <a:path extrusionOk="0" h="8572" w="85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380616" y="6515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246641" y="6010891"/>
              <a:ext cx="566561" cy="357466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380616" y="60108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577560" y="410583"/>
              <a:ext cx="235642" cy="148944"/>
            </a:xfrm>
            <a:custGeom>
              <a:rect b="b" l="l" r="r" t="t"/>
              <a:pathLst>
                <a:path extrusionOk="0" h="171450" w="237458">
                  <a:moveTo>
                    <a:pt x="237458" y="0"/>
                  </a:moveTo>
                  <a:lnTo>
                    <a:pt x="0" y="0"/>
                  </a:lnTo>
                  <a:lnTo>
                    <a:pt x="237458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5440" y="6013591"/>
              <a:ext cx="566561" cy="357466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845509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11558" y="42262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11558" y="33325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011558" y="24389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11558" y="1545260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11558" y="65159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11558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11558" y="511992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46383" y="42262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146383" y="33325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146383" y="24389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46383" y="1545260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146383" y="65159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46383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46383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46383" y="511992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15183" y="42289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15183" y="33352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415183" y="24416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15183" y="1547960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15183" y="65429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15183" y="60162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415183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15183" y="512262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280358" y="42262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280358" y="33325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80358" y="24389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80358" y="1545260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280358" y="65159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80358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280358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280358" y="511992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49157" y="4226258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49157" y="3332592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9157" y="2438926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549157" y="1545260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549157" y="651594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514350"/>
                  </a:ln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549157" y="6013591"/>
              <a:ext cx="566561" cy="357466"/>
            </a:xfrm>
            <a:custGeom>
              <a:rect b="b" l="l" r="r" t="t"/>
              <a:pathLst>
                <a:path extrusionOk="0" h="411480" w="570928">
                  <a:moveTo>
                    <a:pt x="570928" y="0"/>
                  </a:moveTo>
                  <a:lnTo>
                    <a:pt x="0" y="411480"/>
                  </a:lnTo>
                  <a:lnTo>
                    <a:pt x="570928" y="41148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549157" y="413283"/>
              <a:ext cx="235642" cy="148944"/>
            </a:xfrm>
            <a:custGeom>
              <a:rect b="b" l="l" r="r" t="t"/>
              <a:pathLst>
                <a:path extrusionOk="0" h="171450" w="237458">
                  <a:moveTo>
                    <a:pt x="237458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549157" y="5119924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713796" y="1098427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13796" y="1992093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13796" y="3779425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713796" y="2885759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78971" y="46730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578971" y="109842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578971" y="1992093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578971" y="3779425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578971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578971" y="556675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578971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713796" y="4673091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713796" y="5566757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13796" y="413283"/>
              <a:ext cx="566561" cy="595777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982595" y="4673091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982595" y="1101127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982595" y="1992093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982595" y="3779425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982595" y="2885759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982595" y="5566757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982595" y="415983"/>
              <a:ext cx="566561" cy="595777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47770" y="46730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47770" y="109842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47770" y="1992093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47770" y="3779425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47770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47770" y="556675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47770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115719" y="46730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115719" y="109842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115719" y="1992093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115719" y="3779425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115719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115719" y="556675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115719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11558" y="46703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46383" y="1992093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415183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280358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549157" y="2885759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78971" y="33298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982595" y="1545260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847770" y="1545260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47770" y="42262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847770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115719" y="511992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011558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146383" y="55667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415183" y="3779425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280358" y="1992093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549157" y="3779425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713796" y="4226258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982595" y="2438926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47770" y="65159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115719" y="24389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011558" y="55640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146383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415183" y="109842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280358" y="109842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549157" y="1992093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578971" y="1542560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713796" y="5119924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982595" y="4226258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47770" y="33325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5719" y="42262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011558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46383" y="1098427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415183" y="55667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280358" y="55667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549157" y="4673091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13796" y="3332592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578971" y="4226258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82595" y="651594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847770" y="24389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115719" y="65159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11558" y="1095727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46383" y="37767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415183" y="1989393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280358" y="3776725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549157" y="410583"/>
              <a:ext cx="566561" cy="595777"/>
            </a:xfrm>
            <a:custGeom>
              <a:rect b="b" l="l" r="r" t="t"/>
              <a:pathLst>
                <a:path extrusionOk="0" h="685800" w="570928">
                  <a:moveTo>
                    <a:pt x="0" y="685800"/>
                  </a:moveTo>
                  <a:lnTo>
                    <a:pt x="570928" y="274320"/>
                  </a:lnTo>
                  <a:lnTo>
                    <a:pt x="570928" y="274320"/>
                  </a:lnTo>
                  <a:lnTo>
                    <a:pt x="570928" y="0"/>
                  </a:lnTo>
                  <a:lnTo>
                    <a:pt x="237458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713796" y="648894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115719" y="1545260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011558" y="3779425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46383" y="46730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415183" y="4105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280358" y="2885759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549157" y="1098427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713796" y="1545260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578971" y="2438926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982595" y="3332592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47770" y="5119925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15719" y="3332592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1011558" y="1989393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46383" y="413283"/>
              <a:ext cx="567412" cy="595777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5183" y="46730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280358" y="4673091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713796" y="2438926"/>
              <a:ext cx="566561" cy="804299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578971" y="5117224"/>
              <a:ext cx="567412" cy="804299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909891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82595" y="6010891"/>
              <a:ext cx="566561" cy="357466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178690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446639" y="4132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146383" y="6371057"/>
              <a:ext cx="8506" cy="7447"/>
            </a:xfrm>
            <a:custGeom>
              <a:rect b="b" l="l" r="r" t="t"/>
              <a:pathLst>
                <a:path extrusionOk="0" h="8572" w="85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549157" y="5564058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578971" y="651594"/>
              <a:ext cx="567412" cy="80430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578971" y="60108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13796" y="6013591"/>
              <a:ext cx="566561" cy="357466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043865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2595" y="5119925"/>
              <a:ext cx="566561" cy="80430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312665" y="410583"/>
              <a:ext cx="236492" cy="148944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15719" y="6013591"/>
              <a:ext cx="567412" cy="357466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>
            <a:off x="996351" y="376518"/>
            <a:ext cx="672526" cy="6004078"/>
            <a:chOff x="987525" y="394051"/>
            <a:chExt cx="672526" cy="6014898"/>
          </a:xfrm>
        </p:grpSpPr>
        <p:sp>
          <p:nvSpPr>
            <p:cNvPr id="300" name="Google Shape;300;p2"/>
            <p:cNvSpPr/>
            <p:nvPr/>
          </p:nvSpPr>
          <p:spPr>
            <a:xfrm>
              <a:off x="987525" y="394051"/>
              <a:ext cx="672526" cy="600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022544" y="396949"/>
              <a:ext cx="138921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1184050" y="396949"/>
              <a:ext cx="51515" cy="6012000"/>
            </a:xfrm>
            <a:prstGeom prst="rect">
              <a:avLst/>
            </a:prstGeom>
            <a:solidFill>
              <a:srgbClr val="000000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214350" y="396949"/>
              <a:ext cx="51515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"/>
          <p:cNvGrpSpPr/>
          <p:nvPr/>
        </p:nvGrpSpPr>
        <p:grpSpPr>
          <a:xfrm>
            <a:off x="10356521" y="361561"/>
            <a:ext cx="1508315" cy="6091517"/>
            <a:chOff x="10412501" y="342901"/>
            <a:chExt cx="1508315" cy="6091517"/>
          </a:xfrm>
        </p:grpSpPr>
        <p:grpSp>
          <p:nvGrpSpPr>
            <p:cNvPr id="305" name="Google Shape;305;p2"/>
            <p:cNvGrpSpPr/>
            <p:nvPr/>
          </p:nvGrpSpPr>
          <p:grpSpPr>
            <a:xfrm>
              <a:off x="10448628" y="342901"/>
              <a:ext cx="1442562" cy="6078181"/>
              <a:chOff x="10448363" y="329453"/>
              <a:chExt cx="1418665" cy="6129618"/>
            </a:xfrm>
          </p:grpSpPr>
          <p:sp>
            <p:nvSpPr>
              <p:cNvPr id="306" name="Google Shape;306;p2"/>
              <p:cNvSpPr/>
              <p:nvPr/>
            </p:nvSpPr>
            <p:spPr>
              <a:xfrm rot="10800000">
                <a:off x="10448363" y="329453"/>
                <a:ext cx="1418665" cy="141866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-5400000">
                <a:off x="10448363" y="5040406"/>
                <a:ext cx="1418665" cy="141866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" name="Google Shape;308;p2"/>
            <p:cNvSpPr/>
            <p:nvPr/>
          </p:nvSpPr>
          <p:spPr>
            <a:xfrm rot="10800000">
              <a:off x="10461161" y="342901"/>
              <a:ext cx="1442562" cy="1406760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0" y="1418665"/>
                  </a:lnTo>
                  <a:lnTo>
                    <a:pt x="0" y="0"/>
                  </a:lnTo>
                  <a:lnTo>
                    <a:pt x="75079" y="75079"/>
                  </a:lnTo>
                  <a:lnTo>
                    <a:pt x="75079" y="1343587"/>
                  </a:lnTo>
                  <a:lnTo>
                    <a:pt x="1343587" y="1343587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 rot="10800000">
              <a:off x="10412501" y="375183"/>
              <a:ext cx="1442562" cy="1406760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1270748" y="1418665"/>
                  </a:lnTo>
                  <a:lnTo>
                    <a:pt x="0" y="147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 rot="-5400000">
              <a:off x="10496156" y="5009757"/>
              <a:ext cx="1406760" cy="1442562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0" y="1418665"/>
                  </a:lnTo>
                  <a:lnTo>
                    <a:pt x="0" y="0"/>
                  </a:lnTo>
                  <a:lnTo>
                    <a:pt x="75079" y="75079"/>
                  </a:lnTo>
                  <a:lnTo>
                    <a:pt x="75079" y="1343587"/>
                  </a:lnTo>
                  <a:lnTo>
                    <a:pt x="1343587" y="1343587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5400000">
              <a:off x="10465801" y="4999568"/>
              <a:ext cx="1374030" cy="1361196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1270748" y="1418665"/>
                  </a:lnTo>
                  <a:lnTo>
                    <a:pt x="0" y="147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"/>
          <p:cNvSpPr txBox="1"/>
          <p:nvPr>
            <p:ph type="title"/>
          </p:nvPr>
        </p:nvSpPr>
        <p:spPr>
          <a:xfrm>
            <a:off x="1714500" y="4312025"/>
            <a:ext cx="83631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Simple Layout">
  <p:cSld name="1_Just title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/>
          <p:nvPr/>
        </p:nvSpPr>
        <p:spPr>
          <a:xfrm>
            <a:off x="-152400" y="361506"/>
            <a:ext cx="12088800" cy="61875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"/>
          <p:cNvGrpSpPr/>
          <p:nvPr/>
        </p:nvGrpSpPr>
        <p:grpSpPr>
          <a:xfrm>
            <a:off x="-122416" y="410583"/>
            <a:ext cx="11906655" cy="5967921"/>
            <a:chOff x="0" y="0"/>
            <a:chExt cx="11998423" cy="6869680"/>
          </a:xfrm>
        </p:grpSpPr>
        <p:sp>
          <p:nvSpPr>
            <p:cNvPr id="316" name="Google Shape;316;p3"/>
            <p:cNvSpPr/>
            <p:nvPr/>
          </p:nvSpPr>
          <p:spPr>
            <a:xfrm>
              <a:off x="7996781" y="43922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996781" y="33635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996781" y="23348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996781" y="13061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996781" y="2774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854067" y="0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0" y="0"/>
                  </a:moveTo>
                  <a:lnTo>
                    <a:pt x="0" y="171450"/>
                  </a:lnTo>
                  <a:lnTo>
                    <a:pt x="238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854067" y="6446520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854067" y="54178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854067" y="43891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996781" y="6449628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854067" y="2743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854067" y="33604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6854067" y="23317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6854067" y="13030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996781" y="3108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6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7996781" y="54209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9140352" y="43922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9140352" y="33635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9140352" y="23348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9140352" y="13061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9140352" y="2774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9140352" y="6449628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9140352" y="3108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9140352" y="54209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1426638" y="4395336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1426638" y="3366636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1426638" y="2337936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1426638" y="1309236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1426638" y="280536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1426638" y="6452736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426638" y="3108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1426638" y="5424036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0283067" y="43922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0283067" y="33635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0283067" y="23348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0283067" y="13061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83067" y="2774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0283067" y="6449628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0283067" y="3108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10283067" y="54209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9712138" y="7917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9712138" y="18204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9712138" y="38778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9712138" y="28491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8568567" y="49065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8568567" y="7917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25852" y="788670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425852" y="1817370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7425852" y="38778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7425852" y="28491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7425852" y="49065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8568567" y="18204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8568567" y="38778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8568567" y="28491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8568567" y="59352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7425852" y="59352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7425852" y="0"/>
              <a:ext cx="570928" cy="685800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8568567" y="3108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9712138" y="49065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9712138" y="593527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9712138" y="3108"/>
              <a:ext cx="570928" cy="685800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0854852" y="49065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0854852" y="7917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10854852" y="18204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0854852" y="38778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10854852" y="28491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0854852" y="59352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10854852" y="3108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996781" y="49034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854067" y="0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571786" y="0"/>
                  </a:moveTo>
                  <a:lnTo>
                    <a:pt x="238316" y="0"/>
                  </a:lnTo>
                  <a:lnTo>
                    <a:pt x="0" y="171450"/>
                  </a:lnTo>
                  <a:lnTo>
                    <a:pt x="0" y="685800"/>
                  </a:lnTo>
                  <a:lnTo>
                    <a:pt x="571786" y="2743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9140352" y="18204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1426638" y="28491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0283067" y="3108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7425852" y="2331720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8568567" y="33604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10854852" y="13061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0854852" y="43922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54852" y="6449628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996781" y="28491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854067" y="7917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9140352" y="59352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1426638" y="38778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0283067" y="18204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7425852" y="43922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712138" y="43922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0854852" y="2774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7996781" y="59321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854067" y="28460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9140352" y="28491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1426638" y="7917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10283067" y="7917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7425852" y="274320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8568567" y="13030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9712138" y="54209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0854852" y="33635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854067" y="38778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7996781" y="3108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9140352" y="7917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1426638" y="59352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283067" y="59352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9712138" y="33635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425852" y="13061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8568567" y="43922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0854852" y="23348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7996781" y="7886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854067" y="49034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9140352" y="38747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11426638" y="18173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0283067" y="38747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9712138" y="274320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7996781" y="38778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854067" y="18204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9140352" y="49065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26638" y="0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0283067" y="28491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9712138" y="13061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8568567" y="23348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7425852" y="54209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0854852" y="54209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7996781" y="18173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854067" y="593217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9140352" y="3108"/>
              <a:ext cx="571785" cy="685800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11426638" y="49065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10283067" y="490657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9712138" y="2334828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7425852" y="3360420"/>
              <a:ext cx="570928" cy="925830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8568567" y="5417820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902037" y="0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1188323" y="0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140352" y="6861108"/>
              <a:ext cx="8572" cy="8572"/>
            </a:xfrm>
            <a:custGeom>
              <a:rect b="b" l="l" r="r" t="t"/>
              <a:pathLst>
                <a:path extrusionOk="0" h="8572" w="85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8568567" y="277428"/>
              <a:ext cx="571785" cy="925830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425852" y="6446520"/>
              <a:ext cx="570928" cy="411480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8568567" y="6446520"/>
              <a:ext cx="571785" cy="411480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759322" y="0"/>
              <a:ext cx="237458" cy="171450"/>
            </a:xfrm>
            <a:custGeom>
              <a:rect b="b" l="l" r="r" t="t"/>
              <a:pathLst>
                <a:path extrusionOk="0" h="171450" w="237458">
                  <a:moveTo>
                    <a:pt x="237458" y="0"/>
                  </a:moveTo>
                  <a:lnTo>
                    <a:pt x="0" y="0"/>
                  </a:lnTo>
                  <a:lnTo>
                    <a:pt x="237458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9712138" y="6449628"/>
              <a:ext cx="570928" cy="411480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0044751" y="0"/>
              <a:ext cx="238315" cy="171450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" name="Google Shape;452;p3"/>
            <p:cNvGrpSpPr/>
            <p:nvPr/>
          </p:nvGrpSpPr>
          <p:grpSpPr>
            <a:xfrm>
              <a:off x="0" y="0"/>
              <a:ext cx="6857999" cy="6869680"/>
              <a:chOff x="0" y="0"/>
              <a:chExt cx="6857999" cy="6869680"/>
            </a:xfrm>
          </p:grpSpPr>
          <p:grpSp>
            <p:nvGrpSpPr>
              <p:cNvPr id="453" name="Google Shape;453;p3"/>
              <p:cNvGrpSpPr/>
              <p:nvPr/>
            </p:nvGrpSpPr>
            <p:grpSpPr>
              <a:xfrm>
                <a:off x="0" y="0"/>
                <a:ext cx="6857999" cy="6864216"/>
                <a:chOff x="0" y="0"/>
                <a:chExt cx="6857999" cy="6864216"/>
              </a:xfrm>
            </p:grpSpPr>
            <p:sp>
              <p:nvSpPr>
                <p:cNvPr id="454" name="Google Shape;454;p3"/>
                <p:cNvSpPr/>
                <p:nvPr/>
              </p:nvSpPr>
              <p:spPr>
                <a:xfrm>
                  <a:off x="1142714" y="43922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1142714" y="33635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1142714" y="23348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1142714" y="13061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1142714" y="2774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514350"/>
                      </a:ln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0" y="0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0" y="0"/>
                      </a:moveTo>
                      <a:lnTo>
                        <a:pt x="0" y="171450"/>
                      </a:lnTo>
                      <a:lnTo>
                        <a:pt x="23831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3"/>
                <p:cNvSpPr/>
                <p:nvPr/>
              </p:nvSpPr>
              <p:spPr>
                <a:xfrm>
                  <a:off x="0" y="6446520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0" y="54178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0" y="43891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1142714" y="6449628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0" y="2743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0" y="33604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3"/>
                <p:cNvSpPr/>
                <p:nvPr/>
              </p:nvSpPr>
              <p:spPr>
                <a:xfrm>
                  <a:off x="0" y="23317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3"/>
                <p:cNvSpPr/>
                <p:nvPr/>
              </p:nvSpPr>
              <p:spPr>
                <a:xfrm>
                  <a:off x="0" y="13030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3"/>
                <p:cNvSpPr/>
                <p:nvPr/>
              </p:nvSpPr>
              <p:spPr>
                <a:xfrm>
                  <a:off x="1142714" y="3108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6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3"/>
                <p:cNvSpPr/>
                <p:nvPr/>
              </p:nvSpPr>
              <p:spPr>
                <a:xfrm>
                  <a:off x="1142714" y="54209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3"/>
                <p:cNvSpPr/>
                <p:nvPr/>
              </p:nvSpPr>
              <p:spPr>
                <a:xfrm>
                  <a:off x="2286285" y="43922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3"/>
                <p:cNvSpPr/>
                <p:nvPr/>
              </p:nvSpPr>
              <p:spPr>
                <a:xfrm>
                  <a:off x="2286285" y="33635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3"/>
                <p:cNvSpPr/>
                <p:nvPr/>
              </p:nvSpPr>
              <p:spPr>
                <a:xfrm>
                  <a:off x="2286285" y="23348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3"/>
                <p:cNvSpPr/>
                <p:nvPr/>
              </p:nvSpPr>
              <p:spPr>
                <a:xfrm>
                  <a:off x="2286285" y="13061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3"/>
                <p:cNvSpPr/>
                <p:nvPr/>
              </p:nvSpPr>
              <p:spPr>
                <a:xfrm>
                  <a:off x="2286285" y="2774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514350"/>
                      </a:ln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3"/>
                <p:cNvSpPr/>
                <p:nvPr/>
              </p:nvSpPr>
              <p:spPr>
                <a:xfrm>
                  <a:off x="2286285" y="6449628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3"/>
                <p:cNvSpPr/>
                <p:nvPr/>
              </p:nvSpPr>
              <p:spPr>
                <a:xfrm>
                  <a:off x="2286285" y="3108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3"/>
                <p:cNvSpPr/>
                <p:nvPr/>
              </p:nvSpPr>
              <p:spPr>
                <a:xfrm>
                  <a:off x="2286285" y="54209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3"/>
                <p:cNvSpPr/>
                <p:nvPr/>
              </p:nvSpPr>
              <p:spPr>
                <a:xfrm>
                  <a:off x="4572571" y="4395336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3"/>
                <p:cNvSpPr/>
                <p:nvPr/>
              </p:nvSpPr>
              <p:spPr>
                <a:xfrm>
                  <a:off x="4572571" y="3366636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3"/>
                <p:cNvSpPr/>
                <p:nvPr/>
              </p:nvSpPr>
              <p:spPr>
                <a:xfrm>
                  <a:off x="4572571" y="2337936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3"/>
                <p:cNvSpPr/>
                <p:nvPr/>
              </p:nvSpPr>
              <p:spPr>
                <a:xfrm>
                  <a:off x="4572571" y="1309236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3"/>
                <p:cNvSpPr/>
                <p:nvPr/>
              </p:nvSpPr>
              <p:spPr>
                <a:xfrm>
                  <a:off x="4572571" y="280536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0928" y="514350"/>
                      </a:moveTo>
                      <a:lnTo>
                        <a:pt x="571785" y="514350"/>
                      </a:ln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3"/>
                <p:cNvSpPr/>
                <p:nvPr/>
              </p:nvSpPr>
              <p:spPr>
                <a:xfrm>
                  <a:off x="4572571" y="6452736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571785" y="411480"/>
                      </a:lnTo>
                      <a:lnTo>
                        <a:pt x="5717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4572571" y="3108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3"/>
                <p:cNvSpPr/>
                <p:nvPr/>
              </p:nvSpPr>
              <p:spPr>
                <a:xfrm>
                  <a:off x="4572571" y="5424036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1785" y="514350"/>
                      </a:lnTo>
                      <a:lnTo>
                        <a:pt x="57178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3"/>
                <p:cNvSpPr/>
                <p:nvPr/>
              </p:nvSpPr>
              <p:spPr>
                <a:xfrm>
                  <a:off x="3429000" y="43922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3"/>
                <p:cNvSpPr/>
                <p:nvPr/>
              </p:nvSpPr>
              <p:spPr>
                <a:xfrm>
                  <a:off x="3429000" y="33635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3"/>
                <p:cNvSpPr/>
                <p:nvPr/>
              </p:nvSpPr>
              <p:spPr>
                <a:xfrm>
                  <a:off x="3429000" y="23348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3"/>
                <p:cNvSpPr/>
                <p:nvPr/>
              </p:nvSpPr>
              <p:spPr>
                <a:xfrm>
                  <a:off x="3429000" y="13061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3"/>
                <p:cNvSpPr/>
                <p:nvPr/>
              </p:nvSpPr>
              <p:spPr>
                <a:xfrm>
                  <a:off x="3429000" y="2774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514350"/>
                      </a:ln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3"/>
                <p:cNvSpPr/>
                <p:nvPr/>
              </p:nvSpPr>
              <p:spPr>
                <a:xfrm>
                  <a:off x="3429000" y="6449628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571786" y="41148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3"/>
                <p:cNvSpPr/>
                <p:nvPr/>
              </p:nvSpPr>
              <p:spPr>
                <a:xfrm>
                  <a:off x="3429000" y="3108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5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3"/>
                <p:cNvSpPr/>
                <p:nvPr/>
              </p:nvSpPr>
              <p:spPr>
                <a:xfrm>
                  <a:off x="3429000" y="54209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>
                  <a:off x="5715285" y="43922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>
                  <a:off x="5715285" y="33635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3"/>
                <p:cNvSpPr/>
                <p:nvPr/>
              </p:nvSpPr>
              <p:spPr>
                <a:xfrm>
                  <a:off x="5715285" y="23348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3"/>
                <p:cNvSpPr/>
                <p:nvPr/>
              </p:nvSpPr>
              <p:spPr>
                <a:xfrm>
                  <a:off x="5715285" y="13061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3"/>
                <p:cNvSpPr/>
                <p:nvPr/>
              </p:nvSpPr>
              <p:spPr>
                <a:xfrm>
                  <a:off x="5715285" y="2774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514350"/>
                      </a:ln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3"/>
                <p:cNvSpPr/>
                <p:nvPr/>
              </p:nvSpPr>
              <p:spPr>
                <a:xfrm>
                  <a:off x="5715285" y="6449628"/>
                  <a:ext cx="570928" cy="411480"/>
                </a:xfrm>
                <a:custGeom>
                  <a:rect b="b" l="l" r="r" t="t"/>
                  <a:pathLst>
                    <a:path extrusionOk="0" h="411480" w="570928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570928" y="411480"/>
                      </a:lnTo>
                      <a:lnTo>
                        <a:pt x="57092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3"/>
                <p:cNvSpPr/>
                <p:nvPr/>
              </p:nvSpPr>
              <p:spPr>
                <a:xfrm>
                  <a:off x="5715285" y="3108"/>
                  <a:ext cx="237458" cy="171450"/>
                </a:xfrm>
                <a:custGeom>
                  <a:rect b="b" l="l" r="r" t="t"/>
                  <a:pathLst>
                    <a:path extrusionOk="0" h="171450" w="237458">
                      <a:moveTo>
                        <a:pt x="237458" y="0"/>
                      </a:moveTo>
                      <a:lnTo>
                        <a:pt x="0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3"/>
                <p:cNvSpPr/>
                <p:nvPr/>
              </p:nvSpPr>
              <p:spPr>
                <a:xfrm>
                  <a:off x="5715285" y="54209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0928" y="514350"/>
                      </a:lnTo>
                      <a:lnTo>
                        <a:pt x="57092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3"/>
                <p:cNvSpPr/>
                <p:nvPr/>
              </p:nvSpPr>
              <p:spPr>
                <a:xfrm>
                  <a:off x="2858071" y="7917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3"/>
                <p:cNvSpPr/>
                <p:nvPr/>
              </p:nvSpPr>
              <p:spPr>
                <a:xfrm>
                  <a:off x="2858071" y="18204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3"/>
                <p:cNvSpPr/>
                <p:nvPr/>
              </p:nvSpPr>
              <p:spPr>
                <a:xfrm>
                  <a:off x="2858071" y="38778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3"/>
                <p:cNvSpPr/>
                <p:nvPr/>
              </p:nvSpPr>
              <p:spPr>
                <a:xfrm>
                  <a:off x="2858071" y="28491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3"/>
                <p:cNvSpPr/>
                <p:nvPr/>
              </p:nvSpPr>
              <p:spPr>
                <a:xfrm>
                  <a:off x="1714500" y="49065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3"/>
                <p:cNvSpPr/>
                <p:nvPr/>
              </p:nvSpPr>
              <p:spPr>
                <a:xfrm>
                  <a:off x="1714500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3"/>
                <p:cNvSpPr/>
                <p:nvPr/>
              </p:nvSpPr>
              <p:spPr>
                <a:xfrm>
                  <a:off x="571785" y="78867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3"/>
                <p:cNvSpPr/>
                <p:nvPr/>
              </p:nvSpPr>
              <p:spPr>
                <a:xfrm>
                  <a:off x="571785" y="181737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3"/>
                <p:cNvSpPr/>
                <p:nvPr/>
              </p:nvSpPr>
              <p:spPr>
                <a:xfrm>
                  <a:off x="571785" y="38778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3"/>
                <p:cNvSpPr/>
                <p:nvPr/>
              </p:nvSpPr>
              <p:spPr>
                <a:xfrm>
                  <a:off x="571785" y="28491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3"/>
                <p:cNvSpPr/>
                <p:nvPr/>
              </p:nvSpPr>
              <p:spPr>
                <a:xfrm>
                  <a:off x="571785" y="49065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3"/>
                <p:cNvSpPr/>
                <p:nvPr/>
              </p:nvSpPr>
              <p:spPr>
                <a:xfrm>
                  <a:off x="1714500" y="18204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3"/>
                <p:cNvSpPr/>
                <p:nvPr/>
              </p:nvSpPr>
              <p:spPr>
                <a:xfrm>
                  <a:off x="1714500" y="38778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3"/>
                <p:cNvSpPr/>
                <p:nvPr/>
              </p:nvSpPr>
              <p:spPr>
                <a:xfrm>
                  <a:off x="1714500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3"/>
                <p:cNvSpPr/>
                <p:nvPr/>
              </p:nvSpPr>
              <p:spPr>
                <a:xfrm>
                  <a:off x="1714500" y="59352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3"/>
                <p:cNvSpPr/>
                <p:nvPr/>
              </p:nvSpPr>
              <p:spPr>
                <a:xfrm>
                  <a:off x="571785" y="59352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0" y="0"/>
                      </a:move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3"/>
                <p:cNvSpPr/>
                <p:nvPr/>
              </p:nvSpPr>
              <p:spPr>
                <a:xfrm>
                  <a:off x="571785" y="0"/>
                  <a:ext cx="570928" cy="685800"/>
                </a:xfrm>
                <a:custGeom>
                  <a:rect b="b" l="l" r="r" t="t"/>
                  <a:pathLst>
                    <a:path extrusionOk="0" h="685800" w="570928">
                      <a:moveTo>
                        <a:pt x="0" y="274320"/>
                      </a:moveTo>
                      <a:lnTo>
                        <a:pt x="570929" y="685800"/>
                      </a:lnTo>
                      <a:lnTo>
                        <a:pt x="570929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3"/>
                <p:cNvSpPr/>
                <p:nvPr/>
              </p:nvSpPr>
              <p:spPr>
                <a:xfrm>
                  <a:off x="1714500" y="3108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274320"/>
                      </a:moveTo>
                      <a:lnTo>
                        <a:pt x="571786" y="685800"/>
                      </a:lnTo>
                      <a:lnTo>
                        <a:pt x="571786" y="685800"/>
                      </a:lnTo>
                      <a:lnTo>
                        <a:pt x="571786" y="171450"/>
                      </a:lnTo>
                      <a:lnTo>
                        <a:pt x="571786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3"/>
                <p:cNvSpPr/>
                <p:nvPr/>
              </p:nvSpPr>
              <p:spPr>
                <a:xfrm>
                  <a:off x="2858071" y="49065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2858071" y="59352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3"/>
                <p:cNvSpPr/>
                <p:nvPr/>
              </p:nvSpPr>
              <p:spPr>
                <a:xfrm>
                  <a:off x="2858071" y="3108"/>
                  <a:ext cx="570928" cy="685800"/>
                </a:xfrm>
                <a:custGeom>
                  <a:rect b="b" l="l" r="r" t="t"/>
                  <a:pathLst>
                    <a:path extrusionOk="0" h="685800" w="570928">
                      <a:moveTo>
                        <a:pt x="0" y="274320"/>
                      </a:moveTo>
                      <a:lnTo>
                        <a:pt x="570929" y="685800"/>
                      </a:lnTo>
                      <a:lnTo>
                        <a:pt x="570929" y="685800"/>
                      </a:lnTo>
                      <a:lnTo>
                        <a:pt x="570929" y="171450"/>
                      </a:lnTo>
                      <a:lnTo>
                        <a:pt x="570929" y="171450"/>
                      </a:lnTo>
                      <a:lnTo>
                        <a:pt x="3326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3"/>
                <p:cNvSpPr/>
                <p:nvPr/>
              </p:nvSpPr>
              <p:spPr>
                <a:xfrm>
                  <a:off x="5144357" y="49065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5144357" y="794886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5144357" y="18204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5144357" y="38778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5144357" y="28491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5144357" y="59352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5144357" y="6216"/>
                  <a:ext cx="570928" cy="685800"/>
                </a:xfrm>
                <a:custGeom>
                  <a:rect b="b" l="l" r="r" t="t"/>
                  <a:pathLst>
                    <a:path extrusionOk="0" h="685800" w="570928">
                      <a:moveTo>
                        <a:pt x="0" y="274320"/>
                      </a:moveTo>
                      <a:lnTo>
                        <a:pt x="570929" y="685800"/>
                      </a:lnTo>
                      <a:lnTo>
                        <a:pt x="570929" y="685800"/>
                      </a:lnTo>
                      <a:lnTo>
                        <a:pt x="570929" y="171450"/>
                      </a:lnTo>
                      <a:lnTo>
                        <a:pt x="570929" y="171450"/>
                      </a:lnTo>
                      <a:lnTo>
                        <a:pt x="3326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4000785" y="49065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4000785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4000785" y="18204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4000785" y="38778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4000785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3"/>
                <p:cNvSpPr/>
                <p:nvPr/>
              </p:nvSpPr>
              <p:spPr>
                <a:xfrm>
                  <a:off x="4000785" y="59352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3"/>
                <p:cNvSpPr/>
                <p:nvPr/>
              </p:nvSpPr>
              <p:spPr>
                <a:xfrm>
                  <a:off x="4000785" y="3108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274320"/>
                      </a:moveTo>
                      <a:lnTo>
                        <a:pt x="571786" y="685800"/>
                      </a:lnTo>
                      <a:lnTo>
                        <a:pt x="571786" y="685800"/>
                      </a:lnTo>
                      <a:lnTo>
                        <a:pt x="571786" y="171450"/>
                      </a:lnTo>
                      <a:lnTo>
                        <a:pt x="571786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3"/>
                <p:cNvSpPr/>
                <p:nvPr/>
              </p:nvSpPr>
              <p:spPr>
                <a:xfrm>
                  <a:off x="6286214" y="49065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3"/>
                <p:cNvSpPr/>
                <p:nvPr/>
              </p:nvSpPr>
              <p:spPr>
                <a:xfrm>
                  <a:off x="6286214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3"/>
                <p:cNvSpPr/>
                <p:nvPr/>
              </p:nvSpPr>
              <p:spPr>
                <a:xfrm>
                  <a:off x="6286214" y="18204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3"/>
                <p:cNvSpPr/>
                <p:nvPr/>
              </p:nvSpPr>
              <p:spPr>
                <a:xfrm>
                  <a:off x="6286214" y="38778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3"/>
                <p:cNvSpPr/>
                <p:nvPr/>
              </p:nvSpPr>
              <p:spPr>
                <a:xfrm>
                  <a:off x="6286214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3"/>
                <p:cNvSpPr/>
                <p:nvPr/>
              </p:nvSpPr>
              <p:spPr>
                <a:xfrm>
                  <a:off x="6286214" y="59352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6286214" y="3108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274320"/>
                      </a:moveTo>
                      <a:lnTo>
                        <a:pt x="571786" y="685800"/>
                      </a:lnTo>
                      <a:lnTo>
                        <a:pt x="571786" y="685800"/>
                      </a:lnTo>
                      <a:lnTo>
                        <a:pt x="571786" y="171450"/>
                      </a:lnTo>
                      <a:lnTo>
                        <a:pt x="571786" y="171450"/>
                      </a:lnTo>
                      <a:lnTo>
                        <a:pt x="3334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4" name="Google Shape;544;p3"/>
              <p:cNvGrpSpPr/>
              <p:nvPr/>
            </p:nvGrpSpPr>
            <p:grpSpPr>
              <a:xfrm>
                <a:off x="0" y="0"/>
                <a:ext cx="6857999" cy="6861108"/>
                <a:chOff x="0" y="0"/>
                <a:chExt cx="6857999" cy="6861108"/>
              </a:xfrm>
            </p:grpSpPr>
            <p:sp>
              <p:nvSpPr>
                <p:cNvPr id="545" name="Google Shape;545;p3"/>
                <p:cNvSpPr/>
                <p:nvPr/>
              </p:nvSpPr>
              <p:spPr>
                <a:xfrm>
                  <a:off x="1142714" y="49034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3"/>
                <p:cNvSpPr/>
                <p:nvPr/>
              </p:nvSpPr>
              <p:spPr>
                <a:xfrm>
                  <a:off x="0" y="0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571786" y="0"/>
                      </a:moveTo>
                      <a:lnTo>
                        <a:pt x="238316" y="0"/>
                      </a:lnTo>
                      <a:lnTo>
                        <a:pt x="0" y="171450"/>
                      </a:lnTo>
                      <a:lnTo>
                        <a:pt x="0" y="685800"/>
                      </a:lnTo>
                      <a:lnTo>
                        <a:pt x="571786" y="27432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3"/>
                <p:cNvSpPr/>
                <p:nvPr/>
              </p:nvSpPr>
              <p:spPr>
                <a:xfrm>
                  <a:off x="2286285" y="18204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3"/>
                <p:cNvSpPr/>
                <p:nvPr/>
              </p:nvSpPr>
              <p:spPr>
                <a:xfrm>
                  <a:off x="4572571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3"/>
                <p:cNvSpPr/>
                <p:nvPr/>
              </p:nvSpPr>
              <p:spPr>
                <a:xfrm>
                  <a:off x="3429000" y="3108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685800"/>
                      </a:moveTo>
                      <a:lnTo>
                        <a:pt x="571786" y="274320"/>
                      </a:lnTo>
                      <a:lnTo>
                        <a:pt x="571786" y="274320"/>
                      </a:lnTo>
                      <a:lnTo>
                        <a:pt x="571786" y="0"/>
                      </a:lnTo>
                      <a:lnTo>
                        <a:pt x="238315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3"/>
                <p:cNvSpPr/>
                <p:nvPr/>
              </p:nvSpPr>
              <p:spPr>
                <a:xfrm>
                  <a:off x="5715285" y="28491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3"/>
                <p:cNvSpPr/>
                <p:nvPr/>
              </p:nvSpPr>
              <p:spPr>
                <a:xfrm>
                  <a:off x="571785" y="233172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3"/>
                <p:cNvSpPr/>
                <p:nvPr/>
              </p:nvSpPr>
              <p:spPr>
                <a:xfrm>
                  <a:off x="1714500" y="33604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3"/>
                <p:cNvSpPr/>
                <p:nvPr/>
              </p:nvSpPr>
              <p:spPr>
                <a:xfrm>
                  <a:off x="5144357" y="13061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4000785" y="13061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4000785" y="43922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4000785" y="6449628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3"/>
                <p:cNvSpPr/>
                <p:nvPr/>
              </p:nvSpPr>
              <p:spPr>
                <a:xfrm>
                  <a:off x="6286214" y="54209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8" name="Google Shape;558;p3"/>
              <p:cNvGrpSpPr/>
              <p:nvPr/>
            </p:nvGrpSpPr>
            <p:grpSpPr>
              <a:xfrm>
                <a:off x="0" y="277428"/>
                <a:ext cx="6857999" cy="6583680"/>
                <a:chOff x="0" y="277428"/>
                <a:chExt cx="6857999" cy="6583680"/>
              </a:xfrm>
            </p:grpSpPr>
            <p:sp>
              <p:nvSpPr>
                <p:cNvPr id="559" name="Google Shape;559;p3"/>
                <p:cNvSpPr/>
                <p:nvPr/>
              </p:nvSpPr>
              <p:spPr>
                <a:xfrm>
                  <a:off x="1142714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3"/>
                <p:cNvSpPr/>
                <p:nvPr/>
              </p:nvSpPr>
              <p:spPr>
                <a:xfrm>
                  <a:off x="0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3"/>
                <p:cNvSpPr/>
                <p:nvPr/>
              </p:nvSpPr>
              <p:spPr>
                <a:xfrm>
                  <a:off x="2286285" y="59352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4572571" y="38778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3429000" y="18204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5715285" y="38778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3"/>
                <p:cNvSpPr/>
                <p:nvPr/>
              </p:nvSpPr>
              <p:spPr>
                <a:xfrm>
                  <a:off x="571785" y="43922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3"/>
                <p:cNvSpPr/>
                <p:nvPr/>
              </p:nvSpPr>
              <p:spPr>
                <a:xfrm>
                  <a:off x="2858071" y="43922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5144357" y="23348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3"/>
                <p:cNvSpPr/>
                <p:nvPr/>
              </p:nvSpPr>
              <p:spPr>
                <a:xfrm>
                  <a:off x="4000785" y="2774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6286214" y="23348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0" name="Google Shape;570;p3"/>
              <p:cNvGrpSpPr/>
              <p:nvPr/>
            </p:nvGrpSpPr>
            <p:grpSpPr>
              <a:xfrm>
                <a:off x="0" y="274320"/>
                <a:ext cx="6857999" cy="6583680"/>
                <a:chOff x="0" y="274320"/>
                <a:chExt cx="6857999" cy="6583680"/>
              </a:xfrm>
            </p:grpSpPr>
            <p:sp>
              <p:nvSpPr>
                <p:cNvPr id="571" name="Google Shape;571;p3"/>
                <p:cNvSpPr/>
                <p:nvPr/>
              </p:nvSpPr>
              <p:spPr>
                <a:xfrm>
                  <a:off x="1142714" y="59321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3"/>
                <p:cNvSpPr/>
                <p:nvPr/>
              </p:nvSpPr>
              <p:spPr>
                <a:xfrm>
                  <a:off x="0" y="28460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3"/>
                <p:cNvSpPr/>
                <p:nvPr/>
              </p:nvSpPr>
              <p:spPr>
                <a:xfrm>
                  <a:off x="2286285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3"/>
                <p:cNvSpPr/>
                <p:nvPr/>
              </p:nvSpPr>
              <p:spPr>
                <a:xfrm>
                  <a:off x="4572571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3"/>
                <p:cNvSpPr/>
                <p:nvPr/>
              </p:nvSpPr>
              <p:spPr>
                <a:xfrm>
                  <a:off x="3429000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5715285" y="18204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3"/>
                <p:cNvSpPr/>
                <p:nvPr/>
              </p:nvSpPr>
              <p:spPr>
                <a:xfrm>
                  <a:off x="571785" y="27432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1714500" y="13030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2858071" y="54209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3"/>
                <p:cNvSpPr/>
                <p:nvPr/>
              </p:nvSpPr>
              <p:spPr>
                <a:xfrm>
                  <a:off x="5144357" y="43922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3"/>
                <p:cNvSpPr/>
                <p:nvPr/>
              </p:nvSpPr>
              <p:spPr>
                <a:xfrm>
                  <a:off x="4000785" y="33635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3"/>
                <p:cNvSpPr/>
                <p:nvPr/>
              </p:nvSpPr>
              <p:spPr>
                <a:xfrm>
                  <a:off x="6286214" y="43922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3" name="Google Shape;583;p3"/>
              <p:cNvGrpSpPr/>
              <p:nvPr/>
            </p:nvGrpSpPr>
            <p:grpSpPr>
              <a:xfrm>
                <a:off x="0" y="3108"/>
                <a:ext cx="6857999" cy="6858000"/>
                <a:chOff x="0" y="3108"/>
                <a:chExt cx="6857999" cy="6858000"/>
              </a:xfrm>
            </p:grpSpPr>
            <p:sp>
              <p:nvSpPr>
                <p:cNvPr id="584" name="Google Shape;584;p3"/>
                <p:cNvSpPr/>
                <p:nvPr/>
              </p:nvSpPr>
              <p:spPr>
                <a:xfrm>
                  <a:off x="0" y="38778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"/>
                <p:cNvSpPr/>
                <p:nvPr/>
              </p:nvSpPr>
              <p:spPr>
                <a:xfrm>
                  <a:off x="1142714" y="3108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685800"/>
                      </a:moveTo>
                      <a:lnTo>
                        <a:pt x="571786" y="274320"/>
                      </a:lnTo>
                      <a:lnTo>
                        <a:pt x="571786" y="274320"/>
                      </a:lnTo>
                      <a:lnTo>
                        <a:pt x="571786" y="0"/>
                      </a:lnTo>
                      <a:lnTo>
                        <a:pt x="238316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3"/>
                <p:cNvSpPr/>
                <p:nvPr/>
              </p:nvSpPr>
              <p:spPr>
                <a:xfrm>
                  <a:off x="2286285" y="7917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3"/>
                <p:cNvSpPr/>
                <p:nvPr/>
              </p:nvSpPr>
              <p:spPr>
                <a:xfrm>
                  <a:off x="4572571" y="59352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"/>
                <p:cNvSpPr/>
                <p:nvPr/>
              </p:nvSpPr>
              <p:spPr>
                <a:xfrm>
                  <a:off x="3429000" y="59352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5715285" y="49065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0928" y="514350"/>
                      </a:lnTo>
                      <a:lnTo>
                        <a:pt x="5709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2858071" y="33635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571785" y="13061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"/>
                <p:cNvSpPr/>
                <p:nvPr/>
              </p:nvSpPr>
              <p:spPr>
                <a:xfrm>
                  <a:off x="1714500" y="43922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3"/>
                <p:cNvSpPr/>
                <p:nvPr/>
              </p:nvSpPr>
              <p:spPr>
                <a:xfrm>
                  <a:off x="5144357" y="2774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4000785" y="23348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6286214" y="2774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6" name="Google Shape;596;p3"/>
              <p:cNvGrpSpPr/>
              <p:nvPr/>
            </p:nvGrpSpPr>
            <p:grpSpPr>
              <a:xfrm>
                <a:off x="0" y="0"/>
                <a:ext cx="6857999" cy="5829300"/>
                <a:chOff x="0" y="0"/>
                <a:chExt cx="6857999" cy="5829300"/>
              </a:xfrm>
            </p:grpSpPr>
            <p:sp>
              <p:nvSpPr>
                <p:cNvPr id="597" name="Google Shape;597;p3"/>
                <p:cNvSpPr/>
                <p:nvPr/>
              </p:nvSpPr>
              <p:spPr>
                <a:xfrm>
                  <a:off x="1142714" y="7886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0" y="49034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2286285" y="38747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4572571" y="18173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5" y="514350"/>
                      </a:moveTo>
                      <a:lnTo>
                        <a:pt x="571785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3429000" y="38747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5715285" y="0"/>
                  <a:ext cx="570928" cy="685800"/>
                </a:xfrm>
                <a:custGeom>
                  <a:rect b="b" l="l" r="r" t="t"/>
                  <a:pathLst>
                    <a:path extrusionOk="0" h="685800" w="570928">
                      <a:moveTo>
                        <a:pt x="0" y="685800"/>
                      </a:moveTo>
                      <a:lnTo>
                        <a:pt x="570928" y="274320"/>
                      </a:lnTo>
                      <a:lnTo>
                        <a:pt x="570928" y="274320"/>
                      </a:lnTo>
                      <a:lnTo>
                        <a:pt x="570928" y="0"/>
                      </a:lnTo>
                      <a:lnTo>
                        <a:pt x="237458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2858071" y="27432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925830"/>
                      </a:ln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6286214" y="13061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05" name="Google Shape;605;p3"/>
              <p:cNvGrpSpPr/>
              <p:nvPr/>
            </p:nvGrpSpPr>
            <p:grpSpPr>
              <a:xfrm>
                <a:off x="0" y="0"/>
                <a:ext cx="6857999" cy="6346758"/>
                <a:chOff x="0" y="0"/>
                <a:chExt cx="6857999" cy="6346758"/>
              </a:xfrm>
            </p:grpSpPr>
            <p:sp>
              <p:nvSpPr>
                <p:cNvPr id="606" name="Google Shape;606;p3"/>
                <p:cNvSpPr/>
                <p:nvPr/>
              </p:nvSpPr>
              <p:spPr>
                <a:xfrm>
                  <a:off x="1142714" y="38778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3"/>
                <p:cNvSpPr/>
                <p:nvPr/>
              </p:nvSpPr>
              <p:spPr>
                <a:xfrm>
                  <a:off x="0" y="18204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3"/>
                <p:cNvSpPr/>
                <p:nvPr/>
              </p:nvSpPr>
              <p:spPr>
                <a:xfrm>
                  <a:off x="2286285" y="49065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3"/>
                <p:cNvSpPr/>
                <p:nvPr/>
              </p:nvSpPr>
              <p:spPr>
                <a:xfrm>
                  <a:off x="4572571" y="0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685800"/>
                      </a:moveTo>
                      <a:lnTo>
                        <a:pt x="570928" y="274320"/>
                      </a:lnTo>
                      <a:lnTo>
                        <a:pt x="571785" y="274320"/>
                      </a:lnTo>
                      <a:lnTo>
                        <a:pt x="571785" y="0"/>
                      </a:lnTo>
                      <a:lnTo>
                        <a:pt x="238315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3"/>
                <p:cNvSpPr/>
                <p:nvPr/>
              </p:nvSpPr>
              <p:spPr>
                <a:xfrm>
                  <a:off x="3429000" y="28491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3"/>
                <p:cNvSpPr/>
                <p:nvPr/>
              </p:nvSpPr>
              <p:spPr>
                <a:xfrm>
                  <a:off x="5715285" y="79177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3"/>
                <p:cNvSpPr/>
                <p:nvPr/>
              </p:nvSpPr>
              <p:spPr>
                <a:xfrm>
                  <a:off x="2858071" y="13061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1714500" y="23348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"/>
                <p:cNvSpPr/>
                <p:nvPr/>
              </p:nvSpPr>
              <p:spPr>
                <a:xfrm>
                  <a:off x="571785" y="54209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0" y="0"/>
                      </a:move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"/>
                <p:cNvSpPr/>
                <p:nvPr/>
              </p:nvSpPr>
              <p:spPr>
                <a:xfrm>
                  <a:off x="5144357" y="33635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3"/>
                <p:cNvSpPr/>
                <p:nvPr/>
              </p:nvSpPr>
              <p:spPr>
                <a:xfrm>
                  <a:off x="4000785" y="54209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3"/>
                <p:cNvSpPr/>
                <p:nvPr/>
              </p:nvSpPr>
              <p:spPr>
                <a:xfrm>
                  <a:off x="6286214" y="33635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18" name="Google Shape;618;p3"/>
              <p:cNvGrpSpPr/>
              <p:nvPr/>
            </p:nvGrpSpPr>
            <p:grpSpPr>
              <a:xfrm>
                <a:off x="0" y="0"/>
                <a:ext cx="6857999" cy="6858000"/>
                <a:chOff x="0" y="0"/>
                <a:chExt cx="6857999" cy="6858000"/>
              </a:xfrm>
            </p:grpSpPr>
            <p:sp>
              <p:nvSpPr>
                <p:cNvPr id="619" name="Google Shape;619;p3"/>
                <p:cNvSpPr/>
                <p:nvPr/>
              </p:nvSpPr>
              <p:spPr>
                <a:xfrm>
                  <a:off x="1142714" y="18173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514350"/>
                      </a:moveTo>
                      <a:lnTo>
                        <a:pt x="571786" y="0"/>
                      </a:lnTo>
                      <a:lnTo>
                        <a:pt x="571786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3"/>
                <p:cNvSpPr/>
                <p:nvPr/>
              </p:nvSpPr>
              <p:spPr>
                <a:xfrm>
                  <a:off x="0" y="593217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3"/>
                <p:cNvSpPr/>
                <p:nvPr/>
              </p:nvSpPr>
              <p:spPr>
                <a:xfrm>
                  <a:off x="2286285" y="3108"/>
                  <a:ext cx="571785" cy="685800"/>
                </a:xfrm>
                <a:custGeom>
                  <a:rect b="b" l="l" r="r" t="t"/>
                  <a:pathLst>
                    <a:path extrusionOk="0" h="685800" w="571785">
                      <a:moveTo>
                        <a:pt x="0" y="685800"/>
                      </a:moveTo>
                      <a:lnTo>
                        <a:pt x="571786" y="274320"/>
                      </a:lnTo>
                      <a:lnTo>
                        <a:pt x="571786" y="274320"/>
                      </a:lnTo>
                      <a:lnTo>
                        <a:pt x="571786" y="0"/>
                      </a:lnTo>
                      <a:lnTo>
                        <a:pt x="238315" y="0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3"/>
                <p:cNvSpPr/>
                <p:nvPr/>
              </p:nvSpPr>
              <p:spPr>
                <a:xfrm>
                  <a:off x="4572571" y="49065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0928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lnTo>
                        <a:pt x="571785" y="514350"/>
                      </a:lnTo>
                      <a:lnTo>
                        <a:pt x="57178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3"/>
                <p:cNvSpPr/>
                <p:nvPr/>
              </p:nvSpPr>
              <p:spPr>
                <a:xfrm>
                  <a:off x="3429000" y="490657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0"/>
                      </a:move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1786" y="514350"/>
                      </a:lnTo>
                      <a:lnTo>
                        <a:pt x="571786" y="514350"/>
                      </a:lnTo>
                      <a:lnTo>
                        <a:pt x="57178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2858071" y="23348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925830"/>
                      </a:moveTo>
                      <a:lnTo>
                        <a:pt x="570929" y="411480"/>
                      </a:lnTo>
                      <a:lnTo>
                        <a:pt x="570929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571785" y="336042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1714500" y="5417820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1786" y="925830"/>
                      </a:lnTo>
                      <a:lnTo>
                        <a:pt x="571786" y="925830"/>
                      </a:lnTo>
                      <a:lnTo>
                        <a:pt x="571786" y="41148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3"/>
                <p:cNvSpPr/>
                <p:nvPr/>
              </p:nvSpPr>
              <p:spPr>
                <a:xfrm>
                  <a:off x="2047970" y="0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6" y="171450"/>
                      </a:moveTo>
                      <a:lnTo>
                        <a:pt x="238316" y="0"/>
                      </a:lnTo>
                      <a:lnTo>
                        <a:pt x="0" y="0"/>
                      </a:lnTo>
                      <a:lnTo>
                        <a:pt x="238316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"/>
                <p:cNvSpPr/>
                <p:nvPr/>
              </p:nvSpPr>
              <p:spPr>
                <a:xfrm>
                  <a:off x="5144357" y="6446520"/>
                  <a:ext cx="570928" cy="411480"/>
                </a:xfrm>
                <a:custGeom>
                  <a:rect b="b" l="l" r="r" t="t"/>
                  <a:pathLst>
                    <a:path extrusionOk="0" h="411480" w="570928">
                      <a:moveTo>
                        <a:pt x="0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4334256" y="0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6" y="171450"/>
                      </a:moveTo>
                      <a:lnTo>
                        <a:pt x="238316" y="0"/>
                      </a:lnTo>
                      <a:lnTo>
                        <a:pt x="0" y="0"/>
                      </a:lnTo>
                      <a:lnTo>
                        <a:pt x="238316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6619684" y="3108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5" y="171450"/>
                      </a:moveTo>
                      <a:lnTo>
                        <a:pt x="238315" y="0"/>
                      </a:lnTo>
                      <a:lnTo>
                        <a:pt x="0" y="0"/>
                      </a:lnTo>
                      <a:lnTo>
                        <a:pt x="238315" y="1714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1" name="Google Shape;631;p3"/>
              <p:cNvGrpSpPr/>
              <p:nvPr/>
            </p:nvGrpSpPr>
            <p:grpSpPr>
              <a:xfrm>
                <a:off x="571785" y="0"/>
                <a:ext cx="6286214" cy="6869680"/>
                <a:chOff x="571785" y="0"/>
                <a:chExt cx="6286214" cy="6869680"/>
              </a:xfrm>
            </p:grpSpPr>
            <p:sp>
              <p:nvSpPr>
                <p:cNvPr id="632" name="Google Shape;632;p3"/>
                <p:cNvSpPr/>
                <p:nvPr/>
              </p:nvSpPr>
              <p:spPr>
                <a:xfrm>
                  <a:off x="2286285" y="6861108"/>
                  <a:ext cx="8572" cy="8572"/>
                </a:xfrm>
                <a:custGeom>
                  <a:rect b="b" l="l" r="r" t="t"/>
                  <a:pathLst>
                    <a:path extrusionOk="0" h="8572" w="857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5715285" y="5932170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8" y="514350"/>
                      </a:moveTo>
                      <a:lnTo>
                        <a:pt x="570928" y="0"/>
                      </a:lnTo>
                      <a:lnTo>
                        <a:pt x="570928" y="0"/>
                      </a:lnTo>
                      <a:lnTo>
                        <a:pt x="0" y="411480"/>
                      </a:lnTo>
                      <a:lnTo>
                        <a:pt x="0" y="925830"/>
                      </a:lnTo>
                      <a:lnTo>
                        <a:pt x="570928" y="51435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1714500" y="277428"/>
                  <a:ext cx="571785" cy="925830"/>
                </a:xfrm>
                <a:custGeom>
                  <a:rect b="b" l="l" r="r" t="t"/>
                  <a:pathLst>
                    <a:path extrusionOk="0" h="925830" w="571785">
                      <a:moveTo>
                        <a:pt x="571786" y="925830"/>
                      </a:moveTo>
                      <a:lnTo>
                        <a:pt x="571786" y="925830"/>
                      </a:lnTo>
                      <a:lnTo>
                        <a:pt x="571786" y="411480"/>
                      </a:lnTo>
                      <a:lnTo>
                        <a:pt x="571786" y="411480"/>
                      </a:lnTo>
                      <a:lnTo>
                        <a:pt x="0" y="0"/>
                      </a:lnTo>
                      <a:lnTo>
                        <a:pt x="0" y="5143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571785" y="6446520"/>
                  <a:ext cx="570928" cy="411480"/>
                </a:xfrm>
                <a:custGeom>
                  <a:rect b="b" l="l" r="r" t="t"/>
                  <a:pathLst>
                    <a:path extrusionOk="0" h="411480" w="570928">
                      <a:moveTo>
                        <a:pt x="0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1714500" y="6446520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905255" y="0"/>
                  <a:ext cx="237458" cy="171450"/>
                </a:xfrm>
                <a:custGeom>
                  <a:rect b="b" l="l" r="r" t="t"/>
                  <a:pathLst>
                    <a:path extrusionOk="0" h="171450" w="237458">
                      <a:moveTo>
                        <a:pt x="237458" y="0"/>
                      </a:moveTo>
                      <a:lnTo>
                        <a:pt x="0" y="0"/>
                      </a:lnTo>
                      <a:lnTo>
                        <a:pt x="237458" y="1714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2858071" y="6449628"/>
                  <a:ext cx="570928" cy="411480"/>
                </a:xfrm>
                <a:custGeom>
                  <a:rect b="b" l="l" r="r" t="t"/>
                  <a:pathLst>
                    <a:path extrusionOk="0" h="411480" w="570928">
                      <a:moveTo>
                        <a:pt x="0" y="411480"/>
                      </a:moveTo>
                      <a:lnTo>
                        <a:pt x="570929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3190684" y="0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5" y="171450"/>
                      </a:moveTo>
                      <a:lnTo>
                        <a:pt x="238315" y="0"/>
                      </a:lnTo>
                      <a:lnTo>
                        <a:pt x="0" y="0"/>
                      </a:lnTo>
                      <a:lnTo>
                        <a:pt x="238315" y="1714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5144357" y="5420928"/>
                  <a:ext cx="570928" cy="925830"/>
                </a:xfrm>
                <a:custGeom>
                  <a:rect b="b" l="l" r="r" t="t"/>
                  <a:pathLst>
                    <a:path extrusionOk="0" h="925830" w="570928">
                      <a:moveTo>
                        <a:pt x="570929" y="411480"/>
                      </a:moveTo>
                      <a:lnTo>
                        <a:pt x="0" y="0"/>
                      </a:lnTo>
                      <a:lnTo>
                        <a:pt x="0" y="514350"/>
                      </a:lnTo>
                      <a:lnTo>
                        <a:pt x="570929" y="925830"/>
                      </a:lnTo>
                      <a:lnTo>
                        <a:pt x="570929" y="925830"/>
                      </a:lnTo>
                      <a:lnTo>
                        <a:pt x="570929" y="4114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3"/>
                <p:cNvSpPr/>
                <p:nvPr/>
              </p:nvSpPr>
              <p:spPr>
                <a:xfrm>
                  <a:off x="5476970" y="0"/>
                  <a:ext cx="238315" cy="171450"/>
                </a:xfrm>
                <a:custGeom>
                  <a:rect b="b" l="l" r="r" t="t"/>
                  <a:pathLst>
                    <a:path extrusionOk="0" h="171450" w="238315">
                      <a:moveTo>
                        <a:pt x="238315" y="171450"/>
                      </a:moveTo>
                      <a:lnTo>
                        <a:pt x="238315" y="0"/>
                      </a:lnTo>
                      <a:lnTo>
                        <a:pt x="0" y="0"/>
                      </a:lnTo>
                      <a:lnTo>
                        <a:pt x="238315" y="17145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3"/>
                <p:cNvSpPr/>
                <p:nvPr/>
              </p:nvSpPr>
              <p:spPr>
                <a:xfrm>
                  <a:off x="6286214" y="6449628"/>
                  <a:ext cx="571785" cy="411480"/>
                </a:xfrm>
                <a:custGeom>
                  <a:rect b="b" l="l" r="r" t="t"/>
                  <a:pathLst>
                    <a:path extrusionOk="0" h="411480" w="571785">
                      <a:moveTo>
                        <a:pt x="0" y="411480"/>
                      </a:moveTo>
                      <a:lnTo>
                        <a:pt x="571786" y="411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43" name="Google Shape;643;p3"/>
          <p:cNvSpPr/>
          <p:nvPr/>
        </p:nvSpPr>
        <p:spPr>
          <a:xfrm>
            <a:off x="987525" y="394050"/>
            <a:ext cx="672526" cy="6019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"/>
          <p:cNvSpPr/>
          <p:nvPr/>
        </p:nvSpPr>
        <p:spPr>
          <a:xfrm>
            <a:off x="1286540" y="489102"/>
            <a:ext cx="10444716" cy="6080565"/>
          </a:xfrm>
          <a:custGeom>
            <a:rect b="b" l="l" r="r" t="t"/>
            <a:pathLst>
              <a:path extrusionOk="0" h="6279040" w="10675084">
                <a:moveTo>
                  <a:pt x="0" y="0"/>
                </a:moveTo>
                <a:lnTo>
                  <a:pt x="10675084" y="0"/>
                </a:lnTo>
                <a:lnTo>
                  <a:pt x="10611289" y="6131443"/>
                </a:lnTo>
                <a:cubicBezTo>
                  <a:pt x="7010398" y="6202327"/>
                  <a:pt x="3395329" y="6457508"/>
                  <a:pt x="0" y="60676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"/>
          <p:cNvSpPr/>
          <p:nvPr/>
        </p:nvSpPr>
        <p:spPr>
          <a:xfrm flipH="1">
            <a:off x="0" y="489102"/>
            <a:ext cx="1350334" cy="6037824"/>
          </a:xfrm>
          <a:custGeom>
            <a:rect b="b" l="l" r="r" t="t"/>
            <a:pathLst>
              <a:path extrusionOk="0" h="6037824" w="1350334">
                <a:moveTo>
                  <a:pt x="1350334" y="0"/>
                </a:moveTo>
                <a:lnTo>
                  <a:pt x="0" y="0"/>
                </a:lnTo>
                <a:lnTo>
                  <a:pt x="0" y="5875855"/>
                </a:lnTo>
                <a:cubicBezTo>
                  <a:pt x="394403" y="5946643"/>
                  <a:pt x="793592" y="5995471"/>
                  <a:pt x="1196611" y="6027632"/>
                </a:cubicBezTo>
                <a:lnTo>
                  <a:pt x="1350334" y="6037824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6" name="Google Shape;646;p3"/>
          <p:cNvGrpSpPr/>
          <p:nvPr/>
        </p:nvGrpSpPr>
        <p:grpSpPr>
          <a:xfrm>
            <a:off x="-329610" y="488966"/>
            <a:ext cx="1662209" cy="5780416"/>
            <a:chOff x="-308345" y="404089"/>
            <a:chExt cx="1662209" cy="5780416"/>
          </a:xfrm>
        </p:grpSpPr>
        <p:cxnSp>
          <p:nvCxnSpPr>
            <p:cNvPr id="647" name="Google Shape;647;p3"/>
            <p:cNvCxnSpPr/>
            <p:nvPr/>
          </p:nvCxnSpPr>
          <p:spPr>
            <a:xfrm flipH="1">
              <a:off x="1342104" y="448349"/>
              <a:ext cx="5899" cy="56160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48" name="Google Shape;648;p3"/>
            <p:cNvSpPr/>
            <p:nvPr/>
          </p:nvSpPr>
          <p:spPr>
            <a:xfrm flipH="1">
              <a:off x="-308345" y="463079"/>
              <a:ext cx="1662209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 flipH="1">
              <a:off x="-302553" y="451281"/>
              <a:ext cx="1656417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 flipH="1">
              <a:off x="-296762" y="439483"/>
              <a:ext cx="1650626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 flipH="1">
              <a:off x="-290970" y="427685"/>
              <a:ext cx="1644834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 flipH="1">
              <a:off x="-285178" y="415887"/>
              <a:ext cx="1639042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07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 flipH="1">
              <a:off x="-279387" y="404089"/>
              <a:ext cx="1633251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35000">
                  <a:srgbClr val="EEEEEE"/>
                </a:gs>
                <a:gs pos="73000">
                  <a:srgbClr val="D9D8D8"/>
                </a:gs>
                <a:gs pos="100000">
                  <a:srgbClr val="D9D8D8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3"/>
          <p:cNvGrpSpPr/>
          <p:nvPr/>
        </p:nvGrpSpPr>
        <p:grpSpPr>
          <a:xfrm>
            <a:off x="1325455" y="488966"/>
            <a:ext cx="10332000" cy="5780416"/>
            <a:chOff x="1346720" y="393273"/>
            <a:chExt cx="10332000" cy="5780416"/>
          </a:xfrm>
        </p:grpSpPr>
        <p:sp>
          <p:nvSpPr>
            <p:cNvPr id="655" name="Google Shape;655;p3"/>
            <p:cNvSpPr/>
            <p:nvPr/>
          </p:nvSpPr>
          <p:spPr>
            <a:xfrm>
              <a:off x="1346720" y="452263"/>
              <a:ext cx="10332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346720" y="440465"/>
              <a:ext cx="10296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346720" y="428667"/>
              <a:ext cx="10260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346720" y="416869"/>
              <a:ext cx="10224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346720" y="405071"/>
              <a:ext cx="10188000" cy="5721426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346720" y="393273"/>
              <a:ext cx="10152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61" name="Google Shape;661;p3"/>
          <p:cNvCxnSpPr/>
          <p:nvPr/>
        </p:nvCxnSpPr>
        <p:spPr>
          <a:xfrm>
            <a:off x="1319291" y="500063"/>
            <a:ext cx="0" cy="5724000"/>
          </a:xfrm>
          <a:prstGeom prst="straightConnector1">
            <a:avLst/>
          </a:prstGeom>
          <a:noFill/>
          <a:ln cap="rnd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2" name="Google Shape;662;p3"/>
          <p:cNvGrpSpPr/>
          <p:nvPr/>
        </p:nvGrpSpPr>
        <p:grpSpPr>
          <a:xfrm>
            <a:off x="1313238" y="843919"/>
            <a:ext cx="6397" cy="4986657"/>
            <a:chOff x="1341227" y="748226"/>
            <a:chExt cx="6397" cy="4986657"/>
          </a:xfrm>
        </p:grpSpPr>
        <p:cxnSp>
          <p:nvCxnSpPr>
            <p:cNvPr id="663" name="Google Shape;663;p3"/>
            <p:cNvCxnSpPr/>
            <p:nvPr/>
          </p:nvCxnSpPr>
          <p:spPr>
            <a:xfrm flipH="1" rot="-60000">
              <a:off x="1342797" y="74824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4" name="Google Shape;664;p3"/>
            <p:cNvCxnSpPr/>
            <p:nvPr/>
          </p:nvCxnSpPr>
          <p:spPr>
            <a:xfrm flipH="1" rot="-60000">
              <a:off x="1342797" y="128231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5" name="Google Shape;665;p3"/>
            <p:cNvCxnSpPr/>
            <p:nvPr/>
          </p:nvCxnSpPr>
          <p:spPr>
            <a:xfrm flipH="1" rot="-60000">
              <a:off x="1342797" y="181638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6" name="Google Shape;666;p3"/>
            <p:cNvCxnSpPr/>
            <p:nvPr/>
          </p:nvCxnSpPr>
          <p:spPr>
            <a:xfrm flipH="1" rot="-60000">
              <a:off x="1342797" y="235045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7" name="Google Shape;667;p3"/>
            <p:cNvCxnSpPr/>
            <p:nvPr/>
          </p:nvCxnSpPr>
          <p:spPr>
            <a:xfrm flipH="1" rot="-60000">
              <a:off x="1342797" y="288452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8" name="Google Shape;668;p3"/>
            <p:cNvCxnSpPr/>
            <p:nvPr/>
          </p:nvCxnSpPr>
          <p:spPr>
            <a:xfrm flipH="1" rot="-60000">
              <a:off x="1342797" y="341859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69" name="Google Shape;669;p3"/>
            <p:cNvCxnSpPr/>
            <p:nvPr/>
          </p:nvCxnSpPr>
          <p:spPr>
            <a:xfrm flipH="1" rot="-60000">
              <a:off x="1342797" y="395266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0" name="Google Shape;670;p3"/>
            <p:cNvCxnSpPr/>
            <p:nvPr/>
          </p:nvCxnSpPr>
          <p:spPr>
            <a:xfrm flipH="1" rot="-60000">
              <a:off x="1342797" y="448673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1" name="Google Shape;671;p3"/>
            <p:cNvCxnSpPr/>
            <p:nvPr/>
          </p:nvCxnSpPr>
          <p:spPr>
            <a:xfrm flipH="1" rot="-60000">
              <a:off x="1342797" y="5020801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72" name="Google Shape;672;p3"/>
            <p:cNvCxnSpPr/>
            <p:nvPr/>
          </p:nvCxnSpPr>
          <p:spPr>
            <a:xfrm flipH="1" rot="-60000">
              <a:off x="1342797" y="5554869"/>
              <a:ext cx="3256" cy="180000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73" name="Google Shape;673;p3"/>
          <p:cNvSpPr txBox="1"/>
          <p:nvPr>
            <p:ph type="title"/>
          </p:nvPr>
        </p:nvSpPr>
        <p:spPr>
          <a:xfrm>
            <a:off x="1553135" y="1050567"/>
            <a:ext cx="9755842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74" name="Google Shape;674;p3"/>
          <p:cNvSpPr txBox="1"/>
          <p:nvPr>
            <p:ph idx="1" type="body"/>
          </p:nvPr>
        </p:nvSpPr>
        <p:spPr>
          <a:xfrm>
            <a:off x="1566584" y="1990162"/>
            <a:ext cx="9730033" cy="379828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Backside">
  <p:cSld name="CUSTOM_21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"/>
          <p:cNvSpPr/>
          <p:nvPr/>
        </p:nvSpPr>
        <p:spPr>
          <a:xfrm flipH="1">
            <a:off x="996350" y="361505"/>
            <a:ext cx="10937400" cy="62379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7" name="Google Shape;677;p4"/>
          <p:cNvGrpSpPr/>
          <p:nvPr/>
        </p:nvGrpSpPr>
        <p:grpSpPr>
          <a:xfrm flipH="1">
            <a:off x="1177237" y="410583"/>
            <a:ext cx="10772766" cy="5967932"/>
            <a:chOff x="1011558" y="410583"/>
            <a:chExt cx="10772766" cy="5967932"/>
          </a:xfrm>
        </p:grpSpPr>
        <p:sp>
          <p:nvSpPr>
            <p:cNvPr id="678" name="Google Shape;678;p4"/>
            <p:cNvSpPr/>
            <p:nvPr/>
          </p:nvSpPr>
          <p:spPr>
            <a:xfrm>
              <a:off x="7813203" y="42262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7813203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7813203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7813203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7813203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6679229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0" y="0"/>
                  </a:moveTo>
                  <a:lnTo>
                    <a:pt x="0" y="171450"/>
                  </a:lnTo>
                  <a:lnTo>
                    <a:pt x="238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6679229" y="60108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6679229" y="51172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6679229" y="42235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7813203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6679229" y="6488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6679229" y="33298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6679229" y="24362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6679229" y="15425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7813203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6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7813203" y="51199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8948027" y="42262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8948027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8948027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8948027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8948027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8948027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948027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8948027" y="51199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1216827" y="42289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1216827" y="33352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1216827" y="24416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11216827" y="15479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1216827" y="6542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1216827" y="60162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1216827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1216827" y="51226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0082003" y="42262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0082003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10082003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0082003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0082003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0082003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0082003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0082003" y="51199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9515440" y="109842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9515440" y="1992093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9515440" y="37794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9515440" y="28857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8380616" y="46730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8380616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7246641" y="109572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7246641" y="1989393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7246641" y="37794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7246641" y="28857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7246641" y="46730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8380616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8380616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8380616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8380616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7246641" y="5566758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7246641" y="410583"/>
              <a:ext cx="566646" cy="594932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8380616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9515440" y="46730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9515440" y="5566758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9515440" y="413283"/>
              <a:ext cx="566646" cy="594932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0649414" y="46730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0649414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0649414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0649414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0649414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0649414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0649414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7813203" y="46703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6679229" y="4105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571786" y="0"/>
                  </a:moveTo>
                  <a:lnTo>
                    <a:pt x="238316" y="0"/>
                  </a:lnTo>
                  <a:lnTo>
                    <a:pt x="0" y="171450"/>
                  </a:lnTo>
                  <a:lnTo>
                    <a:pt x="0" y="685800"/>
                  </a:lnTo>
                  <a:lnTo>
                    <a:pt x="571786" y="27432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8948027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11216827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0082003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7246641" y="2436226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8380616" y="33298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0649414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0649414" y="42262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0649414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7813203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6679229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8948027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11216827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10082003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7246641" y="42262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9515440" y="42262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10649414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7813203" y="55640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6679229" y="28830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8948027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11216827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10082003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7246641" y="64889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8380616" y="15425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9515440" y="51199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10649414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6679229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7813203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8948027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1216827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10082003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9515440" y="33325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7246641" y="1545260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8380616" y="42262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10649414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7813203" y="10957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6679229" y="46703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8948027" y="37767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1216827" y="19893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0082003" y="37767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9515440" y="64889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7813203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6679229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8948027" y="46730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11216827" y="4105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0082003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515440" y="1545260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8380616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7246641" y="51199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0" y="0"/>
                  </a:moveTo>
                  <a:lnTo>
                    <a:pt x="0" y="51435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10649414" y="51199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7813203" y="19893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6679229" y="55640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8948027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1216827" y="46730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10082003" y="46730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9515440" y="2438926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7246641" y="33298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8380616" y="51172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711535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10980335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948027" y="6371057"/>
              <a:ext cx="8508" cy="7458"/>
            </a:xfrm>
            <a:custGeom>
              <a:rect b="b" l="l" r="r" t="t"/>
              <a:pathLst>
                <a:path extrusionOk="0" h="8572" w="85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80616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7246641" y="6010891"/>
              <a:ext cx="566646" cy="356959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380616" y="60108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7577560" y="410583"/>
              <a:ext cx="235677" cy="148733"/>
            </a:xfrm>
            <a:custGeom>
              <a:rect b="b" l="l" r="r" t="t"/>
              <a:pathLst>
                <a:path extrusionOk="0" h="171450" w="237458">
                  <a:moveTo>
                    <a:pt x="237458" y="0"/>
                  </a:moveTo>
                  <a:lnTo>
                    <a:pt x="0" y="0"/>
                  </a:lnTo>
                  <a:lnTo>
                    <a:pt x="237458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9515440" y="6013591"/>
              <a:ext cx="566646" cy="356959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9845509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011558" y="42262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011558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1011558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1011558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1011558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1011558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1011558" y="511992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2146383" y="42262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2146383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2146383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2146383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2146383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2146383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2146383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2146383" y="511992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415183" y="42289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415183" y="33352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415183" y="24416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4415183" y="15479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4415183" y="6542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0928" y="514350"/>
                  </a:moveTo>
                  <a:lnTo>
                    <a:pt x="571785" y="514350"/>
                  </a:ln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4415183" y="60162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0928" y="0"/>
                  </a:moveTo>
                  <a:lnTo>
                    <a:pt x="0" y="411480"/>
                  </a:lnTo>
                  <a:lnTo>
                    <a:pt x="571785" y="41148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4415183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4415183" y="512262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3280358" y="42262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280358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280358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280358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3280358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514350"/>
                  </a:ln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3280358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571786" y="0"/>
                  </a:moveTo>
                  <a:lnTo>
                    <a:pt x="0" y="411480"/>
                  </a:lnTo>
                  <a:lnTo>
                    <a:pt x="571786" y="41148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280358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3280358" y="511992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549157" y="4226258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549157" y="33325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549157" y="2438926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549157" y="1545260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549157" y="65159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514350"/>
                  </a:ln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549157" y="6013591"/>
              <a:ext cx="566646" cy="356959"/>
            </a:xfrm>
            <a:custGeom>
              <a:rect b="b" l="l" r="r" t="t"/>
              <a:pathLst>
                <a:path extrusionOk="0" h="411480" w="570928">
                  <a:moveTo>
                    <a:pt x="570928" y="0"/>
                  </a:moveTo>
                  <a:lnTo>
                    <a:pt x="0" y="411480"/>
                  </a:lnTo>
                  <a:lnTo>
                    <a:pt x="570928" y="41148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549157" y="413283"/>
              <a:ext cx="235677" cy="148733"/>
            </a:xfrm>
            <a:custGeom>
              <a:rect b="b" l="l" r="r" t="t"/>
              <a:pathLst>
                <a:path extrusionOk="0" h="171450" w="237458">
                  <a:moveTo>
                    <a:pt x="237458" y="0"/>
                  </a:move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549157" y="511992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2713796" y="109842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2713796" y="1992093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2713796" y="37794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713796" y="28857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1578971" y="46730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1578971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1578971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1578971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1578971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1578971" y="556675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1578971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2713796" y="4673091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2713796" y="556675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2713796" y="413283"/>
              <a:ext cx="566646" cy="594932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4982595" y="4673091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4982595" y="110112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4982595" y="1992093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4982595" y="37794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4982595" y="28857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4982595" y="556675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4982595" y="415983"/>
              <a:ext cx="566646" cy="594932"/>
            </a:xfrm>
            <a:custGeom>
              <a:rect b="b" l="l" r="r" t="t"/>
              <a:pathLst>
                <a:path extrusionOk="0" h="685800" w="570928">
                  <a:moveTo>
                    <a:pt x="0" y="274320"/>
                  </a:moveTo>
                  <a:lnTo>
                    <a:pt x="570929" y="685800"/>
                  </a:lnTo>
                  <a:lnTo>
                    <a:pt x="570929" y="685800"/>
                  </a:lnTo>
                  <a:lnTo>
                    <a:pt x="570929" y="171450"/>
                  </a:lnTo>
                  <a:lnTo>
                    <a:pt x="570929" y="171450"/>
                  </a:lnTo>
                  <a:lnTo>
                    <a:pt x="3326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3847770" y="46730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3847770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3847770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3847770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847770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847770" y="556675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47770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6115719" y="46730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6115719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6115719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6115719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6115719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115719" y="556675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115719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274320"/>
                  </a:moveTo>
                  <a:lnTo>
                    <a:pt x="571786" y="685800"/>
                  </a:lnTo>
                  <a:lnTo>
                    <a:pt x="571786" y="685800"/>
                  </a:lnTo>
                  <a:lnTo>
                    <a:pt x="571786" y="171450"/>
                  </a:lnTo>
                  <a:lnTo>
                    <a:pt x="571786" y="171450"/>
                  </a:lnTo>
                  <a:lnTo>
                    <a:pt x="3334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1011558" y="46703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146383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4415183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280358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549157" y="2885759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578971" y="33298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4982595" y="1545260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847770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847770" y="42262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847770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6115719" y="511992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1011558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2146383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415183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280358" y="19920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549157" y="37794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2713796" y="4226258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4982595" y="2438926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847770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115719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1011558" y="55640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2146383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4415183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280358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549157" y="1992093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578971" y="15425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2713796" y="511992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4982595" y="4226258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3847770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115719" y="42262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1011558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6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2146383" y="10984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4415183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3280358" y="55667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549157" y="4673091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0928" y="514350"/>
                  </a:lnTo>
                  <a:lnTo>
                    <a:pt x="5709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2713796" y="33325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1578971" y="4226258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4982595" y="65159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3847770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115719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1011558" y="1095727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2146383" y="37767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4415183" y="19893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5" y="514350"/>
                  </a:moveTo>
                  <a:lnTo>
                    <a:pt x="571785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280358" y="37767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549157" y="410583"/>
              <a:ext cx="566646" cy="594932"/>
            </a:xfrm>
            <a:custGeom>
              <a:rect b="b" l="l" r="r" t="t"/>
              <a:pathLst>
                <a:path extrusionOk="0" h="685800" w="570928">
                  <a:moveTo>
                    <a:pt x="0" y="685800"/>
                  </a:moveTo>
                  <a:lnTo>
                    <a:pt x="570928" y="274320"/>
                  </a:lnTo>
                  <a:lnTo>
                    <a:pt x="570928" y="274320"/>
                  </a:lnTo>
                  <a:lnTo>
                    <a:pt x="570928" y="0"/>
                  </a:lnTo>
                  <a:lnTo>
                    <a:pt x="237458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2713796" y="648894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925830"/>
                  </a:ln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115719" y="1545260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011558" y="37794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146383" y="46730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4415183" y="4105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0928" y="274320"/>
                  </a:lnTo>
                  <a:lnTo>
                    <a:pt x="571785" y="274320"/>
                  </a:lnTo>
                  <a:lnTo>
                    <a:pt x="571785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280358" y="2885759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549157" y="1098427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2713796" y="1545260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1578971" y="2438926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982595" y="3332592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3847770" y="5119925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115719" y="3332592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1011558" y="1989393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514350"/>
                  </a:moveTo>
                  <a:lnTo>
                    <a:pt x="571786" y="0"/>
                  </a:lnTo>
                  <a:lnTo>
                    <a:pt x="571786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2146383" y="413283"/>
              <a:ext cx="567497" cy="594932"/>
            </a:xfrm>
            <a:custGeom>
              <a:rect b="b" l="l" r="r" t="t"/>
              <a:pathLst>
                <a:path extrusionOk="0" h="685800" w="571785">
                  <a:moveTo>
                    <a:pt x="0" y="685800"/>
                  </a:moveTo>
                  <a:lnTo>
                    <a:pt x="571786" y="274320"/>
                  </a:lnTo>
                  <a:lnTo>
                    <a:pt x="571786" y="274320"/>
                  </a:lnTo>
                  <a:lnTo>
                    <a:pt x="571786" y="0"/>
                  </a:lnTo>
                  <a:lnTo>
                    <a:pt x="238315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4415183" y="46730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0928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lnTo>
                    <a:pt x="571785" y="514350"/>
                  </a:lnTo>
                  <a:lnTo>
                    <a:pt x="571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3280358" y="4673091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0"/>
                  </a:moveTo>
                  <a:lnTo>
                    <a:pt x="0" y="411480"/>
                  </a:lnTo>
                  <a:lnTo>
                    <a:pt x="0" y="925830"/>
                  </a:lnTo>
                  <a:lnTo>
                    <a:pt x="571786" y="514350"/>
                  </a:lnTo>
                  <a:lnTo>
                    <a:pt x="571786" y="514350"/>
                  </a:lnTo>
                  <a:lnTo>
                    <a:pt x="5717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2713796" y="2438926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925830"/>
                  </a:moveTo>
                  <a:lnTo>
                    <a:pt x="570929" y="411480"/>
                  </a:lnTo>
                  <a:lnTo>
                    <a:pt x="570929" y="411480"/>
                  </a:ln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1578971" y="511722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1786" y="925830"/>
                  </a:lnTo>
                  <a:lnTo>
                    <a:pt x="571786" y="925830"/>
                  </a:lnTo>
                  <a:lnTo>
                    <a:pt x="571786" y="411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1909891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4982595" y="6010891"/>
              <a:ext cx="566646" cy="356959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4178690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6" y="171450"/>
                  </a:moveTo>
                  <a:lnTo>
                    <a:pt x="238316" y="0"/>
                  </a:lnTo>
                  <a:lnTo>
                    <a:pt x="0" y="0"/>
                  </a:lnTo>
                  <a:lnTo>
                    <a:pt x="238316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6446639" y="4132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2146383" y="6371057"/>
              <a:ext cx="8508" cy="7458"/>
            </a:xfrm>
            <a:custGeom>
              <a:rect b="b" l="l" r="r" t="t"/>
              <a:pathLst>
                <a:path extrusionOk="0" h="8572" w="85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549157" y="5564058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8" y="514350"/>
                  </a:moveTo>
                  <a:lnTo>
                    <a:pt x="570928" y="0"/>
                  </a:lnTo>
                  <a:lnTo>
                    <a:pt x="570928" y="0"/>
                  </a:lnTo>
                  <a:lnTo>
                    <a:pt x="0" y="411480"/>
                  </a:lnTo>
                  <a:lnTo>
                    <a:pt x="0" y="925830"/>
                  </a:lnTo>
                  <a:lnTo>
                    <a:pt x="570928" y="5143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1578971" y="651594"/>
              <a:ext cx="567497" cy="803158"/>
            </a:xfrm>
            <a:custGeom>
              <a:rect b="b" l="l" r="r" t="t"/>
              <a:pathLst>
                <a:path extrusionOk="0" h="925830" w="571785">
                  <a:moveTo>
                    <a:pt x="571786" y="925830"/>
                  </a:moveTo>
                  <a:lnTo>
                    <a:pt x="571786" y="925830"/>
                  </a:lnTo>
                  <a:lnTo>
                    <a:pt x="571786" y="411480"/>
                  </a:lnTo>
                  <a:lnTo>
                    <a:pt x="571786" y="411480"/>
                  </a:lnTo>
                  <a:lnTo>
                    <a:pt x="0" y="0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1578971" y="60108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2713796" y="6013591"/>
              <a:ext cx="566646" cy="356959"/>
            </a:xfrm>
            <a:custGeom>
              <a:rect b="b" l="l" r="r" t="t"/>
              <a:pathLst>
                <a:path extrusionOk="0" h="411480" w="570928">
                  <a:moveTo>
                    <a:pt x="0" y="411480"/>
                  </a:moveTo>
                  <a:lnTo>
                    <a:pt x="570929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043865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982595" y="5119925"/>
              <a:ext cx="566646" cy="803158"/>
            </a:xfrm>
            <a:custGeom>
              <a:rect b="b" l="l" r="r" t="t"/>
              <a:pathLst>
                <a:path extrusionOk="0" h="925830" w="570928">
                  <a:moveTo>
                    <a:pt x="570929" y="411480"/>
                  </a:moveTo>
                  <a:lnTo>
                    <a:pt x="0" y="0"/>
                  </a:lnTo>
                  <a:lnTo>
                    <a:pt x="0" y="514350"/>
                  </a:lnTo>
                  <a:lnTo>
                    <a:pt x="570929" y="925830"/>
                  </a:lnTo>
                  <a:lnTo>
                    <a:pt x="570929" y="925830"/>
                  </a:lnTo>
                  <a:lnTo>
                    <a:pt x="570929" y="4114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312665" y="410583"/>
              <a:ext cx="236528" cy="148733"/>
            </a:xfrm>
            <a:custGeom>
              <a:rect b="b" l="l" r="r" t="t"/>
              <a:pathLst>
                <a:path extrusionOk="0" h="171450" w="238315">
                  <a:moveTo>
                    <a:pt x="238315" y="171450"/>
                  </a:moveTo>
                  <a:lnTo>
                    <a:pt x="238315" y="0"/>
                  </a:lnTo>
                  <a:lnTo>
                    <a:pt x="0" y="0"/>
                  </a:lnTo>
                  <a:lnTo>
                    <a:pt x="238315" y="171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6115719" y="6013591"/>
              <a:ext cx="567497" cy="356959"/>
            </a:xfrm>
            <a:custGeom>
              <a:rect b="b" l="l" r="r" t="t"/>
              <a:pathLst>
                <a:path extrusionOk="0" h="411480" w="571785">
                  <a:moveTo>
                    <a:pt x="0" y="411480"/>
                  </a:moveTo>
                  <a:lnTo>
                    <a:pt x="571786" y="411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4"/>
          <p:cNvGrpSpPr/>
          <p:nvPr/>
        </p:nvGrpSpPr>
        <p:grpSpPr>
          <a:xfrm flipH="1">
            <a:off x="11292610" y="376518"/>
            <a:ext cx="672600" cy="6004071"/>
            <a:chOff x="987525" y="394051"/>
            <a:chExt cx="672600" cy="6014898"/>
          </a:xfrm>
        </p:grpSpPr>
        <p:sp>
          <p:nvSpPr>
            <p:cNvPr id="965" name="Google Shape;965;p4"/>
            <p:cNvSpPr/>
            <p:nvPr/>
          </p:nvSpPr>
          <p:spPr>
            <a:xfrm>
              <a:off x="987525" y="394051"/>
              <a:ext cx="672600" cy="600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1022544" y="396949"/>
              <a:ext cx="1389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1184050" y="396949"/>
              <a:ext cx="51600" cy="6012000"/>
            </a:xfrm>
            <a:prstGeom prst="rect">
              <a:avLst/>
            </a:prstGeom>
            <a:solidFill>
              <a:srgbClr val="000000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1214350" y="396949"/>
              <a:ext cx="516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4"/>
          <p:cNvSpPr txBox="1"/>
          <p:nvPr>
            <p:ph type="title"/>
          </p:nvPr>
        </p:nvSpPr>
        <p:spPr>
          <a:xfrm>
            <a:off x="1790700" y="4312025"/>
            <a:ext cx="83631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7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Cover made with image">
  <p:cSld name="CUSTOM_20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"/>
          <p:cNvSpPr/>
          <p:nvPr/>
        </p:nvSpPr>
        <p:spPr>
          <a:xfrm rot="5400000">
            <a:off x="3434055" y="-1971480"/>
            <a:ext cx="6172200" cy="10934700"/>
          </a:xfrm>
          <a:prstGeom prst="round2SameRect">
            <a:avLst>
              <a:gd fmla="val 3395" name="adj1"/>
              <a:gd fmla="val 0" name="adj2"/>
            </a:avLst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2" name="Google Shape;972;p5"/>
          <p:cNvPicPr preferRelativeResize="0"/>
          <p:nvPr/>
        </p:nvPicPr>
        <p:blipFill rotWithShape="1">
          <a:blip r:embed="rId2">
            <a:alphaModFix/>
          </a:blip>
          <a:srcRect b="0" l="0" r="0" t="5900"/>
          <a:stretch/>
        </p:blipFill>
        <p:spPr>
          <a:xfrm>
            <a:off x="1027800" y="376525"/>
            <a:ext cx="10794086" cy="600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3" name="Google Shape;973;p5"/>
          <p:cNvGrpSpPr/>
          <p:nvPr/>
        </p:nvGrpSpPr>
        <p:grpSpPr>
          <a:xfrm>
            <a:off x="996351" y="376518"/>
            <a:ext cx="672600" cy="6004071"/>
            <a:chOff x="987525" y="394051"/>
            <a:chExt cx="672600" cy="6014898"/>
          </a:xfrm>
        </p:grpSpPr>
        <p:sp>
          <p:nvSpPr>
            <p:cNvPr id="974" name="Google Shape;974;p5"/>
            <p:cNvSpPr/>
            <p:nvPr/>
          </p:nvSpPr>
          <p:spPr>
            <a:xfrm>
              <a:off x="987525" y="394051"/>
              <a:ext cx="672600" cy="600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1022544" y="396949"/>
              <a:ext cx="1389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1184050" y="396949"/>
              <a:ext cx="51600" cy="6012000"/>
            </a:xfrm>
            <a:prstGeom prst="rect">
              <a:avLst/>
            </a:prstGeom>
            <a:solidFill>
              <a:srgbClr val="000000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1214350" y="396949"/>
              <a:ext cx="516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5"/>
          <p:cNvSpPr txBox="1"/>
          <p:nvPr>
            <p:ph type="title"/>
          </p:nvPr>
        </p:nvSpPr>
        <p:spPr>
          <a:xfrm>
            <a:off x="3162300" y="1645027"/>
            <a:ext cx="6810900" cy="345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979" name="Google Shape;979;p5"/>
          <p:cNvGrpSpPr/>
          <p:nvPr/>
        </p:nvGrpSpPr>
        <p:grpSpPr>
          <a:xfrm>
            <a:off x="10356521" y="352231"/>
            <a:ext cx="1508315" cy="6091517"/>
            <a:chOff x="10412501" y="342901"/>
            <a:chExt cx="1508315" cy="6091517"/>
          </a:xfrm>
        </p:grpSpPr>
        <p:grpSp>
          <p:nvGrpSpPr>
            <p:cNvPr id="980" name="Google Shape;980;p5"/>
            <p:cNvGrpSpPr/>
            <p:nvPr/>
          </p:nvGrpSpPr>
          <p:grpSpPr>
            <a:xfrm>
              <a:off x="10448628" y="342901"/>
              <a:ext cx="1442562" cy="6078181"/>
              <a:chOff x="10448363" y="329453"/>
              <a:chExt cx="1418665" cy="6129618"/>
            </a:xfrm>
          </p:grpSpPr>
          <p:sp>
            <p:nvSpPr>
              <p:cNvPr id="981" name="Google Shape;981;p5"/>
              <p:cNvSpPr/>
              <p:nvPr/>
            </p:nvSpPr>
            <p:spPr>
              <a:xfrm rot="10800000">
                <a:off x="10448363" y="329453"/>
                <a:ext cx="1418665" cy="141866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5"/>
              <p:cNvSpPr/>
              <p:nvPr/>
            </p:nvSpPr>
            <p:spPr>
              <a:xfrm rot="-5400000">
                <a:off x="10448363" y="5040406"/>
                <a:ext cx="1418665" cy="141866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3" name="Google Shape;983;p5"/>
            <p:cNvSpPr/>
            <p:nvPr/>
          </p:nvSpPr>
          <p:spPr>
            <a:xfrm rot="10800000">
              <a:off x="10461161" y="342901"/>
              <a:ext cx="1442562" cy="1406760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0" y="1418665"/>
                  </a:lnTo>
                  <a:lnTo>
                    <a:pt x="0" y="0"/>
                  </a:lnTo>
                  <a:lnTo>
                    <a:pt x="75079" y="75079"/>
                  </a:lnTo>
                  <a:lnTo>
                    <a:pt x="75079" y="1343587"/>
                  </a:lnTo>
                  <a:lnTo>
                    <a:pt x="1343587" y="1343587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5"/>
            <p:cNvSpPr/>
            <p:nvPr/>
          </p:nvSpPr>
          <p:spPr>
            <a:xfrm rot="10800000">
              <a:off x="10412501" y="375183"/>
              <a:ext cx="1442562" cy="1406760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1270748" y="1418665"/>
                  </a:lnTo>
                  <a:lnTo>
                    <a:pt x="0" y="147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5"/>
            <p:cNvSpPr/>
            <p:nvPr/>
          </p:nvSpPr>
          <p:spPr>
            <a:xfrm rot="-5400000">
              <a:off x="10496156" y="5009757"/>
              <a:ext cx="1406760" cy="1442562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0" y="1418665"/>
                  </a:lnTo>
                  <a:lnTo>
                    <a:pt x="0" y="0"/>
                  </a:lnTo>
                  <a:lnTo>
                    <a:pt x="75079" y="75079"/>
                  </a:lnTo>
                  <a:lnTo>
                    <a:pt x="75079" y="1343587"/>
                  </a:lnTo>
                  <a:lnTo>
                    <a:pt x="1343587" y="1343587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5"/>
            <p:cNvSpPr/>
            <p:nvPr/>
          </p:nvSpPr>
          <p:spPr>
            <a:xfrm rot="-5400000">
              <a:off x="10465801" y="4999568"/>
              <a:ext cx="1374030" cy="1361196"/>
            </a:xfrm>
            <a:custGeom>
              <a:rect b="b" l="l" r="r" t="t"/>
              <a:pathLst>
                <a:path extrusionOk="0" h="1418665" w="1418665">
                  <a:moveTo>
                    <a:pt x="1418665" y="1418665"/>
                  </a:moveTo>
                  <a:lnTo>
                    <a:pt x="1270748" y="1418665"/>
                  </a:lnTo>
                  <a:lnTo>
                    <a:pt x="0" y="147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Simple Layout with image">
  <p:cSld name="1_Just title_1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6"/>
          <p:cNvSpPr/>
          <p:nvPr/>
        </p:nvSpPr>
        <p:spPr>
          <a:xfrm rot="5400000">
            <a:off x="2914650" y="-2495550"/>
            <a:ext cx="6172200" cy="12001501"/>
          </a:xfrm>
          <a:prstGeom prst="round2SameRect">
            <a:avLst>
              <a:gd fmla="val 3395" name="adj1"/>
              <a:gd fmla="val 0" name="adj2"/>
            </a:avLst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9" name="Google Shape;989;p6"/>
          <p:cNvPicPr preferRelativeResize="0"/>
          <p:nvPr/>
        </p:nvPicPr>
        <p:blipFill rotWithShape="1">
          <a:blip r:embed="rId2">
            <a:alphaModFix/>
          </a:blip>
          <a:srcRect b="3574" l="0" r="4377" t="13028"/>
          <a:stretch/>
        </p:blipFill>
        <p:spPr>
          <a:xfrm>
            <a:off x="0" y="384886"/>
            <a:ext cx="11870870" cy="6085894"/>
          </a:xfrm>
          <a:custGeom>
            <a:rect b="b" l="l" r="r" t="t"/>
            <a:pathLst>
              <a:path extrusionOk="0" h="6085894" w="11870870">
                <a:moveTo>
                  <a:pt x="0" y="0"/>
                </a:moveTo>
                <a:lnTo>
                  <a:pt x="11684216" y="0"/>
                </a:lnTo>
                <a:cubicBezTo>
                  <a:pt x="11787302" y="0"/>
                  <a:pt x="11870870" y="83568"/>
                  <a:pt x="11870870" y="186654"/>
                </a:cubicBezTo>
                <a:lnTo>
                  <a:pt x="11870870" y="5899240"/>
                </a:lnTo>
                <a:cubicBezTo>
                  <a:pt x="11870870" y="6002326"/>
                  <a:pt x="11787302" y="6085894"/>
                  <a:pt x="11684216" y="6085894"/>
                </a:cubicBezTo>
                <a:lnTo>
                  <a:pt x="0" y="608589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90" name="Google Shape;990;p6"/>
          <p:cNvSpPr/>
          <p:nvPr/>
        </p:nvSpPr>
        <p:spPr>
          <a:xfrm>
            <a:off x="0" y="361506"/>
            <a:ext cx="11851800" cy="6060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6"/>
          <p:cNvSpPr/>
          <p:nvPr/>
        </p:nvSpPr>
        <p:spPr>
          <a:xfrm>
            <a:off x="987525" y="394050"/>
            <a:ext cx="672600" cy="6019800"/>
          </a:xfrm>
          <a:prstGeom prst="rect">
            <a:avLst/>
          </a:prstGeom>
          <a:solidFill>
            <a:srgbClr val="000000">
              <a:alpha val="5843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6"/>
          <p:cNvSpPr/>
          <p:nvPr/>
        </p:nvSpPr>
        <p:spPr>
          <a:xfrm>
            <a:off x="1286540" y="489102"/>
            <a:ext cx="10434895" cy="6074971"/>
          </a:xfrm>
          <a:custGeom>
            <a:rect b="b" l="l" r="r" t="t"/>
            <a:pathLst>
              <a:path extrusionOk="0" h="6279040" w="10675084">
                <a:moveTo>
                  <a:pt x="0" y="0"/>
                </a:moveTo>
                <a:lnTo>
                  <a:pt x="10675084" y="0"/>
                </a:lnTo>
                <a:lnTo>
                  <a:pt x="10611289" y="6131443"/>
                </a:lnTo>
                <a:cubicBezTo>
                  <a:pt x="7010398" y="6202327"/>
                  <a:pt x="3395329" y="6457508"/>
                  <a:pt x="0" y="60676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6"/>
          <p:cNvSpPr/>
          <p:nvPr/>
        </p:nvSpPr>
        <p:spPr>
          <a:xfrm flipH="1">
            <a:off x="0" y="489102"/>
            <a:ext cx="1350334" cy="6037824"/>
          </a:xfrm>
          <a:custGeom>
            <a:rect b="b" l="l" r="r" t="t"/>
            <a:pathLst>
              <a:path extrusionOk="0" h="6037824" w="1350334">
                <a:moveTo>
                  <a:pt x="1350334" y="0"/>
                </a:moveTo>
                <a:lnTo>
                  <a:pt x="0" y="0"/>
                </a:lnTo>
                <a:lnTo>
                  <a:pt x="0" y="5875855"/>
                </a:lnTo>
                <a:cubicBezTo>
                  <a:pt x="394403" y="5946643"/>
                  <a:pt x="793592" y="5995471"/>
                  <a:pt x="1196611" y="6027632"/>
                </a:cubicBezTo>
                <a:lnTo>
                  <a:pt x="1350334" y="6037824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4" name="Google Shape;994;p6"/>
          <p:cNvGrpSpPr/>
          <p:nvPr/>
        </p:nvGrpSpPr>
        <p:grpSpPr>
          <a:xfrm>
            <a:off x="-329701" y="488966"/>
            <a:ext cx="1662300" cy="5780290"/>
            <a:chOff x="-308436" y="404089"/>
            <a:chExt cx="1662300" cy="5780290"/>
          </a:xfrm>
        </p:grpSpPr>
        <p:cxnSp>
          <p:nvCxnSpPr>
            <p:cNvPr id="995" name="Google Shape;995;p6"/>
            <p:cNvCxnSpPr/>
            <p:nvPr/>
          </p:nvCxnSpPr>
          <p:spPr>
            <a:xfrm flipH="1">
              <a:off x="1342003" y="448349"/>
              <a:ext cx="6000" cy="56160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6" name="Google Shape;996;p6"/>
            <p:cNvSpPr/>
            <p:nvPr/>
          </p:nvSpPr>
          <p:spPr>
            <a:xfrm flipH="1">
              <a:off x="-308436" y="463079"/>
              <a:ext cx="16623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 flipH="1">
              <a:off x="-302436" y="451281"/>
              <a:ext cx="16563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 flipH="1">
              <a:off x="-296736" y="439483"/>
              <a:ext cx="16506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 flipH="1">
              <a:off x="-291036" y="427685"/>
              <a:ext cx="16449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 flipH="1">
              <a:off x="-285036" y="415887"/>
              <a:ext cx="16389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 flipH="1">
              <a:off x="-279336" y="404089"/>
              <a:ext cx="16332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35000">
                  <a:srgbClr val="EEEEEE"/>
                </a:gs>
                <a:gs pos="73000">
                  <a:srgbClr val="D9D8D8"/>
                </a:gs>
                <a:gs pos="100000">
                  <a:srgbClr val="D9D8D8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6"/>
          <p:cNvGrpSpPr/>
          <p:nvPr/>
        </p:nvGrpSpPr>
        <p:grpSpPr>
          <a:xfrm>
            <a:off x="1325455" y="488966"/>
            <a:ext cx="10332000" cy="5780290"/>
            <a:chOff x="1346720" y="393273"/>
            <a:chExt cx="10332000" cy="5780290"/>
          </a:xfrm>
        </p:grpSpPr>
        <p:sp>
          <p:nvSpPr>
            <p:cNvPr id="1003" name="Google Shape;1003;p6"/>
            <p:cNvSpPr/>
            <p:nvPr/>
          </p:nvSpPr>
          <p:spPr>
            <a:xfrm>
              <a:off x="1346720" y="452263"/>
              <a:ext cx="10332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346720" y="440465"/>
              <a:ext cx="10296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346720" y="428667"/>
              <a:ext cx="10260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346720" y="416869"/>
              <a:ext cx="10224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346720" y="405071"/>
              <a:ext cx="10188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346720" y="393273"/>
              <a:ext cx="10152000" cy="5721300"/>
            </a:xfrm>
            <a:prstGeom prst="rect">
              <a:avLst/>
            </a:prstGeom>
            <a:gradFill>
              <a:gsLst>
                <a:gs pos="0">
                  <a:srgbClr val="C2C2C2"/>
                </a:gs>
                <a:gs pos="6000">
                  <a:srgbClr val="EEEEEE"/>
                </a:gs>
                <a:gs pos="34810">
                  <a:srgbClr val="D9D8D8"/>
                </a:gs>
                <a:gs pos="71000">
                  <a:srgbClr val="E4E4E4"/>
                </a:gs>
                <a:gs pos="100000">
                  <a:srgbClr val="E4E4E4"/>
                </a:gs>
              </a:gsLst>
              <a:lin ang="0" scaled="0"/>
            </a:gradFill>
            <a:ln>
              <a:noFill/>
            </a:ln>
            <a:effectLst>
              <a:outerShdw blurRad="50800" rotWithShape="0" algn="tl" dir="2700000" dist="127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09" name="Google Shape;1009;p6"/>
          <p:cNvCxnSpPr/>
          <p:nvPr/>
        </p:nvCxnSpPr>
        <p:spPr>
          <a:xfrm>
            <a:off x="1319291" y="500063"/>
            <a:ext cx="0" cy="5724000"/>
          </a:xfrm>
          <a:prstGeom prst="straightConnector1">
            <a:avLst/>
          </a:prstGeom>
          <a:noFill/>
          <a:ln cap="rnd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10" name="Google Shape;1010;p6"/>
          <p:cNvGrpSpPr/>
          <p:nvPr/>
        </p:nvGrpSpPr>
        <p:grpSpPr>
          <a:xfrm>
            <a:off x="1314693" y="843907"/>
            <a:ext cx="3300" cy="4986653"/>
            <a:chOff x="1342682" y="748214"/>
            <a:chExt cx="3300" cy="4986653"/>
          </a:xfrm>
        </p:grpSpPr>
        <p:cxnSp>
          <p:nvCxnSpPr>
            <p:cNvPr id="1011" name="Google Shape;1011;p6"/>
            <p:cNvCxnSpPr/>
            <p:nvPr/>
          </p:nvCxnSpPr>
          <p:spPr>
            <a:xfrm flipH="1">
              <a:off x="1342682" y="74821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2" name="Google Shape;1012;p6"/>
            <p:cNvCxnSpPr/>
            <p:nvPr/>
          </p:nvCxnSpPr>
          <p:spPr>
            <a:xfrm flipH="1">
              <a:off x="1342682" y="128228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3" name="Google Shape;1013;p6"/>
            <p:cNvCxnSpPr/>
            <p:nvPr/>
          </p:nvCxnSpPr>
          <p:spPr>
            <a:xfrm flipH="1">
              <a:off x="1342682" y="181635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4" name="Google Shape;1014;p6"/>
            <p:cNvCxnSpPr/>
            <p:nvPr/>
          </p:nvCxnSpPr>
          <p:spPr>
            <a:xfrm flipH="1">
              <a:off x="1342682" y="235042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5" name="Google Shape;1015;p6"/>
            <p:cNvCxnSpPr/>
            <p:nvPr/>
          </p:nvCxnSpPr>
          <p:spPr>
            <a:xfrm flipH="1">
              <a:off x="1342682" y="288449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6" name="Google Shape;1016;p6"/>
            <p:cNvCxnSpPr/>
            <p:nvPr/>
          </p:nvCxnSpPr>
          <p:spPr>
            <a:xfrm flipH="1">
              <a:off x="1342682" y="341856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7" name="Google Shape;1017;p6"/>
            <p:cNvCxnSpPr/>
            <p:nvPr/>
          </p:nvCxnSpPr>
          <p:spPr>
            <a:xfrm flipH="1">
              <a:off x="1342682" y="395263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8" name="Google Shape;1018;p6"/>
            <p:cNvCxnSpPr/>
            <p:nvPr/>
          </p:nvCxnSpPr>
          <p:spPr>
            <a:xfrm flipH="1">
              <a:off x="1342682" y="448670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9" name="Google Shape;1019;p6"/>
            <p:cNvCxnSpPr/>
            <p:nvPr/>
          </p:nvCxnSpPr>
          <p:spPr>
            <a:xfrm flipH="1">
              <a:off x="1342682" y="5020774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0" name="Google Shape;1020;p6"/>
            <p:cNvCxnSpPr/>
            <p:nvPr/>
          </p:nvCxnSpPr>
          <p:spPr>
            <a:xfrm flipH="1">
              <a:off x="1342682" y="5554842"/>
              <a:ext cx="3300" cy="180025"/>
            </a:xfrm>
            <a:prstGeom prst="straightConnector1">
              <a:avLst/>
            </a:prstGeom>
            <a:noFill/>
            <a:ln cap="rnd" cmpd="sng" w="317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21" name="Google Shape;1021;p6"/>
          <p:cNvSpPr txBox="1"/>
          <p:nvPr>
            <p:ph type="title"/>
          </p:nvPr>
        </p:nvSpPr>
        <p:spPr>
          <a:xfrm>
            <a:off x="1553135" y="1050567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22" name="Google Shape;1022;p6"/>
          <p:cNvSpPr txBox="1"/>
          <p:nvPr>
            <p:ph idx="1" type="body"/>
          </p:nvPr>
        </p:nvSpPr>
        <p:spPr>
          <a:xfrm>
            <a:off x="1566584" y="1990162"/>
            <a:ext cx="97299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Backside with image">
  <p:cSld name="CUSTOM_20_1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"/>
          <p:cNvSpPr/>
          <p:nvPr/>
        </p:nvSpPr>
        <p:spPr>
          <a:xfrm flipH="1" rot="-5400000">
            <a:off x="3301401" y="-1962150"/>
            <a:ext cx="6172200" cy="10934700"/>
          </a:xfrm>
          <a:prstGeom prst="round2SameRect">
            <a:avLst>
              <a:gd fmla="val 3395" name="adj1"/>
              <a:gd fmla="val 0" name="adj2"/>
            </a:avLst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5" name="Google Shape;1025;p7"/>
          <p:cNvPicPr preferRelativeResize="0"/>
          <p:nvPr/>
        </p:nvPicPr>
        <p:blipFill rotWithShape="1">
          <a:blip r:embed="rId2">
            <a:alphaModFix/>
          </a:blip>
          <a:srcRect b="122" l="0" r="95" t="5900"/>
          <a:stretch/>
        </p:blipFill>
        <p:spPr>
          <a:xfrm flipH="1">
            <a:off x="1049695" y="376525"/>
            <a:ext cx="10844156" cy="5996288"/>
          </a:xfrm>
          <a:custGeom>
            <a:rect b="b" l="l" r="r" t="t"/>
            <a:pathLst>
              <a:path extrusionOk="0" h="5996288" w="10844156">
                <a:moveTo>
                  <a:pt x="10725631" y="0"/>
                </a:moveTo>
                <a:lnTo>
                  <a:pt x="0" y="0"/>
                </a:lnTo>
                <a:lnTo>
                  <a:pt x="0" y="5996288"/>
                </a:lnTo>
                <a:lnTo>
                  <a:pt x="10659862" y="5996288"/>
                </a:lnTo>
                <a:cubicBezTo>
                  <a:pt x="10761645" y="5996288"/>
                  <a:pt x="10844156" y="5913777"/>
                  <a:pt x="10844156" y="5811994"/>
                </a:cubicBezTo>
                <a:lnTo>
                  <a:pt x="10844156" y="171664"/>
                </a:lnTo>
                <a:cubicBezTo>
                  <a:pt x="10844156" y="95326"/>
                  <a:pt x="10797744" y="29830"/>
                  <a:pt x="10731598" y="1852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026" name="Google Shape;1026;p7"/>
          <p:cNvGrpSpPr/>
          <p:nvPr/>
        </p:nvGrpSpPr>
        <p:grpSpPr>
          <a:xfrm flipH="1">
            <a:off x="11252700" y="376518"/>
            <a:ext cx="672600" cy="6004071"/>
            <a:chOff x="987525" y="394051"/>
            <a:chExt cx="672600" cy="6014898"/>
          </a:xfrm>
        </p:grpSpPr>
        <p:sp>
          <p:nvSpPr>
            <p:cNvPr id="1027" name="Google Shape;1027;p7"/>
            <p:cNvSpPr/>
            <p:nvPr/>
          </p:nvSpPr>
          <p:spPr>
            <a:xfrm>
              <a:off x="987525" y="394051"/>
              <a:ext cx="672600" cy="600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1022544" y="396949"/>
              <a:ext cx="1389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1184050" y="396949"/>
              <a:ext cx="51600" cy="6012000"/>
            </a:xfrm>
            <a:prstGeom prst="rect">
              <a:avLst/>
            </a:prstGeom>
            <a:solidFill>
              <a:srgbClr val="000000">
                <a:alpha val="25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1214350" y="396949"/>
              <a:ext cx="51600" cy="6012000"/>
            </a:xfrm>
            <a:prstGeom prst="rect">
              <a:avLst/>
            </a:prstGeom>
            <a:solidFill>
              <a:srgbClr val="FFFFFF">
                <a:alpha val="145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7"/>
          <p:cNvSpPr txBox="1"/>
          <p:nvPr>
            <p:ph type="title"/>
          </p:nvPr>
        </p:nvSpPr>
        <p:spPr>
          <a:xfrm>
            <a:off x="1562100" y="3669676"/>
            <a:ext cx="6810900" cy="165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19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4" name="Google Shape;1034;p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5" name="Google Shape;1035;p8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6" name="Google Shape;1036;p8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30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n" sz="27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n" sz="44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b="0" i="0" sz="2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037" name="Google Shape;1037;p8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1038" name="Google Shape;1038;p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9" name="Google Shape;1039;p8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0" name="Google Shape;1040;p8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1" name="Google Shape;1041;p8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2" name="Google Shape;1042;p8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24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i="0" sz="4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●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○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■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●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○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■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●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Char char="○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Poppins"/>
              <a:buChar char="■"/>
              <a:defRPr b="0" i="0" sz="1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64271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b="0" i="0" sz="1400" u="none" cap="none" strike="noStrik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10" Type="http://schemas.openxmlformats.org/officeDocument/2006/relationships/image" Target="../media/image20.jpg"/><Relationship Id="rId9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21.jpg"/><Relationship Id="rId7" Type="http://schemas.openxmlformats.org/officeDocument/2006/relationships/image" Target="../media/image19.jpg"/><Relationship Id="rId8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slidesmania.com/" TargetMode="External"/><Relationship Id="rId4" Type="http://schemas.openxmlformats.org/officeDocument/2006/relationships/hyperlink" Target="https://unsplash.com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10" Type="http://schemas.openxmlformats.org/officeDocument/2006/relationships/image" Target="../media/image20.jpg"/><Relationship Id="rId9" Type="http://schemas.openxmlformats.org/officeDocument/2006/relationships/image" Target="../media/image17.jpg"/><Relationship Id="rId5" Type="http://schemas.openxmlformats.org/officeDocument/2006/relationships/image" Target="../media/image8.jpg"/><Relationship Id="rId6" Type="http://schemas.openxmlformats.org/officeDocument/2006/relationships/image" Target="../media/image21.jpg"/><Relationship Id="rId7" Type="http://schemas.openxmlformats.org/officeDocument/2006/relationships/image" Target="../media/image19.jpg"/><Relationship Id="rId8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9"/>
          <p:cNvSpPr/>
          <p:nvPr/>
        </p:nvSpPr>
        <p:spPr>
          <a:xfrm>
            <a:off x="1668875" y="4229100"/>
            <a:ext cx="8782200" cy="127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9"/>
          <p:cNvSpPr txBox="1"/>
          <p:nvPr>
            <p:ph type="title"/>
          </p:nvPr>
        </p:nvSpPr>
        <p:spPr>
          <a:xfrm>
            <a:off x="1981200" y="4235825"/>
            <a:ext cx="59436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5400">
                <a:solidFill>
                  <a:schemeClr val="lt1"/>
                </a:solidFill>
              </a:rPr>
              <a:t>My Yearbook</a:t>
            </a:r>
            <a:endParaRPr sz="5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p18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6599337" y="694465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69" name="Google Shape;1169;p18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6599339" y="3447635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70" name="Google Shape;1170;p18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1973343" y="684922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71" name="Google Shape;1171;p18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1973345" y="3438092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Google Shape;1176;p19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995693" y="788989"/>
            <a:ext cx="5153400" cy="5094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177" name="Google Shape;1177;p19"/>
          <p:cNvSpPr txBox="1"/>
          <p:nvPr>
            <p:ph type="title"/>
          </p:nvPr>
        </p:nvSpPr>
        <p:spPr>
          <a:xfrm>
            <a:off x="7303515" y="894234"/>
            <a:ext cx="40056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178" name="Google Shape;1178;p19"/>
          <p:cNvSpPr txBox="1"/>
          <p:nvPr>
            <p:ph idx="1" type="body"/>
          </p:nvPr>
        </p:nvSpPr>
        <p:spPr>
          <a:xfrm>
            <a:off x="7301753" y="1620372"/>
            <a:ext cx="3994800" cy="4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Google Shape;1183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873548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4" name="Google Shape;1184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4280572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5" name="Google Shape;1185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6687596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6" name="Google Shape;1186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9094619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7" name="Google Shape;1187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873548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8" name="Google Shape;1188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4280572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89" name="Google Shape;1189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6687596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90" name="Google Shape;1190;p20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9094619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191" name="Google Shape;1191;p20"/>
          <p:cNvSpPr txBox="1"/>
          <p:nvPr>
            <p:ph idx="1" type="body"/>
          </p:nvPr>
        </p:nvSpPr>
        <p:spPr>
          <a:xfrm>
            <a:off x="1748118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600"/>
              <a:t>Here is some text.</a:t>
            </a:r>
            <a:endParaRPr/>
          </a:p>
        </p:txBody>
      </p:sp>
      <p:sp>
        <p:nvSpPr>
          <p:cNvPr id="1192" name="Google Shape;1192;p20"/>
          <p:cNvSpPr txBox="1"/>
          <p:nvPr/>
        </p:nvSpPr>
        <p:spPr>
          <a:xfrm>
            <a:off x="4152894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20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4" name="Google Shape;1194;p20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5" name="Google Shape;1195;p20"/>
          <p:cNvSpPr txBox="1"/>
          <p:nvPr/>
        </p:nvSpPr>
        <p:spPr>
          <a:xfrm>
            <a:off x="1745874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6" name="Google Shape;1196;p20"/>
          <p:cNvSpPr txBox="1"/>
          <p:nvPr/>
        </p:nvSpPr>
        <p:spPr>
          <a:xfrm>
            <a:off x="4150650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7" name="Google Shape;1197;p20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8" name="Google Shape;1198;p20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1873548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04" name="Google Shape;1204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4280572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05" name="Google Shape;1205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06" name="Google Shape;1206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07" name="Google Shape;1207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1873548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08" name="Google Shape;1208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4280572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09" name="Google Shape;1209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10" name="Google Shape;1210;p21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1211" name="Google Shape;1211;p21"/>
          <p:cNvSpPr txBox="1"/>
          <p:nvPr>
            <p:ph idx="1" type="body"/>
          </p:nvPr>
        </p:nvSpPr>
        <p:spPr>
          <a:xfrm>
            <a:off x="1748118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600"/>
              <a:t>Here is some text.</a:t>
            </a:r>
            <a:endParaRPr/>
          </a:p>
        </p:txBody>
      </p:sp>
      <p:sp>
        <p:nvSpPr>
          <p:cNvPr id="1212" name="Google Shape;1212;p21"/>
          <p:cNvSpPr txBox="1"/>
          <p:nvPr/>
        </p:nvSpPr>
        <p:spPr>
          <a:xfrm>
            <a:off x="4152894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3" name="Google Shape;1213;p21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4" name="Google Shape;1214;p21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5" name="Google Shape;1215;p21"/>
          <p:cNvSpPr txBox="1"/>
          <p:nvPr/>
        </p:nvSpPr>
        <p:spPr>
          <a:xfrm>
            <a:off x="1745874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6" name="Google Shape;1216;p21"/>
          <p:cNvSpPr txBox="1"/>
          <p:nvPr/>
        </p:nvSpPr>
        <p:spPr>
          <a:xfrm>
            <a:off x="4150650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7" name="Google Shape;1217;p21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21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22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24" name="Google Shape;1224;p22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25" name="Google Shape;1225;p22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226" name="Google Shape;1226;p22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1227" name="Google Shape;1227;p22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p22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p22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0" name="Google Shape;1230;p22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1" name="Google Shape;1231;p22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1754841" y="7369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23"/>
          <p:cNvSpPr txBox="1"/>
          <p:nvPr>
            <p:ph type="title"/>
          </p:nvPr>
        </p:nvSpPr>
        <p:spPr>
          <a:xfrm>
            <a:off x="1553135" y="1050567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37" name="Google Shape;1237;p23"/>
          <p:cNvSpPr txBox="1"/>
          <p:nvPr>
            <p:ph idx="1" type="body"/>
          </p:nvPr>
        </p:nvSpPr>
        <p:spPr>
          <a:xfrm>
            <a:off x="1566584" y="1990162"/>
            <a:ext cx="97299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4"/>
          <p:cNvSpPr txBox="1"/>
          <p:nvPr>
            <p:ph type="title"/>
          </p:nvPr>
        </p:nvSpPr>
        <p:spPr>
          <a:xfrm>
            <a:off x="2139201" y="1507775"/>
            <a:ext cx="9169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>
                <a:solidFill>
                  <a:schemeClr val="accent6"/>
                </a:solidFill>
              </a:rPr>
              <a:t>Credits.</a:t>
            </a:r>
            <a:endParaRPr sz="5000">
              <a:solidFill>
                <a:schemeClr val="accent6"/>
              </a:solidFill>
            </a:endParaRPr>
          </a:p>
        </p:txBody>
      </p:sp>
      <p:sp>
        <p:nvSpPr>
          <p:cNvPr id="1243" name="Google Shape;1243;p24"/>
          <p:cNvSpPr txBox="1"/>
          <p:nvPr>
            <p:ph idx="1" type="body"/>
          </p:nvPr>
        </p:nvSpPr>
        <p:spPr>
          <a:xfrm>
            <a:off x="2151850" y="2447373"/>
            <a:ext cx="91455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/>
              <a:t>Presentation Template: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SlidesMania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 sz="2400"/>
              <a:t>Images: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/>
              <a:t>Fonts used in this presentation: Poppins.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5"/>
          <p:cNvSpPr/>
          <p:nvPr/>
        </p:nvSpPr>
        <p:spPr>
          <a:xfrm>
            <a:off x="2517961" y="4555672"/>
            <a:ext cx="8782200" cy="127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5"/>
          <p:cNvSpPr txBox="1"/>
          <p:nvPr>
            <p:ph type="title"/>
          </p:nvPr>
        </p:nvSpPr>
        <p:spPr>
          <a:xfrm>
            <a:off x="2704700" y="4610600"/>
            <a:ext cx="85221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3600">
                <a:solidFill>
                  <a:schemeClr val="lt1"/>
                </a:solidFill>
              </a:rPr>
              <a:t>Template </a:t>
            </a:r>
            <a:r>
              <a:rPr lang="en" sz="3600">
                <a:solidFill>
                  <a:schemeClr val="lt1"/>
                </a:solidFill>
              </a:rPr>
              <a:t>created by SlidesMania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26"/>
          <p:cNvSpPr txBox="1"/>
          <p:nvPr>
            <p:ph type="title"/>
          </p:nvPr>
        </p:nvSpPr>
        <p:spPr>
          <a:xfrm>
            <a:off x="3300150" y="2286776"/>
            <a:ext cx="6810900" cy="219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>
                <a:solidFill>
                  <a:schemeClr val="accent1"/>
                </a:solidFill>
              </a:rPr>
              <a:t>My Yearbook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7"/>
          <p:cNvSpPr/>
          <p:nvPr/>
        </p:nvSpPr>
        <p:spPr>
          <a:xfrm flipH="1">
            <a:off x="5235425" y="1363200"/>
            <a:ext cx="6165900" cy="4753800"/>
          </a:xfrm>
          <a:prstGeom prst="rtTriangl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0" name="Google Shape;1260;p27"/>
          <p:cNvPicPr preferRelativeResize="0"/>
          <p:nvPr/>
        </p:nvPicPr>
        <p:blipFill rotWithShape="1">
          <a:blip r:embed="rId3">
            <a:alphaModFix/>
          </a:blip>
          <a:srcRect b="6783" l="0" r="0" t="6784"/>
          <a:stretch/>
        </p:blipFill>
        <p:spPr>
          <a:xfrm>
            <a:off x="7186320" y="808187"/>
            <a:ext cx="4070303" cy="2344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61" name="Google Shape;1261;p27"/>
          <p:cNvPicPr preferRelativeResize="0"/>
          <p:nvPr/>
        </p:nvPicPr>
        <p:blipFill rotWithShape="1">
          <a:blip r:embed="rId4">
            <a:alphaModFix/>
          </a:blip>
          <a:srcRect b="572" l="0" r="0" t="573"/>
          <a:stretch/>
        </p:blipFill>
        <p:spPr>
          <a:xfrm>
            <a:off x="1720028" y="795713"/>
            <a:ext cx="5153260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262" name="Google Shape;1262;p27"/>
          <p:cNvPicPr preferRelativeResize="0"/>
          <p:nvPr/>
        </p:nvPicPr>
        <p:blipFill rotWithShape="1">
          <a:blip r:embed="rId5">
            <a:alphaModFix/>
          </a:blip>
          <a:srcRect b="11597" l="0" r="0" t="11597"/>
          <a:stretch/>
        </p:blipFill>
        <p:spPr>
          <a:xfrm>
            <a:off x="7186320" y="3508804"/>
            <a:ext cx="4070303" cy="23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263" name="Google Shape;1263;p27"/>
          <p:cNvSpPr/>
          <p:nvPr/>
        </p:nvSpPr>
        <p:spPr>
          <a:xfrm rot="836313">
            <a:off x="6810359" y="2754501"/>
            <a:ext cx="810774" cy="810774"/>
          </a:xfrm>
          <a:prstGeom prst="hear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7"/>
          <p:cNvSpPr/>
          <p:nvPr/>
        </p:nvSpPr>
        <p:spPr>
          <a:xfrm rot="-2124424">
            <a:off x="6651059" y="3872359"/>
            <a:ext cx="810864" cy="810864"/>
          </a:xfrm>
          <a:prstGeom prst="hear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5" name="Google Shape;1265;p27"/>
          <p:cNvGrpSpPr/>
          <p:nvPr/>
        </p:nvGrpSpPr>
        <p:grpSpPr>
          <a:xfrm>
            <a:off x="1526800" y="795725"/>
            <a:ext cx="1145700" cy="2022000"/>
            <a:chOff x="1526800" y="795725"/>
            <a:chExt cx="1145700" cy="2022000"/>
          </a:xfrm>
        </p:grpSpPr>
        <p:sp>
          <p:nvSpPr>
            <p:cNvPr id="1266" name="Google Shape;1266;p27"/>
            <p:cNvSpPr/>
            <p:nvPr/>
          </p:nvSpPr>
          <p:spPr>
            <a:xfrm>
              <a:off x="1831600" y="795725"/>
              <a:ext cx="307500" cy="30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1526800" y="1176725"/>
              <a:ext cx="307500" cy="3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2060200" y="1329125"/>
              <a:ext cx="307500" cy="3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2136400" y="2395925"/>
              <a:ext cx="307500" cy="3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1603000" y="1710125"/>
              <a:ext cx="307500" cy="3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2288800" y="948125"/>
              <a:ext cx="307500" cy="307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2136400" y="1862525"/>
              <a:ext cx="307500" cy="307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7"/>
            <p:cNvSpPr/>
            <p:nvPr/>
          </p:nvSpPr>
          <p:spPr>
            <a:xfrm rot="10800000">
              <a:off x="2060200" y="2510225"/>
              <a:ext cx="307500" cy="30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7"/>
            <p:cNvSpPr/>
            <p:nvPr/>
          </p:nvSpPr>
          <p:spPr>
            <a:xfrm rot="10800000">
              <a:off x="2365000" y="2129225"/>
              <a:ext cx="307500" cy="3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7"/>
            <p:cNvSpPr/>
            <p:nvPr/>
          </p:nvSpPr>
          <p:spPr>
            <a:xfrm rot="10800000">
              <a:off x="1831600" y="1976825"/>
              <a:ext cx="307500" cy="3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7"/>
            <p:cNvSpPr/>
            <p:nvPr/>
          </p:nvSpPr>
          <p:spPr>
            <a:xfrm rot="10800000">
              <a:off x="1755400" y="910025"/>
              <a:ext cx="307500" cy="3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7"/>
            <p:cNvSpPr/>
            <p:nvPr/>
          </p:nvSpPr>
          <p:spPr>
            <a:xfrm rot="10800000">
              <a:off x="2288800" y="1595825"/>
              <a:ext cx="307500" cy="3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7"/>
            <p:cNvSpPr/>
            <p:nvPr/>
          </p:nvSpPr>
          <p:spPr>
            <a:xfrm rot="10800000">
              <a:off x="1603000" y="2357825"/>
              <a:ext cx="307500" cy="307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7"/>
            <p:cNvSpPr/>
            <p:nvPr/>
          </p:nvSpPr>
          <p:spPr>
            <a:xfrm rot="10800000">
              <a:off x="1755400" y="1443425"/>
              <a:ext cx="307500" cy="307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"/>
          <p:cNvSpPr/>
          <p:nvPr/>
        </p:nvSpPr>
        <p:spPr>
          <a:xfrm flipH="1">
            <a:off x="5235425" y="1363200"/>
            <a:ext cx="6165900" cy="4753800"/>
          </a:xfrm>
          <a:prstGeom prst="rtTriangl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4" name="Google Shape;1054;p10"/>
          <p:cNvPicPr preferRelativeResize="0"/>
          <p:nvPr/>
        </p:nvPicPr>
        <p:blipFill rotWithShape="1">
          <a:blip r:embed="rId3">
            <a:alphaModFix/>
          </a:blip>
          <a:srcRect b="6783" l="0" r="0" t="6784"/>
          <a:stretch/>
        </p:blipFill>
        <p:spPr>
          <a:xfrm>
            <a:off x="7186320" y="808187"/>
            <a:ext cx="4070303" cy="2344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55" name="Google Shape;1055;p10"/>
          <p:cNvPicPr preferRelativeResize="0"/>
          <p:nvPr/>
        </p:nvPicPr>
        <p:blipFill rotWithShape="1">
          <a:blip r:embed="rId4">
            <a:alphaModFix/>
          </a:blip>
          <a:srcRect b="572" l="0" r="0" t="573"/>
          <a:stretch/>
        </p:blipFill>
        <p:spPr>
          <a:xfrm>
            <a:off x="1720028" y="795713"/>
            <a:ext cx="5153260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056" name="Google Shape;1056;p10"/>
          <p:cNvPicPr preferRelativeResize="0"/>
          <p:nvPr/>
        </p:nvPicPr>
        <p:blipFill rotWithShape="1">
          <a:blip r:embed="rId5">
            <a:alphaModFix/>
          </a:blip>
          <a:srcRect b="11597" l="0" r="0" t="11597"/>
          <a:stretch/>
        </p:blipFill>
        <p:spPr>
          <a:xfrm>
            <a:off x="7186320" y="3508804"/>
            <a:ext cx="4070303" cy="23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057" name="Google Shape;1057;p10"/>
          <p:cNvSpPr/>
          <p:nvPr/>
        </p:nvSpPr>
        <p:spPr>
          <a:xfrm rot="836313">
            <a:off x="6810359" y="2754501"/>
            <a:ext cx="810774" cy="810774"/>
          </a:xfrm>
          <a:prstGeom prst="hear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10"/>
          <p:cNvSpPr/>
          <p:nvPr/>
        </p:nvSpPr>
        <p:spPr>
          <a:xfrm rot="-2124424">
            <a:off x="6651059" y="3872359"/>
            <a:ext cx="810864" cy="810864"/>
          </a:xfrm>
          <a:prstGeom prst="hear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9" name="Google Shape;1059;p10"/>
          <p:cNvGrpSpPr/>
          <p:nvPr/>
        </p:nvGrpSpPr>
        <p:grpSpPr>
          <a:xfrm>
            <a:off x="1526800" y="795725"/>
            <a:ext cx="1145700" cy="2022000"/>
            <a:chOff x="1526800" y="795725"/>
            <a:chExt cx="1145700" cy="2022000"/>
          </a:xfrm>
        </p:grpSpPr>
        <p:sp>
          <p:nvSpPr>
            <p:cNvPr id="1060" name="Google Shape;1060;p10"/>
            <p:cNvSpPr/>
            <p:nvPr/>
          </p:nvSpPr>
          <p:spPr>
            <a:xfrm>
              <a:off x="1831600" y="795725"/>
              <a:ext cx="307500" cy="30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1526800" y="1176725"/>
              <a:ext cx="307500" cy="3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2060200" y="1329125"/>
              <a:ext cx="307500" cy="3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2136400" y="2395925"/>
              <a:ext cx="307500" cy="3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1603000" y="1710125"/>
              <a:ext cx="307500" cy="3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2288800" y="948125"/>
              <a:ext cx="307500" cy="307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2136400" y="1862525"/>
              <a:ext cx="307500" cy="307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0"/>
            <p:cNvSpPr/>
            <p:nvPr/>
          </p:nvSpPr>
          <p:spPr>
            <a:xfrm rot="10800000">
              <a:off x="2060200" y="2510225"/>
              <a:ext cx="307500" cy="307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0"/>
            <p:cNvSpPr/>
            <p:nvPr/>
          </p:nvSpPr>
          <p:spPr>
            <a:xfrm rot="10800000">
              <a:off x="2365000" y="2129225"/>
              <a:ext cx="307500" cy="30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0"/>
            <p:cNvSpPr/>
            <p:nvPr/>
          </p:nvSpPr>
          <p:spPr>
            <a:xfrm rot="10800000">
              <a:off x="1831600" y="1976825"/>
              <a:ext cx="307500" cy="30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0"/>
            <p:cNvSpPr/>
            <p:nvPr/>
          </p:nvSpPr>
          <p:spPr>
            <a:xfrm rot="10800000">
              <a:off x="1755400" y="910025"/>
              <a:ext cx="307500" cy="30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0"/>
            <p:cNvSpPr/>
            <p:nvPr/>
          </p:nvSpPr>
          <p:spPr>
            <a:xfrm rot="10800000">
              <a:off x="2288800" y="1595825"/>
              <a:ext cx="307500" cy="307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0"/>
            <p:cNvSpPr/>
            <p:nvPr/>
          </p:nvSpPr>
          <p:spPr>
            <a:xfrm rot="10800000">
              <a:off x="1603000" y="2357825"/>
              <a:ext cx="307500" cy="307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0"/>
            <p:cNvSpPr/>
            <p:nvPr/>
          </p:nvSpPr>
          <p:spPr>
            <a:xfrm rot="10800000">
              <a:off x="1755400" y="1443425"/>
              <a:ext cx="307500" cy="307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p28"/>
          <p:cNvPicPr preferRelativeResize="0"/>
          <p:nvPr/>
        </p:nvPicPr>
        <p:blipFill rotWithShape="1">
          <a:blip r:embed="rId3">
            <a:alphaModFix/>
          </a:blip>
          <a:srcRect b="13657" l="0" r="0" t="20391"/>
          <a:stretch/>
        </p:blipFill>
        <p:spPr>
          <a:xfrm>
            <a:off x="1720028" y="795713"/>
            <a:ext cx="5153259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285" name="Google Shape;1285;p28"/>
          <p:cNvSpPr txBox="1"/>
          <p:nvPr>
            <p:ph type="title"/>
          </p:nvPr>
        </p:nvSpPr>
        <p:spPr>
          <a:xfrm>
            <a:off x="7228531" y="974375"/>
            <a:ext cx="4080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en">
                <a:solidFill>
                  <a:schemeClr val="lt2"/>
                </a:solidFill>
              </a:rPr>
              <a:t>This is a title.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86" name="Google Shape;1286;p28"/>
          <p:cNvSpPr txBox="1"/>
          <p:nvPr>
            <p:ph idx="1" type="body"/>
          </p:nvPr>
        </p:nvSpPr>
        <p:spPr>
          <a:xfrm>
            <a:off x="7234156" y="1913966"/>
            <a:ext cx="40695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Lorem ipsum dolor sit amet, consectetuer adipiscing elit. Aenean commodo ligula eget dolor. </a:t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Aenean massa. Cum sociis natoque penatibus et magnis dis parturient montes, nascetur ridiculus mus. </a:t>
            </a:r>
            <a:endParaRPr/>
          </a:p>
        </p:txBody>
      </p:sp>
      <p:sp>
        <p:nvSpPr>
          <p:cNvPr id="1287" name="Google Shape;1287;p28"/>
          <p:cNvSpPr/>
          <p:nvPr/>
        </p:nvSpPr>
        <p:spPr>
          <a:xfrm rot="-2299012">
            <a:off x="1448802" y="1082715"/>
            <a:ext cx="1808197" cy="509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8"/>
          <p:cNvSpPr/>
          <p:nvPr/>
        </p:nvSpPr>
        <p:spPr>
          <a:xfrm rot="-2299012">
            <a:off x="5540452" y="5080740"/>
            <a:ext cx="1808197" cy="50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9" name="Google Shape;1289;p28"/>
          <p:cNvGrpSpPr/>
          <p:nvPr/>
        </p:nvGrpSpPr>
        <p:grpSpPr>
          <a:xfrm>
            <a:off x="10713934" y="1676082"/>
            <a:ext cx="582767" cy="595841"/>
            <a:chOff x="5717150" y="2098500"/>
            <a:chExt cx="247575" cy="245475"/>
          </a:xfrm>
        </p:grpSpPr>
        <p:sp>
          <p:nvSpPr>
            <p:cNvPr id="1290" name="Google Shape;1290;p28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3" name="Google Shape;1293;p28"/>
          <p:cNvGrpSpPr/>
          <p:nvPr/>
        </p:nvGrpSpPr>
        <p:grpSpPr>
          <a:xfrm>
            <a:off x="1400759" y="4345182"/>
            <a:ext cx="582767" cy="595841"/>
            <a:chOff x="5717150" y="2098500"/>
            <a:chExt cx="247575" cy="245475"/>
          </a:xfrm>
        </p:grpSpPr>
        <p:sp>
          <p:nvSpPr>
            <p:cNvPr id="1294" name="Google Shape;1294;p28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8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9"/>
          <p:cNvSpPr/>
          <p:nvPr/>
        </p:nvSpPr>
        <p:spPr>
          <a:xfrm>
            <a:off x="5886275" y="2586600"/>
            <a:ext cx="5466900" cy="170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9"/>
          <p:cNvSpPr txBox="1"/>
          <p:nvPr>
            <p:ph type="title"/>
          </p:nvPr>
        </p:nvSpPr>
        <p:spPr>
          <a:xfrm>
            <a:off x="1553126" y="1050575"/>
            <a:ext cx="4333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accent6"/>
                </a:solidFill>
              </a:rPr>
              <a:t>This is a title.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03" name="Google Shape;1303;p29"/>
          <p:cNvSpPr txBox="1"/>
          <p:nvPr>
            <p:ph idx="1" type="body"/>
          </p:nvPr>
        </p:nvSpPr>
        <p:spPr>
          <a:xfrm>
            <a:off x="1559099" y="1990168"/>
            <a:ext cx="43218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Lorem ipsum dolor sit amet, consectetuer adipiscing elit. Aenean commodo ligula eget dolor. </a:t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Aenean massa. Cum sociis natoque penatibus et magnis dis parturient montes, nascetur ridiculus mus. </a:t>
            </a:r>
            <a:endParaRPr/>
          </a:p>
        </p:txBody>
      </p:sp>
      <p:pic>
        <p:nvPicPr>
          <p:cNvPr id="1304" name="Google Shape;1304;p29"/>
          <p:cNvPicPr preferRelativeResize="0"/>
          <p:nvPr/>
        </p:nvPicPr>
        <p:blipFill rotWithShape="1">
          <a:blip r:embed="rId3">
            <a:alphaModFix/>
          </a:blip>
          <a:srcRect b="12315" l="0" r="0" t="12315"/>
          <a:stretch/>
        </p:blipFill>
        <p:spPr>
          <a:xfrm>
            <a:off x="6533029" y="813191"/>
            <a:ext cx="4518211" cy="51078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grpSp>
        <p:nvGrpSpPr>
          <p:cNvPr id="1305" name="Google Shape;1305;p29"/>
          <p:cNvGrpSpPr/>
          <p:nvPr/>
        </p:nvGrpSpPr>
        <p:grpSpPr>
          <a:xfrm>
            <a:off x="1983534" y="2319232"/>
            <a:ext cx="582767" cy="595841"/>
            <a:chOff x="5717150" y="2098500"/>
            <a:chExt cx="247575" cy="245475"/>
          </a:xfrm>
        </p:grpSpPr>
        <p:sp>
          <p:nvSpPr>
            <p:cNvPr id="1306" name="Google Shape;1306;p29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9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9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9" name="Google Shape;1309;p29"/>
          <p:cNvGrpSpPr/>
          <p:nvPr/>
        </p:nvGrpSpPr>
        <p:grpSpPr>
          <a:xfrm>
            <a:off x="1400759" y="4345182"/>
            <a:ext cx="582767" cy="595841"/>
            <a:chOff x="5717150" y="2098500"/>
            <a:chExt cx="247575" cy="245475"/>
          </a:xfrm>
        </p:grpSpPr>
        <p:sp>
          <p:nvSpPr>
            <p:cNvPr id="1310" name="Google Shape;1310;p29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0"/>
          <p:cNvSpPr/>
          <p:nvPr/>
        </p:nvSpPr>
        <p:spPr>
          <a:xfrm rot="-1141">
            <a:off x="2003873" y="5501375"/>
            <a:ext cx="1808100" cy="509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0"/>
          <p:cNvSpPr/>
          <p:nvPr/>
        </p:nvSpPr>
        <p:spPr>
          <a:xfrm rot="-1141">
            <a:off x="6878398" y="5511700"/>
            <a:ext cx="1808100" cy="509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0"/>
          <p:cNvSpPr/>
          <p:nvPr/>
        </p:nvSpPr>
        <p:spPr>
          <a:xfrm rot="-1141">
            <a:off x="2003873" y="2886200"/>
            <a:ext cx="1808100" cy="509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0" name="Google Shape;1320;p30"/>
          <p:cNvPicPr preferRelativeResize="0"/>
          <p:nvPr/>
        </p:nvPicPr>
        <p:blipFill rotWithShape="1">
          <a:blip r:embed="rId3">
            <a:alphaModFix/>
          </a:blip>
          <a:srcRect b="29354" l="0" r="0" t="4695"/>
          <a:stretch/>
        </p:blipFill>
        <p:spPr>
          <a:xfrm>
            <a:off x="1873548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1" name="Google Shape;1321;p30"/>
          <p:cNvPicPr preferRelativeResize="0"/>
          <p:nvPr/>
        </p:nvPicPr>
        <p:blipFill rotWithShape="1">
          <a:blip r:embed="rId4">
            <a:alphaModFix/>
          </a:blip>
          <a:srcRect b="0" l="23286" r="812" t="0"/>
          <a:stretch/>
        </p:blipFill>
        <p:spPr>
          <a:xfrm>
            <a:off x="4280572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2" name="Google Shape;1322;p30"/>
          <p:cNvPicPr preferRelativeResize="0"/>
          <p:nvPr/>
        </p:nvPicPr>
        <p:blipFill rotWithShape="1">
          <a:blip r:embed="rId5">
            <a:alphaModFix/>
          </a:blip>
          <a:srcRect b="29371" l="0" r="0" t="4725"/>
          <a:stretch/>
        </p:blipFill>
        <p:spPr>
          <a:xfrm>
            <a:off x="6687596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3" name="Google Shape;1323;p30"/>
          <p:cNvPicPr preferRelativeResize="0"/>
          <p:nvPr/>
        </p:nvPicPr>
        <p:blipFill rotWithShape="1">
          <a:blip r:embed="rId6">
            <a:alphaModFix/>
          </a:blip>
          <a:srcRect b="0" l="16290" r="16283" t="0"/>
          <a:stretch/>
        </p:blipFill>
        <p:spPr>
          <a:xfrm>
            <a:off x="9094619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4" name="Google Shape;1324;p30"/>
          <p:cNvPicPr preferRelativeResize="0"/>
          <p:nvPr/>
        </p:nvPicPr>
        <p:blipFill rotWithShape="1">
          <a:blip r:embed="rId7">
            <a:alphaModFix/>
          </a:blip>
          <a:srcRect b="0" l="23749" r="8778" t="0"/>
          <a:stretch/>
        </p:blipFill>
        <p:spPr>
          <a:xfrm>
            <a:off x="1873548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5" name="Google Shape;1325;p30"/>
          <p:cNvPicPr preferRelativeResize="0"/>
          <p:nvPr/>
        </p:nvPicPr>
        <p:blipFill rotWithShape="1">
          <a:blip r:embed="rId8">
            <a:alphaModFix/>
          </a:blip>
          <a:srcRect b="0" l="16290" r="16283" t="0"/>
          <a:stretch/>
        </p:blipFill>
        <p:spPr>
          <a:xfrm>
            <a:off x="4280572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6" name="Google Shape;1326;p30"/>
          <p:cNvPicPr preferRelativeResize="0"/>
          <p:nvPr/>
        </p:nvPicPr>
        <p:blipFill rotWithShape="1">
          <a:blip r:embed="rId9">
            <a:alphaModFix/>
          </a:blip>
          <a:srcRect b="17048" l="0" r="0" t="17048"/>
          <a:stretch/>
        </p:blipFill>
        <p:spPr>
          <a:xfrm>
            <a:off x="6687596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27" name="Google Shape;1327;p30"/>
          <p:cNvPicPr preferRelativeResize="0"/>
          <p:nvPr/>
        </p:nvPicPr>
        <p:blipFill rotWithShape="1">
          <a:blip r:embed="rId10">
            <a:alphaModFix/>
          </a:blip>
          <a:srcRect b="26907" l="0" r="0" t="7189"/>
          <a:stretch/>
        </p:blipFill>
        <p:spPr>
          <a:xfrm>
            <a:off x="9094619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28" name="Google Shape;1328;p30"/>
          <p:cNvSpPr txBox="1"/>
          <p:nvPr>
            <p:ph idx="1" type="body"/>
          </p:nvPr>
        </p:nvSpPr>
        <p:spPr>
          <a:xfrm>
            <a:off x="1748118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600">
                <a:solidFill>
                  <a:schemeClr val="lt1"/>
                </a:solidFill>
              </a:rPr>
              <a:t>Anne J.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29" name="Google Shape;1329;p30"/>
          <p:cNvSpPr txBox="1"/>
          <p:nvPr/>
        </p:nvSpPr>
        <p:spPr>
          <a:xfrm>
            <a:off x="4152894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Lisa H.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0" name="Google Shape;1330;p30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Jenn G.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1" name="Google Shape;1331;p30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Carol M.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2" name="Google Shape;1332;p30"/>
          <p:cNvSpPr txBox="1"/>
          <p:nvPr/>
        </p:nvSpPr>
        <p:spPr>
          <a:xfrm>
            <a:off x="1745874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John S.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3" name="Google Shape;1333;p30"/>
          <p:cNvSpPr txBox="1"/>
          <p:nvPr/>
        </p:nvSpPr>
        <p:spPr>
          <a:xfrm>
            <a:off x="4150650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Louis M.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4" name="Google Shape;1334;p30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Michael J.</a:t>
            </a:r>
            <a:endParaRPr b="1" i="0" sz="16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5" name="Google Shape;1335;p30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Patrick W.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36" name="Google Shape;1336;p30"/>
          <p:cNvGrpSpPr/>
          <p:nvPr/>
        </p:nvGrpSpPr>
        <p:grpSpPr>
          <a:xfrm>
            <a:off x="5656537" y="3295997"/>
            <a:ext cx="616459" cy="673989"/>
            <a:chOff x="3927075" y="3612900"/>
            <a:chExt cx="251175" cy="266325"/>
          </a:xfrm>
        </p:grpSpPr>
        <p:sp>
          <p:nvSpPr>
            <p:cNvPr id="1337" name="Google Shape;1337;p30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rotWithShape="0" algn="bl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rotWithShape="0" algn="bl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9" name="Google Shape;1339;p30"/>
          <p:cNvSpPr/>
          <p:nvPr/>
        </p:nvSpPr>
        <p:spPr>
          <a:xfrm>
            <a:off x="10754930" y="2125795"/>
            <a:ext cx="490254" cy="571508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rotWithShape="0" algn="bl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0" name="Google Shape;1340;p30"/>
          <p:cNvGrpSpPr/>
          <p:nvPr/>
        </p:nvGrpSpPr>
        <p:grpSpPr>
          <a:xfrm rot="-1307940">
            <a:off x="8997171" y="3314578"/>
            <a:ext cx="706276" cy="636808"/>
            <a:chOff x="6435300" y="2742175"/>
            <a:chExt cx="266325" cy="232875"/>
          </a:xfrm>
        </p:grpSpPr>
        <p:sp>
          <p:nvSpPr>
            <p:cNvPr id="1341" name="Google Shape;1341;p30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Google Shape;1347;p31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7186320" y="808187"/>
            <a:ext cx="4070301" cy="23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48" name="Google Shape;1348;p31"/>
          <p:cNvPicPr preferRelativeResize="0"/>
          <p:nvPr/>
        </p:nvPicPr>
        <p:blipFill rotWithShape="1">
          <a:blip r:embed="rId4">
            <a:alphaModFix/>
          </a:blip>
          <a:srcRect b="16036" l="7229" r="5882" t="7562"/>
          <a:stretch/>
        </p:blipFill>
        <p:spPr>
          <a:xfrm>
            <a:off x="1720028" y="795713"/>
            <a:ext cx="5153258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49" name="Google Shape;1349;p31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7186320" y="3508804"/>
            <a:ext cx="4070301" cy="23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" name="Google Shape;1354;p32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720028" y="795713"/>
            <a:ext cx="5153258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55" name="Google Shape;1355;p32"/>
          <p:cNvSpPr txBox="1"/>
          <p:nvPr>
            <p:ph type="title"/>
          </p:nvPr>
        </p:nvSpPr>
        <p:spPr>
          <a:xfrm>
            <a:off x="7074731" y="1050575"/>
            <a:ext cx="4234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356" name="Google Shape;1356;p32"/>
          <p:cNvSpPr txBox="1"/>
          <p:nvPr>
            <p:ph idx="1" type="body"/>
          </p:nvPr>
        </p:nvSpPr>
        <p:spPr>
          <a:xfrm>
            <a:off x="7080568" y="1990166"/>
            <a:ext cx="42228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33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1754841" y="8131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62" name="Google Shape;1362;p33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6533029" y="8131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p34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6533029" y="8131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68" name="Google Shape;1368;p34"/>
          <p:cNvSpPr txBox="1"/>
          <p:nvPr>
            <p:ph type="title"/>
          </p:nvPr>
        </p:nvSpPr>
        <p:spPr>
          <a:xfrm>
            <a:off x="1553125" y="1050575"/>
            <a:ext cx="4822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369" name="Google Shape;1369;p34"/>
          <p:cNvSpPr txBox="1"/>
          <p:nvPr>
            <p:ph idx="1" type="body"/>
          </p:nvPr>
        </p:nvSpPr>
        <p:spPr>
          <a:xfrm>
            <a:off x="1559773" y="1990168"/>
            <a:ext cx="48096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" name="Google Shape;1374;p35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6599337" y="694465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75" name="Google Shape;1375;p35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6599339" y="3447635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76" name="Google Shape;1376;p35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1973343" y="684922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77" name="Google Shape;1377;p35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1973345" y="3438092"/>
            <a:ext cx="4332891" cy="24959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Google Shape;1382;p36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995693" y="788989"/>
            <a:ext cx="5153400" cy="5094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83" name="Google Shape;1383;p36"/>
          <p:cNvSpPr txBox="1"/>
          <p:nvPr>
            <p:ph type="title"/>
          </p:nvPr>
        </p:nvSpPr>
        <p:spPr>
          <a:xfrm>
            <a:off x="7452231" y="1050575"/>
            <a:ext cx="3856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384" name="Google Shape;1384;p36"/>
          <p:cNvSpPr txBox="1"/>
          <p:nvPr>
            <p:ph idx="1" type="body"/>
          </p:nvPr>
        </p:nvSpPr>
        <p:spPr>
          <a:xfrm>
            <a:off x="7457548" y="1990166"/>
            <a:ext cx="38463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Google Shape;1389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873548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0" name="Google Shape;1390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4280572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1" name="Google Shape;1391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6687596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2" name="Google Shape;1392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9094619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3" name="Google Shape;1393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873548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4" name="Google Shape;1394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4280572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5" name="Google Shape;1395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6687596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396" name="Google Shape;1396;p37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9094619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397" name="Google Shape;1397;p37"/>
          <p:cNvSpPr txBox="1"/>
          <p:nvPr/>
        </p:nvSpPr>
        <p:spPr>
          <a:xfrm>
            <a:off x="4152894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8" name="Google Shape;1398;p37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9" name="Google Shape;1399;p37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0" name="Google Shape;1400;p37"/>
          <p:cNvSpPr txBox="1"/>
          <p:nvPr/>
        </p:nvSpPr>
        <p:spPr>
          <a:xfrm>
            <a:off x="1745874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1" name="Google Shape;1401;p37"/>
          <p:cNvSpPr txBox="1"/>
          <p:nvPr/>
        </p:nvSpPr>
        <p:spPr>
          <a:xfrm>
            <a:off x="4150650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37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37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4" name="Google Shape;1404;p37"/>
          <p:cNvSpPr txBox="1"/>
          <p:nvPr/>
        </p:nvSpPr>
        <p:spPr>
          <a:xfrm>
            <a:off x="1714494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1"/>
          <p:cNvPicPr preferRelativeResize="0"/>
          <p:nvPr/>
        </p:nvPicPr>
        <p:blipFill rotWithShape="1">
          <a:blip r:embed="rId3">
            <a:alphaModFix/>
          </a:blip>
          <a:srcRect b="13657" l="0" r="0" t="20391"/>
          <a:stretch/>
        </p:blipFill>
        <p:spPr>
          <a:xfrm>
            <a:off x="1720028" y="795713"/>
            <a:ext cx="5153259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079" name="Google Shape;1079;p11"/>
          <p:cNvSpPr txBox="1"/>
          <p:nvPr>
            <p:ph type="title"/>
          </p:nvPr>
        </p:nvSpPr>
        <p:spPr>
          <a:xfrm>
            <a:off x="7228531" y="974375"/>
            <a:ext cx="4080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en">
                <a:solidFill>
                  <a:schemeClr val="lt2"/>
                </a:solidFill>
              </a:rPr>
              <a:t>This is a title.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80" name="Google Shape;1080;p11"/>
          <p:cNvSpPr txBox="1"/>
          <p:nvPr>
            <p:ph idx="1" type="body"/>
          </p:nvPr>
        </p:nvSpPr>
        <p:spPr>
          <a:xfrm>
            <a:off x="7234156" y="1913966"/>
            <a:ext cx="40695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Lorem ipsum dolor sit amet, consectetuer adipiscing elit. Aenean commodo ligula eget dolor. </a:t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Aenean massa. Cum sociis natoque penatibus et magnis dis parturient montes, nascetur ridiculus mus. </a:t>
            </a:r>
            <a:endParaRPr/>
          </a:p>
        </p:txBody>
      </p:sp>
      <p:sp>
        <p:nvSpPr>
          <p:cNvPr id="1081" name="Google Shape;1081;p11"/>
          <p:cNvSpPr/>
          <p:nvPr/>
        </p:nvSpPr>
        <p:spPr>
          <a:xfrm rot="-2299012">
            <a:off x="1448802" y="1082715"/>
            <a:ext cx="1808197" cy="50962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11"/>
          <p:cNvSpPr/>
          <p:nvPr/>
        </p:nvSpPr>
        <p:spPr>
          <a:xfrm rot="-2299012">
            <a:off x="5540452" y="5080740"/>
            <a:ext cx="1808197" cy="5096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3" name="Google Shape;1083;p11"/>
          <p:cNvGrpSpPr/>
          <p:nvPr/>
        </p:nvGrpSpPr>
        <p:grpSpPr>
          <a:xfrm>
            <a:off x="10713934" y="1676082"/>
            <a:ext cx="582767" cy="595841"/>
            <a:chOff x="5717150" y="2098500"/>
            <a:chExt cx="247575" cy="245475"/>
          </a:xfrm>
        </p:grpSpPr>
        <p:sp>
          <p:nvSpPr>
            <p:cNvPr id="1084" name="Google Shape;1084;p11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11"/>
          <p:cNvGrpSpPr/>
          <p:nvPr/>
        </p:nvGrpSpPr>
        <p:grpSpPr>
          <a:xfrm>
            <a:off x="1400759" y="4345182"/>
            <a:ext cx="582767" cy="595841"/>
            <a:chOff x="5717150" y="2098500"/>
            <a:chExt cx="247575" cy="245475"/>
          </a:xfrm>
        </p:grpSpPr>
        <p:sp>
          <p:nvSpPr>
            <p:cNvPr id="1088" name="Google Shape;1088;p11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" name="Google Shape;1409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1873548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0" name="Google Shape;1410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4280572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1" name="Google Shape;1411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2" name="Google Shape;1412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3" name="Google Shape;1413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1873548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4" name="Google Shape;1414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4280572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5" name="Google Shape;1415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16" name="Google Shape;1416;p38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1417" name="Google Shape;1417;p38"/>
          <p:cNvSpPr txBox="1"/>
          <p:nvPr>
            <p:ph idx="1" type="body"/>
          </p:nvPr>
        </p:nvSpPr>
        <p:spPr>
          <a:xfrm>
            <a:off x="1748118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1600"/>
              <a:t>Here is some text.</a:t>
            </a:r>
            <a:endParaRPr/>
          </a:p>
        </p:txBody>
      </p:sp>
      <p:sp>
        <p:nvSpPr>
          <p:cNvPr id="1418" name="Google Shape;1418;p38"/>
          <p:cNvSpPr txBox="1"/>
          <p:nvPr/>
        </p:nvSpPr>
        <p:spPr>
          <a:xfrm>
            <a:off x="4152894" y="2856382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9" name="Google Shape;1419;p38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0" name="Google Shape;1420;p38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21;p38"/>
          <p:cNvSpPr txBox="1"/>
          <p:nvPr/>
        </p:nvSpPr>
        <p:spPr>
          <a:xfrm>
            <a:off x="1745874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2" name="Google Shape;1422;p38"/>
          <p:cNvSpPr txBox="1"/>
          <p:nvPr/>
        </p:nvSpPr>
        <p:spPr>
          <a:xfrm>
            <a:off x="4150650" y="54830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3" name="Google Shape;1423;p38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4" name="Google Shape;1424;p38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Google Shape;1429;p39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30" name="Google Shape;1430;p39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800193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31" name="Google Shape;1431;p39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6687596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1432" name="Google Shape;1432;p39"/>
          <p:cNvPicPr preferRelativeResize="0"/>
          <p:nvPr/>
        </p:nvPicPr>
        <p:blipFill rotWithShape="1">
          <a:blip r:embed="rId3">
            <a:alphaModFix/>
          </a:blip>
          <a:srcRect b="16036" l="7229" r="5882" t="7563"/>
          <a:stretch/>
        </p:blipFill>
        <p:spPr>
          <a:xfrm>
            <a:off x="9094619" y="3447022"/>
            <a:ext cx="2058600" cy="203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sp>
        <p:nvSpPr>
          <p:cNvPr id="1433" name="Google Shape;1433;p39"/>
          <p:cNvSpPr txBox="1"/>
          <p:nvPr/>
        </p:nvSpPr>
        <p:spPr>
          <a:xfrm>
            <a:off x="6586808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4" name="Google Shape;1434;p39"/>
          <p:cNvSpPr txBox="1"/>
          <p:nvPr/>
        </p:nvSpPr>
        <p:spPr>
          <a:xfrm>
            <a:off x="8991584" y="2854138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5" name="Google Shape;1435;p39"/>
          <p:cNvSpPr txBox="1"/>
          <p:nvPr/>
        </p:nvSpPr>
        <p:spPr>
          <a:xfrm>
            <a:off x="6584564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6" name="Google Shape;1436;p39"/>
          <p:cNvSpPr txBox="1"/>
          <p:nvPr/>
        </p:nvSpPr>
        <p:spPr>
          <a:xfrm>
            <a:off x="8989340" y="5480794"/>
            <a:ext cx="23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Here is some text.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7" name="Google Shape;1437;p39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1754841" y="7369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0"/>
          <p:cNvSpPr txBox="1"/>
          <p:nvPr>
            <p:ph type="title"/>
          </p:nvPr>
        </p:nvSpPr>
        <p:spPr>
          <a:xfrm>
            <a:off x="1553135" y="1050567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3" name="Google Shape;1443;p40"/>
          <p:cNvSpPr txBox="1"/>
          <p:nvPr>
            <p:ph idx="1" type="body"/>
          </p:nvPr>
        </p:nvSpPr>
        <p:spPr>
          <a:xfrm>
            <a:off x="1566584" y="1990162"/>
            <a:ext cx="97299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1"/>
          <p:cNvSpPr txBox="1"/>
          <p:nvPr>
            <p:ph type="title"/>
          </p:nvPr>
        </p:nvSpPr>
        <p:spPr>
          <a:xfrm>
            <a:off x="2139201" y="1507775"/>
            <a:ext cx="9169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>
                <a:solidFill>
                  <a:schemeClr val="accent6"/>
                </a:solidFill>
              </a:rPr>
              <a:t>Credits.</a:t>
            </a:r>
            <a:endParaRPr sz="5000">
              <a:solidFill>
                <a:schemeClr val="accent6"/>
              </a:solidFill>
            </a:endParaRPr>
          </a:p>
        </p:txBody>
      </p:sp>
      <p:sp>
        <p:nvSpPr>
          <p:cNvPr id="1449" name="Google Shape;1449;p41"/>
          <p:cNvSpPr txBox="1"/>
          <p:nvPr>
            <p:ph idx="1" type="body"/>
          </p:nvPr>
        </p:nvSpPr>
        <p:spPr>
          <a:xfrm>
            <a:off x="2151850" y="2447373"/>
            <a:ext cx="91455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/>
              <a:t>Presentation Template: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SlidesMania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 sz="2400"/>
              <a:t>Images: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/>
              <a:t>Fonts used in this presentation: Poppins.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2"/>
          <p:cNvSpPr txBox="1"/>
          <p:nvPr>
            <p:ph type="title"/>
          </p:nvPr>
        </p:nvSpPr>
        <p:spPr>
          <a:xfrm>
            <a:off x="1553135" y="669567"/>
            <a:ext cx="9755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3000"/>
              <a:t>Editable Icons</a:t>
            </a:r>
            <a:endParaRPr sz="3000"/>
          </a:p>
        </p:txBody>
      </p:sp>
      <p:grpSp>
        <p:nvGrpSpPr>
          <p:cNvPr id="1455" name="Google Shape;1455;p42"/>
          <p:cNvGrpSpPr/>
          <p:nvPr/>
        </p:nvGrpSpPr>
        <p:grpSpPr>
          <a:xfrm>
            <a:off x="3799363" y="1545155"/>
            <a:ext cx="405160" cy="253589"/>
            <a:chOff x="4797800" y="1994125"/>
            <a:chExt cx="306475" cy="186025"/>
          </a:xfrm>
        </p:grpSpPr>
        <p:sp>
          <p:nvSpPr>
            <p:cNvPr id="1456" name="Google Shape;1456;p42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8" name="Google Shape;1458;p42"/>
          <p:cNvSpPr/>
          <p:nvPr/>
        </p:nvSpPr>
        <p:spPr>
          <a:xfrm>
            <a:off x="3242172" y="1561050"/>
            <a:ext cx="351487" cy="308322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42"/>
          <p:cNvSpPr/>
          <p:nvPr/>
        </p:nvSpPr>
        <p:spPr>
          <a:xfrm>
            <a:off x="2827083" y="1477644"/>
            <a:ext cx="211156" cy="398327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42"/>
          <p:cNvSpPr/>
          <p:nvPr/>
        </p:nvSpPr>
        <p:spPr>
          <a:xfrm>
            <a:off x="4354119" y="1545524"/>
            <a:ext cx="352082" cy="253589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42"/>
          <p:cNvSpPr/>
          <p:nvPr/>
        </p:nvSpPr>
        <p:spPr>
          <a:xfrm>
            <a:off x="4857624" y="1502662"/>
            <a:ext cx="333805" cy="33933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Google Shape;1462;p42"/>
          <p:cNvSpPr/>
          <p:nvPr/>
        </p:nvSpPr>
        <p:spPr>
          <a:xfrm>
            <a:off x="5846940" y="1536338"/>
            <a:ext cx="299003" cy="280956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3" name="Google Shape;1463;p42"/>
          <p:cNvGrpSpPr/>
          <p:nvPr/>
        </p:nvGrpSpPr>
        <p:grpSpPr>
          <a:xfrm>
            <a:off x="6392652" y="1549173"/>
            <a:ext cx="352082" cy="254203"/>
            <a:chOff x="4250025" y="2848800"/>
            <a:chExt cx="266325" cy="186475"/>
          </a:xfrm>
        </p:grpSpPr>
        <p:sp>
          <p:nvSpPr>
            <p:cNvPr id="1464" name="Google Shape;1464;p42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6" name="Google Shape;1466;p42"/>
          <p:cNvGrpSpPr/>
          <p:nvPr/>
        </p:nvGrpSpPr>
        <p:grpSpPr>
          <a:xfrm>
            <a:off x="6990011" y="1513286"/>
            <a:ext cx="343224" cy="326555"/>
            <a:chOff x="4707700" y="2822475"/>
            <a:chExt cx="259625" cy="239550"/>
          </a:xfrm>
        </p:grpSpPr>
        <p:sp>
          <p:nvSpPr>
            <p:cNvPr id="1467" name="Google Shape;1467;p42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2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2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42"/>
          <p:cNvSpPr/>
          <p:nvPr/>
        </p:nvSpPr>
        <p:spPr>
          <a:xfrm>
            <a:off x="7463978" y="1516876"/>
            <a:ext cx="340878" cy="320045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42"/>
          <p:cNvSpPr/>
          <p:nvPr/>
        </p:nvSpPr>
        <p:spPr>
          <a:xfrm>
            <a:off x="7987473" y="1549733"/>
            <a:ext cx="352082" cy="254203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2" name="Google Shape;1472;p42"/>
          <p:cNvGrpSpPr/>
          <p:nvPr/>
        </p:nvGrpSpPr>
        <p:grpSpPr>
          <a:xfrm>
            <a:off x="8625166" y="1476796"/>
            <a:ext cx="351487" cy="398940"/>
            <a:chOff x="6425500" y="2795700"/>
            <a:chExt cx="265875" cy="292650"/>
          </a:xfrm>
        </p:grpSpPr>
        <p:sp>
          <p:nvSpPr>
            <p:cNvPr id="1473" name="Google Shape;1473;p42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5" name="Google Shape;1475;p42"/>
          <p:cNvSpPr/>
          <p:nvPr/>
        </p:nvSpPr>
        <p:spPr>
          <a:xfrm>
            <a:off x="9122878" y="1509292"/>
            <a:ext cx="352677" cy="33565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6" name="Google Shape;1476;p42"/>
          <p:cNvGrpSpPr/>
          <p:nvPr/>
        </p:nvGrpSpPr>
        <p:grpSpPr>
          <a:xfrm>
            <a:off x="9703217" y="1531433"/>
            <a:ext cx="350297" cy="290464"/>
            <a:chOff x="5549875" y="2418425"/>
            <a:chExt cx="264975" cy="213075"/>
          </a:xfrm>
        </p:grpSpPr>
        <p:sp>
          <p:nvSpPr>
            <p:cNvPr id="1477" name="Google Shape;1477;p42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9" name="Google Shape;1479;p42"/>
          <p:cNvSpPr/>
          <p:nvPr/>
        </p:nvSpPr>
        <p:spPr>
          <a:xfrm>
            <a:off x="2849188" y="2140271"/>
            <a:ext cx="166936" cy="380674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0" name="Google Shape;1480;p42"/>
          <p:cNvGrpSpPr/>
          <p:nvPr/>
        </p:nvGrpSpPr>
        <p:grpSpPr>
          <a:xfrm>
            <a:off x="3799298" y="2175939"/>
            <a:ext cx="299598" cy="308322"/>
            <a:chOff x="3739275" y="2525850"/>
            <a:chExt cx="226625" cy="226175"/>
          </a:xfrm>
        </p:grpSpPr>
        <p:sp>
          <p:nvSpPr>
            <p:cNvPr id="1481" name="Google Shape;1481;p42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42"/>
          <p:cNvGrpSpPr/>
          <p:nvPr/>
        </p:nvGrpSpPr>
        <p:grpSpPr>
          <a:xfrm>
            <a:off x="3272480" y="2149176"/>
            <a:ext cx="272464" cy="361861"/>
            <a:chOff x="4518575" y="2506200"/>
            <a:chExt cx="206100" cy="265450"/>
          </a:xfrm>
        </p:grpSpPr>
        <p:sp>
          <p:nvSpPr>
            <p:cNvPr id="1486" name="Google Shape;1486;p42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2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2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42"/>
          <p:cNvGrpSpPr/>
          <p:nvPr/>
        </p:nvGrpSpPr>
        <p:grpSpPr>
          <a:xfrm>
            <a:off x="4353683" y="2176140"/>
            <a:ext cx="299631" cy="308322"/>
            <a:chOff x="4164375" y="1677425"/>
            <a:chExt cx="226650" cy="226175"/>
          </a:xfrm>
        </p:grpSpPr>
        <p:sp>
          <p:nvSpPr>
            <p:cNvPr id="1496" name="Google Shape;1496;p42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1" name="Google Shape;1501;p42"/>
          <p:cNvGrpSpPr/>
          <p:nvPr/>
        </p:nvGrpSpPr>
        <p:grpSpPr>
          <a:xfrm>
            <a:off x="5407650" y="2167329"/>
            <a:ext cx="299003" cy="308322"/>
            <a:chOff x="5226025" y="1677425"/>
            <a:chExt cx="226175" cy="226175"/>
          </a:xfrm>
        </p:grpSpPr>
        <p:sp>
          <p:nvSpPr>
            <p:cNvPr id="1502" name="Google Shape;1502;p42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p42"/>
          <p:cNvGrpSpPr/>
          <p:nvPr/>
        </p:nvGrpSpPr>
        <p:grpSpPr>
          <a:xfrm>
            <a:off x="4881034" y="2167423"/>
            <a:ext cx="299003" cy="308322"/>
            <a:chOff x="4835275" y="1198350"/>
            <a:chExt cx="226175" cy="226175"/>
          </a:xfrm>
        </p:grpSpPr>
        <p:sp>
          <p:nvSpPr>
            <p:cNvPr id="1505" name="Google Shape;1505;p42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42"/>
          <p:cNvGrpSpPr/>
          <p:nvPr/>
        </p:nvGrpSpPr>
        <p:grpSpPr>
          <a:xfrm>
            <a:off x="6567869" y="2151322"/>
            <a:ext cx="347356" cy="358215"/>
            <a:chOff x="968775" y="1180050"/>
            <a:chExt cx="262750" cy="262775"/>
          </a:xfrm>
        </p:grpSpPr>
        <p:sp>
          <p:nvSpPr>
            <p:cNvPr id="1508" name="Google Shape;1508;p42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2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1" name="Google Shape;1511;p42"/>
          <p:cNvGrpSpPr/>
          <p:nvPr/>
        </p:nvGrpSpPr>
        <p:grpSpPr>
          <a:xfrm>
            <a:off x="5932772" y="2218391"/>
            <a:ext cx="386288" cy="224042"/>
            <a:chOff x="1678900" y="1231350"/>
            <a:chExt cx="292200" cy="164350"/>
          </a:xfrm>
        </p:grpSpPr>
        <p:sp>
          <p:nvSpPr>
            <p:cNvPr id="1512" name="Google Shape;1512;p42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5" name="Google Shape;1515;p42"/>
          <p:cNvSpPr/>
          <p:nvPr/>
        </p:nvSpPr>
        <p:spPr>
          <a:xfrm>
            <a:off x="7251759" y="2140288"/>
            <a:ext cx="245958" cy="36305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6" name="Google Shape;1516;p42"/>
          <p:cNvGrpSpPr/>
          <p:nvPr/>
        </p:nvGrpSpPr>
        <p:grpSpPr>
          <a:xfrm>
            <a:off x="7696007" y="2144932"/>
            <a:ext cx="322006" cy="353205"/>
            <a:chOff x="2405550" y="1181850"/>
            <a:chExt cx="243575" cy="259100"/>
          </a:xfrm>
        </p:grpSpPr>
        <p:sp>
          <p:nvSpPr>
            <p:cNvPr id="1517" name="Google Shape;1517;p42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2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p42"/>
          <p:cNvSpPr/>
          <p:nvPr/>
        </p:nvSpPr>
        <p:spPr>
          <a:xfrm>
            <a:off x="8304150" y="2167914"/>
            <a:ext cx="299003" cy="308322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4" name="Google Shape;1524;p42"/>
          <p:cNvGrpSpPr/>
          <p:nvPr/>
        </p:nvGrpSpPr>
        <p:grpSpPr>
          <a:xfrm>
            <a:off x="8729187" y="2142735"/>
            <a:ext cx="286610" cy="357601"/>
            <a:chOff x="3086700" y="1180050"/>
            <a:chExt cx="216800" cy="262325"/>
          </a:xfrm>
        </p:grpSpPr>
        <p:sp>
          <p:nvSpPr>
            <p:cNvPr id="1525" name="Google Shape;1525;p42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42"/>
          <p:cNvGrpSpPr/>
          <p:nvPr/>
        </p:nvGrpSpPr>
        <p:grpSpPr>
          <a:xfrm>
            <a:off x="9235793" y="2130874"/>
            <a:ext cx="228243" cy="381321"/>
            <a:chOff x="3741075" y="1171575"/>
            <a:chExt cx="172650" cy="279725"/>
          </a:xfrm>
        </p:grpSpPr>
        <p:sp>
          <p:nvSpPr>
            <p:cNvPr id="1528" name="Google Shape;1528;p42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2" name="Google Shape;1532;p42"/>
          <p:cNvSpPr/>
          <p:nvPr/>
        </p:nvSpPr>
        <p:spPr>
          <a:xfrm>
            <a:off x="9694199" y="2143270"/>
            <a:ext cx="350330" cy="358181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3" name="Google Shape;1533;p42"/>
          <p:cNvGrpSpPr/>
          <p:nvPr/>
        </p:nvGrpSpPr>
        <p:grpSpPr>
          <a:xfrm>
            <a:off x="2757281" y="2874979"/>
            <a:ext cx="351520" cy="253623"/>
            <a:chOff x="952700" y="1101100"/>
            <a:chExt cx="265900" cy="186050"/>
          </a:xfrm>
        </p:grpSpPr>
        <p:sp>
          <p:nvSpPr>
            <p:cNvPr id="1534" name="Google Shape;1534;p42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7" name="Google Shape;1537;p42"/>
          <p:cNvSpPr/>
          <p:nvPr/>
        </p:nvSpPr>
        <p:spPr>
          <a:xfrm>
            <a:off x="3283753" y="2791820"/>
            <a:ext cx="246520" cy="36247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42"/>
          <p:cNvSpPr/>
          <p:nvPr/>
        </p:nvSpPr>
        <p:spPr>
          <a:xfrm>
            <a:off x="3705615" y="2819225"/>
            <a:ext cx="396303" cy="39928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42"/>
          <p:cNvSpPr/>
          <p:nvPr/>
        </p:nvSpPr>
        <p:spPr>
          <a:xfrm>
            <a:off x="4277233" y="2819293"/>
            <a:ext cx="360939" cy="301063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42"/>
          <p:cNvSpPr/>
          <p:nvPr/>
        </p:nvSpPr>
        <p:spPr>
          <a:xfrm>
            <a:off x="4886600" y="2857434"/>
            <a:ext cx="311397" cy="336915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1" name="Google Shape;1541;p42"/>
          <p:cNvGrpSpPr/>
          <p:nvPr/>
        </p:nvGrpSpPr>
        <p:grpSpPr>
          <a:xfrm>
            <a:off x="5448547" y="2853577"/>
            <a:ext cx="317875" cy="344208"/>
            <a:chOff x="5583325" y="1073450"/>
            <a:chExt cx="240450" cy="252500"/>
          </a:xfrm>
        </p:grpSpPr>
        <p:sp>
          <p:nvSpPr>
            <p:cNvPr id="1542" name="Google Shape;1542;p42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6" name="Google Shape;1546;p42"/>
          <p:cNvGrpSpPr/>
          <p:nvPr/>
        </p:nvGrpSpPr>
        <p:grpSpPr>
          <a:xfrm>
            <a:off x="5932423" y="2843335"/>
            <a:ext cx="386850" cy="294962"/>
            <a:chOff x="1502275" y="3638775"/>
            <a:chExt cx="292625" cy="216375"/>
          </a:xfrm>
        </p:grpSpPr>
        <p:sp>
          <p:nvSpPr>
            <p:cNvPr id="1547" name="Google Shape;1547;p42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p42"/>
          <p:cNvGrpSpPr/>
          <p:nvPr/>
        </p:nvGrpSpPr>
        <p:grpSpPr>
          <a:xfrm>
            <a:off x="6487459" y="2787811"/>
            <a:ext cx="354428" cy="362441"/>
            <a:chOff x="3171000" y="4021950"/>
            <a:chExt cx="268100" cy="265875"/>
          </a:xfrm>
        </p:grpSpPr>
        <p:sp>
          <p:nvSpPr>
            <p:cNvPr id="1553" name="Google Shape;1553;p42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5" name="Google Shape;1555;p42"/>
          <p:cNvSpPr/>
          <p:nvPr/>
        </p:nvSpPr>
        <p:spPr>
          <a:xfrm>
            <a:off x="7008233" y="2822156"/>
            <a:ext cx="394518" cy="407460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42"/>
          <p:cNvSpPr/>
          <p:nvPr/>
        </p:nvSpPr>
        <p:spPr>
          <a:xfrm>
            <a:off x="7562621" y="2806613"/>
            <a:ext cx="352082" cy="36319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7" name="Google Shape;1557;p42"/>
          <p:cNvGrpSpPr/>
          <p:nvPr/>
        </p:nvGrpSpPr>
        <p:grpSpPr>
          <a:xfrm>
            <a:off x="8076730" y="2839474"/>
            <a:ext cx="334400" cy="344821"/>
            <a:chOff x="5684575" y="4038000"/>
            <a:chExt cx="252950" cy="252950"/>
          </a:xfrm>
        </p:grpSpPr>
        <p:sp>
          <p:nvSpPr>
            <p:cNvPr id="1558" name="Google Shape;1558;p42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2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2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2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4" name="Google Shape;1564;p42"/>
          <p:cNvGrpSpPr/>
          <p:nvPr/>
        </p:nvGrpSpPr>
        <p:grpSpPr>
          <a:xfrm>
            <a:off x="8670325" y="2797899"/>
            <a:ext cx="247115" cy="399520"/>
            <a:chOff x="1982675" y="3599525"/>
            <a:chExt cx="186925" cy="293075"/>
          </a:xfrm>
        </p:grpSpPr>
        <p:sp>
          <p:nvSpPr>
            <p:cNvPr id="1565" name="Google Shape;1565;p42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2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42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2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2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42"/>
          <p:cNvGrpSpPr/>
          <p:nvPr/>
        </p:nvGrpSpPr>
        <p:grpSpPr>
          <a:xfrm>
            <a:off x="9176343" y="2797906"/>
            <a:ext cx="178106" cy="398940"/>
            <a:chOff x="2397075" y="3602200"/>
            <a:chExt cx="134725" cy="292650"/>
          </a:xfrm>
        </p:grpSpPr>
        <p:sp>
          <p:nvSpPr>
            <p:cNvPr id="1571" name="Google Shape;1571;p42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2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2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42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2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42"/>
          <p:cNvGrpSpPr/>
          <p:nvPr/>
        </p:nvGrpSpPr>
        <p:grpSpPr>
          <a:xfrm>
            <a:off x="2810449" y="3482321"/>
            <a:ext cx="246520" cy="383741"/>
            <a:chOff x="2717350" y="3603525"/>
            <a:chExt cx="186475" cy="281500"/>
          </a:xfrm>
        </p:grpSpPr>
        <p:sp>
          <p:nvSpPr>
            <p:cNvPr id="1577" name="Google Shape;1577;p42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2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2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2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1" name="Google Shape;1581;p42"/>
          <p:cNvSpPr/>
          <p:nvPr/>
        </p:nvSpPr>
        <p:spPr>
          <a:xfrm>
            <a:off x="9612291" y="2822395"/>
            <a:ext cx="387478" cy="335143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2" name="Google Shape;1582;p42"/>
          <p:cNvGrpSpPr/>
          <p:nvPr/>
        </p:nvGrpSpPr>
        <p:grpSpPr>
          <a:xfrm>
            <a:off x="3253375" y="3492670"/>
            <a:ext cx="332053" cy="363054"/>
            <a:chOff x="3927075" y="3612900"/>
            <a:chExt cx="251175" cy="266325"/>
          </a:xfrm>
        </p:grpSpPr>
        <p:sp>
          <p:nvSpPr>
            <p:cNvPr id="1583" name="Google Shape;1583;p42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2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5" name="Google Shape;1585;p42"/>
          <p:cNvGrpSpPr/>
          <p:nvPr/>
        </p:nvGrpSpPr>
        <p:grpSpPr>
          <a:xfrm>
            <a:off x="3781467" y="3552266"/>
            <a:ext cx="336152" cy="347241"/>
            <a:chOff x="4324975" y="3617800"/>
            <a:chExt cx="254275" cy="254725"/>
          </a:xfrm>
        </p:grpSpPr>
        <p:sp>
          <p:nvSpPr>
            <p:cNvPr id="1586" name="Google Shape;1586;p42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2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2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42"/>
          <p:cNvGrpSpPr/>
          <p:nvPr/>
        </p:nvGrpSpPr>
        <p:grpSpPr>
          <a:xfrm>
            <a:off x="4315133" y="3617939"/>
            <a:ext cx="399872" cy="217737"/>
            <a:chOff x="4728650" y="3665975"/>
            <a:chExt cx="302475" cy="159725"/>
          </a:xfrm>
        </p:grpSpPr>
        <p:sp>
          <p:nvSpPr>
            <p:cNvPr id="1590" name="Google Shape;1590;p42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2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2" name="Google Shape;1592;p42"/>
          <p:cNvGrpSpPr/>
          <p:nvPr/>
        </p:nvGrpSpPr>
        <p:grpSpPr>
          <a:xfrm>
            <a:off x="4841800" y="3575093"/>
            <a:ext cx="382719" cy="282796"/>
            <a:chOff x="5164925" y="3642775"/>
            <a:chExt cx="289500" cy="207450"/>
          </a:xfrm>
        </p:grpSpPr>
        <p:sp>
          <p:nvSpPr>
            <p:cNvPr id="1593" name="Google Shape;1593;p42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2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2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8" name="Google Shape;1598;p42"/>
          <p:cNvSpPr/>
          <p:nvPr/>
        </p:nvSpPr>
        <p:spPr>
          <a:xfrm>
            <a:off x="5442590" y="3488822"/>
            <a:ext cx="360939" cy="37215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42"/>
          <p:cNvSpPr/>
          <p:nvPr/>
        </p:nvSpPr>
        <p:spPr>
          <a:xfrm>
            <a:off x="5946409" y="3520743"/>
            <a:ext cx="334367" cy="308322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2"/>
          <p:cNvSpPr/>
          <p:nvPr/>
        </p:nvSpPr>
        <p:spPr>
          <a:xfrm>
            <a:off x="6423630" y="3509989"/>
            <a:ext cx="318470" cy="329826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42"/>
          <p:cNvSpPr/>
          <p:nvPr/>
        </p:nvSpPr>
        <p:spPr>
          <a:xfrm>
            <a:off x="7004632" y="3436263"/>
            <a:ext cx="351487" cy="36247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42"/>
          <p:cNvSpPr/>
          <p:nvPr/>
        </p:nvSpPr>
        <p:spPr>
          <a:xfrm>
            <a:off x="7513985" y="3435974"/>
            <a:ext cx="351487" cy="36305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42"/>
          <p:cNvSpPr/>
          <p:nvPr/>
        </p:nvSpPr>
        <p:spPr>
          <a:xfrm>
            <a:off x="8023338" y="3428424"/>
            <a:ext cx="340283" cy="42020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42"/>
          <p:cNvSpPr/>
          <p:nvPr/>
        </p:nvSpPr>
        <p:spPr>
          <a:xfrm>
            <a:off x="8637331" y="3484885"/>
            <a:ext cx="298441" cy="344344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5" name="Google Shape;1605;p42"/>
          <p:cNvGrpSpPr/>
          <p:nvPr/>
        </p:nvGrpSpPr>
        <p:grpSpPr>
          <a:xfrm>
            <a:off x="9162427" y="3489312"/>
            <a:ext cx="327294" cy="334632"/>
            <a:chOff x="5717150" y="2098500"/>
            <a:chExt cx="247575" cy="245475"/>
          </a:xfrm>
        </p:grpSpPr>
        <p:sp>
          <p:nvSpPr>
            <p:cNvPr id="1606" name="Google Shape;1606;p42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9" name="Google Shape;1609;p42"/>
          <p:cNvSpPr/>
          <p:nvPr/>
        </p:nvSpPr>
        <p:spPr>
          <a:xfrm>
            <a:off x="9712041" y="3422288"/>
            <a:ext cx="283106" cy="390420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42"/>
          <p:cNvSpPr/>
          <p:nvPr/>
        </p:nvSpPr>
        <p:spPr>
          <a:xfrm>
            <a:off x="2748100" y="4220999"/>
            <a:ext cx="369169" cy="253623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42"/>
          <p:cNvSpPr/>
          <p:nvPr/>
        </p:nvSpPr>
        <p:spPr>
          <a:xfrm>
            <a:off x="3268390" y="4201844"/>
            <a:ext cx="299036" cy="291929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2" name="Google Shape;1612;p42"/>
          <p:cNvGrpSpPr/>
          <p:nvPr/>
        </p:nvGrpSpPr>
        <p:grpSpPr>
          <a:xfrm>
            <a:off x="3739890" y="4130244"/>
            <a:ext cx="352082" cy="317455"/>
            <a:chOff x="6435300" y="2742175"/>
            <a:chExt cx="266325" cy="232875"/>
          </a:xfrm>
        </p:grpSpPr>
        <p:sp>
          <p:nvSpPr>
            <p:cNvPr id="1613" name="Google Shape;1613;p42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5" name="Google Shape;1615;p42"/>
          <p:cNvGrpSpPr/>
          <p:nvPr/>
        </p:nvGrpSpPr>
        <p:grpSpPr>
          <a:xfrm>
            <a:off x="4786858" y="4209367"/>
            <a:ext cx="333805" cy="344208"/>
            <a:chOff x="674800" y="2146225"/>
            <a:chExt cx="252500" cy="252500"/>
          </a:xfrm>
        </p:grpSpPr>
        <p:sp>
          <p:nvSpPr>
            <p:cNvPr id="1616" name="Google Shape;1616;p42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0" name="Google Shape;1620;p42"/>
          <p:cNvGrpSpPr/>
          <p:nvPr/>
        </p:nvGrpSpPr>
        <p:grpSpPr>
          <a:xfrm>
            <a:off x="5313906" y="4220853"/>
            <a:ext cx="333805" cy="344208"/>
            <a:chOff x="2164225" y="2146225"/>
            <a:chExt cx="252500" cy="252500"/>
          </a:xfrm>
        </p:grpSpPr>
        <p:sp>
          <p:nvSpPr>
            <p:cNvPr id="1621" name="Google Shape;1621;p42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42"/>
          <p:cNvGrpSpPr/>
          <p:nvPr/>
        </p:nvGrpSpPr>
        <p:grpSpPr>
          <a:xfrm>
            <a:off x="4259817" y="4220629"/>
            <a:ext cx="334400" cy="344821"/>
            <a:chOff x="689975" y="1737200"/>
            <a:chExt cx="252950" cy="252950"/>
          </a:xfrm>
        </p:grpSpPr>
        <p:sp>
          <p:nvSpPr>
            <p:cNvPr id="1626" name="Google Shape;1626;p42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2" name="Google Shape;1632;p42"/>
          <p:cNvGrpSpPr/>
          <p:nvPr/>
        </p:nvGrpSpPr>
        <p:grpSpPr>
          <a:xfrm>
            <a:off x="5840674" y="4210502"/>
            <a:ext cx="334400" cy="344208"/>
            <a:chOff x="2961350" y="1740750"/>
            <a:chExt cx="252950" cy="252500"/>
          </a:xfrm>
        </p:grpSpPr>
        <p:sp>
          <p:nvSpPr>
            <p:cNvPr id="1633" name="Google Shape;1633;p42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" name="Google Shape;1639;p42"/>
          <p:cNvSpPr/>
          <p:nvPr/>
        </p:nvSpPr>
        <p:spPr>
          <a:xfrm>
            <a:off x="6398354" y="4239627"/>
            <a:ext cx="333026" cy="34357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0" name="Google Shape;1640;p42"/>
          <p:cNvGrpSpPr/>
          <p:nvPr/>
        </p:nvGrpSpPr>
        <p:grpSpPr>
          <a:xfrm>
            <a:off x="6924715" y="4158864"/>
            <a:ext cx="271902" cy="376448"/>
            <a:chOff x="4026550" y="3640100"/>
            <a:chExt cx="205675" cy="276150"/>
          </a:xfrm>
        </p:grpSpPr>
        <p:sp>
          <p:nvSpPr>
            <p:cNvPr id="1641" name="Google Shape;1641;p42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7" name="Google Shape;1647;p42"/>
          <p:cNvSpPr/>
          <p:nvPr/>
        </p:nvSpPr>
        <p:spPr>
          <a:xfrm>
            <a:off x="7418531" y="4224783"/>
            <a:ext cx="319032" cy="36305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8" name="Google Shape;1648;p42"/>
          <p:cNvGrpSpPr/>
          <p:nvPr/>
        </p:nvGrpSpPr>
        <p:grpSpPr>
          <a:xfrm>
            <a:off x="7961312" y="4258105"/>
            <a:ext cx="351487" cy="294826"/>
            <a:chOff x="853250" y="4006875"/>
            <a:chExt cx="265875" cy="216275"/>
          </a:xfrm>
        </p:grpSpPr>
        <p:sp>
          <p:nvSpPr>
            <p:cNvPr id="1649" name="Google Shape;1649;p42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42"/>
          <p:cNvGrpSpPr/>
          <p:nvPr/>
        </p:nvGrpSpPr>
        <p:grpSpPr>
          <a:xfrm>
            <a:off x="9138881" y="4223677"/>
            <a:ext cx="245925" cy="363668"/>
            <a:chOff x="1978675" y="3981800"/>
            <a:chExt cx="186025" cy="266775"/>
          </a:xfrm>
        </p:grpSpPr>
        <p:sp>
          <p:nvSpPr>
            <p:cNvPr id="1652" name="Google Shape;1652;p42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4" name="Google Shape;1654;p42"/>
          <p:cNvSpPr/>
          <p:nvPr/>
        </p:nvSpPr>
        <p:spPr>
          <a:xfrm>
            <a:off x="8535896" y="4245115"/>
            <a:ext cx="317875" cy="322363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5" name="Google Shape;1655;p42"/>
          <p:cNvGrpSpPr/>
          <p:nvPr/>
        </p:nvGrpSpPr>
        <p:grpSpPr>
          <a:xfrm>
            <a:off x="9668620" y="4233133"/>
            <a:ext cx="333805" cy="344821"/>
            <a:chOff x="480325" y="3970200"/>
            <a:chExt cx="252500" cy="252950"/>
          </a:xfrm>
        </p:grpSpPr>
        <p:sp>
          <p:nvSpPr>
            <p:cNvPr id="1656" name="Google Shape;1656;p42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1" name="Google Shape;1661;p42"/>
          <p:cNvSpPr/>
          <p:nvPr/>
        </p:nvSpPr>
        <p:spPr>
          <a:xfrm>
            <a:off x="2835971" y="4843969"/>
            <a:ext cx="193442" cy="308322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2" name="Google Shape;1662;p42"/>
          <p:cNvGrpSpPr/>
          <p:nvPr/>
        </p:nvGrpSpPr>
        <p:grpSpPr>
          <a:xfrm>
            <a:off x="3244341" y="4822731"/>
            <a:ext cx="334400" cy="344208"/>
            <a:chOff x="5745250" y="4378350"/>
            <a:chExt cx="252950" cy="252500"/>
          </a:xfrm>
        </p:grpSpPr>
        <p:sp>
          <p:nvSpPr>
            <p:cNvPr id="1663" name="Google Shape;1663;p42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42"/>
          <p:cNvGrpSpPr/>
          <p:nvPr/>
        </p:nvGrpSpPr>
        <p:grpSpPr>
          <a:xfrm>
            <a:off x="3753840" y="4826999"/>
            <a:ext cx="334400" cy="344821"/>
            <a:chOff x="6130650" y="4381475"/>
            <a:chExt cx="252950" cy="252950"/>
          </a:xfrm>
        </p:grpSpPr>
        <p:sp>
          <p:nvSpPr>
            <p:cNvPr id="1666" name="Google Shape;1666;p42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8" name="Google Shape;1668;p42"/>
          <p:cNvSpPr/>
          <p:nvPr/>
        </p:nvSpPr>
        <p:spPr>
          <a:xfrm>
            <a:off x="4260878" y="4841890"/>
            <a:ext cx="323196" cy="316740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9" name="Google Shape;1669;p42"/>
          <p:cNvGrpSpPr/>
          <p:nvPr/>
        </p:nvGrpSpPr>
        <p:grpSpPr>
          <a:xfrm>
            <a:off x="4761637" y="4850072"/>
            <a:ext cx="352082" cy="299802"/>
            <a:chOff x="6919750" y="1464650"/>
            <a:chExt cx="266325" cy="219925"/>
          </a:xfrm>
        </p:grpSpPr>
        <p:sp>
          <p:nvSpPr>
            <p:cNvPr id="1670" name="Google Shape;1670;p42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42"/>
          <p:cNvGrpSpPr/>
          <p:nvPr/>
        </p:nvGrpSpPr>
        <p:grpSpPr>
          <a:xfrm>
            <a:off x="5287843" y="4825516"/>
            <a:ext cx="366855" cy="339948"/>
            <a:chOff x="4759875" y="1027050"/>
            <a:chExt cx="277500" cy="249375"/>
          </a:xfrm>
        </p:grpSpPr>
        <p:sp>
          <p:nvSpPr>
            <p:cNvPr id="1673" name="Google Shape;1673;p42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42"/>
          <p:cNvGrpSpPr/>
          <p:nvPr/>
        </p:nvGrpSpPr>
        <p:grpSpPr>
          <a:xfrm>
            <a:off x="5829127" y="4809488"/>
            <a:ext cx="372738" cy="343186"/>
            <a:chOff x="3357900" y="1057675"/>
            <a:chExt cx="281950" cy="251750"/>
          </a:xfrm>
        </p:grpSpPr>
        <p:sp>
          <p:nvSpPr>
            <p:cNvPr id="1679" name="Google Shape;1679;p42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2" name="Google Shape;1682;p42"/>
          <p:cNvGrpSpPr/>
          <p:nvPr/>
        </p:nvGrpSpPr>
        <p:grpSpPr>
          <a:xfrm>
            <a:off x="6392303" y="4794494"/>
            <a:ext cx="191095" cy="401974"/>
            <a:chOff x="3783900" y="1046675"/>
            <a:chExt cx="144550" cy="294875"/>
          </a:xfrm>
        </p:grpSpPr>
        <p:sp>
          <p:nvSpPr>
            <p:cNvPr id="1683" name="Google Shape;1683;p42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5" name="Google Shape;1685;p42"/>
          <p:cNvSpPr/>
          <p:nvPr/>
        </p:nvSpPr>
        <p:spPr>
          <a:xfrm>
            <a:off x="6917339" y="4818729"/>
            <a:ext cx="257162" cy="36305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6" name="Google Shape;1686;p42"/>
          <p:cNvGrpSpPr/>
          <p:nvPr/>
        </p:nvGrpSpPr>
        <p:grpSpPr>
          <a:xfrm>
            <a:off x="7291580" y="4551878"/>
            <a:ext cx="552596" cy="674409"/>
            <a:chOff x="238550" y="1487175"/>
            <a:chExt cx="418000" cy="494725"/>
          </a:xfrm>
        </p:grpSpPr>
        <p:sp>
          <p:nvSpPr>
            <p:cNvPr id="1687" name="Google Shape;1687;p42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6" name="Google Shape;1696;p42"/>
          <p:cNvSpPr/>
          <p:nvPr/>
        </p:nvSpPr>
        <p:spPr>
          <a:xfrm>
            <a:off x="7960974" y="4952614"/>
            <a:ext cx="374490" cy="217396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2"/>
          <p:cNvSpPr/>
          <p:nvPr/>
        </p:nvSpPr>
        <p:spPr>
          <a:xfrm>
            <a:off x="8452436" y="4863380"/>
            <a:ext cx="352082" cy="376448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8" name="Google Shape;1698;p42"/>
          <p:cNvGrpSpPr/>
          <p:nvPr/>
        </p:nvGrpSpPr>
        <p:grpSpPr>
          <a:xfrm>
            <a:off x="9043953" y="4878637"/>
            <a:ext cx="364707" cy="363804"/>
            <a:chOff x="6010925" y="3998175"/>
            <a:chExt cx="275875" cy="266875"/>
          </a:xfrm>
        </p:grpSpPr>
        <p:sp>
          <p:nvSpPr>
            <p:cNvPr id="1699" name="Google Shape;1699;p42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4" name="Google Shape;1704;p42"/>
          <p:cNvGrpSpPr/>
          <p:nvPr/>
        </p:nvGrpSpPr>
        <p:grpSpPr>
          <a:xfrm>
            <a:off x="9646145" y="4897261"/>
            <a:ext cx="352082" cy="308322"/>
            <a:chOff x="6866650" y="1038650"/>
            <a:chExt cx="266325" cy="226175"/>
          </a:xfrm>
        </p:grpSpPr>
        <p:sp>
          <p:nvSpPr>
            <p:cNvPr id="1705" name="Google Shape;1705;p42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8" name="Google Shape;1708;p42"/>
          <p:cNvGrpSpPr/>
          <p:nvPr/>
        </p:nvGrpSpPr>
        <p:grpSpPr>
          <a:xfrm>
            <a:off x="5383689" y="1533410"/>
            <a:ext cx="272497" cy="362441"/>
            <a:chOff x="2033075" y="2942475"/>
            <a:chExt cx="206125" cy="265875"/>
          </a:xfrm>
        </p:grpSpPr>
        <p:sp>
          <p:nvSpPr>
            <p:cNvPr id="1709" name="Google Shape;1709;p42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5" name="Google Shape;1715;p42"/>
          <p:cNvSpPr/>
          <p:nvPr/>
        </p:nvSpPr>
        <p:spPr>
          <a:xfrm>
            <a:off x="2748116" y="5473823"/>
            <a:ext cx="281917" cy="398327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6" name="Google Shape;1716;p42"/>
          <p:cNvGrpSpPr/>
          <p:nvPr/>
        </p:nvGrpSpPr>
        <p:grpSpPr>
          <a:xfrm>
            <a:off x="3245396" y="5509813"/>
            <a:ext cx="325576" cy="362441"/>
            <a:chOff x="3081775" y="1061400"/>
            <a:chExt cx="246275" cy="265875"/>
          </a:xfrm>
        </p:grpSpPr>
        <p:sp>
          <p:nvSpPr>
            <p:cNvPr id="1717" name="Google Shape;1717;p42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0" name="Google Shape;1720;p42"/>
          <p:cNvGrpSpPr/>
          <p:nvPr/>
        </p:nvGrpSpPr>
        <p:grpSpPr>
          <a:xfrm>
            <a:off x="3785108" y="5551935"/>
            <a:ext cx="369202" cy="325941"/>
            <a:chOff x="2847150" y="1805000"/>
            <a:chExt cx="279275" cy="239100"/>
          </a:xfrm>
        </p:grpSpPr>
        <p:sp>
          <p:nvSpPr>
            <p:cNvPr id="1721" name="Google Shape;1721;p42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3" name="Google Shape;1723;p42"/>
          <p:cNvSpPr/>
          <p:nvPr/>
        </p:nvSpPr>
        <p:spPr>
          <a:xfrm>
            <a:off x="4367434" y="5601710"/>
            <a:ext cx="386850" cy="190371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4" name="Google Shape;1724;p42"/>
          <p:cNvGrpSpPr/>
          <p:nvPr/>
        </p:nvGrpSpPr>
        <p:grpSpPr>
          <a:xfrm>
            <a:off x="4970899" y="5496192"/>
            <a:ext cx="352082" cy="363054"/>
            <a:chOff x="6435300" y="1095300"/>
            <a:chExt cx="266325" cy="266325"/>
          </a:xfrm>
        </p:grpSpPr>
        <p:sp>
          <p:nvSpPr>
            <p:cNvPr id="1725" name="Google Shape;1725;p42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8" name="Google Shape;1728;p42"/>
          <p:cNvSpPr/>
          <p:nvPr/>
        </p:nvSpPr>
        <p:spPr>
          <a:xfrm>
            <a:off x="5534757" y="5510379"/>
            <a:ext cx="246520" cy="331428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42"/>
          <p:cNvSpPr/>
          <p:nvPr/>
        </p:nvSpPr>
        <p:spPr>
          <a:xfrm>
            <a:off x="5995507" y="5482072"/>
            <a:ext cx="312554" cy="30893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0" name="Google Shape;1730;p42"/>
          <p:cNvGrpSpPr/>
          <p:nvPr/>
        </p:nvGrpSpPr>
        <p:grpSpPr>
          <a:xfrm>
            <a:off x="6523974" y="5491256"/>
            <a:ext cx="301350" cy="363054"/>
            <a:chOff x="4506525" y="1060950"/>
            <a:chExt cx="227950" cy="266325"/>
          </a:xfrm>
        </p:grpSpPr>
        <p:sp>
          <p:nvSpPr>
            <p:cNvPr id="1731" name="Google Shape;1731;p42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8" name="Google Shape;1738;p42"/>
          <p:cNvSpPr/>
          <p:nvPr/>
        </p:nvSpPr>
        <p:spPr>
          <a:xfrm>
            <a:off x="6983023" y="5614543"/>
            <a:ext cx="386883" cy="126846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42"/>
          <p:cNvSpPr/>
          <p:nvPr/>
        </p:nvSpPr>
        <p:spPr>
          <a:xfrm>
            <a:off x="7979741" y="5568903"/>
            <a:ext cx="307266" cy="358181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0" name="Google Shape;1740;p42"/>
          <p:cNvGrpSpPr/>
          <p:nvPr/>
        </p:nvGrpSpPr>
        <p:grpSpPr>
          <a:xfrm>
            <a:off x="7529610" y="5569118"/>
            <a:ext cx="251246" cy="356340"/>
            <a:chOff x="867500" y="3647700"/>
            <a:chExt cx="190050" cy="261400"/>
          </a:xfrm>
        </p:grpSpPr>
        <p:sp>
          <p:nvSpPr>
            <p:cNvPr id="1741" name="Google Shape;1741;p42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6" name="Google Shape;1746;p42"/>
          <p:cNvSpPr/>
          <p:nvPr/>
        </p:nvSpPr>
        <p:spPr>
          <a:xfrm>
            <a:off x="8486187" y="5535756"/>
            <a:ext cx="356775" cy="308356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42"/>
          <p:cNvSpPr/>
          <p:nvPr/>
        </p:nvSpPr>
        <p:spPr>
          <a:xfrm>
            <a:off x="9087993" y="5534494"/>
            <a:ext cx="306671" cy="362134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42"/>
          <p:cNvGrpSpPr/>
          <p:nvPr/>
        </p:nvGrpSpPr>
        <p:grpSpPr>
          <a:xfrm>
            <a:off x="9671892" y="5524284"/>
            <a:ext cx="299598" cy="398327"/>
            <a:chOff x="3707175" y="1322350"/>
            <a:chExt cx="226625" cy="292200"/>
          </a:xfrm>
        </p:grpSpPr>
        <p:sp>
          <p:nvSpPr>
            <p:cNvPr id="1749" name="Google Shape;1749;p42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3"/>
          <p:cNvSpPr txBox="1"/>
          <p:nvPr>
            <p:ph type="title"/>
          </p:nvPr>
        </p:nvSpPr>
        <p:spPr>
          <a:xfrm>
            <a:off x="5589036" y="4450702"/>
            <a:ext cx="5447852" cy="1640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FFFFFF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" sz="3600"/>
              <a:t>Template </a:t>
            </a:r>
            <a:r>
              <a:rPr lang="en" sz="3600"/>
              <a:t>created by SlidesMania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2"/>
          <p:cNvSpPr/>
          <p:nvPr/>
        </p:nvSpPr>
        <p:spPr>
          <a:xfrm>
            <a:off x="5886275" y="2586600"/>
            <a:ext cx="5466900" cy="1705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2"/>
          <p:cNvSpPr txBox="1"/>
          <p:nvPr>
            <p:ph type="title"/>
          </p:nvPr>
        </p:nvSpPr>
        <p:spPr>
          <a:xfrm>
            <a:off x="1553126" y="1050575"/>
            <a:ext cx="43332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accent6"/>
                </a:solidFill>
              </a:rPr>
              <a:t>This is a title.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97" name="Google Shape;1097;p12"/>
          <p:cNvSpPr txBox="1"/>
          <p:nvPr>
            <p:ph idx="1" type="body"/>
          </p:nvPr>
        </p:nvSpPr>
        <p:spPr>
          <a:xfrm>
            <a:off x="1559099" y="1990168"/>
            <a:ext cx="4321800" cy="3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Lorem ipsum dolor sit amet, consectetuer adipiscing elit. Aenean commodo ligula eget dolor. </a:t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Aenean massa. Cum sociis natoque penatibus et magnis dis parturient montes, nascetur ridiculus mus. </a:t>
            </a:r>
            <a:endParaRPr/>
          </a:p>
        </p:txBody>
      </p:sp>
      <p:pic>
        <p:nvPicPr>
          <p:cNvPr id="1098" name="Google Shape;1098;p12"/>
          <p:cNvPicPr preferRelativeResize="0"/>
          <p:nvPr/>
        </p:nvPicPr>
        <p:blipFill rotWithShape="1">
          <a:blip r:embed="rId3">
            <a:alphaModFix/>
          </a:blip>
          <a:srcRect b="12315" l="0" r="0" t="12315"/>
          <a:stretch/>
        </p:blipFill>
        <p:spPr>
          <a:xfrm>
            <a:off x="6533029" y="813191"/>
            <a:ext cx="4518211" cy="51078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grpSp>
        <p:nvGrpSpPr>
          <p:cNvPr id="1099" name="Google Shape;1099;p12"/>
          <p:cNvGrpSpPr/>
          <p:nvPr/>
        </p:nvGrpSpPr>
        <p:grpSpPr>
          <a:xfrm>
            <a:off x="1983534" y="2319232"/>
            <a:ext cx="582767" cy="595841"/>
            <a:chOff x="5717150" y="2098500"/>
            <a:chExt cx="247575" cy="245475"/>
          </a:xfrm>
        </p:grpSpPr>
        <p:sp>
          <p:nvSpPr>
            <p:cNvPr id="1100" name="Google Shape;1100;p12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12"/>
          <p:cNvGrpSpPr/>
          <p:nvPr/>
        </p:nvGrpSpPr>
        <p:grpSpPr>
          <a:xfrm>
            <a:off x="1400759" y="4345182"/>
            <a:ext cx="582767" cy="595841"/>
            <a:chOff x="5717150" y="2098500"/>
            <a:chExt cx="247575" cy="245475"/>
          </a:xfrm>
        </p:grpSpPr>
        <p:sp>
          <p:nvSpPr>
            <p:cNvPr id="1104" name="Google Shape;1104;p12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2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3"/>
          <p:cNvSpPr/>
          <p:nvPr/>
        </p:nvSpPr>
        <p:spPr>
          <a:xfrm rot="-1141">
            <a:off x="2003873" y="5501375"/>
            <a:ext cx="1808100" cy="509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13"/>
          <p:cNvSpPr/>
          <p:nvPr/>
        </p:nvSpPr>
        <p:spPr>
          <a:xfrm rot="-1141">
            <a:off x="6878398" y="5511700"/>
            <a:ext cx="1808100" cy="509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13"/>
          <p:cNvSpPr/>
          <p:nvPr/>
        </p:nvSpPr>
        <p:spPr>
          <a:xfrm rot="-1141">
            <a:off x="2003873" y="2886200"/>
            <a:ext cx="1808100" cy="509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st="9525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4" name="Google Shape;1114;p13"/>
          <p:cNvPicPr preferRelativeResize="0"/>
          <p:nvPr/>
        </p:nvPicPr>
        <p:blipFill rotWithShape="1">
          <a:blip r:embed="rId3">
            <a:alphaModFix/>
          </a:blip>
          <a:srcRect b="29354" l="0" r="0" t="4695"/>
          <a:stretch/>
        </p:blipFill>
        <p:spPr>
          <a:xfrm>
            <a:off x="1873548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15" name="Google Shape;1115;p13"/>
          <p:cNvPicPr preferRelativeResize="0"/>
          <p:nvPr/>
        </p:nvPicPr>
        <p:blipFill rotWithShape="1">
          <a:blip r:embed="rId4">
            <a:alphaModFix/>
          </a:blip>
          <a:srcRect b="0" l="23286" r="812" t="0"/>
          <a:stretch/>
        </p:blipFill>
        <p:spPr>
          <a:xfrm>
            <a:off x="4280572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16" name="Google Shape;1116;p13"/>
          <p:cNvPicPr preferRelativeResize="0"/>
          <p:nvPr/>
        </p:nvPicPr>
        <p:blipFill rotWithShape="1">
          <a:blip r:embed="rId5">
            <a:alphaModFix/>
          </a:blip>
          <a:srcRect b="29371" l="0" r="0" t="4725"/>
          <a:stretch/>
        </p:blipFill>
        <p:spPr>
          <a:xfrm>
            <a:off x="6687596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17" name="Google Shape;1117;p13"/>
          <p:cNvPicPr preferRelativeResize="0"/>
          <p:nvPr/>
        </p:nvPicPr>
        <p:blipFill rotWithShape="1">
          <a:blip r:embed="rId6">
            <a:alphaModFix/>
          </a:blip>
          <a:srcRect b="0" l="16290" r="16283" t="0"/>
          <a:stretch/>
        </p:blipFill>
        <p:spPr>
          <a:xfrm>
            <a:off x="9094619" y="800193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18" name="Google Shape;1118;p13"/>
          <p:cNvPicPr preferRelativeResize="0"/>
          <p:nvPr/>
        </p:nvPicPr>
        <p:blipFill rotWithShape="1">
          <a:blip r:embed="rId7">
            <a:alphaModFix/>
          </a:blip>
          <a:srcRect b="0" l="23749" r="8778" t="0"/>
          <a:stretch/>
        </p:blipFill>
        <p:spPr>
          <a:xfrm>
            <a:off x="1873548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19" name="Google Shape;1119;p13"/>
          <p:cNvPicPr preferRelativeResize="0"/>
          <p:nvPr/>
        </p:nvPicPr>
        <p:blipFill rotWithShape="1">
          <a:blip r:embed="rId8">
            <a:alphaModFix/>
          </a:blip>
          <a:srcRect b="0" l="16290" r="16283" t="0"/>
          <a:stretch/>
        </p:blipFill>
        <p:spPr>
          <a:xfrm>
            <a:off x="4280572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20" name="Google Shape;1120;p13"/>
          <p:cNvPicPr preferRelativeResize="0"/>
          <p:nvPr/>
        </p:nvPicPr>
        <p:blipFill rotWithShape="1">
          <a:blip r:embed="rId9">
            <a:alphaModFix/>
          </a:blip>
          <a:srcRect b="17048" l="0" r="0" t="17048"/>
          <a:stretch/>
        </p:blipFill>
        <p:spPr>
          <a:xfrm>
            <a:off x="6687596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21" name="Google Shape;1121;p13"/>
          <p:cNvPicPr preferRelativeResize="0"/>
          <p:nvPr/>
        </p:nvPicPr>
        <p:blipFill rotWithShape="1">
          <a:blip r:embed="rId10">
            <a:alphaModFix/>
          </a:blip>
          <a:srcRect b="26907" l="0" r="0" t="7189"/>
          <a:stretch/>
        </p:blipFill>
        <p:spPr>
          <a:xfrm>
            <a:off x="9094619" y="3447022"/>
            <a:ext cx="2058600" cy="203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122" name="Google Shape;1122;p13"/>
          <p:cNvSpPr txBox="1"/>
          <p:nvPr>
            <p:ph idx="1" type="body"/>
          </p:nvPr>
        </p:nvSpPr>
        <p:spPr>
          <a:xfrm>
            <a:off x="1748118" y="2856382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" sz="1600">
                <a:solidFill>
                  <a:schemeClr val="lt1"/>
                </a:solidFill>
              </a:rPr>
              <a:t>Anne J.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23" name="Google Shape;1123;p13"/>
          <p:cNvSpPr txBox="1"/>
          <p:nvPr/>
        </p:nvSpPr>
        <p:spPr>
          <a:xfrm>
            <a:off x="4152894" y="2856382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Lisa H.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4" name="Google Shape;1124;p13"/>
          <p:cNvSpPr txBox="1"/>
          <p:nvPr/>
        </p:nvSpPr>
        <p:spPr>
          <a:xfrm>
            <a:off x="6586808" y="2854138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Jenn G.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5" name="Google Shape;1125;p13"/>
          <p:cNvSpPr txBox="1"/>
          <p:nvPr/>
        </p:nvSpPr>
        <p:spPr>
          <a:xfrm>
            <a:off x="8991584" y="2854138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Carol M.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6" name="Google Shape;1126;p13"/>
          <p:cNvSpPr txBox="1"/>
          <p:nvPr/>
        </p:nvSpPr>
        <p:spPr>
          <a:xfrm>
            <a:off x="1745874" y="5483038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John S.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7" name="Google Shape;1127;p13"/>
          <p:cNvSpPr txBox="1"/>
          <p:nvPr/>
        </p:nvSpPr>
        <p:spPr>
          <a:xfrm>
            <a:off x="4150650" y="5483038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Louis M.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8" name="Google Shape;1128;p13"/>
          <p:cNvSpPr txBox="1"/>
          <p:nvPr/>
        </p:nvSpPr>
        <p:spPr>
          <a:xfrm>
            <a:off x="6584564" y="5480794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1" i="0" lang="en" sz="16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Michael J.</a:t>
            </a:r>
            <a:endParaRPr b="1" i="0" sz="16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13"/>
          <p:cNvSpPr txBox="1"/>
          <p:nvPr/>
        </p:nvSpPr>
        <p:spPr>
          <a:xfrm>
            <a:off x="8989340" y="5480794"/>
            <a:ext cx="2319617" cy="57150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Patrick W.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30" name="Google Shape;1130;p13"/>
          <p:cNvGrpSpPr/>
          <p:nvPr/>
        </p:nvGrpSpPr>
        <p:grpSpPr>
          <a:xfrm>
            <a:off x="5656537" y="3295997"/>
            <a:ext cx="616459" cy="673989"/>
            <a:chOff x="3927075" y="3612900"/>
            <a:chExt cx="251175" cy="266325"/>
          </a:xfrm>
        </p:grpSpPr>
        <p:sp>
          <p:nvSpPr>
            <p:cNvPr id="1131" name="Google Shape;1131;p13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rotWithShape="0" algn="bl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rotWithShape="0" algn="bl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3" name="Google Shape;1133;p13"/>
          <p:cNvSpPr/>
          <p:nvPr/>
        </p:nvSpPr>
        <p:spPr>
          <a:xfrm>
            <a:off x="10754930" y="2125795"/>
            <a:ext cx="490254" cy="571508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rotWithShape="0" algn="bl">
              <a:srgbClr val="000000">
                <a:alpha val="49803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13"/>
          <p:cNvGrpSpPr/>
          <p:nvPr/>
        </p:nvGrpSpPr>
        <p:grpSpPr>
          <a:xfrm rot="-1307940">
            <a:off x="8997171" y="3314578"/>
            <a:ext cx="706276" cy="636808"/>
            <a:chOff x="6435300" y="2742175"/>
            <a:chExt cx="266325" cy="232875"/>
          </a:xfrm>
        </p:grpSpPr>
        <p:sp>
          <p:nvSpPr>
            <p:cNvPr id="1135" name="Google Shape;1135;p13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" name="Google Shape;1141;p14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7186320" y="808187"/>
            <a:ext cx="4070301" cy="23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42" name="Google Shape;1142;p14"/>
          <p:cNvPicPr preferRelativeResize="0"/>
          <p:nvPr/>
        </p:nvPicPr>
        <p:blipFill rotWithShape="1">
          <a:blip r:embed="rId4">
            <a:alphaModFix/>
          </a:blip>
          <a:srcRect b="16036" l="7229" r="5882" t="7562"/>
          <a:stretch/>
        </p:blipFill>
        <p:spPr>
          <a:xfrm>
            <a:off x="1720028" y="795713"/>
            <a:ext cx="5153258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43" name="Google Shape;1143;p14"/>
          <p:cNvPicPr preferRelativeResize="0"/>
          <p:nvPr/>
        </p:nvPicPr>
        <p:blipFill rotWithShape="1">
          <a:blip r:embed="rId3">
            <a:alphaModFix/>
          </a:blip>
          <a:srcRect b="13147" l="10930" r="7068" t="6588"/>
          <a:stretch/>
        </p:blipFill>
        <p:spPr>
          <a:xfrm>
            <a:off x="7186320" y="3508804"/>
            <a:ext cx="4070301" cy="234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Google Shape;1148;p15"/>
          <p:cNvPicPr preferRelativeResize="0"/>
          <p:nvPr/>
        </p:nvPicPr>
        <p:blipFill rotWithShape="1">
          <a:blip r:embed="rId3">
            <a:alphaModFix/>
          </a:blip>
          <a:srcRect b="16036" l="7229" r="5882" t="7562"/>
          <a:stretch/>
        </p:blipFill>
        <p:spPr>
          <a:xfrm>
            <a:off x="1720028" y="795713"/>
            <a:ext cx="5153258" cy="509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149" name="Google Shape;1149;p15"/>
          <p:cNvSpPr txBox="1"/>
          <p:nvPr>
            <p:ph type="title"/>
          </p:nvPr>
        </p:nvSpPr>
        <p:spPr>
          <a:xfrm>
            <a:off x="7148465" y="800100"/>
            <a:ext cx="41604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150" name="Google Shape;1150;p15"/>
          <p:cNvSpPr txBox="1"/>
          <p:nvPr>
            <p:ph idx="1" type="body"/>
          </p:nvPr>
        </p:nvSpPr>
        <p:spPr>
          <a:xfrm>
            <a:off x="7147112" y="1620372"/>
            <a:ext cx="4149600" cy="4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6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1754841" y="8131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56" name="Google Shape;1156;p16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6533029" y="8131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Google Shape;1161;p17"/>
          <p:cNvPicPr preferRelativeResize="0"/>
          <p:nvPr/>
        </p:nvPicPr>
        <p:blipFill rotWithShape="1">
          <a:blip r:embed="rId3">
            <a:alphaModFix/>
          </a:blip>
          <a:srcRect b="0" l="656" r="-99" t="0"/>
          <a:stretch/>
        </p:blipFill>
        <p:spPr>
          <a:xfrm>
            <a:off x="6533029" y="813191"/>
            <a:ext cx="4518211" cy="51078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162" name="Google Shape;1162;p17"/>
          <p:cNvSpPr txBox="1"/>
          <p:nvPr>
            <p:ph type="title"/>
          </p:nvPr>
        </p:nvSpPr>
        <p:spPr>
          <a:xfrm>
            <a:off x="2126006" y="867330"/>
            <a:ext cx="41604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This is a title.</a:t>
            </a:r>
            <a:endParaRPr/>
          </a:p>
        </p:txBody>
      </p:sp>
      <p:sp>
        <p:nvSpPr>
          <p:cNvPr id="1163" name="Google Shape;1163;p17"/>
          <p:cNvSpPr txBox="1"/>
          <p:nvPr>
            <p:ph idx="1" type="body"/>
          </p:nvPr>
        </p:nvSpPr>
        <p:spPr>
          <a:xfrm>
            <a:off x="2124653" y="1687602"/>
            <a:ext cx="4182000" cy="4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10795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/>
              <a:t>Here is some text.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CE5CD"/>
      </a:lt1>
      <a:dk2>
        <a:srgbClr val="5B3B00"/>
      </a:dk2>
      <a:lt2>
        <a:srgbClr val="B19E40"/>
      </a:lt2>
      <a:accent1>
        <a:srgbClr val="5A1800"/>
      </a:accent1>
      <a:accent2>
        <a:srgbClr val="ED1C24"/>
      </a:accent2>
      <a:accent3>
        <a:srgbClr val="F2C900"/>
      </a:accent3>
      <a:accent4>
        <a:srgbClr val="A8BA3A"/>
      </a:accent4>
      <a:accent5>
        <a:srgbClr val="D24F1D"/>
      </a:accent5>
      <a:accent6>
        <a:srgbClr val="9F221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