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da209410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da20941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2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793400" y="3324925"/>
            <a:ext cx="2352300" cy="2778900"/>
          </a:xfrm>
          <a:prstGeom prst="roundRect">
            <a:avLst>
              <a:gd fmla="val 5692" name="adj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rgbClr val="000000"/>
                  </a:solidFill>
                </a:rPr>
                <a:t>Animal Biodiversity</a:t>
              </a:r>
              <a:endParaRPr sz="900"/>
            </a:p>
          </p:txBody>
        </p:sp>
        <p:pic>
          <p:nvPicPr>
            <p:cNvPr id="57" name="Google Shape;57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</a:t>
            </a:r>
            <a:r>
              <a:rPr lang="en" sz="1100"/>
              <a:t>ombr</a:t>
            </a:r>
            <a:r>
              <a:rPr lang="en" sz="1100">
                <a:solidFill>
                  <a:srgbClr val="000000"/>
                </a:solidFill>
              </a:rPr>
              <a:t>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87675" y="319850"/>
            <a:ext cx="7152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¿</a:t>
            </a:r>
            <a:r>
              <a:rPr b="1" lang="en" sz="38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U</a:t>
            </a:r>
            <a:r>
              <a:rPr b="1" lang="en" sz="38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n tiburón puede</a:t>
            </a: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 vivir </a:t>
            </a:r>
            <a:endParaRPr b="1" sz="3800">
              <a:latin typeface="Londrina Shadow"/>
              <a:ea typeface="Londrina Shadow"/>
              <a:cs typeface="Londrina Shadow"/>
              <a:sym typeface="Londrina Shado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cerca de un v</a:t>
            </a:r>
            <a:r>
              <a:rPr b="1" lang="en" sz="3800">
                <a:latin typeface="Londrina Shadow"/>
                <a:ea typeface="Londrina Shadow"/>
                <a:cs typeface="Londrina Shadow"/>
                <a:sym typeface="Londrina Shadow"/>
              </a:rPr>
              <a:t>olcán</a:t>
            </a:r>
            <a:r>
              <a:rPr b="1" lang="en" sz="38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38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387675" y="2645975"/>
            <a:ext cx="6996938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Google Shape;61;p13"/>
          <p:cNvSpPr txBox="1"/>
          <p:nvPr/>
        </p:nvSpPr>
        <p:spPr>
          <a:xfrm>
            <a:off x="435600" y="2983175"/>
            <a:ext cx="4269000" cy="30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Explorando un volc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á</a:t>
            </a: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n     </a:t>
            </a:r>
            <a:r>
              <a:rPr lang="en" sz="1300"/>
              <a:t> 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En 2015, un equipo de científicos fue a ver un volcán llamado Kavachi. Kavachi está en el océano. ¡Está bajo el agua! Este volcán erupciona MUCHO. Eso hace que el agua cerca del volcán esté muy caliente.</a:t>
            </a:r>
            <a:endParaRPr sz="10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Los científicos querían ver a Kavachi. Entonces fueron en bote hasta el agua cerca del volcán. Colocaron una cámara en un hilo de pescar y la bajaron al agua. Bajaron la cámara hasta la cima del volcán.</a:t>
            </a:r>
            <a:r>
              <a:rPr lang="en" sz="1100"/>
              <a:t>  </a:t>
            </a:r>
            <a:endParaRPr sz="1100"/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</a:t>
            </a:r>
            <a:endParaRPr sz="1100"/>
          </a:p>
        </p:txBody>
      </p:sp>
      <p:sp>
        <p:nvSpPr>
          <p:cNvPr id="62" name="Google Shape;62;p13"/>
          <p:cNvSpPr txBox="1"/>
          <p:nvPr/>
        </p:nvSpPr>
        <p:spPr>
          <a:xfrm>
            <a:off x="5667125" y="1795875"/>
            <a:ext cx="2109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3" name="Google Shape;63;p13"/>
          <p:cNvSpPr txBox="1"/>
          <p:nvPr/>
        </p:nvSpPr>
        <p:spPr>
          <a:xfrm rot="-537671">
            <a:off x="5992699" y="1414264"/>
            <a:ext cx="2108942" cy="8591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4" name="Google Shape;64;p13"/>
          <p:cNvSpPr txBox="1"/>
          <p:nvPr/>
        </p:nvSpPr>
        <p:spPr>
          <a:xfrm rot="413732">
            <a:off x="6433694" y="1768685"/>
            <a:ext cx="2108955" cy="8591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2151099" y="1301874"/>
            <a:ext cx="1510851" cy="151085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665350" y="1731800"/>
            <a:ext cx="2109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67" name="Google Shape;67;p13"/>
          <p:cNvSpPr txBox="1"/>
          <p:nvPr/>
        </p:nvSpPr>
        <p:spPr>
          <a:xfrm rot="-537671">
            <a:off x="990924" y="1350189"/>
            <a:ext cx="2108942" cy="8591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grpSp>
        <p:nvGrpSpPr>
          <p:cNvPr id="68" name="Google Shape;68;p13"/>
          <p:cNvGrpSpPr/>
          <p:nvPr/>
        </p:nvGrpSpPr>
        <p:grpSpPr>
          <a:xfrm>
            <a:off x="5310600" y="4836625"/>
            <a:ext cx="1505775" cy="1273450"/>
            <a:chOff x="5817975" y="3985775"/>
            <a:chExt cx="1505775" cy="1273450"/>
          </a:xfrm>
        </p:grpSpPr>
        <p:pic>
          <p:nvPicPr>
            <p:cNvPr id="69" name="Google Shape;69;p13"/>
            <p:cNvPicPr preferRelativeResize="0"/>
            <p:nvPr/>
          </p:nvPicPr>
          <p:blipFill rotWithShape="1">
            <a:blip r:embed="rId5">
              <a:alphaModFix/>
            </a:blip>
            <a:srcRect b="5689" l="0" r="0" t="36723"/>
            <a:stretch/>
          </p:blipFill>
          <p:spPr>
            <a:xfrm>
              <a:off x="5817975" y="4520100"/>
              <a:ext cx="1505775" cy="739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241448" y="3985775"/>
              <a:ext cx="643551" cy="64354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1" name="Google Shape;71;p13"/>
          <p:cNvPicPr preferRelativeResize="0"/>
          <p:nvPr/>
        </p:nvPicPr>
        <p:blipFill rotWithShape="1">
          <a:blip r:embed="rId7">
            <a:alphaModFix/>
          </a:blip>
          <a:srcRect b="43807" l="0" r="0" t="0"/>
          <a:stretch/>
        </p:blipFill>
        <p:spPr>
          <a:xfrm>
            <a:off x="4787200" y="3608075"/>
            <a:ext cx="1651350" cy="5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/>
          <p:nvPr/>
        </p:nvSpPr>
        <p:spPr>
          <a:xfrm>
            <a:off x="372250" y="5513850"/>
            <a:ext cx="6861300" cy="3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Poppins"/>
                <a:ea typeface="Poppins"/>
                <a:cs typeface="Poppins"/>
                <a:sym typeface="Poppins"/>
              </a:rPr>
              <a:t>La vida cerca del volcán   </a:t>
            </a:r>
            <a:r>
              <a:rPr lang="en">
                <a:solidFill>
                  <a:schemeClr val="dk1"/>
                </a:solidFill>
              </a:rPr>
              <a:t>          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El agua cerca del volcán estaba caliente y turbia. El equipo no esperaba ver muchos seres vivos allí. Era un lugar difícil para vivir.</a:t>
            </a:r>
            <a:r>
              <a:rPr lang="en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                   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Pero el equipo vio el vídeo y quedaron sorprendidos. ¡Vieron TIBURONES al lado del volcán! ¿Cómo podían vivir allí esos tiburones?</a:t>
            </a:r>
            <a:r>
              <a:rPr lang="en" sz="1100">
                <a:solidFill>
                  <a:schemeClr val="dk1"/>
                </a:solidFill>
              </a:rPr>
              <a:t>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  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Resulta que algunos tiburones son muy buenos para vivir en lugares donde es difícil vivir. Los tiburones pueden vivir en cualquier lugar que tenga lo que necesitan. Y una cosa importante que necesitan los tiburones es COMIDA. El agua alrededor de Kavachi estaba llena de peces que a esos tiburones les gusta comer. Los tiburones pueden vivir allí porque tiene lo que necesitan.</a:t>
            </a:r>
            <a:endParaRPr sz="1000">
              <a:solidFill>
                <a:schemeClr val="dk1"/>
              </a:solidFill>
            </a:endParaRPr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7">
            <a:alphaModFix/>
          </a:blip>
          <a:srcRect b="48199" l="0" r="49431" t="0"/>
          <a:stretch/>
        </p:blipFill>
        <p:spPr>
          <a:xfrm>
            <a:off x="6310550" y="3587300"/>
            <a:ext cx="835074" cy="531324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6178750" y="4190775"/>
            <a:ext cx="12834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</a:rPr>
              <a:t>Bajo el agua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75" name="Google Shape;75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840375" y="1431099"/>
            <a:ext cx="1441374" cy="1057249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 rot="413732">
            <a:off x="1431919" y="1704610"/>
            <a:ext cx="2108955" cy="8591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0000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?</a:t>
            </a:r>
            <a:endParaRPr b="1" sz="4000">
              <a:solidFill>
                <a:srgbClr val="000000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