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</p:sldMasterIdLst>
  <p:notesMasterIdLst>
    <p:notesMasterId r:id="rId95"/>
  </p:notesMasterIdLst>
  <p:sldIdLst>
    <p:sldId id="256" r:id="rId15"/>
    <p:sldId id="1029" r:id="rId16"/>
    <p:sldId id="705" r:id="rId17"/>
    <p:sldId id="1145" r:id="rId18"/>
    <p:sldId id="848" r:id="rId19"/>
    <p:sldId id="1098" r:id="rId20"/>
    <p:sldId id="1041" r:id="rId21"/>
    <p:sldId id="1040" r:id="rId22"/>
    <p:sldId id="1146" r:id="rId23"/>
    <p:sldId id="1147" r:id="rId24"/>
    <p:sldId id="1092" r:id="rId25"/>
    <p:sldId id="1148" r:id="rId26"/>
    <p:sldId id="1149" r:id="rId27"/>
    <p:sldId id="1150" r:id="rId28"/>
    <p:sldId id="1151" r:id="rId29"/>
    <p:sldId id="1124" r:id="rId30"/>
    <p:sldId id="1152" r:id="rId31"/>
    <p:sldId id="1153" r:id="rId32"/>
    <p:sldId id="1154" r:id="rId33"/>
    <p:sldId id="1155" r:id="rId34"/>
    <p:sldId id="645" r:id="rId35"/>
    <p:sldId id="1115" r:id="rId36"/>
    <p:sldId id="1061" r:id="rId37"/>
    <p:sldId id="1060" r:id="rId38"/>
    <p:sldId id="1093" r:id="rId39"/>
    <p:sldId id="1062" r:id="rId40"/>
    <p:sldId id="1111" r:id="rId41"/>
    <p:sldId id="1046" r:id="rId42"/>
    <p:sldId id="1078" r:id="rId43"/>
    <p:sldId id="1067" r:id="rId44"/>
    <p:sldId id="1112" r:id="rId45"/>
    <p:sldId id="1068" r:id="rId46"/>
    <p:sldId id="1079" r:id="rId47"/>
    <p:sldId id="1070" r:id="rId48"/>
    <p:sldId id="1113" r:id="rId49"/>
    <p:sldId id="1071" r:id="rId50"/>
    <p:sldId id="1080" r:id="rId51"/>
    <p:sldId id="1073" r:id="rId52"/>
    <p:sldId id="779" r:id="rId53"/>
    <p:sldId id="1082" r:id="rId54"/>
    <p:sldId id="1096" r:id="rId55"/>
    <p:sldId id="1084" r:id="rId56"/>
    <p:sldId id="1099" r:id="rId57"/>
    <p:sldId id="1100" r:id="rId58"/>
    <p:sldId id="1101" r:id="rId59"/>
    <p:sldId id="1035" r:id="rId60"/>
    <p:sldId id="715" r:id="rId61"/>
    <p:sldId id="1044" r:id="rId62"/>
    <p:sldId id="1088" r:id="rId63"/>
    <p:sldId id="1102" r:id="rId64"/>
    <p:sldId id="1087" r:id="rId65"/>
    <p:sldId id="1133" r:id="rId66"/>
    <p:sldId id="1134" r:id="rId67"/>
    <p:sldId id="1139" r:id="rId68"/>
    <p:sldId id="1048" r:id="rId69"/>
    <p:sldId id="1140" r:id="rId70"/>
    <p:sldId id="1094" r:id="rId71"/>
    <p:sldId id="1103" r:id="rId72"/>
    <p:sldId id="716" r:id="rId73"/>
    <p:sldId id="1156" r:id="rId74"/>
    <p:sldId id="1032" r:id="rId75"/>
    <p:sldId id="664" r:id="rId76"/>
    <p:sldId id="1157" r:id="rId77"/>
    <p:sldId id="1090" r:id="rId78"/>
    <p:sldId id="1050" r:id="rId79"/>
    <p:sldId id="1036" r:id="rId80"/>
    <p:sldId id="1158" r:id="rId81"/>
    <p:sldId id="1051" r:id="rId82"/>
    <p:sldId id="1052" r:id="rId83"/>
    <p:sldId id="1091" r:id="rId84"/>
    <p:sldId id="1039" r:id="rId85"/>
    <p:sldId id="1161" r:id="rId86"/>
    <p:sldId id="1162" r:id="rId87"/>
    <p:sldId id="1143" r:id="rId88"/>
    <p:sldId id="1144" r:id="rId89"/>
    <p:sldId id="1159" r:id="rId90"/>
    <p:sldId id="1160" r:id="rId91"/>
    <p:sldId id="1056" r:id="rId92"/>
    <p:sldId id="1057" r:id="rId93"/>
    <p:sldId id="689" r:id="rId94"/>
  </p:sldIdLst>
  <p:sldSz cx="9144000" cy="6858000" type="screen4x3"/>
  <p:notesSz cx="6735763" cy="9866313"/>
  <p:embeddedFontLst>
    <p:embeddedFont>
      <p:font typeface="Dosis" pitchFamily="2" charset="0"/>
      <p:regular r:id="rId96"/>
      <p:bold r:id="rId97"/>
    </p:embeddedFont>
    <p:embeddedFont>
      <p:font typeface="Dosis ExtraBold" pitchFamily="2" charset="0"/>
      <p:bold r:id="rId98"/>
    </p:embeddedFont>
    <p:embeddedFont>
      <p:font typeface="Dosis Medium" pitchFamily="2" charset="0"/>
      <p:regular r:id="rId99"/>
      <p:bold r:id="rId100"/>
    </p:embeddedFont>
    <p:embeddedFont>
      <p:font typeface="Dosis SemiBold" pitchFamily="2" charset="0"/>
      <p:regular r:id="rId101"/>
      <p:bold r:id="rId102"/>
    </p:embeddedFont>
    <p:embeddedFont>
      <p:font typeface="Mistral" panose="03090702030407020403" pitchFamily="66" charset="0"/>
      <p:regular r:id="rId10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2AB6D7"/>
    <a:srgbClr val="565F88"/>
    <a:srgbClr val="E420A3"/>
    <a:srgbClr val="EAF8FE"/>
    <a:srgbClr val="A1A6BC"/>
    <a:srgbClr val="55B7DE"/>
    <a:srgbClr val="4B5377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02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6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font" Target="fonts/font8.fntdata"/><Relationship Id="rId108" Type="http://schemas.microsoft.com/office/2016/11/relationships/changesInfo" Target="changesInfos/changesInfo1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microsoft.com/office/2018/10/relationships/authors" Target="authors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font" Target="fonts/font2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font" Target="fonts/font5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font" Target="fonts/font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1C73B8CE-71F0-46B4-BF4E-BC13BE1C4771}"/>
    <pc:docChg chg="undo custSel addSld delSld modSld sldOrd">
      <pc:chgData name="LAMIAE BEZZAZ" userId="f9bc3cc0-8e1c-4944-afa8-b4b36bbf20e1" providerId="ADAL" clId="{1C73B8CE-71F0-46B4-BF4E-BC13BE1C4771}" dt="2025-12-13T21:13:52.928" v="1791" actId="20577"/>
      <pc:docMkLst>
        <pc:docMk/>
      </pc:docMkLst>
      <pc:sldChg chg="modSp">
        <pc:chgData name="LAMIAE BEZZAZ" userId="f9bc3cc0-8e1c-4944-afa8-b4b36bbf20e1" providerId="ADAL" clId="{1C73B8CE-71F0-46B4-BF4E-BC13BE1C4771}" dt="2025-12-10T21:16:41.316" v="241" actId="108"/>
        <pc:sldMkLst>
          <pc:docMk/>
          <pc:sldMk cId="3966462130" sldId="645"/>
        </pc:sldMkLst>
        <pc:spChg chg="mod">
          <ac:chgData name="LAMIAE BEZZAZ" userId="f9bc3cc0-8e1c-4944-afa8-b4b36bbf20e1" providerId="ADAL" clId="{1C73B8CE-71F0-46B4-BF4E-BC13BE1C4771}" dt="2025-12-10T21:15:24.865" v="163" actId="20577"/>
          <ac:spMkLst>
            <pc:docMk/>
            <pc:sldMk cId="3966462130" sldId="645"/>
            <ac:spMk id="3" creationId="{37022060-4912-583D-31B5-6EC9976759B1}"/>
          </ac:spMkLst>
        </pc:spChg>
        <pc:spChg chg="mod">
          <ac:chgData name="LAMIAE BEZZAZ" userId="f9bc3cc0-8e1c-4944-afa8-b4b36bbf20e1" providerId="ADAL" clId="{1C73B8CE-71F0-46B4-BF4E-BC13BE1C4771}" dt="2025-12-10T21:16:36.771" v="239" actId="108"/>
          <ac:spMkLst>
            <pc:docMk/>
            <pc:sldMk cId="3966462130" sldId="645"/>
            <ac:spMk id="4" creationId="{85900E00-A149-072F-AB7C-972001D6A0D1}"/>
          </ac:spMkLst>
        </pc:spChg>
        <pc:spChg chg="mod">
          <ac:chgData name="LAMIAE BEZZAZ" userId="f9bc3cc0-8e1c-4944-afa8-b4b36bbf20e1" providerId="ADAL" clId="{1C73B8CE-71F0-46B4-BF4E-BC13BE1C4771}" dt="2025-12-10T21:16:39.282" v="240" actId="108"/>
          <ac:spMkLst>
            <pc:docMk/>
            <pc:sldMk cId="3966462130" sldId="645"/>
            <ac:spMk id="8" creationId="{D7F12330-329C-F818-ED99-5A40C7AAEF82}"/>
          </ac:spMkLst>
        </pc:spChg>
        <pc:spChg chg="mod">
          <ac:chgData name="LAMIAE BEZZAZ" userId="f9bc3cc0-8e1c-4944-afa8-b4b36bbf20e1" providerId="ADAL" clId="{1C73B8CE-71F0-46B4-BF4E-BC13BE1C4771}" dt="2025-12-10T21:15:45.451" v="187" actId="20577"/>
          <ac:spMkLst>
            <pc:docMk/>
            <pc:sldMk cId="3966462130" sldId="645"/>
            <ac:spMk id="9" creationId="{1949D014-EFE9-AA18-C193-ADBD3924FA87}"/>
          </ac:spMkLst>
        </pc:spChg>
        <pc:spChg chg="mod">
          <ac:chgData name="LAMIAE BEZZAZ" userId="f9bc3cc0-8e1c-4944-afa8-b4b36bbf20e1" providerId="ADAL" clId="{1C73B8CE-71F0-46B4-BF4E-BC13BE1C4771}" dt="2025-12-10T21:16:41.316" v="241" actId="108"/>
          <ac:spMkLst>
            <pc:docMk/>
            <pc:sldMk cId="3966462130" sldId="645"/>
            <ac:spMk id="11" creationId="{DC52716D-BA7E-37E6-3884-3AF88B94B001}"/>
          </ac:spMkLst>
        </pc:spChg>
        <pc:spChg chg="mod">
          <ac:chgData name="LAMIAE BEZZAZ" userId="f9bc3cc0-8e1c-4944-afa8-b4b36bbf20e1" providerId="ADAL" clId="{1C73B8CE-71F0-46B4-BF4E-BC13BE1C4771}" dt="2025-12-10T21:16:32.497" v="238" actId="108"/>
          <ac:spMkLst>
            <pc:docMk/>
            <pc:sldMk cId="3966462130" sldId="645"/>
            <ac:spMk id="12" creationId="{63BD856A-C500-E827-90D2-C408F445997F}"/>
          </ac:spMkLst>
        </pc:spChg>
      </pc:sldChg>
      <pc:sldChg chg="addSp delSp modSp">
        <pc:chgData name="LAMIAE BEZZAZ" userId="f9bc3cc0-8e1c-4944-afa8-b4b36bbf20e1" providerId="ADAL" clId="{1C73B8CE-71F0-46B4-BF4E-BC13BE1C4771}" dt="2025-12-13T20:50:08.594" v="949"/>
        <pc:sldMkLst>
          <pc:docMk/>
          <pc:sldMk cId="2351984578" sldId="716"/>
        </pc:sldMkLst>
        <pc:spChg chg="mod">
          <ac:chgData name="LAMIAE BEZZAZ" userId="f9bc3cc0-8e1c-4944-afa8-b4b36bbf20e1" providerId="ADAL" clId="{1C73B8CE-71F0-46B4-BF4E-BC13BE1C4771}" dt="2025-12-13T20:50:08.594" v="949"/>
          <ac:spMkLst>
            <pc:docMk/>
            <pc:sldMk cId="2351984578" sldId="716"/>
            <ac:spMk id="9" creationId="{FC8A6D36-C3AA-5240-7E56-A2A4CF07207D}"/>
          </ac:spMkLst>
        </pc:spChg>
        <pc:picChg chg="del">
          <ac:chgData name="LAMIAE BEZZAZ" userId="f9bc3cc0-8e1c-4944-afa8-b4b36bbf20e1" providerId="ADAL" clId="{1C73B8CE-71F0-46B4-BF4E-BC13BE1C4771}" dt="2025-12-13T20:41:51.664" v="896" actId="478"/>
          <ac:picMkLst>
            <pc:docMk/>
            <pc:sldMk cId="2351984578" sldId="716"/>
            <ac:picMk id="2" creationId="{050CC5F8-A448-4723-BB1B-76D3BA5D3BDB}"/>
          </ac:picMkLst>
        </pc:picChg>
        <pc:picChg chg="add mod modCrop">
          <ac:chgData name="LAMIAE BEZZAZ" userId="f9bc3cc0-8e1c-4944-afa8-b4b36bbf20e1" providerId="ADAL" clId="{1C73B8CE-71F0-46B4-BF4E-BC13BE1C4771}" dt="2025-12-13T20:49:09.234" v="948" actId="1076"/>
          <ac:picMkLst>
            <pc:docMk/>
            <pc:sldMk cId="2351984578" sldId="716"/>
            <ac:picMk id="4" creationId="{31E0801D-6E18-40E8-9B32-F0F71473DD56}"/>
          </ac:picMkLst>
        </pc:picChg>
      </pc:sldChg>
      <pc:sldChg chg="addSp delSp modSp delAnim modAnim">
        <pc:chgData name="LAMIAE BEZZAZ" userId="f9bc3cc0-8e1c-4944-afa8-b4b36bbf20e1" providerId="ADAL" clId="{1C73B8CE-71F0-46B4-BF4E-BC13BE1C4771}" dt="2025-12-13T20:51:18.918" v="961"/>
        <pc:sldMkLst>
          <pc:docMk/>
          <pc:sldMk cId="3626939077" sldId="1032"/>
        </pc:sldMkLst>
        <pc:picChg chg="del">
          <ac:chgData name="LAMIAE BEZZAZ" userId="f9bc3cc0-8e1c-4944-afa8-b4b36bbf20e1" providerId="ADAL" clId="{1C73B8CE-71F0-46B4-BF4E-BC13BE1C4771}" dt="2025-12-13T20:50:31.193" v="952" actId="478"/>
          <ac:picMkLst>
            <pc:docMk/>
            <pc:sldMk cId="3626939077" sldId="1032"/>
            <ac:picMk id="3" creationId="{58713467-1C41-AEA7-094A-038567CC73C8}"/>
          </ac:picMkLst>
        </pc:picChg>
        <pc:picChg chg="add mod">
          <ac:chgData name="LAMIAE BEZZAZ" userId="f9bc3cc0-8e1c-4944-afa8-b4b36bbf20e1" providerId="ADAL" clId="{1C73B8CE-71F0-46B4-BF4E-BC13BE1C4771}" dt="2025-12-13T20:51:04.967" v="960" actId="14100"/>
          <ac:picMkLst>
            <pc:docMk/>
            <pc:sldMk cId="3626939077" sldId="1032"/>
            <ac:picMk id="6" creationId="{70EFE8CC-FD16-46D3-B84A-0FFA64CCFC06}"/>
          </ac:picMkLst>
        </pc:picChg>
      </pc:sldChg>
      <pc:sldChg chg="addSp delSp modSp">
        <pc:chgData name="LAMIAE BEZZAZ" userId="f9bc3cc0-8e1c-4944-afa8-b4b36bbf20e1" providerId="ADAL" clId="{1C73B8CE-71F0-46B4-BF4E-BC13BE1C4771}" dt="2025-12-13T21:13:10.973" v="1788" actId="20577"/>
        <pc:sldMkLst>
          <pc:docMk/>
          <pc:sldMk cId="2239987032" sldId="1036"/>
        </pc:sldMkLst>
        <pc:spChg chg="mod">
          <ac:chgData name="LAMIAE BEZZAZ" userId="f9bc3cc0-8e1c-4944-afa8-b4b36bbf20e1" providerId="ADAL" clId="{1C73B8CE-71F0-46B4-BF4E-BC13BE1C4771}" dt="2025-12-13T21:13:10.973" v="1788" actId="20577"/>
          <ac:spMkLst>
            <pc:docMk/>
            <pc:sldMk cId="2239987032" sldId="1036"/>
            <ac:spMk id="7" creationId="{FAA3B166-1B0B-538F-A6D6-F5E955A58BE7}"/>
          </ac:spMkLst>
        </pc:spChg>
        <pc:picChg chg="add mod">
          <ac:chgData name="LAMIAE BEZZAZ" userId="f9bc3cc0-8e1c-4944-afa8-b4b36bbf20e1" providerId="ADAL" clId="{1C73B8CE-71F0-46B4-BF4E-BC13BE1C4771}" dt="2025-12-13T20:55:12.711" v="1156" actId="1076"/>
          <ac:picMkLst>
            <pc:docMk/>
            <pc:sldMk cId="2239987032" sldId="1036"/>
            <ac:picMk id="2" creationId="{B90560E7-EDEC-4A53-92B9-6948E0EABA0D}"/>
          </ac:picMkLst>
        </pc:picChg>
        <pc:picChg chg="del">
          <ac:chgData name="LAMIAE BEZZAZ" userId="f9bc3cc0-8e1c-4944-afa8-b4b36bbf20e1" providerId="ADAL" clId="{1C73B8CE-71F0-46B4-BF4E-BC13BE1C4771}" dt="2025-12-13T20:54:09.653" v="1066" actId="478"/>
          <ac:picMkLst>
            <pc:docMk/>
            <pc:sldMk cId="2239987032" sldId="1036"/>
            <ac:picMk id="5" creationId="{EDFDE0E3-A9B3-6867-2C4E-1BC768F29EAC}"/>
          </ac:picMkLst>
        </pc:picChg>
      </pc:sldChg>
      <pc:sldChg chg="del">
        <pc:chgData name="LAMIAE BEZZAZ" userId="f9bc3cc0-8e1c-4944-afa8-b4b36bbf20e1" providerId="ADAL" clId="{1C73B8CE-71F0-46B4-BF4E-BC13BE1C4771}" dt="2025-12-13T20:57:11.921" v="1227" actId="47"/>
        <pc:sldMkLst>
          <pc:docMk/>
          <pc:sldMk cId="2581047650" sldId="1037"/>
        </pc:sldMkLst>
      </pc:sldChg>
      <pc:sldChg chg="addSp delSp modSp">
        <pc:chgData name="LAMIAE BEZZAZ" userId="f9bc3cc0-8e1c-4944-afa8-b4b36bbf20e1" providerId="ADAL" clId="{1C73B8CE-71F0-46B4-BF4E-BC13BE1C4771}" dt="2025-12-13T21:01:44.686" v="1339" actId="20577"/>
        <pc:sldMkLst>
          <pc:docMk/>
          <pc:sldMk cId="1285101221" sldId="1039"/>
        </pc:sldMkLst>
        <pc:spChg chg="mod">
          <ac:chgData name="LAMIAE BEZZAZ" userId="f9bc3cc0-8e1c-4944-afa8-b4b36bbf20e1" providerId="ADAL" clId="{1C73B8CE-71F0-46B4-BF4E-BC13BE1C4771}" dt="2025-12-13T21:01:44.686" v="1339" actId="20577"/>
          <ac:spMkLst>
            <pc:docMk/>
            <pc:sldMk cId="1285101221" sldId="1039"/>
            <ac:spMk id="4" creationId="{36A9DEE3-9979-6109-FB91-45E5FCBE1876}"/>
          </ac:spMkLst>
        </pc:spChg>
        <pc:spChg chg="mod">
          <ac:chgData name="LAMIAE BEZZAZ" userId="f9bc3cc0-8e1c-4944-afa8-b4b36bbf20e1" providerId="ADAL" clId="{1C73B8CE-71F0-46B4-BF4E-BC13BE1C4771}" dt="2025-12-13T21:01:29.982" v="1327" actId="20577"/>
          <ac:spMkLst>
            <pc:docMk/>
            <pc:sldMk cId="1285101221" sldId="1039"/>
            <ac:spMk id="7" creationId="{BC688EB2-CB5F-25F2-1BD7-7F7853AE0785}"/>
          </ac:spMkLst>
        </pc:spChg>
        <pc:picChg chg="del">
          <ac:chgData name="LAMIAE BEZZAZ" userId="f9bc3cc0-8e1c-4944-afa8-b4b36bbf20e1" providerId="ADAL" clId="{1C73B8CE-71F0-46B4-BF4E-BC13BE1C4771}" dt="2025-12-13T21:00:56.290" v="1313" actId="478"/>
          <ac:picMkLst>
            <pc:docMk/>
            <pc:sldMk cId="1285101221" sldId="1039"/>
            <ac:picMk id="5" creationId="{14BCD370-C701-E8A3-9338-2C0C706AA202}"/>
          </ac:picMkLst>
        </pc:picChg>
        <pc:picChg chg="add mod">
          <ac:chgData name="LAMIAE BEZZAZ" userId="f9bc3cc0-8e1c-4944-afa8-b4b36bbf20e1" providerId="ADAL" clId="{1C73B8CE-71F0-46B4-BF4E-BC13BE1C4771}" dt="2025-12-13T21:00:58.882" v="1315" actId="1076"/>
          <ac:picMkLst>
            <pc:docMk/>
            <pc:sldMk cId="1285101221" sldId="1039"/>
            <ac:picMk id="8" creationId="{96D2AF37-3067-4546-8CE4-1F20ED52C3E2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25:09.397" v="353" actId="1076"/>
        <pc:sldMkLst>
          <pc:docMk/>
          <pc:sldMk cId="2816615760" sldId="1046"/>
        </pc:sldMkLst>
        <pc:picChg chg="del">
          <ac:chgData name="LAMIAE BEZZAZ" userId="f9bc3cc0-8e1c-4944-afa8-b4b36bbf20e1" providerId="ADAL" clId="{1C73B8CE-71F0-46B4-BF4E-BC13BE1C4771}" dt="2025-12-10T21:24:37.139" v="335" actId="478"/>
          <ac:picMkLst>
            <pc:docMk/>
            <pc:sldMk cId="2816615760" sldId="1046"/>
            <ac:picMk id="5" creationId="{7360385D-932D-4D63-90D0-3D43F15DA871}"/>
          </ac:picMkLst>
        </pc:picChg>
        <pc:picChg chg="add mod">
          <ac:chgData name="LAMIAE BEZZAZ" userId="f9bc3cc0-8e1c-4944-afa8-b4b36bbf20e1" providerId="ADAL" clId="{1C73B8CE-71F0-46B4-BF4E-BC13BE1C4771}" dt="2025-12-10T21:25:09.397" v="353" actId="1076"/>
          <ac:picMkLst>
            <pc:docMk/>
            <pc:sldMk cId="2816615760" sldId="1046"/>
            <ac:picMk id="6" creationId="{F778E049-D8E3-465E-8AB3-2163DFE0FDFC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43:51.594" v="737" actId="1076"/>
        <pc:sldMkLst>
          <pc:docMk/>
          <pc:sldMk cId="3507559677" sldId="1048"/>
        </pc:sldMkLst>
        <pc:spChg chg="mod">
          <ac:chgData name="LAMIAE BEZZAZ" userId="f9bc3cc0-8e1c-4944-afa8-b4b36bbf20e1" providerId="ADAL" clId="{1C73B8CE-71F0-46B4-BF4E-BC13BE1C4771}" dt="2025-12-10T21:41:50.755" v="721"/>
          <ac:spMkLst>
            <pc:docMk/>
            <pc:sldMk cId="3507559677" sldId="1048"/>
            <ac:spMk id="2" creationId="{1220B570-9667-9844-E919-EA78BE9446A8}"/>
          </ac:spMkLst>
        </pc:spChg>
        <pc:spChg chg="mod">
          <ac:chgData name="LAMIAE BEZZAZ" userId="f9bc3cc0-8e1c-4944-afa8-b4b36bbf20e1" providerId="ADAL" clId="{1C73B8CE-71F0-46B4-BF4E-BC13BE1C4771}" dt="2025-12-10T21:41:35.132" v="720" actId="20577"/>
          <ac:spMkLst>
            <pc:docMk/>
            <pc:sldMk cId="3507559677" sldId="1048"/>
            <ac:spMk id="3" creationId="{4C521C6C-DC41-BBC2-2C4A-B51D251B5947}"/>
          </ac:spMkLst>
        </pc:spChg>
        <pc:picChg chg="del">
          <ac:chgData name="LAMIAE BEZZAZ" userId="f9bc3cc0-8e1c-4944-afa8-b4b36bbf20e1" providerId="ADAL" clId="{1C73B8CE-71F0-46B4-BF4E-BC13BE1C4771}" dt="2025-12-10T21:43:34.652" v="722" actId="478"/>
          <ac:picMkLst>
            <pc:docMk/>
            <pc:sldMk cId="3507559677" sldId="1048"/>
            <ac:picMk id="6" creationId="{2DEDEFA7-AB8D-4BE2-A899-A4EF43730257}"/>
          </ac:picMkLst>
        </pc:picChg>
        <pc:picChg chg="add mod">
          <ac:chgData name="LAMIAE BEZZAZ" userId="f9bc3cc0-8e1c-4944-afa8-b4b36bbf20e1" providerId="ADAL" clId="{1C73B8CE-71F0-46B4-BF4E-BC13BE1C4771}" dt="2025-12-10T21:43:51.594" v="737" actId="1076"/>
          <ac:picMkLst>
            <pc:docMk/>
            <pc:sldMk cId="3507559677" sldId="1048"/>
            <ac:picMk id="7" creationId="{E3EAF5F7-C2A8-4C2F-9684-ABF68A2C1511}"/>
          </ac:picMkLst>
        </pc:picChg>
      </pc:sldChg>
      <pc:sldChg chg="addSp delSp modSp">
        <pc:chgData name="LAMIAE BEZZAZ" userId="f9bc3cc0-8e1c-4944-afa8-b4b36bbf20e1" providerId="ADAL" clId="{1C73B8CE-71F0-46B4-BF4E-BC13BE1C4771}" dt="2025-12-13T20:54:04.102" v="1065" actId="1076"/>
        <pc:sldMkLst>
          <pc:docMk/>
          <pc:sldMk cId="2719844062" sldId="1050"/>
        </pc:sldMkLst>
        <pc:spChg chg="mod">
          <ac:chgData name="LAMIAE BEZZAZ" userId="f9bc3cc0-8e1c-4944-afa8-b4b36bbf20e1" providerId="ADAL" clId="{1C73B8CE-71F0-46B4-BF4E-BC13BE1C4771}" dt="2025-12-13T20:53:54.923" v="1062"/>
          <ac:spMkLst>
            <pc:docMk/>
            <pc:sldMk cId="2719844062" sldId="1050"/>
            <ac:spMk id="3" creationId="{9FE74E97-3DE0-5A30-6412-5B6358BE7627}"/>
          </ac:spMkLst>
        </pc:spChg>
        <pc:spChg chg="mod">
          <ac:chgData name="LAMIAE BEZZAZ" userId="f9bc3cc0-8e1c-4944-afa8-b4b36bbf20e1" providerId="ADAL" clId="{1C73B8CE-71F0-46B4-BF4E-BC13BE1C4771}" dt="2025-12-13T20:53:51.129" v="1061"/>
          <ac:spMkLst>
            <pc:docMk/>
            <pc:sldMk cId="2719844062" sldId="1050"/>
            <ac:spMk id="7" creationId="{F7A80D38-8E5A-0993-296A-EC9025FD0013}"/>
          </ac:spMkLst>
        </pc:spChg>
        <pc:picChg chg="del">
          <ac:chgData name="LAMIAE BEZZAZ" userId="f9bc3cc0-8e1c-4944-afa8-b4b36bbf20e1" providerId="ADAL" clId="{1C73B8CE-71F0-46B4-BF4E-BC13BE1C4771}" dt="2025-12-13T20:53:56.104" v="1063" actId="478"/>
          <ac:picMkLst>
            <pc:docMk/>
            <pc:sldMk cId="2719844062" sldId="1050"/>
            <ac:picMk id="9" creationId="{591DA020-830D-0B01-7124-7916299440D1}"/>
          </ac:picMkLst>
        </pc:picChg>
        <pc:picChg chg="add mod">
          <ac:chgData name="LAMIAE BEZZAZ" userId="f9bc3cc0-8e1c-4944-afa8-b4b36bbf20e1" providerId="ADAL" clId="{1C73B8CE-71F0-46B4-BF4E-BC13BE1C4771}" dt="2025-12-13T20:54:04.102" v="1065" actId="1076"/>
          <ac:picMkLst>
            <pc:docMk/>
            <pc:sldMk cId="2719844062" sldId="1050"/>
            <ac:picMk id="11" creationId="{141FC7C5-4D7F-4458-AC95-D50B904A879F}"/>
          </ac:picMkLst>
        </pc:picChg>
      </pc:sldChg>
      <pc:sldChg chg="addSp delSp modSp">
        <pc:chgData name="LAMIAE BEZZAZ" userId="f9bc3cc0-8e1c-4944-afa8-b4b36bbf20e1" providerId="ADAL" clId="{1C73B8CE-71F0-46B4-BF4E-BC13BE1C4771}" dt="2025-12-13T21:13:52.928" v="1791" actId="20577"/>
        <pc:sldMkLst>
          <pc:docMk/>
          <pc:sldMk cId="1947886470" sldId="1051"/>
        </pc:sldMkLst>
        <pc:spChg chg="del">
          <ac:chgData name="LAMIAE BEZZAZ" userId="f9bc3cc0-8e1c-4944-afa8-b4b36bbf20e1" providerId="ADAL" clId="{1C73B8CE-71F0-46B4-BF4E-BC13BE1C4771}" dt="2025-12-13T20:56:24.422" v="1166" actId="478"/>
          <ac:spMkLst>
            <pc:docMk/>
            <pc:sldMk cId="1947886470" sldId="1051"/>
            <ac:spMk id="6" creationId="{F316A598-D49F-C083-1708-C89756179E64}"/>
          </ac:spMkLst>
        </pc:spChg>
        <pc:spChg chg="mod">
          <ac:chgData name="LAMIAE BEZZAZ" userId="f9bc3cc0-8e1c-4944-afa8-b4b36bbf20e1" providerId="ADAL" clId="{1C73B8CE-71F0-46B4-BF4E-BC13BE1C4771}" dt="2025-12-13T21:13:52.928" v="1791" actId="20577"/>
          <ac:spMkLst>
            <pc:docMk/>
            <pc:sldMk cId="1947886470" sldId="1051"/>
            <ac:spMk id="7" creationId="{3BAC0D4B-531A-8035-93B5-86A724507A8F}"/>
          </ac:spMkLst>
        </pc:spChg>
        <pc:picChg chg="add mod modCrop">
          <ac:chgData name="LAMIAE BEZZAZ" userId="f9bc3cc0-8e1c-4944-afa8-b4b36bbf20e1" providerId="ADAL" clId="{1C73B8CE-71F0-46B4-BF4E-BC13BE1C4771}" dt="2025-12-13T20:57:07.203" v="1226" actId="1076"/>
          <ac:picMkLst>
            <pc:docMk/>
            <pc:sldMk cId="1947886470" sldId="1051"/>
            <ac:picMk id="3" creationId="{AD644750-F4CE-49D4-9B60-3E0201D26652}"/>
          </ac:picMkLst>
        </pc:picChg>
        <pc:picChg chg="del">
          <ac:chgData name="LAMIAE BEZZAZ" userId="f9bc3cc0-8e1c-4944-afa8-b4b36bbf20e1" providerId="ADAL" clId="{1C73B8CE-71F0-46B4-BF4E-BC13BE1C4771}" dt="2025-12-13T20:55:56.567" v="1164" actId="478"/>
          <ac:picMkLst>
            <pc:docMk/>
            <pc:sldMk cId="1947886470" sldId="1051"/>
            <ac:picMk id="4" creationId="{666D3461-1325-F8DC-0012-D5861751329D}"/>
          </ac:picMkLst>
        </pc:picChg>
      </pc:sldChg>
      <pc:sldChg chg="addSp delSp modSp">
        <pc:chgData name="LAMIAE BEZZAZ" userId="f9bc3cc0-8e1c-4944-afa8-b4b36bbf20e1" providerId="ADAL" clId="{1C73B8CE-71F0-46B4-BF4E-BC13BE1C4771}" dt="2025-12-13T20:58:50.907" v="1263" actId="20577"/>
        <pc:sldMkLst>
          <pc:docMk/>
          <pc:sldMk cId="1283958556" sldId="1052"/>
        </pc:sldMkLst>
        <pc:spChg chg="mod">
          <ac:chgData name="LAMIAE BEZZAZ" userId="f9bc3cc0-8e1c-4944-afa8-b4b36bbf20e1" providerId="ADAL" clId="{1C73B8CE-71F0-46B4-BF4E-BC13BE1C4771}" dt="2025-12-13T20:57:58.014" v="1261" actId="20577"/>
          <ac:spMkLst>
            <pc:docMk/>
            <pc:sldMk cId="1283958556" sldId="1052"/>
            <ac:spMk id="2" creationId="{48926109-DFDA-F890-AFED-31719DF3EC19}"/>
          </ac:spMkLst>
        </pc:spChg>
        <pc:spChg chg="mod">
          <ac:chgData name="LAMIAE BEZZAZ" userId="f9bc3cc0-8e1c-4944-afa8-b4b36bbf20e1" providerId="ADAL" clId="{1C73B8CE-71F0-46B4-BF4E-BC13BE1C4771}" dt="2025-12-13T20:58:50.907" v="1263" actId="20577"/>
          <ac:spMkLst>
            <pc:docMk/>
            <pc:sldMk cId="1283958556" sldId="1052"/>
            <ac:spMk id="7" creationId="{7D7A6C91-85DB-C8BC-C042-3C5CB20AC5B0}"/>
          </ac:spMkLst>
        </pc:spChg>
        <pc:picChg chg="del">
          <ac:chgData name="LAMIAE BEZZAZ" userId="f9bc3cc0-8e1c-4944-afa8-b4b36bbf20e1" providerId="ADAL" clId="{1C73B8CE-71F0-46B4-BF4E-BC13BE1C4771}" dt="2025-12-13T20:57:14.707" v="1228" actId="478"/>
          <ac:picMkLst>
            <pc:docMk/>
            <pc:sldMk cId="1283958556" sldId="1052"/>
            <ac:picMk id="8" creationId="{6E362E3B-1081-3C46-C292-0DBEEA7866AE}"/>
          </ac:picMkLst>
        </pc:picChg>
        <pc:picChg chg="add mod">
          <ac:chgData name="LAMIAE BEZZAZ" userId="f9bc3cc0-8e1c-4944-afa8-b4b36bbf20e1" providerId="ADAL" clId="{1C73B8CE-71F0-46B4-BF4E-BC13BE1C4771}" dt="2025-12-13T20:57:17.751" v="1230" actId="1076"/>
          <ac:picMkLst>
            <pc:docMk/>
            <pc:sldMk cId="1283958556" sldId="1052"/>
            <ac:picMk id="9" creationId="{9FEC5BE7-A38C-4663-B2A5-C8632EF7EC83}"/>
          </ac:picMkLst>
        </pc:picChg>
      </pc:sldChg>
      <pc:sldChg chg="addSp delSp modSp">
        <pc:chgData name="LAMIAE BEZZAZ" userId="f9bc3cc0-8e1c-4944-afa8-b4b36bbf20e1" providerId="ADAL" clId="{1C73B8CE-71F0-46B4-BF4E-BC13BE1C4771}" dt="2025-12-13T21:11:39.679" v="1735" actId="20577"/>
        <pc:sldMkLst>
          <pc:docMk/>
          <pc:sldMk cId="165185905" sldId="1056"/>
        </pc:sldMkLst>
        <pc:spChg chg="mod">
          <ac:chgData name="LAMIAE BEZZAZ" userId="f9bc3cc0-8e1c-4944-afa8-b4b36bbf20e1" providerId="ADAL" clId="{1C73B8CE-71F0-46B4-BF4E-BC13BE1C4771}" dt="2025-12-13T21:11:39.679" v="1735" actId="20577"/>
          <ac:spMkLst>
            <pc:docMk/>
            <pc:sldMk cId="165185905" sldId="1056"/>
            <ac:spMk id="9" creationId="{82D1671D-9CD1-1589-2B54-03E06E9EAED1}"/>
          </ac:spMkLst>
        </pc:spChg>
        <pc:picChg chg="add mod">
          <ac:chgData name="LAMIAE BEZZAZ" userId="f9bc3cc0-8e1c-4944-afa8-b4b36bbf20e1" providerId="ADAL" clId="{1C73B8CE-71F0-46B4-BF4E-BC13BE1C4771}" dt="2025-12-13T21:11:14.803" v="1722" actId="1440"/>
          <ac:picMkLst>
            <pc:docMk/>
            <pc:sldMk cId="165185905" sldId="1056"/>
            <ac:picMk id="2" creationId="{C66E74A3-2E40-406B-AD38-D9E1E51C262B}"/>
          </ac:picMkLst>
        </pc:picChg>
        <pc:picChg chg="del">
          <ac:chgData name="LAMIAE BEZZAZ" userId="f9bc3cc0-8e1c-4944-afa8-b4b36bbf20e1" providerId="ADAL" clId="{1C73B8CE-71F0-46B4-BF4E-BC13BE1C4771}" dt="2025-12-13T21:09:47.284" v="1681" actId="478"/>
          <ac:picMkLst>
            <pc:docMk/>
            <pc:sldMk cId="165185905" sldId="1056"/>
            <ac:picMk id="7" creationId="{B93D1A79-1107-8672-7082-AC70620E1CB3}"/>
          </ac:picMkLst>
        </pc:picChg>
      </pc:sldChg>
      <pc:sldChg chg="modSp">
        <pc:chgData name="LAMIAE BEZZAZ" userId="f9bc3cc0-8e1c-4944-afa8-b4b36bbf20e1" providerId="ADAL" clId="{1C73B8CE-71F0-46B4-BF4E-BC13BE1C4771}" dt="2025-12-13T21:12:01.211" v="1755" actId="20577"/>
        <pc:sldMkLst>
          <pc:docMk/>
          <pc:sldMk cId="1108896941" sldId="1057"/>
        </pc:sldMkLst>
        <pc:spChg chg="mod">
          <ac:chgData name="LAMIAE BEZZAZ" userId="f9bc3cc0-8e1c-4944-afa8-b4b36bbf20e1" providerId="ADAL" clId="{1C73B8CE-71F0-46B4-BF4E-BC13BE1C4771}" dt="2025-12-13T21:12:01.211" v="1755" actId="20577"/>
          <ac:spMkLst>
            <pc:docMk/>
            <pc:sldMk cId="1108896941" sldId="1057"/>
            <ac:spMk id="7" creationId="{91C7BE2F-FA70-F13C-C22C-CE2804FDF5FA}"/>
          </ac:spMkLst>
        </pc:spChg>
      </pc:sldChg>
      <pc:sldChg chg="modSp">
        <pc:chgData name="LAMIAE BEZZAZ" userId="f9bc3cc0-8e1c-4944-afa8-b4b36bbf20e1" providerId="ADAL" clId="{1C73B8CE-71F0-46B4-BF4E-BC13BE1C4771}" dt="2025-12-10T21:21:48.625" v="310" actId="12788"/>
        <pc:sldMkLst>
          <pc:docMk/>
          <pc:sldMk cId="1647495883" sldId="1060"/>
        </pc:sldMkLst>
        <pc:spChg chg="mod">
          <ac:chgData name="LAMIAE BEZZAZ" userId="f9bc3cc0-8e1c-4944-afa8-b4b36bbf20e1" providerId="ADAL" clId="{1C73B8CE-71F0-46B4-BF4E-BC13BE1C4771}" dt="2025-12-10T21:21:48.625" v="310" actId="12788"/>
          <ac:spMkLst>
            <pc:docMk/>
            <pc:sldMk cId="1647495883" sldId="1060"/>
            <ac:spMk id="4" creationId="{E306C01E-50F9-D8CD-2B30-CB6B176A741E}"/>
          </ac:spMkLst>
        </pc:spChg>
      </pc:sldChg>
      <pc:sldChg chg="modSp">
        <pc:chgData name="LAMIAE BEZZAZ" userId="f9bc3cc0-8e1c-4944-afa8-b4b36bbf20e1" providerId="ADAL" clId="{1C73B8CE-71F0-46B4-BF4E-BC13BE1C4771}" dt="2025-12-10T21:21:56.073" v="311" actId="12788"/>
        <pc:sldMkLst>
          <pc:docMk/>
          <pc:sldMk cId="1726223417" sldId="1061"/>
        </pc:sldMkLst>
        <pc:spChg chg="mod">
          <ac:chgData name="LAMIAE BEZZAZ" userId="f9bc3cc0-8e1c-4944-afa8-b4b36bbf20e1" providerId="ADAL" clId="{1C73B8CE-71F0-46B4-BF4E-BC13BE1C4771}" dt="2025-12-10T21:21:56.073" v="311" actId="12788"/>
          <ac:spMkLst>
            <pc:docMk/>
            <pc:sldMk cId="1726223417" sldId="1061"/>
            <ac:spMk id="4" creationId="{E40150C0-A665-C7EE-F98F-211690BCED48}"/>
          </ac:spMkLst>
        </pc:spChg>
      </pc:sldChg>
      <pc:sldChg chg="addSp delSp modSp">
        <pc:chgData name="LAMIAE BEZZAZ" userId="f9bc3cc0-8e1c-4944-afa8-b4b36bbf20e1" providerId="ADAL" clId="{1C73B8CE-71F0-46B4-BF4E-BC13BE1C4771}" dt="2025-12-10T21:29:02.760" v="401" actId="164"/>
        <pc:sldMkLst>
          <pc:docMk/>
          <pc:sldMk cId="1664903006" sldId="1067"/>
        </pc:sldMkLst>
        <pc:spChg chg="add mod">
          <ac:chgData name="LAMIAE BEZZAZ" userId="f9bc3cc0-8e1c-4944-afa8-b4b36bbf20e1" providerId="ADAL" clId="{1C73B8CE-71F0-46B4-BF4E-BC13BE1C4771}" dt="2025-12-10T21:29:02.760" v="401" actId="164"/>
          <ac:spMkLst>
            <pc:docMk/>
            <pc:sldMk cId="1664903006" sldId="1067"/>
            <ac:spMk id="2" creationId="{0EA015BF-8F24-4ECF-8C35-E5E7DD709162}"/>
          </ac:spMkLst>
        </pc:spChg>
        <pc:grpChg chg="add mod">
          <ac:chgData name="LAMIAE BEZZAZ" userId="f9bc3cc0-8e1c-4944-afa8-b4b36bbf20e1" providerId="ADAL" clId="{1C73B8CE-71F0-46B4-BF4E-BC13BE1C4771}" dt="2025-12-10T21:29:02.760" v="401" actId="164"/>
          <ac:grpSpMkLst>
            <pc:docMk/>
            <pc:sldMk cId="1664903006" sldId="1067"/>
            <ac:grpSpMk id="3" creationId="{F8128FAE-EC96-4792-A62A-DFD60659CEFC}"/>
          </ac:grpSpMkLst>
        </pc:grpChg>
        <pc:picChg chg="del">
          <ac:chgData name="LAMIAE BEZZAZ" userId="f9bc3cc0-8e1c-4944-afa8-b4b36bbf20e1" providerId="ADAL" clId="{1C73B8CE-71F0-46B4-BF4E-BC13BE1C4771}" dt="2025-12-10T21:26:01.997" v="354" actId="478"/>
          <ac:picMkLst>
            <pc:docMk/>
            <pc:sldMk cId="1664903006" sldId="1067"/>
            <ac:picMk id="7" creationId="{8F18A12B-F0D7-425A-5CB8-2171829AA20D}"/>
          </ac:picMkLst>
        </pc:picChg>
        <pc:picChg chg="add mod">
          <ac:chgData name="LAMIAE BEZZAZ" userId="f9bc3cc0-8e1c-4944-afa8-b4b36bbf20e1" providerId="ADAL" clId="{1C73B8CE-71F0-46B4-BF4E-BC13BE1C4771}" dt="2025-12-10T21:29:02.760" v="401" actId="164"/>
          <ac:picMkLst>
            <pc:docMk/>
            <pc:sldMk cId="1664903006" sldId="1067"/>
            <ac:picMk id="1026" creationId="{F088B131-91E0-4E50-89B0-897B954B3DB0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29:40.003" v="407" actId="1076"/>
        <pc:sldMkLst>
          <pc:docMk/>
          <pc:sldMk cId="520212510" sldId="1068"/>
        </pc:sldMkLst>
        <pc:picChg chg="del">
          <ac:chgData name="LAMIAE BEZZAZ" userId="f9bc3cc0-8e1c-4944-afa8-b4b36bbf20e1" providerId="ADAL" clId="{1C73B8CE-71F0-46B4-BF4E-BC13BE1C4771}" dt="2025-12-10T21:29:35.403" v="405" actId="478"/>
          <ac:picMkLst>
            <pc:docMk/>
            <pc:sldMk cId="520212510" sldId="1068"/>
            <ac:picMk id="3" creationId="{9DFFB306-FB69-8BB1-4049-8196C79E11B0}"/>
          </ac:picMkLst>
        </pc:picChg>
        <pc:picChg chg="add mod">
          <ac:chgData name="LAMIAE BEZZAZ" userId="f9bc3cc0-8e1c-4944-afa8-b4b36bbf20e1" providerId="ADAL" clId="{1C73B8CE-71F0-46B4-BF4E-BC13BE1C4771}" dt="2025-12-10T21:29:40.003" v="407" actId="1076"/>
          <ac:picMkLst>
            <pc:docMk/>
            <pc:sldMk cId="520212510" sldId="1068"/>
            <ac:picMk id="5" creationId="{FD73EB13-C03B-444E-A605-722F978542B2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30:04.816" v="417" actId="20577"/>
        <pc:sldMkLst>
          <pc:docMk/>
          <pc:sldMk cId="3865773160" sldId="1070"/>
        </pc:sldMkLst>
        <pc:spChg chg="mod">
          <ac:chgData name="LAMIAE BEZZAZ" userId="f9bc3cc0-8e1c-4944-afa8-b4b36bbf20e1" providerId="ADAL" clId="{1C73B8CE-71F0-46B4-BF4E-BC13BE1C4771}" dt="2025-12-10T21:30:04.816" v="417" actId="20577"/>
          <ac:spMkLst>
            <pc:docMk/>
            <pc:sldMk cId="3865773160" sldId="1070"/>
            <ac:spMk id="13" creationId="{88DBF346-A1DA-48B6-A315-7349AEAA6DB9}"/>
          </ac:spMkLst>
        </pc:spChg>
        <pc:grpChg chg="add">
          <ac:chgData name="LAMIAE BEZZAZ" userId="f9bc3cc0-8e1c-4944-afa8-b4b36bbf20e1" providerId="ADAL" clId="{1C73B8CE-71F0-46B4-BF4E-BC13BE1C4771}" dt="2025-12-10T21:29:55.607" v="409"/>
          <ac:grpSpMkLst>
            <pc:docMk/>
            <pc:sldMk cId="3865773160" sldId="1070"/>
            <ac:grpSpMk id="7" creationId="{DE390158-5385-40A0-9935-292151F50984}"/>
          </ac:grpSpMkLst>
        </pc:grpChg>
        <pc:picChg chg="del">
          <ac:chgData name="LAMIAE BEZZAZ" userId="f9bc3cc0-8e1c-4944-afa8-b4b36bbf20e1" providerId="ADAL" clId="{1C73B8CE-71F0-46B4-BF4E-BC13BE1C4771}" dt="2025-12-10T21:29:54.675" v="408" actId="478"/>
          <ac:picMkLst>
            <pc:docMk/>
            <pc:sldMk cId="3865773160" sldId="1070"/>
            <ac:picMk id="10" creationId="{ACDC71C2-A78E-790A-4F2F-49657E539D50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30:40.722" v="423" actId="1076"/>
        <pc:sldMkLst>
          <pc:docMk/>
          <pc:sldMk cId="39445611" sldId="1071"/>
        </pc:sldMkLst>
        <pc:picChg chg="del">
          <ac:chgData name="LAMIAE BEZZAZ" userId="f9bc3cc0-8e1c-4944-afa8-b4b36bbf20e1" providerId="ADAL" clId="{1C73B8CE-71F0-46B4-BF4E-BC13BE1C4771}" dt="2025-12-10T21:30:35.294" v="421" actId="478"/>
          <ac:picMkLst>
            <pc:docMk/>
            <pc:sldMk cId="39445611" sldId="1071"/>
            <ac:picMk id="5" creationId="{F6D60078-2031-4F4D-AF49-E148DB5FDDD9}"/>
          </ac:picMkLst>
        </pc:picChg>
        <pc:picChg chg="add mod">
          <ac:chgData name="LAMIAE BEZZAZ" userId="f9bc3cc0-8e1c-4944-afa8-b4b36bbf20e1" providerId="ADAL" clId="{1C73B8CE-71F0-46B4-BF4E-BC13BE1C4771}" dt="2025-12-10T21:30:40.722" v="423" actId="1076"/>
          <ac:picMkLst>
            <pc:docMk/>
            <pc:sldMk cId="39445611" sldId="1071"/>
            <ac:picMk id="6" creationId="{CF54A32C-1476-4193-BAB5-28A1F4141D34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30:55.937" v="432" actId="20577"/>
        <pc:sldMkLst>
          <pc:docMk/>
          <pc:sldMk cId="3169981182" sldId="1073"/>
        </pc:sldMkLst>
        <pc:spChg chg="mod">
          <ac:chgData name="LAMIAE BEZZAZ" userId="f9bc3cc0-8e1c-4944-afa8-b4b36bbf20e1" providerId="ADAL" clId="{1C73B8CE-71F0-46B4-BF4E-BC13BE1C4771}" dt="2025-12-10T21:30:55.937" v="432" actId="20577"/>
          <ac:spMkLst>
            <pc:docMk/>
            <pc:sldMk cId="3169981182" sldId="1073"/>
            <ac:spMk id="12" creationId="{EA2EB8E1-3409-4CED-AF77-F3505112BB48}"/>
          </ac:spMkLst>
        </pc:spChg>
        <pc:grpChg chg="add">
          <ac:chgData name="LAMIAE BEZZAZ" userId="f9bc3cc0-8e1c-4944-afa8-b4b36bbf20e1" providerId="ADAL" clId="{1C73B8CE-71F0-46B4-BF4E-BC13BE1C4771}" dt="2025-12-10T21:30:49.910" v="425"/>
          <ac:grpSpMkLst>
            <pc:docMk/>
            <pc:sldMk cId="3169981182" sldId="1073"/>
            <ac:grpSpMk id="7" creationId="{069D27FD-1989-43F2-8D36-C39074011C18}"/>
          </ac:grpSpMkLst>
        </pc:grpChg>
        <pc:picChg chg="del">
          <ac:chgData name="LAMIAE BEZZAZ" userId="f9bc3cc0-8e1c-4944-afa8-b4b36bbf20e1" providerId="ADAL" clId="{1C73B8CE-71F0-46B4-BF4E-BC13BE1C4771}" dt="2025-12-10T21:30:44.443" v="424" actId="478"/>
          <ac:picMkLst>
            <pc:docMk/>
            <pc:sldMk cId="3169981182" sldId="1073"/>
            <ac:picMk id="3" creationId="{91388783-1644-A00D-676D-E323EF8FE8B7}"/>
          </ac:picMkLst>
        </pc:picChg>
      </pc:sldChg>
      <pc:sldChg chg="modSp">
        <pc:chgData name="LAMIAE BEZZAZ" userId="f9bc3cc0-8e1c-4944-afa8-b4b36bbf20e1" providerId="ADAL" clId="{1C73B8CE-71F0-46B4-BF4E-BC13BE1C4771}" dt="2025-12-10T21:32:56.432" v="503" actId="1076"/>
        <pc:sldMkLst>
          <pc:docMk/>
          <pc:sldMk cId="4069269216" sldId="1082"/>
        </pc:sldMkLst>
        <pc:spChg chg="mod">
          <ac:chgData name="LAMIAE BEZZAZ" userId="f9bc3cc0-8e1c-4944-afa8-b4b36bbf20e1" providerId="ADAL" clId="{1C73B8CE-71F0-46B4-BF4E-BC13BE1C4771}" dt="2025-12-10T21:32:46.321" v="501" actId="14100"/>
          <ac:spMkLst>
            <pc:docMk/>
            <pc:sldMk cId="4069269216" sldId="1082"/>
            <ac:spMk id="2" creationId="{0A2D3860-4972-C57C-A15A-A8EFA9ED05E0}"/>
          </ac:spMkLst>
        </pc:spChg>
        <pc:spChg chg="mod">
          <ac:chgData name="LAMIAE BEZZAZ" userId="f9bc3cc0-8e1c-4944-afa8-b4b36bbf20e1" providerId="ADAL" clId="{1C73B8CE-71F0-46B4-BF4E-BC13BE1C4771}" dt="2025-12-10T21:32:56.432" v="503" actId="1076"/>
          <ac:spMkLst>
            <pc:docMk/>
            <pc:sldMk cId="4069269216" sldId="1082"/>
            <ac:spMk id="3" creationId="{5A507CEB-479D-9D1A-ECA2-D731F5FD5B94}"/>
          </ac:spMkLst>
        </pc:spChg>
        <pc:spChg chg="mod">
          <ac:chgData name="LAMIAE BEZZAZ" userId="f9bc3cc0-8e1c-4944-afa8-b4b36bbf20e1" providerId="ADAL" clId="{1C73B8CE-71F0-46B4-BF4E-BC13BE1C4771}" dt="2025-12-10T21:32:14.269" v="489" actId="14100"/>
          <ac:spMkLst>
            <pc:docMk/>
            <pc:sldMk cId="4069269216" sldId="1082"/>
            <ac:spMk id="4" creationId="{669A69C0-043D-C68D-AC73-773DB2A699DB}"/>
          </ac:spMkLst>
        </pc:spChg>
        <pc:spChg chg="mod">
          <ac:chgData name="LAMIAE BEZZAZ" userId="f9bc3cc0-8e1c-4944-afa8-b4b36bbf20e1" providerId="ADAL" clId="{1C73B8CE-71F0-46B4-BF4E-BC13BE1C4771}" dt="2025-12-10T21:32:25.471" v="491" actId="1076"/>
          <ac:spMkLst>
            <pc:docMk/>
            <pc:sldMk cId="4069269216" sldId="1082"/>
            <ac:spMk id="5" creationId="{065EF2DC-16DB-FD30-1BA1-9DA29DC83710}"/>
          </ac:spMkLst>
        </pc:spChg>
        <pc:spChg chg="mod">
          <ac:chgData name="LAMIAE BEZZAZ" userId="f9bc3cc0-8e1c-4944-afa8-b4b36bbf20e1" providerId="ADAL" clId="{1C73B8CE-71F0-46B4-BF4E-BC13BE1C4771}" dt="2025-12-10T21:32:31.571" v="497" actId="20577"/>
          <ac:spMkLst>
            <pc:docMk/>
            <pc:sldMk cId="4069269216" sldId="1082"/>
            <ac:spMk id="10" creationId="{D611658F-3237-17BE-BE61-78D7A56E85A0}"/>
          </ac:spMkLst>
        </pc:spChg>
      </pc:sldChg>
      <pc:sldChg chg="addSp delSp modSp">
        <pc:chgData name="LAMIAE BEZZAZ" userId="f9bc3cc0-8e1c-4944-afa8-b4b36bbf20e1" providerId="ADAL" clId="{1C73B8CE-71F0-46B4-BF4E-BC13BE1C4771}" dt="2025-12-10T21:35:38.841" v="556" actId="1076"/>
        <pc:sldMkLst>
          <pc:docMk/>
          <pc:sldMk cId="2812219168" sldId="1084"/>
        </pc:sldMkLst>
        <pc:spChg chg="add mod">
          <ac:chgData name="LAMIAE BEZZAZ" userId="f9bc3cc0-8e1c-4944-afa8-b4b36bbf20e1" providerId="ADAL" clId="{1C73B8CE-71F0-46B4-BF4E-BC13BE1C4771}" dt="2025-12-10T21:35:33.734" v="555" actId="164"/>
          <ac:spMkLst>
            <pc:docMk/>
            <pc:sldMk cId="2812219168" sldId="1084"/>
            <ac:spMk id="3" creationId="{6F55FFF4-3B0D-4B92-AB56-FAF9272DE78A}"/>
          </ac:spMkLst>
        </pc:spChg>
        <pc:grpChg chg="add mod">
          <ac:chgData name="LAMIAE BEZZAZ" userId="f9bc3cc0-8e1c-4944-afa8-b4b36bbf20e1" providerId="ADAL" clId="{1C73B8CE-71F0-46B4-BF4E-BC13BE1C4771}" dt="2025-12-10T21:35:38.841" v="556" actId="1076"/>
          <ac:grpSpMkLst>
            <pc:docMk/>
            <pc:sldMk cId="2812219168" sldId="1084"/>
            <ac:grpSpMk id="4" creationId="{7B07294B-7152-4AAA-BDA5-276513709F4A}"/>
          </ac:grpSpMkLst>
        </pc:grpChg>
        <pc:picChg chg="del">
          <ac:chgData name="LAMIAE BEZZAZ" userId="f9bc3cc0-8e1c-4944-afa8-b4b36bbf20e1" providerId="ADAL" clId="{1C73B8CE-71F0-46B4-BF4E-BC13BE1C4771}" dt="2025-12-10T21:33:06.827" v="504" actId="478"/>
          <ac:picMkLst>
            <pc:docMk/>
            <pc:sldMk cId="2812219168" sldId="1084"/>
            <ac:picMk id="2" creationId="{CF8B4420-8E36-824F-2AE4-14B68D809A81}"/>
          </ac:picMkLst>
        </pc:picChg>
        <pc:picChg chg="add mod">
          <ac:chgData name="LAMIAE BEZZAZ" userId="f9bc3cc0-8e1c-4944-afa8-b4b36bbf20e1" providerId="ADAL" clId="{1C73B8CE-71F0-46B4-BF4E-BC13BE1C4771}" dt="2025-12-10T21:35:33.734" v="555" actId="164"/>
          <ac:picMkLst>
            <pc:docMk/>
            <pc:sldMk cId="2812219168" sldId="1084"/>
            <ac:picMk id="2050" creationId="{0F6974C2-2FF4-4EE7-9663-DC2430414F27}"/>
          </ac:picMkLst>
        </pc:picChg>
      </pc:sldChg>
      <pc:sldChg chg="addSp delSp modSp">
        <pc:chgData name="LAMIAE BEZZAZ" userId="f9bc3cc0-8e1c-4944-afa8-b4b36bbf20e1" providerId="ADAL" clId="{1C73B8CE-71F0-46B4-BF4E-BC13BE1C4771}" dt="2025-12-13T20:53:30.948" v="1060" actId="1076"/>
        <pc:sldMkLst>
          <pc:docMk/>
          <pc:sldMk cId="1830111078" sldId="1090"/>
        </pc:sldMkLst>
        <pc:spChg chg="mod">
          <ac:chgData name="LAMIAE BEZZAZ" userId="f9bc3cc0-8e1c-4944-afa8-b4b36bbf20e1" providerId="ADAL" clId="{1C73B8CE-71F0-46B4-BF4E-BC13BE1C4771}" dt="2025-12-13T20:52:15.877" v="965"/>
          <ac:spMkLst>
            <pc:docMk/>
            <pc:sldMk cId="1830111078" sldId="1090"/>
            <ac:spMk id="7" creationId="{5E8646D8-E7E2-AEFF-2F46-02D2B7ED3538}"/>
          </ac:spMkLst>
        </pc:spChg>
        <pc:picChg chg="add mod">
          <ac:chgData name="LAMIAE BEZZAZ" userId="f9bc3cc0-8e1c-4944-afa8-b4b36bbf20e1" providerId="ADAL" clId="{1C73B8CE-71F0-46B4-BF4E-BC13BE1C4771}" dt="2025-12-13T20:53:30.948" v="1060" actId="1076"/>
          <ac:picMkLst>
            <pc:docMk/>
            <pc:sldMk cId="1830111078" sldId="1090"/>
            <ac:picMk id="2" creationId="{9598F5FC-4BD3-407A-AF46-2CD993B55B2F}"/>
          </ac:picMkLst>
        </pc:picChg>
        <pc:picChg chg="del">
          <ac:chgData name="LAMIAE BEZZAZ" userId="f9bc3cc0-8e1c-4944-afa8-b4b36bbf20e1" providerId="ADAL" clId="{1C73B8CE-71F0-46B4-BF4E-BC13BE1C4771}" dt="2025-12-13T20:52:19.537" v="966" actId="478"/>
          <ac:picMkLst>
            <pc:docMk/>
            <pc:sldMk cId="1830111078" sldId="1090"/>
            <ac:picMk id="4" creationId="{4902141C-7329-4599-C33A-F7AE75A25EFC}"/>
          </ac:picMkLst>
        </pc:picChg>
      </pc:sldChg>
      <pc:sldChg chg="addSp delSp modSp">
        <pc:chgData name="LAMIAE BEZZAZ" userId="f9bc3cc0-8e1c-4944-afa8-b4b36bbf20e1" providerId="ADAL" clId="{1C73B8CE-71F0-46B4-BF4E-BC13BE1C4771}" dt="2025-12-13T21:00:50.336" v="1312" actId="1076"/>
        <pc:sldMkLst>
          <pc:docMk/>
          <pc:sldMk cId="3029743374" sldId="1091"/>
        </pc:sldMkLst>
        <pc:spChg chg="mod">
          <ac:chgData name="LAMIAE BEZZAZ" userId="f9bc3cc0-8e1c-4944-afa8-b4b36bbf20e1" providerId="ADAL" clId="{1C73B8CE-71F0-46B4-BF4E-BC13BE1C4771}" dt="2025-12-13T20:59:14.757" v="1265"/>
          <ac:spMkLst>
            <pc:docMk/>
            <pc:sldMk cId="3029743374" sldId="1091"/>
            <ac:spMk id="7" creationId="{CEC01871-FAA9-15F5-7377-856DB620AA2C}"/>
          </ac:spMkLst>
        </pc:spChg>
        <pc:picChg chg="add mod modCrop">
          <ac:chgData name="LAMIAE BEZZAZ" userId="f9bc3cc0-8e1c-4944-afa8-b4b36bbf20e1" providerId="ADAL" clId="{1C73B8CE-71F0-46B4-BF4E-BC13BE1C4771}" dt="2025-12-13T21:00:50.336" v="1312" actId="1076"/>
          <ac:picMkLst>
            <pc:docMk/>
            <pc:sldMk cId="3029743374" sldId="1091"/>
            <ac:picMk id="3" creationId="{9FA265B8-FE8F-475E-8BC5-64ADA32FFFFA}"/>
          </ac:picMkLst>
        </pc:picChg>
        <pc:picChg chg="del">
          <ac:chgData name="LAMIAE BEZZAZ" userId="f9bc3cc0-8e1c-4944-afa8-b4b36bbf20e1" providerId="ADAL" clId="{1C73B8CE-71F0-46B4-BF4E-BC13BE1C4771}" dt="2025-12-13T20:58:54.119" v="1264" actId="478"/>
          <ac:picMkLst>
            <pc:docMk/>
            <pc:sldMk cId="3029743374" sldId="1091"/>
            <ac:picMk id="4" creationId="{56EE9BD8-6F58-9356-090D-513EABCD4D9F}"/>
          </ac:picMkLst>
        </pc:picChg>
      </pc:sldChg>
      <pc:sldChg chg="addSp delSp">
        <pc:chgData name="LAMIAE BEZZAZ" userId="f9bc3cc0-8e1c-4944-afa8-b4b36bbf20e1" providerId="ADAL" clId="{1C73B8CE-71F0-46B4-BF4E-BC13BE1C4771}" dt="2025-12-10T20:52:02.803" v="1"/>
        <pc:sldMkLst>
          <pc:docMk/>
          <pc:sldMk cId="2126992960" sldId="1092"/>
        </pc:sldMkLst>
        <pc:grpChg chg="add">
          <ac:chgData name="LAMIAE BEZZAZ" userId="f9bc3cc0-8e1c-4944-afa8-b4b36bbf20e1" providerId="ADAL" clId="{1C73B8CE-71F0-46B4-BF4E-BC13BE1C4771}" dt="2025-12-10T20:52:02.803" v="1"/>
          <ac:grpSpMkLst>
            <pc:docMk/>
            <pc:sldMk cId="2126992960" sldId="1092"/>
            <ac:grpSpMk id="6" creationId="{22161C4A-FE73-45FA-A277-BAC7E2EA3B39}"/>
          </ac:grpSpMkLst>
        </pc:grpChg>
        <pc:picChg chg="del">
          <ac:chgData name="LAMIAE BEZZAZ" userId="f9bc3cc0-8e1c-4944-afa8-b4b36bbf20e1" providerId="ADAL" clId="{1C73B8CE-71F0-46B4-BF4E-BC13BE1C4771}" dt="2025-12-10T20:52:01.342" v="0" actId="478"/>
          <ac:picMkLst>
            <pc:docMk/>
            <pc:sldMk cId="2126992960" sldId="1092"/>
            <ac:picMk id="10" creationId="{9EA7E8FC-2769-D856-300A-9592772534B4}"/>
          </ac:picMkLst>
        </pc:picChg>
      </pc:sldChg>
      <pc:sldChg chg="modSp">
        <pc:chgData name="LAMIAE BEZZAZ" userId="f9bc3cc0-8e1c-4944-afa8-b4b36bbf20e1" providerId="ADAL" clId="{1C73B8CE-71F0-46B4-BF4E-BC13BE1C4771}" dt="2025-12-10T21:22:29.702" v="314" actId="12788"/>
        <pc:sldMkLst>
          <pc:docMk/>
          <pc:sldMk cId="1450908848" sldId="1093"/>
        </pc:sldMkLst>
        <pc:spChg chg="mod">
          <ac:chgData name="LAMIAE BEZZAZ" userId="f9bc3cc0-8e1c-4944-afa8-b4b36bbf20e1" providerId="ADAL" clId="{1C73B8CE-71F0-46B4-BF4E-BC13BE1C4771}" dt="2025-12-10T21:22:29.702" v="314" actId="12788"/>
          <ac:spMkLst>
            <pc:docMk/>
            <pc:sldMk cId="1450908848" sldId="1093"/>
            <ac:spMk id="3" creationId="{94A976B7-63BD-D1C8-26BD-01D3C9667933}"/>
          </ac:spMkLst>
        </pc:spChg>
      </pc:sldChg>
      <pc:sldChg chg="addSp delSp modSp">
        <pc:chgData name="LAMIAE BEZZAZ" userId="f9bc3cc0-8e1c-4944-afa8-b4b36bbf20e1" providerId="ADAL" clId="{1C73B8CE-71F0-46B4-BF4E-BC13BE1C4771}" dt="2025-12-10T21:45:41.190" v="861" actId="1076"/>
        <pc:sldMkLst>
          <pc:docMk/>
          <pc:sldMk cId="838598630" sldId="1094"/>
        </pc:sldMkLst>
        <pc:spChg chg="mod">
          <ac:chgData name="LAMIAE BEZZAZ" userId="f9bc3cc0-8e1c-4944-afa8-b4b36bbf20e1" providerId="ADAL" clId="{1C73B8CE-71F0-46B4-BF4E-BC13BE1C4771}" dt="2025-12-10T21:44:55.538" v="833" actId="20577"/>
          <ac:spMkLst>
            <pc:docMk/>
            <pc:sldMk cId="838598630" sldId="1094"/>
            <ac:spMk id="2" creationId="{11EF96A5-DA9E-3D01-5045-3C74DD938A48}"/>
          </ac:spMkLst>
        </pc:spChg>
        <pc:spChg chg="mod">
          <ac:chgData name="LAMIAE BEZZAZ" userId="f9bc3cc0-8e1c-4944-afa8-b4b36bbf20e1" providerId="ADAL" clId="{1C73B8CE-71F0-46B4-BF4E-BC13BE1C4771}" dt="2025-12-10T21:45:17.071" v="856" actId="20577"/>
          <ac:spMkLst>
            <pc:docMk/>
            <pc:sldMk cId="838598630" sldId="1094"/>
            <ac:spMk id="3" creationId="{25C18473-29AD-8181-6367-2E5433B3F583}"/>
          </ac:spMkLst>
        </pc:spChg>
        <pc:picChg chg="del">
          <ac:chgData name="LAMIAE BEZZAZ" userId="f9bc3cc0-8e1c-4944-afa8-b4b36bbf20e1" providerId="ADAL" clId="{1C73B8CE-71F0-46B4-BF4E-BC13BE1C4771}" dt="2025-12-10T21:45:25.552" v="857" actId="478"/>
          <ac:picMkLst>
            <pc:docMk/>
            <pc:sldMk cId="838598630" sldId="1094"/>
            <ac:picMk id="7" creationId="{7A535721-B24A-4025-9FC2-87FE275D0E31}"/>
          </ac:picMkLst>
        </pc:picChg>
        <pc:picChg chg="add mod">
          <ac:chgData name="LAMIAE BEZZAZ" userId="f9bc3cc0-8e1c-4944-afa8-b4b36bbf20e1" providerId="ADAL" clId="{1C73B8CE-71F0-46B4-BF4E-BC13BE1C4771}" dt="2025-12-10T21:45:41.190" v="861" actId="1076"/>
          <ac:picMkLst>
            <pc:docMk/>
            <pc:sldMk cId="838598630" sldId="1094"/>
            <ac:picMk id="8" creationId="{42689D5C-1BB7-4EBF-9C0C-51AF335EE11E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39:44.987" v="660" actId="1076"/>
        <pc:sldMkLst>
          <pc:docMk/>
          <pc:sldMk cId="1319246874" sldId="1099"/>
        </pc:sldMkLst>
        <pc:spChg chg="mod topLvl">
          <ac:chgData name="LAMIAE BEZZAZ" userId="f9bc3cc0-8e1c-4944-afa8-b4b36bbf20e1" providerId="ADAL" clId="{1C73B8CE-71F0-46B4-BF4E-BC13BE1C4771}" dt="2025-12-10T21:38:18.202" v="642" actId="164"/>
          <ac:spMkLst>
            <pc:docMk/>
            <pc:sldMk cId="1319246874" sldId="1099"/>
            <ac:spMk id="2" creationId="{D42417F6-33E5-6DD5-D0C3-017EBEC3AE0A}"/>
          </ac:spMkLst>
        </pc:spChg>
        <pc:spChg chg="mod">
          <ac:chgData name="LAMIAE BEZZAZ" userId="f9bc3cc0-8e1c-4944-afa8-b4b36bbf20e1" providerId="ADAL" clId="{1C73B8CE-71F0-46B4-BF4E-BC13BE1C4771}" dt="2025-12-10T21:38:28.891" v="644" actId="1076"/>
          <ac:spMkLst>
            <pc:docMk/>
            <pc:sldMk cId="1319246874" sldId="1099"/>
            <ac:spMk id="3" creationId="{42513EE5-7F68-F87E-BBFF-3081AE88A2C1}"/>
          </ac:spMkLst>
        </pc:spChg>
        <pc:spChg chg="mod topLvl">
          <ac:chgData name="LAMIAE BEZZAZ" userId="f9bc3cc0-8e1c-4944-afa8-b4b36bbf20e1" providerId="ADAL" clId="{1C73B8CE-71F0-46B4-BF4E-BC13BE1C4771}" dt="2025-12-10T21:39:24.567" v="655" actId="1076"/>
          <ac:spMkLst>
            <pc:docMk/>
            <pc:sldMk cId="1319246874" sldId="1099"/>
            <ac:spMk id="6" creationId="{B1AB1ABE-E943-8FF0-AA7A-6CAD656D417C}"/>
          </ac:spMkLst>
        </pc:spChg>
        <pc:spChg chg="mod">
          <ac:chgData name="LAMIAE BEZZAZ" userId="f9bc3cc0-8e1c-4944-afa8-b4b36bbf20e1" providerId="ADAL" clId="{1C73B8CE-71F0-46B4-BF4E-BC13BE1C4771}" dt="2025-12-10T21:39:35.848" v="658" actId="14100"/>
          <ac:spMkLst>
            <pc:docMk/>
            <pc:sldMk cId="1319246874" sldId="1099"/>
            <ac:spMk id="7" creationId="{E41DA38E-296A-1EF6-8B0A-775AE0005B30}"/>
          </ac:spMkLst>
        </pc:spChg>
        <pc:spChg chg="mod topLvl">
          <ac:chgData name="LAMIAE BEZZAZ" userId="f9bc3cc0-8e1c-4944-afa8-b4b36bbf20e1" providerId="ADAL" clId="{1C73B8CE-71F0-46B4-BF4E-BC13BE1C4771}" dt="2025-12-10T21:39:44.987" v="660" actId="1076"/>
          <ac:spMkLst>
            <pc:docMk/>
            <pc:sldMk cId="1319246874" sldId="1099"/>
            <ac:spMk id="14" creationId="{E3603471-1FBE-4BFA-AB4E-8AB3CF358B9F}"/>
          </ac:spMkLst>
        </pc:spChg>
        <pc:spChg chg="add del mod">
          <ac:chgData name="LAMIAE BEZZAZ" userId="f9bc3cc0-8e1c-4944-afa8-b4b36bbf20e1" providerId="ADAL" clId="{1C73B8CE-71F0-46B4-BF4E-BC13BE1C4771}" dt="2025-12-10T21:39:06.458" v="653" actId="478"/>
          <ac:spMkLst>
            <pc:docMk/>
            <pc:sldMk cId="1319246874" sldId="1099"/>
            <ac:spMk id="15" creationId="{A0C2D5B7-984A-471B-A013-E627FABA4E8F}"/>
          </ac:spMkLst>
        </pc:spChg>
        <pc:grpChg chg="add mod">
          <ac:chgData name="LAMIAE BEZZAZ" userId="f9bc3cc0-8e1c-4944-afa8-b4b36bbf20e1" providerId="ADAL" clId="{1C73B8CE-71F0-46B4-BF4E-BC13BE1C4771}" dt="2025-12-10T21:39:17.181" v="654" actId="1076"/>
          <ac:grpSpMkLst>
            <pc:docMk/>
            <pc:sldMk cId="1319246874" sldId="1099"/>
            <ac:grpSpMk id="4" creationId="{D3D708B6-88DF-413C-A4DF-717E5780F0B3}"/>
          </ac:grpSpMkLst>
        </pc:grpChg>
        <pc:grpChg chg="del mod">
          <ac:chgData name="LAMIAE BEZZAZ" userId="f9bc3cc0-8e1c-4944-afa8-b4b36bbf20e1" providerId="ADAL" clId="{1C73B8CE-71F0-46B4-BF4E-BC13BE1C4771}" dt="2025-12-10T21:37:53.414" v="637" actId="165"/>
          <ac:grpSpMkLst>
            <pc:docMk/>
            <pc:sldMk cId="1319246874" sldId="1099"/>
            <ac:grpSpMk id="10" creationId="{163E16A2-8374-42AA-AC62-F513F9725E2E}"/>
          </ac:grpSpMkLst>
        </pc:grpChg>
        <pc:grpChg chg="add del mod">
          <ac:chgData name="LAMIAE BEZZAZ" userId="f9bc3cc0-8e1c-4944-afa8-b4b36bbf20e1" providerId="ADAL" clId="{1C73B8CE-71F0-46B4-BF4E-BC13BE1C4771}" dt="2025-12-10T21:39:02.981" v="651" actId="478"/>
          <ac:grpSpMkLst>
            <pc:docMk/>
            <pc:sldMk cId="1319246874" sldId="1099"/>
            <ac:grpSpMk id="16" creationId="{9E1F5BA1-9BC1-4301-AC3B-BCF43E683855}"/>
          </ac:grpSpMkLst>
        </pc:grpChg>
      </pc:sldChg>
      <pc:sldChg chg="modSp">
        <pc:chgData name="LAMIAE BEZZAZ" userId="f9bc3cc0-8e1c-4944-afa8-b4b36bbf20e1" providerId="ADAL" clId="{1C73B8CE-71F0-46B4-BF4E-BC13BE1C4771}" dt="2025-12-10T21:40:30.186" v="692" actId="20577"/>
        <pc:sldMkLst>
          <pc:docMk/>
          <pc:sldMk cId="938829173" sldId="1101"/>
        </pc:sldMkLst>
        <pc:spChg chg="mod">
          <ac:chgData name="LAMIAE BEZZAZ" userId="f9bc3cc0-8e1c-4944-afa8-b4b36bbf20e1" providerId="ADAL" clId="{1C73B8CE-71F0-46B4-BF4E-BC13BE1C4771}" dt="2025-12-10T21:40:30.186" v="692" actId="20577"/>
          <ac:spMkLst>
            <pc:docMk/>
            <pc:sldMk cId="938829173" sldId="1101"/>
            <ac:spMk id="13" creationId="{7F3AC9FC-E4E0-4720-8E83-581D005193C8}"/>
          </ac:spMkLst>
        </pc:spChg>
      </pc:sldChg>
      <pc:sldChg chg="modSp">
        <pc:chgData name="LAMIAE BEZZAZ" userId="f9bc3cc0-8e1c-4944-afa8-b4b36bbf20e1" providerId="ADAL" clId="{1C73B8CE-71F0-46B4-BF4E-BC13BE1C4771}" dt="2025-12-13T20:41:34.134" v="895" actId="20577"/>
        <pc:sldMkLst>
          <pc:docMk/>
          <pc:sldMk cId="4133189049" sldId="1103"/>
        </pc:sldMkLst>
        <pc:spChg chg="mod">
          <ac:chgData name="LAMIAE BEZZAZ" userId="f9bc3cc0-8e1c-4944-afa8-b4b36bbf20e1" providerId="ADAL" clId="{1C73B8CE-71F0-46B4-BF4E-BC13BE1C4771}" dt="2025-12-10T21:46:28.010" v="866" actId="20577"/>
          <ac:spMkLst>
            <pc:docMk/>
            <pc:sldMk cId="4133189049" sldId="1103"/>
            <ac:spMk id="8" creationId="{0BD857C9-E818-349B-BDAA-28964858B4D1}"/>
          </ac:spMkLst>
        </pc:spChg>
        <pc:spChg chg="mod">
          <ac:chgData name="LAMIAE BEZZAZ" userId="f9bc3cc0-8e1c-4944-afa8-b4b36bbf20e1" providerId="ADAL" clId="{1C73B8CE-71F0-46B4-BF4E-BC13BE1C4771}" dt="2025-12-13T20:41:34.134" v="895" actId="20577"/>
          <ac:spMkLst>
            <pc:docMk/>
            <pc:sldMk cId="4133189049" sldId="1103"/>
            <ac:spMk id="9" creationId="{6B7BA6C0-10FD-BA08-AB78-14022360642A}"/>
          </ac:spMkLst>
        </pc:spChg>
      </pc:sldChg>
      <pc:sldChg chg="del">
        <pc:chgData name="LAMIAE BEZZAZ" userId="f9bc3cc0-8e1c-4944-afa8-b4b36bbf20e1" providerId="ADAL" clId="{1C73B8CE-71F0-46B4-BF4E-BC13BE1C4771}" dt="2025-12-13T20:50:22.368" v="950" actId="47"/>
        <pc:sldMkLst>
          <pc:docMk/>
          <pc:sldMk cId="2006220512" sldId="1104"/>
        </pc:sldMkLst>
      </pc:sldChg>
      <pc:sldChg chg="del">
        <pc:chgData name="LAMIAE BEZZAZ" userId="f9bc3cc0-8e1c-4944-afa8-b4b36bbf20e1" providerId="ADAL" clId="{1C73B8CE-71F0-46B4-BF4E-BC13BE1C4771}" dt="2025-12-13T20:51:34.598" v="962" actId="47"/>
        <pc:sldMkLst>
          <pc:docMk/>
          <pc:sldMk cId="1804390391" sldId="1105"/>
        </pc:sldMkLst>
      </pc:sldChg>
      <pc:sldChg chg="del">
        <pc:chgData name="LAMIAE BEZZAZ" userId="f9bc3cc0-8e1c-4944-afa8-b4b36bbf20e1" providerId="ADAL" clId="{1C73B8CE-71F0-46B4-BF4E-BC13BE1C4771}" dt="2025-12-13T20:51:34.598" v="962" actId="47"/>
        <pc:sldMkLst>
          <pc:docMk/>
          <pc:sldMk cId="688470795" sldId="1106"/>
        </pc:sldMkLst>
      </pc:sldChg>
      <pc:sldChg chg="addSp delSp modSp">
        <pc:chgData name="LAMIAE BEZZAZ" userId="f9bc3cc0-8e1c-4944-afa8-b4b36bbf20e1" providerId="ADAL" clId="{1C73B8CE-71F0-46B4-BF4E-BC13BE1C4771}" dt="2025-12-10T21:24:34.105" v="334" actId="1076"/>
        <pc:sldMkLst>
          <pc:docMk/>
          <pc:sldMk cId="1749423937" sldId="1111"/>
        </pc:sldMkLst>
        <pc:picChg chg="del">
          <ac:chgData name="LAMIAE BEZZAZ" userId="f9bc3cc0-8e1c-4944-afa8-b4b36bbf20e1" providerId="ADAL" clId="{1C73B8CE-71F0-46B4-BF4E-BC13BE1C4771}" dt="2025-12-10T21:23:57.916" v="315" actId="478"/>
          <ac:picMkLst>
            <pc:docMk/>
            <pc:sldMk cId="1749423937" sldId="1111"/>
            <ac:picMk id="5" creationId="{85B54071-79CB-45B8-AD80-09A9DC104504}"/>
          </ac:picMkLst>
        </pc:picChg>
        <pc:picChg chg="add mod">
          <ac:chgData name="LAMIAE BEZZAZ" userId="f9bc3cc0-8e1c-4944-afa8-b4b36bbf20e1" providerId="ADAL" clId="{1C73B8CE-71F0-46B4-BF4E-BC13BE1C4771}" dt="2025-12-10T21:24:34.105" v="334" actId="1076"/>
          <ac:picMkLst>
            <pc:docMk/>
            <pc:sldMk cId="1749423937" sldId="1111"/>
            <ac:picMk id="6" creationId="{BA0D467E-6AD7-419B-BC6E-D357544F7282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29:32.257" v="404" actId="1076"/>
        <pc:sldMkLst>
          <pc:docMk/>
          <pc:sldMk cId="1416769281" sldId="1112"/>
        </pc:sldMkLst>
        <pc:picChg chg="del">
          <ac:chgData name="LAMIAE BEZZAZ" userId="f9bc3cc0-8e1c-4944-afa8-b4b36bbf20e1" providerId="ADAL" clId="{1C73B8CE-71F0-46B4-BF4E-BC13BE1C4771}" dt="2025-12-10T21:29:27.666" v="402" actId="478"/>
          <ac:picMkLst>
            <pc:docMk/>
            <pc:sldMk cId="1416769281" sldId="1112"/>
            <ac:picMk id="5" creationId="{9CBEFB21-EA0A-4363-B636-800C3688AF78}"/>
          </ac:picMkLst>
        </pc:picChg>
        <pc:picChg chg="add mod">
          <ac:chgData name="LAMIAE BEZZAZ" userId="f9bc3cc0-8e1c-4944-afa8-b4b36bbf20e1" providerId="ADAL" clId="{1C73B8CE-71F0-46B4-BF4E-BC13BE1C4771}" dt="2025-12-10T21:29:32.257" v="404" actId="1076"/>
          <ac:picMkLst>
            <pc:docMk/>
            <pc:sldMk cId="1416769281" sldId="1112"/>
            <ac:picMk id="6" creationId="{6A981AA2-9247-416A-A6AD-8244B9D9AEBE}"/>
          </ac:picMkLst>
        </pc:picChg>
      </pc:sldChg>
      <pc:sldChg chg="addSp delSp modSp">
        <pc:chgData name="LAMIAE BEZZAZ" userId="f9bc3cc0-8e1c-4944-afa8-b4b36bbf20e1" providerId="ADAL" clId="{1C73B8CE-71F0-46B4-BF4E-BC13BE1C4771}" dt="2025-12-10T21:30:31.561" v="420" actId="1076"/>
        <pc:sldMkLst>
          <pc:docMk/>
          <pc:sldMk cId="1833271077" sldId="1113"/>
        </pc:sldMkLst>
        <pc:picChg chg="add mod">
          <ac:chgData name="LAMIAE BEZZAZ" userId="f9bc3cc0-8e1c-4944-afa8-b4b36bbf20e1" providerId="ADAL" clId="{1C73B8CE-71F0-46B4-BF4E-BC13BE1C4771}" dt="2025-12-10T21:30:31.561" v="420" actId="1076"/>
          <ac:picMkLst>
            <pc:docMk/>
            <pc:sldMk cId="1833271077" sldId="1113"/>
            <ac:picMk id="5" creationId="{646B9778-8D29-4918-B5F2-E7FD6AAA582D}"/>
          </ac:picMkLst>
        </pc:picChg>
        <pc:picChg chg="del">
          <ac:chgData name="LAMIAE BEZZAZ" userId="f9bc3cc0-8e1c-4944-afa8-b4b36bbf20e1" providerId="ADAL" clId="{1C73B8CE-71F0-46B4-BF4E-BC13BE1C4771}" dt="2025-12-10T21:30:26.201" v="418" actId="478"/>
          <ac:picMkLst>
            <pc:docMk/>
            <pc:sldMk cId="1833271077" sldId="1113"/>
            <ac:picMk id="6" creationId="{132273EB-22A7-4A55-BECE-0735C3EB6B34}"/>
          </ac:picMkLst>
        </pc:picChg>
      </pc:sldChg>
      <pc:sldChg chg="modSp">
        <pc:chgData name="LAMIAE BEZZAZ" userId="f9bc3cc0-8e1c-4944-afa8-b4b36bbf20e1" providerId="ADAL" clId="{1C73B8CE-71F0-46B4-BF4E-BC13BE1C4771}" dt="2025-12-10T21:19:41.968" v="303" actId="1076"/>
        <pc:sldMkLst>
          <pc:docMk/>
          <pc:sldMk cId="1534301788" sldId="1115"/>
        </pc:sldMkLst>
        <pc:spChg chg="mod">
          <ac:chgData name="LAMIAE BEZZAZ" userId="f9bc3cc0-8e1c-4944-afa8-b4b36bbf20e1" providerId="ADAL" clId="{1C73B8CE-71F0-46B4-BF4E-BC13BE1C4771}" dt="2025-12-10T21:18:40.298" v="292" actId="1076"/>
          <ac:spMkLst>
            <pc:docMk/>
            <pc:sldMk cId="1534301788" sldId="1115"/>
            <ac:spMk id="2" creationId="{DAC3E698-9B6E-98CC-C569-0660988EEE92}"/>
          </ac:spMkLst>
        </pc:spChg>
        <pc:spChg chg="mod">
          <ac:chgData name="LAMIAE BEZZAZ" userId="f9bc3cc0-8e1c-4944-afa8-b4b36bbf20e1" providerId="ADAL" clId="{1C73B8CE-71F0-46B4-BF4E-BC13BE1C4771}" dt="2025-12-10T21:18:00.377" v="290" actId="108"/>
          <ac:spMkLst>
            <pc:docMk/>
            <pc:sldMk cId="1534301788" sldId="1115"/>
            <ac:spMk id="3" creationId="{273E5772-220D-0E04-C1D0-65C15DCD54DA}"/>
          </ac:spMkLst>
        </pc:spChg>
        <pc:spChg chg="mod">
          <ac:chgData name="LAMIAE BEZZAZ" userId="f9bc3cc0-8e1c-4944-afa8-b4b36bbf20e1" providerId="ADAL" clId="{1C73B8CE-71F0-46B4-BF4E-BC13BE1C4771}" dt="2025-12-10T21:19:28.810" v="301" actId="1076"/>
          <ac:spMkLst>
            <pc:docMk/>
            <pc:sldMk cId="1534301788" sldId="1115"/>
            <ac:spMk id="4" creationId="{8F9A6A81-C7F2-3827-8881-277D200600ED}"/>
          </ac:spMkLst>
        </pc:spChg>
        <pc:spChg chg="mod">
          <ac:chgData name="LAMIAE BEZZAZ" userId="f9bc3cc0-8e1c-4944-afa8-b4b36bbf20e1" providerId="ADAL" clId="{1C73B8CE-71F0-46B4-BF4E-BC13BE1C4771}" dt="2025-12-10T21:17:40.362" v="280" actId="20577"/>
          <ac:spMkLst>
            <pc:docMk/>
            <pc:sldMk cId="1534301788" sldId="1115"/>
            <ac:spMk id="5" creationId="{9C31508C-7A88-265A-F312-458DA9FD4B33}"/>
          </ac:spMkLst>
        </pc:spChg>
        <pc:spChg chg="mod">
          <ac:chgData name="LAMIAE BEZZAZ" userId="f9bc3cc0-8e1c-4944-afa8-b4b36bbf20e1" providerId="ADAL" clId="{1C73B8CE-71F0-46B4-BF4E-BC13BE1C4771}" dt="2025-12-10T21:17:49.926" v="289" actId="20577"/>
          <ac:spMkLst>
            <pc:docMk/>
            <pc:sldMk cId="1534301788" sldId="1115"/>
            <ac:spMk id="6" creationId="{0BCAADE0-4E6D-22EB-50FF-E3F07C4B2C53}"/>
          </ac:spMkLst>
        </pc:spChg>
        <pc:spChg chg="mod">
          <ac:chgData name="LAMIAE BEZZAZ" userId="f9bc3cc0-8e1c-4944-afa8-b4b36bbf20e1" providerId="ADAL" clId="{1C73B8CE-71F0-46B4-BF4E-BC13BE1C4771}" dt="2025-12-10T21:19:41.968" v="303" actId="1076"/>
          <ac:spMkLst>
            <pc:docMk/>
            <pc:sldMk cId="1534301788" sldId="1115"/>
            <ac:spMk id="7" creationId="{C7D10EC2-FCF5-DFA0-A2F5-1BE240159E31}"/>
          </ac:spMkLst>
        </pc:spChg>
      </pc:sldChg>
      <pc:sldChg chg="add del">
        <pc:chgData name="LAMIAE BEZZAZ" userId="f9bc3cc0-8e1c-4944-afa8-b4b36bbf20e1" providerId="ADAL" clId="{1C73B8CE-71F0-46B4-BF4E-BC13BE1C4771}" dt="2025-12-10T21:09:00.870" v="88" actId="47"/>
        <pc:sldMkLst>
          <pc:docMk/>
          <pc:sldMk cId="2176810524" sldId="1124"/>
        </pc:sldMkLst>
      </pc:sldChg>
      <pc:sldChg chg="modSp">
        <pc:chgData name="LAMIAE BEZZAZ" userId="f9bc3cc0-8e1c-4944-afa8-b4b36bbf20e1" providerId="ADAL" clId="{1C73B8CE-71F0-46B4-BF4E-BC13BE1C4771}" dt="2025-12-13T20:39:18.971" v="870" actId="20577"/>
        <pc:sldMkLst>
          <pc:docMk/>
          <pc:sldMk cId="2606438193" sldId="1134"/>
        </pc:sldMkLst>
        <pc:spChg chg="mod">
          <ac:chgData name="LAMIAE BEZZAZ" userId="f9bc3cc0-8e1c-4944-afa8-b4b36bbf20e1" providerId="ADAL" clId="{1C73B8CE-71F0-46B4-BF4E-BC13BE1C4771}" dt="2025-12-13T20:39:18.971" v="870" actId="20577"/>
          <ac:spMkLst>
            <pc:docMk/>
            <pc:sldMk cId="2606438193" sldId="1134"/>
            <ac:spMk id="2" creationId="{A50AC43F-4A05-24F0-D02E-7088139E7EB9}"/>
          </ac:spMkLst>
        </pc:spChg>
        <pc:spChg chg="mod">
          <ac:chgData name="LAMIAE BEZZAZ" userId="f9bc3cc0-8e1c-4944-afa8-b4b36bbf20e1" providerId="ADAL" clId="{1C73B8CE-71F0-46B4-BF4E-BC13BE1C4771}" dt="2025-12-13T20:39:16.638" v="869" actId="20577"/>
          <ac:spMkLst>
            <pc:docMk/>
            <pc:sldMk cId="2606438193" sldId="1134"/>
            <ac:spMk id="3" creationId="{5C8976FC-E32F-74E4-C430-61273A143480}"/>
          </ac:spMkLst>
        </pc:spChg>
      </pc:sldChg>
      <pc:sldChg chg="addSp delSp modSp">
        <pc:chgData name="LAMIAE BEZZAZ" userId="f9bc3cc0-8e1c-4944-afa8-b4b36bbf20e1" providerId="ADAL" clId="{1C73B8CE-71F0-46B4-BF4E-BC13BE1C4771}" dt="2025-12-10T21:44:38.469" v="791" actId="14100"/>
        <pc:sldMkLst>
          <pc:docMk/>
          <pc:sldMk cId="716099671" sldId="1140"/>
        </pc:sldMkLst>
        <pc:spChg chg="mod">
          <ac:chgData name="LAMIAE BEZZAZ" userId="f9bc3cc0-8e1c-4944-afa8-b4b36bbf20e1" providerId="ADAL" clId="{1C73B8CE-71F0-46B4-BF4E-BC13BE1C4771}" dt="2025-12-10T21:44:09.492" v="786" actId="20577"/>
          <ac:spMkLst>
            <pc:docMk/>
            <pc:sldMk cId="716099671" sldId="1140"/>
            <ac:spMk id="2" creationId="{1220B570-9667-9844-E919-EA78BE9446A8}"/>
          </ac:spMkLst>
        </pc:spChg>
        <pc:spChg chg="mod">
          <ac:chgData name="LAMIAE BEZZAZ" userId="f9bc3cc0-8e1c-4944-afa8-b4b36bbf20e1" providerId="ADAL" clId="{1C73B8CE-71F0-46B4-BF4E-BC13BE1C4771}" dt="2025-12-10T21:44:20.590" v="787"/>
          <ac:spMkLst>
            <pc:docMk/>
            <pc:sldMk cId="716099671" sldId="1140"/>
            <ac:spMk id="3" creationId="{4C521C6C-DC41-BBC2-2C4A-B51D251B5947}"/>
          </ac:spMkLst>
        </pc:spChg>
        <pc:picChg chg="del">
          <ac:chgData name="LAMIAE BEZZAZ" userId="f9bc3cc0-8e1c-4944-afa8-b4b36bbf20e1" providerId="ADAL" clId="{1C73B8CE-71F0-46B4-BF4E-BC13BE1C4771}" dt="2025-12-10T21:44:28.027" v="788" actId="478"/>
          <ac:picMkLst>
            <pc:docMk/>
            <pc:sldMk cId="716099671" sldId="1140"/>
            <ac:picMk id="7" creationId="{61BBD868-39EE-4812-96E0-C93B1971B38E}"/>
          </ac:picMkLst>
        </pc:picChg>
        <pc:picChg chg="add mod">
          <ac:chgData name="LAMIAE BEZZAZ" userId="f9bc3cc0-8e1c-4944-afa8-b4b36bbf20e1" providerId="ADAL" clId="{1C73B8CE-71F0-46B4-BF4E-BC13BE1C4771}" dt="2025-12-10T21:44:38.469" v="791" actId="14100"/>
          <ac:picMkLst>
            <pc:docMk/>
            <pc:sldMk cId="716099671" sldId="1140"/>
            <ac:picMk id="8" creationId="{C8BA333F-7A2D-42B8-8885-54ABC314A843}"/>
          </ac:picMkLst>
        </pc:picChg>
      </pc:sldChg>
      <pc:sldChg chg="del">
        <pc:chgData name="LAMIAE BEZZAZ" userId="f9bc3cc0-8e1c-4944-afa8-b4b36bbf20e1" providerId="ADAL" clId="{1C73B8CE-71F0-46B4-BF4E-BC13BE1C4771}" dt="2025-12-13T20:51:43.018" v="964" actId="47"/>
        <pc:sldMkLst>
          <pc:docMk/>
          <pc:sldMk cId="2917851312" sldId="1142"/>
        </pc:sldMkLst>
      </pc:sldChg>
      <pc:sldChg chg="addSp delSp modSp">
        <pc:chgData name="LAMIAE BEZZAZ" userId="f9bc3cc0-8e1c-4944-afa8-b4b36bbf20e1" providerId="ADAL" clId="{1C73B8CE-71F0-46B4-BF4E-BC13BE1C4771}" dt="2025-12-13T21:03:20.471" v="1440" actId="1076"/>
        <pc:sldMkLst>
          <pc:docMk/>
          <pc:sldMk cId="698903875" sldId="1143"/>
        </pc:sldMkLst>
        <pc:spChg chg="mod">
          <ac:chgData name="LAMIAE BEZZAZ" userId="f9bc3cc0-8e1c-4944-afa8-b4b36bbf20e1" providerId="ADAL" clId="{1C73B8CE-71F0-46B4-BF4E-BC13BE1C4771}" dt="2025-12-13T21:02:21.419" v="1341"/>
          <ac:spMkLst>
            <pc:docMk/>
            <pc:sldMk cId="698903875" sldId="1143"/>
            <ac:spMk id="7" creationId="{D8879DE4-3180-BDF5-3F15-B794740953A3}"/>
          </ac:spMkLst>
        </pc:spChg>
        <pc:picChg chg="add mod">
          <ac:chgData name="LAMIAE BEZZAZ" userId="f9bc3cc0-8e1c-4944-afa8-b4b36bbf20e1" providerId="ADAL" clId="{1C73B8CE-71F0-46B4-BF4E-BC13BE1C4771}" dt="2025-12-13T21:03:20.471" v="1440" actId="1076"/>
          <ac:picMkLst>
            <pc:docMk/>
            <pc:sldMk cId="698903875" sldId="1143"/>
            <ac:picMk id="2" creationId="{3F649380-476C-46DE-BCF2-63B1A3509187}"/>
          </ac:picMkLst>
        </pc:picChg>
        <pc:picChg chg="del">
          <ac:chgData name="LAMIAE BEZZAZ" userId="f9bc3cc0-8e1c-4944-afa8-b4b36bbf20e1" providerId="ADAL" clId="{1C73B8CE-71F0-46B4-BF4E-BC13BE1C4771}" dt="2025-12-13T21:02:01.846" v="1340" actId="478"/>
          <ac:picMkLst>
            <pc:docMk/>
            <pc:sldMk cId="698903875" sldId="1143"/>
            <ac:picMk id="3" creationId="{4267D033-809A-7622-64E3-53DF0CED4B17}"/>
          </ac:picMkLst>
        </pc:picChg>
      </pc:sldChg>
      <pc:sldChg chg="addSp delSp modSp">
        <pc:chgData name="LAMIAE BEZZAZ" userId="f9bc3cc0-8e1c-4944-afa8-b4b36bbf20e1" providerId="ADAL" clId="{1C73B8CE-71F0-46B4-BF4E-BC13BE1C4771}" dt="2025-12-13T21:04:52.062" v="1448"/>
        <pc:sldMkLst>
          <pc:docMk/>
          <pc:sldMk cId="133189365" sldId="1144"/>
        </pc:sldMkLst>
        <pc:spChg chg="mod">
          <ac:chgData name="LAMIAE BEZZAZ" userId="f9bc3cc0-8e1c-4944-afa8-b4b36bbf20e1" providerId="ADAL" clId="{1C73B8CE-71F0-46B4-BF4E-BC13BE1C4771}" dt="2025-12-13T21:04:40.643" v="1446" actId="14100"/>
          <ac:spMkLst>
            <pc:docMk/>
            <pc:sldMk cId="133189365" sldId="1144"/>
            <ac:spMk id="4" creationId="{4EF44DFB-217A-400B-80FB-ECED3F5024FC}"/>
          </ac:spMkLst>
        </pc:spChg>
        <pc:spChg chg="mod">
          <ac:chgData name="LAMIAE BEZZAZ" userId="f9bc3cc0-8e1c-4944-afa8-b4b36bbf20e1" providerId="ADAL" clId="{1C73B8CE-71F0-46B4-BF4E-BC13BE1C4771}" dt="2025-12-13T21:04:52.062" v="1448"/>
          <ac:spMkLst>
            <pc:docMk/>
            <pc:sldMk cId="133189365" sldId="1144"/>
            <ac:spMk id="7" creationId="{83817222-58B9-290B-1AE7-9EC2E6641911}"/>
          </ac:spMkLst>
        </pc:spChg>
        <pc:picChg chg="del">
          <ac:chgData name="LAMIAE BEZZAZ" userId="f9bc3cc0-8e1c-4944-afa8-b4b36bbf20e1" providerId="ADAL" clId="{1C73B8CE-71F0-46B4-BF4E-BC13BE1C4771}" dt="2025-12-13T21:03:28.845" v="1441" actId="478"/>
          <ac:picMkLst>
            <pc:docMk/>
            <pc:sldMk cId="133189365" sldId="1144"/>
            <ac:picMk id="3" creationId="{16C0B42C-44F3-BB4C-CF71-06BA9905AEB1}"/>
          </ac:picMkLst>
        </pc:picChg>
        <pc:picChg chg="add mod">
          <ac:chgData name="LAMIAE BEZZAZ" userId="f9bc3cc0-8e1c-4944-afa8-b4b36bbf20e1" providerId="ADAL" clId="{1C73B8CE-71F0-46B4-BF4E-BC13BE1C4771}" dt="2025-12-13T21:03:31.630" v="1443" actId="1076"/>
          <ac:picMkLst>
            <pc:docMk/>
            <pc:sldMk cId="133189365" sldId="1144"/>
            <ac:picMk id="8" creationId="{ACAA4192-08B8-4EC8-B5A8-AD1A86C3704D}"/>
          </ac:picMkLst>
        </pc:picChg>
      </pc:sldChg>
      <pc:sldChg chg="add">
        <pc:chgData name="LAMIAE BEZZAZ" userId="f9bc3cc0-8e1c-4944-afa8-b4b36bbf20e1" providerId="ADAL" clId="{1C73B8CE-71F0-46B4-BF4E-BC13BE1C4771}" dt="2025-12-10T21:05:01.792" v="2"/>
        <pc:sldMkLst>
          <pc:docMk/>
          <pc:sldMk cId="1400156225" sldId="1148"/>
        </pc:sldMkLst>
      </pc:sldChg>
      <pc:sldChg chg="addSp delSp modSp add">
        <pc:chgData name="LAMIAE BEZZAZ" userId="f9bc3cc0-8e1c-4944-afa8-b4b36bbf20e1" providerId="ADAL" clId="{1C73B8CE-71F0-46B4-BF4E-BC13BE1C4771}" dt="2025-12-10T21:06:03.448" v="11" actId="478"/>
        <pc:sldMkLst>
          <pc:docMk/>
          <pc:sldMk cId="2081520721" sldId="1149"/>
        </pc:sldMkLst>
        <pc:spChg chg="mod">
          <ac:chgData name="LAMIAE BEZZAZ" userId="f9bc3cc0-8e1c-4944-afa8-b4b36bbf20e1" providerId="ADAL" clId="{1C73B8CE-71F0-46B4-BF4E-BC13BE1C4771}" dt="2025-12-10T21:05:27.370" v="6"/>
          <ac:spMkLst>
            <pc:docMk/>
            <pc:sldMk cId="2081520721" sldId="1149"/>
            <ac:spMk id="2" creationId="{B47DE896-4736-7EC2-5A24-59E12635C4DF}"/>
          </ac:spMkLst>
        </pc:spChg>
        <pc:spChg chg="add del mod">
          <ac:chgData name="LAMIAE BEZZAZ" userId="f9bc3cc0-8e1c-4944-afa8-b4b36bbf20e1" providerId="ADAL" clId="{1C73B8CE-71F0-46B4-BF4E-BC13BE1C4771}" dt="2025-12-10T21:05:52.132" v="8" actId="478"/>
          <ac:spMkLst>
            <pc:docMk/>
            <pc:sldMk cId="2081520721" sldId="1149"/>
            <ac:spMk id="5" creationId="{461BFA10-F8DA-4846-BB45-DEDDAC194846}"/>
          </ac:spMkLst>
        </pc:spChg>
        <pc:spChg chg="del">
          <ac:chgData name="LAMIAE BEZZAZ" userId="f9bc3cc0-8e1c-4944-afa8-b4b36bbf20e1" providerId="ADAL" clId="{1C73B8CE-71F0-46B4-BF4E-BC13BE1C4771}" dt="2025-12-10T21:05:48.095" v="7" actId="478"/>
          <ac:spMkLst>
            <pc:docMk/>
            <pc:sldMk cId="2081520721" sldId="1149"/>
            <ac:spMk id="7" creationId="{CA0C4D9B-2359-3FCA-D242-2232DB49599E}"/>
          </ac:spMkLst>
        </pc:spChg>
        <pc:spChg chg="del">
          <ac:chgData name="LAMIAE BEZZAZ" userId="f9bc3cc0-8e1c-4944-afa8-b4b36bbf20e1" providerId="ADAL" clId="{1C73B8CE-71F0-46B4-BF4E-BC13BE1C4771}" dt="2025-12-10T21:05:48.095" v="7" actId="478"/>
          <ac:spMkLst>
            <pc:docMk/>
            <pc:sldMk cId="2081520721" sldId="1149"/>
            <ac:spMk id="9" creationId="{51A965F6-359F-7EDD-C950-8F8843379529}"/>
          </ac:spMkLst>
        </pc:spChg>
        <pc:spChg chg="add del mod">
          <ac:chgData name="LAMIAE BEZZAZ" userId="f9bc3cc0-8e1c-4944-afa8-b4b36bbf20e1" providerId="ADAL" clId="{1C73B8CE-71F0-46B4-BF4E-BC13BE1C4771}" dt="2025-12-10T21:05:55.962" v="9" actId="478"/>
          <ac:spMkLst>
            <pc:docMk/>
            <pc:sldMk cId="2081520721" sldId="1149"/>
            <ac:spMk id="10" creationId="{5E3DFAD3-4137-4916-83E8-F9665142FED3}"/>
          </ac:spMkLst>
        </pc:spChg>
        <pc:spChg chg="del">
          <ac:chgData name="LAMIAE BEZZAZ" userId="f9bc3cc0-8e1c-4944-afa8-b4b36bbf20e1" providerId="ADAL" clId="{1C73B8CE-71F0-46B4-BF4E-BC13BE1C4771}" dt="2025-12-10T21:05:48.095" v="7" actId="478"/>
          <ac:spMkLst>
            <pc:docMk/>
            <pc:sldMk cId="2081520721" sldId="1149"/>
            <ac:spMk id="11" creationId="{D2428019-A080-E5AA-3828-1D916ABF588D}"/>
          </ac:spMkLst>
        </pc:spChg>
        <pc:spChg chg="del">
          <ac:chgData name="LAMIAE BEZZAZ" userId="f9bc3cc0-8e1c-4944-afa8-b4b36bbf20e1" providerId="ADAL" clId="{1C73B8CE-71F0-46B4-BF4E-BC13BE1C4771}" dt="2025-12-10T21:05:48.095" v="7" actId="478"/>
          <ac:spMkLst>
            <pc:docMk/>
            <pc:sldMk cId="2081520721" sldId="1149"/>
            <ac:spMk id="15" creationId="{45D8F350-5B04-365D-B4EA-828F943FB1D3}"/>
          </ac:spMkLst>
        </pc:spChg>
        <pc:spChg chg="add del mod">
          <ac:chgData name="LAMIAE BEZZAZ" userId="f9bc3cc0-8e1c-4944-afa8-b4b36bbf20e1" providerId="ADAL" clId="{1C73B8CE-71F0-46B4-BF4E-BC13BE1C4771}" dt="2025-12-10T21:06:03.448" v="11" actId="478"/>
          <ac:spMkLst>
            <pc:docMk/>
            <pc:sldMk cId="2081520721" sldId="1149"/>
            <ac:spMk id="21" creationId="{7298F7CB-E94F-4225-BE58-8332663FF185}"/>
          </ac:spMkLst>
        </pc:spChg>
        <pc:spChg chg="add del mod">
          <ac:chgData name="LAMIAE BEZZAZ" userId="f9bc3cc0-8e1c-4944-afa8-b4b36bbf20e1" providerId="ADAL" clId="{1C73B8CE-71F0-46B4-BF4E-BC13BE1C4771}" dt="2025-12-10T21:06:00.056" v="10" actId="478"/>
          <ac:spMkLst>
            <pc:docMk/>
            <pc:sldMk cId="2081520721" sldId="1149"/>
            <ac:spMk id="23" creationId="{40961454-6579-4045-907F-FDC1A9F3FF56}"/>
          </ac:spMkLst>
        </pc:spChg>
        <pc:spChg chg="del">
          <ac:chgData name="LAMIAE BEZZAZ" userId="f9bc3cc0-8e1c-4944-afa8-b4b36bbf20e1" providerId="ADAL" clId="{1C73B8CE-71F0-46B4-BF4E-BC13BE1C4771}" dt="2025-12-10T21:05:48.095" v="7" actId="478"/>
          <ac:spMkLst>
            <pc:docMk/>
            <pc:sldMk cId="2081520721" sldId="1149"/>
            <ac:spMk id="25" creationId="{E2D9EE52-8EE4-B98C-683E-152CAF1D04D6}"/>
          </ac:spMkLst>
        </pc:spChg>
        <pc:spChg chg="del">
          <ac:chgData name="LAMIAE BEZZAZ" userId="f9bc3cc0-8e1c-4944-afa8-b4b36bbf20e1" providerId="ADAL" clId="{1C73B8CE-71F0-46B4-BF4E-BC13BE1C4771}" dt="2025-12-10T21:05:48.095" v="7" actId="478"/>
          <ac:spMkLst>
            <pc:docMk/>
            <pc:sldMk cId="2081520721" sldId="1149"/>
            <ac:spMk id="26" creationId="{29B5418A-DFA9-B32A-4D10-474C6A6BEF90}"/>
          </ac:spMkLst>
        </pc:spChg>
      </pc:sldChg>
      <pc:sldChg chg="addSp delSp modSp add">
        <pc:chgData name="LAMIAE BEZZAZ" userId="f9bc3cc0-8e1c-4944-afa8-b4b36bbf20e1" providerId="ADAL" clId="{1C73B8CE-71F0-46B4-BF4E-BC13BE1C4771}" dt="2025-12-10T21:07:06.487" v="29" actId="1076"/>
        <pc:sldMkLst>
          <pc:docMk/>
          <pc:sldMk cId="3549001816" sldId="1150"/>
        </pc:sldMkLst>
        <pc:spChg chg="mod">
          <ac:chgData name="LAMIAE BEZZAZ" userId="f9bc3cc0-8e1c-4944-afa8-b4b36bbf20e1" providerId="ADAL" clId="{1C73B8CE-71F0-46B4-BF4E-BC13BE1C4771}" dt="2025-12-10T21:06:22.148" v="15"/>
          <ac:spMkLst>
            <pc:docMk/>
            <pc:sldMk cId="3549001816" sldId="1150"/>
            <ac:spMk id="2" creationId="{B47DE896-4736-7EC2-5A24-59E12635C4DF}"/>
          </ac:spMkLst>
        </pc:spChg>
        <pc:spChg chg="add del mod">
          <ac:chgData name="LAMIAE BEZZAZ" userId="f9bc3cc0-8e1c-4944-afa8-b4b36bbf20e1" providerId="ADAL" clId="{1C73B8CE-71F0-46B4-BF4E-BC13BE1C4771}" dt="2025-12-10T21:06:38.743" v="20"/>
          <ac:spMkLst>
            <pc:docMk/>
            <pc:sldMk cId="3549001816" sldId="1150"/>
            <ac:spMk id="13" creationId="{8B1B412D-BDDF-429B-838A-741D8F58AECF}"/>
          </ac:spMkLst>
        </pc:spChg>
        <pc:spChg chg="add mod">
          <ac:chgData name="LAMIAE BEZZAZ" userId="f9bc3cc0-8e1c-4944-afa8-b4b36bbf20e1" providerId="ADAL" clId="{1C73B8CE-71F0-46B4-BF4E-BC13BE1C4771}" dt="2025-12-10T21:06:53.919" v="26" actId="1076"/>
          <ac:spMkLst>
            <pc:docMk/>
            <pc:sldMk cId="3549001816" sldId="1150"/>
            <ac:spMk id="15" creationId="{6765BB8E-B328-45E2-99FD-D73D142A3121}"/>
          </ac:spMkLst>
        </pc:spChg>
        <pc:spChg chg="add mod">
          <ac:chgData name="LAMIAE BEZZAZ" userId="f9bc3cc0-8e1c-4944-afa8-b4b36bbf20e1" providerId="ADAL" clId="{1C73B8CE-71F0-46B4-BF4E-BC13BE1C4771}" dt="2025-12-10T21:07:06.487" v="29" actId="1076"/>
          <ac:spMkLst>
            <pc:docMk/>
            <pc:sldMk cId="3549001816" sldId="1150"/>
            <ac:spMk id="21" creationId="{6C5B5D45-B9CD-4606-A10F-DFCAF9C92BEE}"/>
          </ac:spMkLst>
        </pc:spChg>
        <pc:picChg chg="add del">
          <ac:chgData name="LAMIAE BEZZAZ" userId="f9bc3cc0-8e1c-4944-afa8-b4b36bbf20e1" providerId="ADAL" clId="{1C73B8CE-71F0-46B4-BF4E-BC13BE1C4771}" dt="2025-12-10T21:06:47.149" v="24" actId="478"/>
          <ac:picMkLst>
            <pc:docMk/>
            <pc:sldMk cId="3549001816" sldId="1150"/>
            <ac:picMk id="4" creationId="{D9B27AB9-300F-465E-AA68-78CB4F4A6FF2}"/>
          </ac:picMkLst>
        </pc:picChg>
        <pc:picChg chg="del">
          <ac:chgData name="LAMIAE BEZZAZ" userId="f9bc3cc0-8e1c-4944-afa8-b4b36bbf20e1" providerId="ADAL" clId="{1C73B8CE-71F0-46B4-BF4E-BC13BE1C4771}" dt="2025-12-10T21:06:58.334" v="27" actId="478"/>
          <ac:picMkLst>
            <pc:docMk/>
            <pc:sldMk cId="3549001816" sldId="1150"/>
            <ac:picMk id="17" creationId="{753E2B7F-9A60-4D97-9B40-75191F9AE65B}"/>
          </ac:picMkLst>
        </pc:picChg>
      </pc:sldChg>
      <pc:sldChg chg="modSp add">
        <pc:chgData name="LAMIAE BEZZAZ" userId="f9bc3cc0-8e1c-4944-afa8-b4b36bbf20e1" providerId="ADAL" clId="{1C73B8CE-71F0-46B4-BF4E-BC13BE1C4771}" dt="2025-12-10T21:08:54.031" v="85" actId="1582"/>
        <pc:sldMkLst>
          <pc:docMk/>
          <pc:sldMk cId="1840123835" sldId="1151"/>
        </pc:sldMkLst>
        <pc:spChg chg="mod">
          <ac:chgData name="LAMIAE BEZZAZ" userId="f9bc3cc0-8e1c-4944-afa8-b4b36bbf20e1" providerId="ADAL" clId="{1C73B8CE-71F0-46B4-BF4E-BC13BE1C4771}" dt="2025-12-10T21:07:39.741" v="80" actId="20577"/>
          <ac:spMkLst>
            <pc:docMk/>
            <pc:sldMk cId="1840123835" sldId="1151"/>
            <ac:spMk id="2" creationId="{B47DE896-4736-7EC2-5A24-59E12635C4DF}"/>
          </ac:spMkLst>
        </pc:spChg>
        <pc:picChg chg="mod">
          <ac:chgData name="LAMIAE BEZZAZ" userId="f9bc3cc0-8e1c-4944-afa8-b4b36bbf20e1" providerId="ADAL" clId="{1C73B8CE-71F0-46B4-BF4E-BC13BE1C4771}" dt="2025-12-10T21:08:42.674" v="83" actId="208"/>
          <ac:picMkLst>
            <pc:docMk/>
            <pc:sldMk cId="1840123835" sldId="1151"/>
            <ac:picMk id="4" creationId="{D9B27AB9-300F-465E-AA68-78CB4F4A6FF2}"/>
          </ac:picMkLst>
        </pc:picChg>
        <pc:picChg chg="mod">
          <ac:chgData name="LAMIAE BEZZAZ" userId="f9bc3cc0-8e1c-4944-afa8-b4b36bbf20e1" providerId="ADAL" clId="{1C73B8CE-71F0-46B4-BF4E-BC13BE1C4771}" dt="2025-12-10T21:08:54.031" v="85" actId="1582"/>
          <ac:picMkLst>
            <pc:docMk/>
            <pc:sldMk cId="1840123835" sldId="1151"/>
            <ac:picMk id="17" creationId="{753E2B7F-9A60-4D97-9B40-75191F9AE65B}"/>
          </ac:picMkLst>
        </pc:picChg>
      </pc:sldChg>
      <pc:sldChg chg="add">
        <pc:chgData name="LAMIAE BEZZAZ" userId="f9bc3cc0-8e1c-4944-afa8-b4b36bbf20e1" providerId="ADAL" clId="{1C73B8CE-71F0-46B4-BF4E-BC13BE1C4771}" dt="2025-12-10T21:09:22.599" v="89"/>
        <pc:sldMkLst>
          <pc:docMk/>
          <pc:sldMk cId="1368234047" sldId="1152"/>
        </pc:sldMkLst>
      </pc:sldChg>
      <pc:sldChg chg="addSp delSp modSp add">
        <pc:chgData name="LAMIAE BEZZAZ" userId="f9bc3cc0-8e1c-4944-afa8-b4b36bbf20e1" providerId="ADAL" clId="{1C73B8CE-71F0-46B4-BF4E-BC13BE1C4771}" dt="2025-12-10T21:10:21.705" v="114" actId="478"/>
        <pc:sldMkLst>
          <pc:docMk/>
          <pc:sldMk cId="1154675027" sldId="1153"/>
        </pc:sldMkLst>
        <pc:spChg chg="mod">
          <ac:chgData name="LAMIAE BEZZAZ" userId="f9bc3cc0-8e1c-4944-afa8-b4b36bbf20e1" providerId="ADAL" clId="{1C73B8CE-71F0-46B4-BF4E-BC13BE1C4771}" dt="2025-12-10T21:10:01.783" v="112" actId="20577"/>
          <ac:spMkLst>
            <pc:docMk/>
            <pc:sldMk cId="1154675027" sldId="1153"/>
            <ac:spMk id="2" creationId="{10DCADE8-45F2-A559-90BA-47EF5620A76F}"/>
          </ac:spMkLst>
        </pc:spChg>
        <pc:spChg chg="add del mod">
          <ac:chgData name="LAMIAE BEZZAZ" userId="f9bc3cc0-8e1c-4944-afa8-b4b36bbf20e1" providerId="ADAL" clId="{1C73B8CE-71F0-46B4-BF4E-BC13BE1C4771}" dt="2025-12-10T21:10:21.705" v="114" actId="478"/>
          <ac:spMkLst>
            <pc:docMk/>
            <pc:sldMk cId="1154675027" sldId="1153"/>
            <ac:spMk id="5" creationId="{B582EBC0-6266-4FFB-9D6B-1E75EA7C8A27}"/>
          </ac:spMkLst>
        </pc:spChg>
        <pc:spChg chg="del">
          <ac:chgData name="LAMIAE BEZZAZ" userId="f9bc3cc0-8e1c-4944-afa8-b4b36bbf20e1" providerId="ADAL" clId="{1C73B8CE-71F0-46B4-BF4E-BC13BE1C4771}" dt="2025-12-10T21:10:16.778" v="113" actId="478"/>
          <ac:spMkLst>
            <pc:docMk/>
            <pc:sldMk cId="1154675027" sldId="1153"/>
            <ac:spMk id="7" creationId="{49125257-7A7E-757A-FC9D-E4F977A53146}"/>
          </ac:spMkLst>
        </pc:spChg>
        <pc:spChg chg="del">
          <ac:chgData name="LAMIAE BEZZAZ" userId="f9bc3cc0-8e1c-4944-afa8-b4b36bbf20e1" providerId="ADAL" clId="{1C73B8CE-71F0-46B4-BF4E-BC13BE1C4771}" dt="2025-12-10T21:10:16.778" v="113" actId="478"/>
          <ac:spMkLst>
            <pc:docMk/>
            <pc:sldMk cId="1154675027" sldId="1153"/>
            <ac:spMk id="9" creationId="{80F7445B-E0AE-AB57-13DE-096D3ADD1116}"/>
          </ac:spMkLst>
        </pc:spChg>
        <pc:spChg chg="add del mod">
          <ac:chgData name="LAMIAE BEZZAZ" userId="f9bc3cc0-8e1c-4944-afa8-b4b36bbf20e1" providerId="ADAL" clId="{1C73B8CE-71F0-46B4-BF4E-BC13BE1C4771}" dt="2025-12-10T21:10:21.705" v="114" actId="478"/>
          <ac:spMkLst>
            <pc:docMk/>
            <pc:sldMk cId="1154675027" sldId="1153"/>
            <ac:spMk id="10" creationId="{1990CE6A-C7FD-4CD1-A06A-7E72DD60595A}"/>
          </ac:spMkLst>
        </pc:spChg>
        <pc:spChg chg="del">
          <ac:chgData name="LAMIAE BEZZAZ" userId="f9bc3cc0-8e1c-4944-afa8-b4b36bbf20e1" providerId="ADAL" clId="{1C73B8CE-71F0-46B4-BF4E-BC13BE1C4771}" dt="2025-12-10T21:10:16.778" v="113" actId="478"/>
          <ac:spMkLst>
            <pc:docMk/>
            <pc:sldMk cId="1154675027" sldId="1153"/>
            <ac:spMk id="11" creationId="{F3097DC5-3BAF-9AB1-7C40-F67BA21DD104}"/>
          </ac:spMkLst>
        </pc:spChg>
        <pc:spChg chg="del">
          <ac:chgData name="LAMIAE BEZZAZ" userId="f9bc3cc0-8e1c-4944-afa8-b4b36bbf20e1" providerId="ADAL" clId="{1C73B8CE-71F0-46B4-BF4E-BC13BE1C4771}" dt="2025-12-10T21:10:16.778" v="113" actId="478"/>
          <ac:spMkLst>
            <pc:docMk/>
            <pc:sldMk cId="1154675027" sldId="1153"/>
            <ac:spMk id="15" creationId="{01660101-1143-DEB3-44D2-F444E2D07F3F}"/>
          </ac:spMkLst>
        </pc:spChg>
        <pc:spChg chg="add del mod">
          <ac:chgData name="LAMIAE BEZZAZ" userId="f9bc3cc0-8e1c-4944-afa8-b4b36bbf20e1" providerId="ADAL" clId="{1C73B8CE-71F0-46B4-BF4E-BC13BE1C4771}" dt="2025-12-10T21:10:21.705" v="114" actId="478"/>
          <ac:spMkLst>
            <pc:docMk/>
            <pc:sldMk cId="1154675027" sldId="1153"/>
            <ac:spMk id="21" creationId="{605877A5-D5F8-4B4F-9DDF-DDFEF6B19C3F}"/>
          </ac:spMkLst>
        </pc:spChg>
        <pc:spChg chg="add del mod">
          <ac:chgData name="LAMIAE BEZZAZ" userId="f9bc3cc0-8e1c-4944-afa8-b4b36bbf20e1" providerId="ADAL" clId="{1C73B8CE-71F0-46B4-BF4E-BC13BE1C4771}" dt="2025-12-10T21:10:21.705" v="114" actId="478"/>
          <ac:spMkLst>
            <pc:docMk/>
            <pc:sldMk cId="1154675027" sldId="1153"/>
            <ac:spMk id="23" creationId="{75F742FD-7D6E-488F-B3DC-E05C79899FCD}"/>
          </ac:spMkLst>
        </pc:spChg>
        <pc:spChg chg="del">
          <ac:chgData name="LAMIAE BEZZAZ" userId="f9bc3cc0-8e1c-4944-afa8-b4b36bbf20e1" providerId="ADAL" clId="{1C73B8CE-71F0-46B4-BF4E-BC13BE1C4771}" dt="2025-12-10T21:10:16.778" v="113" actId="478"/>
          <ac:spMkLst>
            <pc:docMk/>
            <pc:sldMk cId="1154675027" sldId="1153"/>
            <ac:spMk id="25" creationId="{69592405-0326-D08D-1188-0AF4B64FF745}"/>
          </ac:spMkLst>
        </pc:spChg>
        <pc:spChg chg="del">
          <ac:chgData name="LAMIAE BEZZAZ" userId="f9bc3cc0-8e1c-4944-afa8-b4b36bbf20e1" providerId="ADAL" clId="{1C73B8CE-71F0-46B4-BF4E-BC13BE1C4771}" dt="2025-12-10T21:10:16.778" v="113" actId="478"/>
          <ac:spMkLst>
            <pc:docMk/>
            <pc:sldMk cId="1154675027" sldId="1153"/>
            <ac:spMk id="26" creationId="{9FF76B79-BFFB-FB5A-73E5-89E5F41A766A}"/>
          </ac:spMkLst>
        </pc:spChg>
      </pc:sldChg>
      <pc:sldChg chg="modSp add">
        <pc:chgData name="LAMIAE BEZZAZ" userId="f9bc3cc0-8e1c-4944-afa8-b4b36bbf20e1" providerId="ADAL" clId="{1C73B8CE-71F0-46B4-BF4E-BC13BE1C4771}" dt="2025-12-10T21:11:06.341" v="120" actId="1076"/>
        <pc:sldMkLst>
          <pc:docMk/>
          <pc:sldMk cId="587643654" sldId="1154"/>
        </pc:sldMkLst>
        <pc:spChg chg="mod">
          <ac:chgData name="LAMIAE BEZZAZ" userId="f9bc3cc0-8e1c-4944-afa8-b4b36bbf20e1" providerId="ADAL" clId="{1C73B8CE-71F0-46B4-BF4E-BC13BE1C4771}" dt="2025-12-10T21:10:39.630" v="117"/>
          <ac:spMkLst>
            <pc:docMk/>
            <pc:sldMk cId="587643654" sldId="1154"/>
            <ac:spMk id="2" creationId="{10DCADE8-45F2-A559-90BA-47EF5620A76F}"/>
          </ac:spMkLst>
        </pc:spChg>
        <pc:picChg chg="mod">
          <ac:chgData name="LAMIAE BEZZAZ" userId="f9bc3cc0-8e1c-4944-afa8-b4b36bbf20e1" providerId="ADAL" clId="{1C73B8CE-71F0-46B4-BF4E-BC13BE1C4771}" dt="2025-12-10T21:10:57.689" v="119" actId="1076"/>
          <ac:picMkLst>
            <pc:docMk/>
            <pc:sldMk cId="587643654" sldId="1154"/>
            <ac:picMk id="8" creationId="{DFB97A3A-0A6D-45DA-80CF-831B8D7208ED}"/>
          </ac:picMkLst>
        </pc:picChg>
        <pc:picChg chg="mod">
          <ac:chgData name="LAMIAE BEZZAZ" userId="f9bc3cc0-8e1c-4944-afa8-b4b36bbf20e1" providerId="ADAL" clId="{1C73B8CE-71F0-46B4-BF4E-BC13BE1C4771}" dt="2025-12-10T21:11:06.341" v="120" actId="1076"/>
          <ac:picMkLst>
            <pc:docMk/>
            <pc:sldMk cId="587643654" sldId="1154"/>
            <ac:picMk id="12" creationId="{8E9F52BE-DE9E-4947-A546-0E6A6BEE6F5E}"/>
          </ac:picMkLst>
        </pc:picChg>
      </pc:sldChg>
      <pc:sldChg chg="modSp add">
        <pc:chgData name="LAMIAE BEZZAZ" userId="f9bc3cc0-8e1c-4944-afa8-b4b36bbf20e1" providerId="ADAL" clId="{1C73B8CE-71F0-46B4-BF4E-BC13BE1C4771}" dt="2025-12-10T21:12:01.878" v="152" actId="1582"/>
        <pc:sldMkLst>
          <pc:docMk/>
          <pc:sldMk cId="164638830" sldId="1155"/>
        </pc:sldMkLst>
        <pc:spChg chg="mod">
          <ac:chgData name="LAMIAE BEZZAZ" userId="f9bc3cc0-8e1c-4944-afa8-b4b36bbf20e1" providerId="ADAL" clId="{1C73B8CE-71F0-46B4-BF4E-BC13BE1C4771}" dt="2025-12-10T21:11:43.290" v="148" actId="20577"/>
          <ac:spMkLst>
            <pc:docMk/>
            <pc:sldMk cId="164638830" sldId="1155"/>
            <ac:spMk id="2" creationId="{10DCADE8-45F2-A559-90BA-47EF5620A76F}"/>
          </ac:spMkLst>
        </pc:spChg>
        <pc:picChg chg="mod">
          <ac:chgData name="LAMIAE BEZZAZ" userId="f9bc3cc0-8e1c-4944-afa8-b4b36bbf20e1" providerId="ADAL" clId="{1C73B8CE-71F0-46B4-BF4E-BC13BE1C4771}" dt="2025-12-10T21:11:54.844" v="150" actId="1582"/>
          <ac:picMkLst>
            <pc:docMk/>
            <pc:sldMk cId="164638830" sldId="1155"/>
            <ac:picMk id="8" creationId="{DFB97A3A-0A6D-45DA-80CF-831B8D7208ED}"/>
          </ac:picMkLst>
        </pc:picChg>
        <pc:picChg chg="mod">
          <ac:chgData name="LAMIAE BEZZAZ" userId="f9bc3cc0-8e1c-4944-afa8-b4b36bbf20e1" providerId="ADAL" clId="{1C73B8CE-71F0-46B4-BF4E-BC13BE1C4771}" dt="2025-12-10T21:12:01.878" v="152" actId="1582"/>
          <ac:picMkLst>
            <pc:docMk/>
            <pc:sldMk cId="164638830" sldId="1155"/>
            <ac:picMk id="12" creationId="{8E9F52BE-DE9E-4947-A546-0E6A6BEE6F5E}"/>
          </ac:picMkLst>
        </pc:picChg>
      </pc:sldChg>
      <pc:sldChg chg="add">
        <pc:chgData name="LAMIAE BEZZAZ" userId="f9bc3cc0-8e1c-4944-afa8-b4b36bbf20e1" providerId="ADAL" clId="{1C73B8CE-71F0-46B4-BF4E-BC13BE1C4771}" dt="2025-12-13T20:50:24.716" v="951"/>
        <pc:sldMkLst>
          <pc:docMk/>
          <pc:sldMk cId="1323410673" sldId="1156"/>
        </pc:sldMkLst>
      </pc:sldChg>
      <pc:sldChg chg="add">
        <pc:chgData name="LAMIAE BEZZAZ" userId="f9bc3cc0-8e1c-4944-afa8-b4b36bbf20e1" providerId="ADAL" clId="{1C73B8CE-71F0-46B4-BF4E-BC13BE1C4771}" dt="2025-12-13T20:51:41.129" v="963"/>
        <pc:sldMkLst>
          <pc:docMk/>
          <pc:sldMk cId="1026181732" sldId="1157"/>
        </pc:sldMkLst>
      </pc:sldChg>
      <pc:sldChg chg="addSp modSp add">
        <pc:chgData name="LAMIAE BEZZAZ" userId="f9bc3cc0-8e1c-4944-afa8-b4b36bbf20e1" providerId="ADAL" clId="{1C73B8CE-71F0-46B4-BF4E-BC13BE1C4771}" dt="2025-12-13T20:55:53.254" v="1163" actId="14100"/>
        <pc:sldMkLst>
          <pc:docMk/>
          <pc:sldMk cId="606354095" sldId="1158"/>
        </pc:sldMkLst>
        <pc:spChg chg="add mod">
          <ac:chgData name="LAMIAE BEZZAZ" userId="f9bc3cc0-8e1c-4944-afa8-b4b36bbf20e1" providerId="ADAL" clId="{1C73B8CE-71F0-46B4-BF4E-BC13BE1C4771}" dt="2025-12-13T20:55:53.254" v="1163" actId="14100"/>
          <ac:spMkLst>
            <pc:docMk/>
            <pc:sldMk cId="606354095" sldId="1158"/>
            <ac:spMk id="5" creationId="{8A72E2E6-1CF2-4EA3-8C40-EF26AF08A710}"/>
          </ac:spMkLst>
        </pc:spChg>
        <pc:spChg chg="mod">
          <ac:chgData name="LAMIAE BEZZAZ" userId="f9bc3cc0-8e1c-4944-afa8-b4b36bbf20e1" providerId="ADAL" clId="{1C73B8CE-71F0-46B4-BF4E-BC13BE1C4771}" dt="2025-12-13T20:55:48.333" v="1162"/>
          <ac:spMkLst>
            <pc:docMk/>
            <pc:sldMk cId="606354095" sldId="1158"/>
            <ac:spMk id="7" creationId="{FAA3B166-1B0B-538F-A6D6-F5E955A58BE7}"/>
          </ac:spMkLst>
        </pc:spChg>
        <pc:picChg chg="mod">
          <ac:chgData name="LAMIAE BEZZAZ" userId="f9bc3cc0-8e1c-4944-afa8-b4b36bbf20e1" providerId="ADAL" clId="{1C73B8CE-71F0-46B4-BF4E-BC13BE1C4771}" dt="2025-12-13T20:55:20.811" v="1159" actId="1076"/>
          <ac:picMkLst>
            <pc:docMk/>
            <pc:sldMk cId="606354095" sldId="1158"/>
            <ac:picMk id="2" creationId="{B90560E7-EDEC-4A53-92B9-6948E0EABA0D}"/>
          </ac:picMkLst>
        </pc:picChg>
      </pc:sldChg>
      <pc:sldChg chg="addSp delSp modSp add">
        <pc:chgData name="LAMIAE BEZZAZ" userId="f9bc3cc0-8e1c-4944-afa8-b4b36bbf20e1" providerId="ADAL" clId="{1C73B8CE-71F0-46B4-BF4E-BC13BE1C4771}" dt="2025-12-13T21:06:10.246" v="1551" actId="1076"/>
        <pc:sldMkLst>
          <pc:docMk/>
          <pc:sldMk cId="3900743143" sldId="1159"/>
        </pc:sldMkLst>
        <pc:spChg chg="mod">
          <ac:chgData name="LAMIAE BEZZAZ" userId="f9bc3cc0-8e1c-4944-afa8-b4b36bbf20e1" providerId="ADAL" clId="{1C73B8CE-71F0-46B4-BF4E-BC13BE1C4771}" dt="2025-12-13T21:05:27.307" v="1451"/>
          <ac:spMkLst>
            <pc:docMk/>
            <pc:sldMk cId="3900743143" sldId="1159"/>
            <ac:spMk id="7" creationId="{D8879DE4-3180-BDF5-3F15-B794740953A3}"/>
          </ac:spMkLst>
        </pc:spChg>
        <pc:picChg chg="del">
          <ac:chgData name="LAMIAE BEZZAZ" userId="f9bc3cc0-8e1c-4944-afa8-b4b36bbf20e1" providerId="ADAL" clId="{1C73B8CE-71F0-46B4-BF4E-BC13BE1C4771}" dt="2025-12-13T21:05:30.283" v="1452" actId="478"/>
          <ac:picMkLst>
            <pc:docMk/>
            <pc:sldMk cId="3900743143" sldId="1159"/>
            <ac:picMk id="2" creationId="{3F649380-476C-46DE-BCF2-63B1A3509187}"/>
          </ac:picMkLst>
        </pc:picChg>
        <pc:picChg chg="add mod">
          <ac:chgData name="LAMIAE BEZZAZ" userId="f9bc3cc0-8e1c-4944-afa8-b4b36bbf20e1" providerId="ADAL" clId="{1C73B8CE-71F0-46B4-BF4E-BC13BE1C4771}" dt="2025-12-13T21:06:10.246" v="1551" actId="1076"/>
          <ac:picMkLst>
            <pc:docMk/>
            <pc:sldMk cId="3900743143" sldId="1159"/>
            <ac:picMk id="3" creationId="{8AA1F742-724F-423C-AC8A-EECD5822FDBC}"/>
          </ac:picMkLst>
        </pc:picChg>
      </pc:sldChg>
      <pc:sldChg chg="addSp delSp modSp add ord">
        <pc:chgData name="LAMIAE BEZZAZ" userId="f9bc3cc0-8e1c-4944-afa8-b4b36bbf20e1" providerId="ADAL" clId="{1C73B8CE-71F0-46B4-BF4E-BC13BE1C4771}" dt="2025-12-13T21:06:51.313" v="1564"/>
        <pc:sldMkLst>
          <pc:docMk/>
          <pc:sldMk cId="1359691556" sldId="1160"/>
        </pc:sldMkLst>
        <pc:spChg chg="mod">
          <ac:chgData name="LAMIAE BEZZAZ" userId="f9bc3cc0-8e1c-4944-afa8-b4b36bbf20e1" providerId="ADAL" clId="{1C73B8CE-71F0-46B4-BF4E-BC13BE1C4771}" dt="2025-12-13T21:06:42.730" v="1563" actId="20577"/>
          <ac:spMkLst>
            <pc:docMk/>
            <pc:sldMk cId="1359691556" sldId="1160"/>
            <ac:spMk id="4" creationId="{4EF44DFB-217A-400B-80FB-ECED3F5024FC}"/>
          </ac:spMkLst>
        </pc:spChg>
        <pc:spChg chg="mod">
          <ac:chgData name="LAMIAE BEZZAZ" userId="f9bc3cc0-8e1c-4944-afa8-b4b36bbf20e1" providerId="ADAL" clId="{1C73B8CE-71F0-46B4-BF4E-BC13BE1C4771}" dt="2025-12-13T21:06:51.313" v="1564"/>
          <ac:spMkLst>
            <pc:docMk/>
            <pc:sldMk cId="1359691556" sldId="1160"/>
            <ac:spMk id="7" creationId="{83817222-58B9-290B-1AE7-9EC2E6641911}"/>
          </ac:spMkLst>
        </pc:spChg>
        <pc:picChg chg="del">
          <ac:chgData name="LAMIAE BEZZAZ" userId="f9bc3cc0-8e1c-4944-afa8-b4b36bbf20e1" providerId="ADAL" clId="{1C73B8CE-71F0-46B4-BF4E-BC13BE1C4771}" dt="2025-12-13T21:06:19.387" v="1555" actId="478"/>
          <ac:picMkLst>
            <pc:docMk/>
            <pc:sldMk cId="1359691556" sldId="1160"/>
            <ac:picMk id="8" creationId="{ACAA4192-08B8-4EC8-B5A8-AD1A86C3704D}"/>
          </ac:picMkLst>
        </pc:picChg>
        <pc:picChg chg="add mod">
          <ac:chgData name="LAMIAE BEZZAZ" userId="f9bc3cc0-8e1c-4944-afa8-b4b36bbf20e1" providerId="ADAL" clId="{1C73B8CE-71F0-46B4-BF4E-BC13BE1C4771}" dt="2025-12-13T21:06:21.493" v="1557" actId="1076"/>
          <ac:picMkLst>
            <pc:docMk/>
            <pc:sldMk cId="1359691556" sldId="1160"/>
            <ac:picMk id="9" creationId="{72A3080F-A96D-49E1-8097-387640EE8B60}"/>
          </ac:picMkLst>
        </pc:picChg>
      </pc:sldChg>
      <pc:sldChg chg="addSp delSp modSp add">
        <pc:chgData name="LAMIAE BEZZAZ" userId="f9bc3cc0-8e1c-4944-afa8-b4b36bbf20e1" providerId="ADAL" clId="{1C73B8CE-71F0-46B4-BF4E-BC13BE1C4771}" dt="2025-12-13T21:08:58.711" v="1674"/>
        <pc:sldMkLst>
          <pc:docMk/>
          <pc:sldMk cId="390094634" sldId="1161"/>
        </pc:sldMkLst>
        <pc:spChg chg="mod">
          <ac:chgData name="LAMIAE BEZZAZ" userId="f9bc3cc0-8e1c-4944-afa8-b4b36bbf20e1" providerId="ADAL" clId="{1C73B8CE-71F0-46B4-BF4E-BC13BE1C4771}" dt="2025-12-13T21:08:58.711" v="1674"/>
          <ac:spMkLst>
            <pc:docMk/>
            <pc:sldMk cId="390094634" sldId="1161"/>
            <ac:spMk id="7" creationId="{CEC01871-FAA9-15F5-7377-856DB620AA2C}"/>
          </ac:spMkLst>
        </pc:spChg>
        <pc:picChg chg="add del">
          <ac:chgData name="LAMIAE BEZZAZ" userId="f9bc3cc0-8e1c-4944-afa8-b4b36bbf20e1" providerId="ADAL" clId="{1C73B8CE-71F0-46B4-BF4E-BC13BE1C4771}" dt="2025-12-13T21:07:58.574" v="1567" actId="478"/>
          <ac:picMkLst>
            <pc:docMk/>
            <pc:sldMk cId="390094634" sldId="1161"/>
            <ac:picMk id="2" creationId="{262952FE-89B6-4958-9231-5B154EAB009D}"/>
          </ac:picMkLst>
        </pc:picChg>
        <pc:picChg chg="del">
          <ac:chgData name="LAMIAE BEZZAZ" userId="f9bc3cc0-8e1c-4944-afa8-b4b36bbf20e1" providerId="ADAL" clId="{1C73B8CE-71F0-46B4-BF4E-BC13BE1C4771}" dt="2025-12-13T21:08:32.047" v="1568" actId="478"/>
          <ac:picMkLst>
            <pc:docMk/>
            <pc:sldMk cId="390094634" sldId="1161"/>
            <ac:picMk id="3" creationId="{9FA265B8-FE8F-475E-8BC5-64ADA32FFFFA}"/>
          </ac:picMkLst>
        </pc:picChg>
        <pc:picChg chg="add mod">
          <ac:chgData name="LAMIAE BEZZAZ" userId="f9bc3cc0-8e1c-4944-afa8-b4b36bbf20e1" providerId="ADAL" clId="{1C73B8CE-71F0-46B4-BF4E-BC13BE1C4771}" dt="2025-12-13T21:08:46.932" v="1673" actId="1076"/>
          <ac:picMkLst>
            <pc:docMk/>
            <pc:sldMk cId="390094634" sldId="1161"/>
            <ac:picMk id="4" creationId="{AB2B39B2-6490-49F3-9012-E5A03B6EA24D}"/>
          </ac:picMkLst>
        </pc:picChg>
      </pc:sldChg>
      <pc:sldChg chg="addSp delSp modSp add">
        <pc:chgData name="LAMIAE BEZZAZ" userId="f9bc3cc0-8e1c-4944-afa8-b4b36bbf20e1" providerId="ADAL" clId="{1C73B8CE-71F0-46B4-BF4E-BC13BE1C4771}" dt="2025-12-13T21:09:37.719" v="1680" actId="1076"/>
        <pc:sldMkLst>
          <pc:docMk/>
          <pc:sldMk cId="3271723233" sldId="1162"/>
        </pc:sldMkLst>
        <pc:spChg chg="mod">
          <ac:chgData name="LAMIAE BEZZAZ" userId="f9bc3cc0-8e1c-4944-afa8-b4b36bbf20e1" providerId="ADAL" clId="{1C73B8CE-71F0-46B4-BF4E-BC13BE1C4771}" dt="2025-12-13T21:09:26.980" v="1679"/>
          <ac:spMkLst>
            <pc:docMk/>
            <pc:sldMk cId="3271723233" sldId="1162"/>
            <ac:spMk id="4" creationId="{36A9DEE3-9979-6109-FB91-45E5FCBE1876}"/>
          </ac:spMkLst>
        </pc:spChg>
        <pc:spChg chg="mod">
          <ac:chgData name="LAMIAE BEZZAZ" userId="f9bc3cc0-8e1c-4944-afa8-b4b36bbf20e1" providerId="ADAL" clId="{1C73B8CE-71F0-46B4-BF4E-BC13BE1C4771}" dt="2025-12-13T21:09:23.605" v="1678"/>
          <ac:spMkLst>
            <pc:docMk/>
            <pc:sldMk cId="3271723233" sldId="1162"/>
            <ac:spMk id="7" creationId="{BC688EB2-CB5F-25F2-1BD7-7F7853AE0785}"/>
          </ac:spMkLst>
        </pc:spChg>
        <pc:picChg chg="del">
          <ac:chgData name="LAMIAE BEZZAZ" userId="f9bc3cc0-8e1c-4944-afa8-b4b36bbf20e1" providerId="ADAL" clId="{1C73B8CE-71F0-46B4-BF4E-BC13BE1C4771}" dt="2025-12-13T21:09:02.333" v="1675" actId="478"/>
          <ac:picMkLst>
            <pc:docMk/>
            <pc:sldMk cId="3271723233" sldId="1162"/>
            <ac:picMk id="8" creationId="{96D2AF37-3067-4546-8CE4-1F20ED52C3E2}"/>
          </ac:picMkLst>
        </pc:picChg>
        <pc:picChg chg="add mod">
          <ac:chgData name="LAMIAE BEZZAZ" userId="f9bc3cc0-8e1c-4944-afa8-b4b36bbf20e1" providerId="ADAL" clId="{1C73B8CE-71F0-46B4-BF4E-BC13BE1C4771}" dt="2025-12-13T21:09:37.719" v="1680" actId="1076"/>
          <ac:picMkLst>
            <pc:docMk/>
            <pc:sldMk cId="3271723233" sldId="1162"/>
            <ac:picMk id="9" creationId="{20E50181-882E-4ACB-98A8-60E91ED4F2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57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5490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9097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98946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1360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8870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5944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035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4299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8919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47717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33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32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jp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671A03-16FE-4459-92F8-BEC60074A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glace – Une plante – Une plume – La plage – Une flûte – Le blé.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plante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plume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flûte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blé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4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2161C4A-FE73-45FA-A277-BAC7E2EA3B3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8FDD8E2-0AA5-4D3D-8002-4D4EAC5A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FFB6222-BED5-496B-90DB-EA85A8A6E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cour – Le couloir – La cantine – Une classe – La clé – Une cloche.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MA" dirty="0"/>
              <a:t>cour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</a:t>
            </a:r>
            <a:r>
              <a:rPr lang="fr-MA" dirty="0"/>
              <a:t>couloir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cantine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clé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cloche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classe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1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dans sa langue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6765BB8E-B328-45E2-99FD-D73D142A3121}"/>
              </a:ext>
            </a:extLst>
          </p:cNvPr>
          <p:cNvSpPr txBox="1"/>
          <p:nvPr/>
        </p:nvSpPr>
        <p:spPr>
          <a:xfrm>
            <a:off x="6279701" y="1938625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B5D45-B9CD-4606-A10F-DFCAF9C92BEE}"/>
              </a:ext>
            </a:extLst>
          </p:cNvPr>
          <p:cNvSpPr txBox="1"/>
          <p:nvPr/>
        </p:nvSpPr>
        <p:spPr>
          <a:xfrm>
            <a:off x="1202107" y="4126140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9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La cantine et la classe.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glace – Une plante – Une plume – La plage – Une flûte – Le blé.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plante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plume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flûte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blé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2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faire bouger deux images. Qui veut expliquer la consigne dans sa langue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46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89149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6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Une plante et une flûte.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89149"/>
            <a:ext cx="1746112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37022060-4912-583D-31B5-6EC9976759B1}"/>
              </a:ext>
            </a:extLst>
          </p:cNvPr>
          <p:cNvSpPr txBox="1">
            <a:spLocks/>
          </p:cNvSpPr>
          <p:nvPr/>
        </p:nvSpPr>
        <p:spPr>
          <a:xfrm>
            <a:off x="407254" y="423077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classe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5900E00-A149-072F-AB7C-972001D6A0D1}"/>
              </a:ext>
            </a:extLst>
          </p:cNvPr>
          <p:cNvSpPr txBox="1">
            <a:spLocks/>
          </p:cNvSpPr>
          <p:nvPr/>
        </p:nvSpPr>
        <p:spPr>
          <a:xfrm>
            <a:off x="3156365" y="423077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49D014-EFE9-AA18-C193-ADBD3924FA87}"/>
              </a:ext>
            </a:extLst>
          </p:cNvPr>
          <p:cNvSpPr txBox="1">
            <a:spLocks/>
          </p:cNvSpPr>
          <p:nvPr/>
        </p:nvSpPr>
        <p:spPr>
          <a:xfrm>
            <a:off x="5698751" y="436055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sz="3600" dirty="0">
                <a:latin typeface="Dosis SemiBold" pitchFamily="2" charset="0"/>
              </a:rPr>
              <a:t>flèche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D7F12330-329C-F818-ED99-5A40C7AAEF82}"/>
              </a:ext>
            </a:extLst>
          </p:cNvPr>
          <p:cNvSpPr txBox="1">
            <a:spLocks/>
          </p:cNvSpPr>
          <p:nvPr/>
        </p:nvSpPr>
        <p:spPr>
          <a:xfrm>
            <a:off x="407254" y="2792414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plume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DC52716D-BA7E-37E6-3884-3AF88B94B001}"/>
              </a:ext>
            </a:extLst>
          </p:cNvPr>
          <p:cNvSpPr txBox="1">
            <a:spLocks/>
          </p:cNvSpPr>
          <p:nvPr/>
        </p:nvSpPr>
        <p:spPr>
          <a:xfrm>
            <a:off x="3156365" y="2792414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flûte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63BD856A-C500-E827-90D2-C408F445997F}"/>
              </a:ext>
            </a:extLst>
          </p:cNvPr>
          <p:cNvSpPr txBox="1">
            <a:spLocks/>
          </p:cNvSpPr>
          <p:nvPr/>
        </p:nvSpPr>
        <p:spPr>
          <a:xfrm>
            <a:off x="5698751" y="292219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latin typeface="Dosis SemiBold" pitchFamily="2" charset="0"/>
              </a:rPr>
              <a:t>blanc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5B5F9472-9011-91B7-5814-A28BB2D759A5}"/>
              </a:ext>
            </a:extLst>
          </p:cNvPr>
          <p:cNvSpPr txBox="1">
            <a:spLocks/>
          </p:cNvSpPr>
          <p:nvPr/>
        </p:nvSpPr>
        <p:spPr>
          <a:xfrm>
            <a:off x="407254" y="423077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classe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06B2DB1-5365-A18B-3478-E577576ADB0B}"/>
              </a:ext>
            </a:extLst>
          </p:cNvPr>
          <p:cNvSpPr txBox="1">
            <a:spLocks/>
          </p:cNvSpPr>
          <p:nvPr/>
        </p:nvSpPr>
        <p:spPr>
          <a:xfrm>
            <a:off x="3156365" y="423077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glace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34AD527D-6B33-E5C7-C475-219E8D18384B}"/>
              </a:ext>
            </a:extLst>
          </p:cNvPr>
          <p:cNvSpPr txBox="1">
            <a:spLocks/>
          </p:cNvSpPr>
          <p:nvPr/>
        </p:nvSpPr>
        <p:spPr>
          <a:xfrm>
            <a:off x="5698751" y="436055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sz="3600" dirty="0">
                <a:latin typeface="Dosis SemiBold" pitchFamily="2" charset="0"/>
              </a:rPr>
              <a:t>flèche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6294EC14-9DAE-713A-0AA4-E7A1BF2C9812}"/>
              </a:ext>
            </a:extLst>
          </p:cNvPr>
          <p:cNvSpPr txBox="1">
            <a:spLocks/>
          </p:cNvSpPr>
          <p:nvPr/>
        </p:nvSpPr>
        <p:spPr>
          <a:xfrm>
            <a:off x="407254" y="2792414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plume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0FA53242-AC0D-E97C-CC01-7F538036FF78}"/>
              </a:ext>
            </a:extLst>
          </p:cNvPr>
          <p:cNvSpPr txBox="1">
            <a:spLocks/>
          </p:cNvSpPr>
          <p:nvPr/>
        </p:nvSpPr>
        <p:spPr>
          <a:xfrm>
            <a:off x="3156365" y="2792414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flûte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E004D05-95D3-C696-64F3-3C3250B7FDE9}"/>
              </a:ext>
            </a:extLst>
          </p:cNvPr>
          <p:cNvSpPr txBox="1">
            <a:spLocks/>
          </p:cNvSpPr>
          <p:nvPr/>
        </p:nvSpPr>
        <p:spPr>
          <a:xfrm>
            <a:off x="5698751" y="292219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latin typeface="Dosis SemiBold" pitchFamily="2" charset="0"/>
              </a:rPr>
              <a:t>blanc</a:t>
            </a: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D362-E4D5-7836-BBE1-7109C805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776D9F-E293-E367-7DD6-11D17C61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150C0-A665-C7EE-F98F-211690BCED48}"/>
              </a:ext>
            </a:extLst>
          </p:cNvPr>
          <p:cNvSpPr txBox="1"/>
          <p:nvPr/>
        </p:nvSpPr>
        <p:spPr>
          <a:xfrm>
            <a:off x="1104900" y="2898085"/>
            <a:ext cx="69342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800" b="1" dirty="0">
                <a:solidFill>
                  <a:srgbClr val="424D7B"/>
                </a:solidFill>
                <a:latin typeface="Dosis SemiBold" pitchFamily="2" charset="0"/>
              </a:rPr>
              <a:t> Karim dessine une plante.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361811-B04B-7D44-5958-DBBA383F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1439218" y="2938481"/>
            <a:ext cx="6265565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400" b="1" dirty="0">
                <a:solidFill>
                  <a:srgbClr val="424D7B"/>
                </a:solidFill>
                <a:latin typeface="Dosis SemiBold" pitchFamily="2" charset="0"/>
              </a:rPr>
              <a:t> L’enfant mange une glace. 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1079796" y="2978877"/>
            <a:ext cx="698440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Il joue de la flûte tous les soirs.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0D467E-6AD7-419B-BC6E-D357544F7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49" y="2205000"/>
            <a:ext cx="2240302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78E049-D8E3-465E-8AB3-2163DFE0F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49" y="2205000"/>
            <a:ext cx="2240302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128FAE-EC96-4792-A62A-DFD60659CEFC}"/>
              </a:ext>
            </a:extLst>
          </p:cNvPr>
          <p:cNvGrpSpPr/>
          <p:nvPr/>
        </p:nvGrpSpPr>
        <p:grpSpPr>
          <a:xfrm>
            <a:off x="1692000" y="2400300"/>
            <a:ext cx="5839600" cy="2684681"/>
            <a:chOff x="1692000" y="2400300"/>
            <a:chExt cx="5839600" cy="2684681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F088B131-91E0-4E50-89B0-897B954B3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003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EA015BF-8F24-4ECF-8C35-E5E7DD709162}"/>
                </a:ext>
              </a:extLst>
            </p:cNvPr>
            <p:cNvSpPr txBox="1"/>
            <p:nvPr/>
          </p:nvSpPr>
          <p:spPr>
            <a:xfrm>
              <a:off x="2784200" y="3071794"/>
              <a:ext cx="35941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200" dirty="0">
                  <a:solidFill>
                    <a:srgbClr val="C00000"/>
                  </a:solidFill>
                  <a:latin typeface="Dosis SemiBold" panose="020B0604020202020204" charset="0"/>
                </a:rPr>
                <a:t>Une cloche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2470D-D01D-25B2-686B-DF74EF3A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73316-ED3F-1DE3-21A0-91157622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3D696A-48A2-C366-926C-E451CE7F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981AA2-9247-416A-A6AD-8244B9D9A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73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48A3-5FEC-4961-7A8A-063EBC4C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3A4E0C0-A4CA-E9D4-5B5D-A7B188BC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B12600-B115-CCF3-FBC4-06B4B4FB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73EB13-C03B-444E-A605-722F9785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73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289F1-00F2-A256-1389-495B62A0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C41F-3955-79D3-142B-A3CEF34F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49B362-1032-65A3-3A78-552B3085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0F1299-5F10-665C-3119-44ADD0946D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F0091E-831B-89EF-0786-86BAFD31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D7AFBD-3976-8F60-199D-E6DC1B3DB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2DF5-AD43-2979-D16C-A454B6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C36600D-DA20-296A-7673-8C518D900F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53B786-D4F4-BB58-9CA4-8E77075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BA92BE-B42C-5449-C526-3F1A5D9B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3FA9CFF-7292-0AF1-51AC-927583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390158-5385-40A0-9935-292151F50984}"/>
              </a:ext>
            </a:extLst>
          </p:cNvPr>
          <p:cNvGrpSpPr/>
          <p:nvPr/>
        </p:nvGrpSpPr>
        <p:grpSpPr>
          <a:xfrm>
            <a:off x="1692000" y="2400300"/>
            <a:ext cx="5839600" cy="2684681"/>
            <a:chOff x="1692000" y="2400300"/>
            <a:chExt cx="5839600" cy="2684681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CFA26F6-663C-4390-ABFB-094356F32C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003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8DBF346-A1DA-48B6-A315-7349AEAA6DB9}"/>
                </a:ext>
              </a:extLst>
            </p:cNvPr>
            <p:cNvSpPr txBox="1"/>
            <p:nvPr/>
          </p:nvSpPr>
          <p:spPr>
            <a:xfrm>
              <a:off x="2784200" y="3008730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Une plante</a:t>
              </a:r>
              <a:endParaRPr lang="fr-FR" sz="28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7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6B9778-8D29-4918-B5F2-E7FD6AAA5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73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54A32C-1476-4193-BAB5-28A1F4141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73" y="2061000"/>
            <a:ext cx="250385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9D27FD-1989-43F2-8D36-C39074011C18}"/>
              </a:ext>
            </a:extLst>
          </p:cNvPr>
          <p:cNvGrpSpPr/>
          <p:nvPr/>
        </p:nvGrpSpPr>
        <p:grpSpPr>
          <a:xfrm>
            <a:off x="1692000" y="2400300"/>
            <a:ext cx="5839600" cy="2684681"/>
            <a:chOff x="1692000" y="2400300"/>
            <a:chExt cx="5839600" cy="2684681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67F31651-2BBF-4BB9-A916-2694D6686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003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2EB8E1-3409-4CED-AF77-F3505112BB48}"/>
                </a:ext>
              </a:extLst>
            </p:cNvPr>
            <p:cNvSpPr txBox="1"/>
            <p:nvPr/>
          </p:nvSpPr>
          <p:spPr>
            <a:xfrm>
              <a:off x="2784200" y="3040262"/>
              <a:ext cx="359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>
                  <a:solidFill>
                    <a:srgbClr val="C00000"/>
                  </a:solidFill>
                  <a:latin typeface="Dosis SemiBold" panose="020B0604020202020204" charset="0"/>
                </a:rPr>
                <a:t>Une flûte</a:t>
              </a:r>
              <a:endParaRPr lang="fr-FR" sz="24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846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0ABA818-9A54-42A0-B821-162D3192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40" y="2320266"/>
            <a:ext cx="1680831" cy="291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5E3E63-8744-48BF-8CF5-3F71F6B3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14" y="2320266"/>
            <a:ext cx="1753245" cy="2916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CDF4F9-3EC9-4FDB-9340-36E3765F6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92" y="2298569"/>
            <a:ext cx="1753245" cy="29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0E51DA-097F-49C1-A9EF-BA3C504A1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222" y="2298569"/>
            <a:ext cx="1753245" cy="29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73B4AD-A0E9-4E84-9566-5D6E13EC5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164" y="2298569"/>
            <a:ext cx="1680831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2D3860-4972-C57C-A15A-A8EFA9ED05E0}"/>
              </a:ext>
            </a:extLst>
          </p:cNvPr>
          <p:cNvSpPr/>
          <p:nvPr/>
        </p:nvSpPr>
        <p:spPr>
          <a:xfrm>
            <a:off x="612000" y="3115242"/>
            <a:ext cx="179507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658991" y="3159632"/>
            <a:ext cx="176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Dosis SemiBold" pitchFamily="2" charset="0"/>
              </a:rPr>
              <a:t>sommes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2781300" y="3115242"/>
            <a:ext cx="2859947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2993344" y="3159632"/>
            <a:ext cx="247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Dosis SemiBold" pitchFamily="2" charset="0"/>
              </a:rPr>
              <a:t>d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</a:rPr>
              <a:t>ans la cantine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6050205" y="3115242"/>
            <a:ext cx="240285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5974342" y="3159632"/>
            <a:ext cx="2557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</a:rPr>
              <a:t>nous 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07294B-7152-4AAA-BDA5-276513709F4A}"/>
              </a:ext>
            </a:extLst>
          </p:cNvPr>
          <p:cNvGrpSpPr/>
          <p:nvPr/>
        </p:nvGrpSpPr>
        <p:grpSpPr>
          <a:xfrm>
            <a:off x="834901" y="2842400"/>
            <a:ext cx="7697099" cy="1790700"/>
            <a:chOff x="834901" y="3429000"/>
            <a:chExt cx="7697099" cy="1790700"/>
          </a:xfrm>
        </p:grpSpPr>
        <p:pic>
          <p:nvPicPr>
            <p:cNvPr id="205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F6974C2-2FF4-4EE7-9663-DC2430414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2" t="28294" b="38328"/>
            <a:stretch/>
          </p:blipFill>
          <p:spPr bwMode="auto">
            <a:xfrm>
              <a:off x="834901" y="3429000"/>
              <a:ext cx="757103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55FFF4-3B0D-4B92-AB56-FAF9272DE78A}"/>
                </a:ext>
              </a:extLst>
            </p:cNvPr>
            <p:cNvSpPr txBox="1"/>
            <p:nvPr/>
          </p:nvSpPr>
          <p:spPr>
            <a:xfrm>
              <a:off x="1692000" y="3833901"/>
              <a:ext cx="684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2196B1"/>
                  </a:solidFill>
                  <a:latin typeface="Dosis SemiBold" panose="020B0604020202020204" charset="0"/>
                </a:rPr>
                <a:t>N</a:t>
              </a:r>
              <a:r>
                <a:rPr lang="fr-FR" sz="3600" dirty="0">
                  <a:solidFill>
                    <a:srgbClr val="565F88"/>
                  </a:solidFill>
                  <a:latin typeface="Dosis SemiBold" panose="020B0604020202020204" charset="0"/>
                </a:rPr>
                <a:t>ous sommes dans la cantine</a:t>
              </a:r>
              <a:r>
                <a:rPr lang="fr-FR" sz="36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D669-5DB9-E66A-81EB-40CBC395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1AB1ABE-E943-8FF0-AA7A-6CAD656D417C}"/>
              </a:ext>
            </a:extLst>
          </p:cNvPr>
          <p:cNvSpPr/>
          <p:nvPr/>
        </p:nvSpPr>
        <p:spPr>
          <a:xfrm>
            <a:off x="6323901" y="3471636"/>
            <a:ext cx="1409702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3603471-1FBE-4BFA-AB4E-8AB3CF358B9F}"/>
              </a:ext>
            </a:extLst>
          </p:cNvPr>
          <p:cNvSpPr/>
          <p:nvPr/>
        </p:nvSpPr>
        <p:spPr>
          <a:xfrm>
            <a:off x="670158" y="3471636"/>
            <a:ext cx="240359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anose="020B0604020202020204" charset="0"/>
              </a:rPr>
              <a:t>dans la c</a:t>
            </a:r>
            <a:r>
              <a:rPr lang="fr-FR" sz="2800" kern="0" dirty="0">
                <a:solidFill>
                  <a:schemeClr val="accent5">
                    <a:lumMod val="50000"/>
                  </a:schemeClr>
                </a:solidFill>
                <a:latin typeface="Dosis SemiBold" panose="020B0604020202020204" charset="0"/>
              </a:rPr>
              <a:t>lasse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anose="020B060402020202020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D06F680-1B07-76FB-012F-F265619E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906D618-F1A5-D6DE-B3B1-3EF589096AA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8CD8E8E-8393-20C0-FEF3-BDCD4D83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F7381A5-DD09-05C7-B73F-CA9CA943B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D3D708B6-88DF-413C-A4DF-717E5780F0B3}"/>
              </a:ext>
            </a:extLst>
          </p:cNvPr>
          <p:cNvGrpSpPr/>
          <p:nvPr/>
        </p:nvGrpSpPr>
        <p:grpSpPr>
          <a:xfrm>
            <a:off x="3843576" y="3471636"/>
            <a:ext cx="1710506" cy="612000"/>
            <a:chOff x="3520580" y="3494708"/>
            <a:chExt cx="1710506" cy="61200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D42417F6-33E5-6DD5-D0C3-017EBEC3AE0A}"/>
                </a:ext>
              </a:extLst>
            </p:cNvPr>
            <p:cNvSpPr/>
            <p:nvPr/>
          </p:nvSpPr>
          <p:spPr>
            <a:xfrm>
              <a:off x="3520580" y="3494708"/>
              <a:ext cx="1710506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2513EE5-7F68-F87E-BBFF-3081AE88A2C1}"/>
                </a:ext>
              </a:extLst>
            </p:cNvPr>
            <p:cNvSpPr txBox="1"/>
            <p:nvPr/>
          </p:nvSpPr>
          <p:spPr>
            <a:xfrm>
              <a:off x="3655655" y="3517780"/>
              <a:ext cx="144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Dosis SemiBold" panose="020B0604020202020204" charset="0"/>
                </a:rPr>
                <a:t>suis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41DA38E-296A-1EF6-8B0A-775AE0005B30}"/>
              </a:ext>
            </a:extLst>
          </p:cNvPr>
          <p:cNvSpPr txBox="1"/>
          <p:nvPr/>
        </p:nvSpPr>
        <p:spPr>
          <a:xfrm>
            <a:off x="6323901" y="3494708"/>
            <a:ext cx="1409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chemeClr val="accent5">
                    <a:lumMod val="50000"/>
                  </a:schemeClr>
                </a:solidFill>
                <a:latin typeface="Dosis SemiBold" panose="020B0604020202020204" charset="0"/>
              </a:rPr>
              <a:t>je</a:t>
            </a:r>
          </a:p>
        </p:txBody>
      </p:sp>
    </p:spTree>
    <p:extLst>
      <p:ext uri="{BB962C8B-B14F-4D97-AF65-F5344CB8AC3E}">
        <p14:creationId xmlns:p14="http://schemas.microsoft.com/office/powerpoint/2010/main" val="13192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F526-624B-6905-38F9-A73F90FC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CA07C4A-EC20-9976-5C3E-2CD8BC57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65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0ABFAB-7880-FAFD-D3AC-FC5B4EC3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3A20FC5-CF2E-C1F2-45CA-E7481F56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42"/>
          <a:stretch>
            <a:fillRect/>
          </a:stretch>
        </p:blipFill>
        <p:spPr>
          <a:xfrm>
            <a:off x="3349591" y="2088683"/>
            <a:ext cx="2670409" cy="3368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73301-9002-9AFF-37C5-56A0E1E9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FF5F2A6-B586-C302-DF84-76D9D494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3C38F2-FB68-B1E4-2347-8E3549ABB12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7730A0B-FC13-C0A9-F2AF-59283AE0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FF6527-7122-26D9-9C9B-D0DB1536B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2C5118-E5E2-4E16-9530-75A07457AD7F}"/>
              </a:ext>
            </a:extLst>
          </p:cNvPr>
          <p:cNvGrpSpPr/>
          <p:nvPr/>
        </p:nvGrpSpPr>
        <p:grpSpPr>
          <a:xfrm>
            <a:off x="834901" y="2443655"/>
            <a:ext cx="7335325" cy="1970690"/>
            <a:chOff x="1298974" y="2270235"/>
            <a:chExt cx="7279967" cy="1970690"/>
          </a:xfrm>
        </p:grpSpPr>
        <p:pic>
          <p:nvPicPr>
            <p:cNvPr id="2052" name="Picture 4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F7DCEC-FE40-455F-9F4D-FEF880FDF9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" t="25311" r="19101" b="34575"/>
            <a:stretch>
              <a:fillRect/>
            </a:stretch>
          </p:blipFill>
          <p:spPr bwMode="auto">
            <a:xfrm>
              <a:off x="1298974" y="2270235"/>
              <a:ext cx="7011139" cy="197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F3AC9FC-E4E0-4720-8E83-581D005193C8}"/>
                </a:ext>
              </a:extLst>
            </p:cNvPr>
            <p:cNvSpPr txBox="1"/>
            <p:nvPr/>
          </p:nvSpPr>
          <p:spPr>
            <a:xfrm>
              <a:off x="3019804" y="2766903"/>
              <a:ext cx="5559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2196B1"/>
                  </a:solidFill>
                  <a:latin typeface="Dosis SemiBold" panose="020B0604020202020204" charset="0"/>
                </a:rPr>
                <a:t>J</a:t>
              </a:r>
              <a:r>
                <a:rPr lang="fr-FR" sz="3600" dirty="0">
                  <a:solidFill>
                    <a:schemeClr val="accent5">
                      <a:lumMod val="50000"/>
                    </a:schemeClr>
                  </a:solidFill>
                  <a:latin typeface="Dosis SemiBold" panose="020B0604020202020204" charset="0"/>
                </a:rPr>
                <a:t>e suis dans la classe</a:t>
              </a:r>
              <a:r>
                <a:rPr lang="fr-FR" sz="36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8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42606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243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90CFDAE-F4B4-9466-2A51-0695DF6E412B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-Syllabes et mots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Syllabes et mots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Graphème – </a:t>
            </a:r>
            <a:r>
              <a:rPr lang="fr-FR" dirty="0"/>
              <a:t> </a:t>
            </a:r>
            <a:r>
              <a:rPr lang="fr-FR" dirty="0" err="1"/>
              <a:t>bl</a:t>
            </a:r>
            <a:r>
              <a:rPr lang="fr-FR" dirty="0"/>
              <a:t> – cl – </a:t>
            </a:r>
            <a:r>
              <a:rPr lang="fr-FR" dirty="0" err="1"/>
              <a:t>fl</a:t>
            </a:r>
            <a:r>
              <a:rPr lang="fr-FR" dirty="0"/>
              <a:t> – </a:t>
            </a:r>
            <a:r>
              <a:rPr lang="fr-FR" dirty="0" err="1"/>
              <a:t>gl</a:t>
            </a:r>
            <a:r>
              <a:rPr lang="fr-FR" dirty="0"/>
              <a:t> – pl.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Graphème – </a:t>
            </a:r>
            <a:r>
              <a:rPr lang="fr-FR" dirty="0"/>
              <a:t> </a:t>
            </a:r>
            <a:r>
              <a:rPr lang="fr-FR" dirty="0" err="1"/>
              <a:t>bl</a:t>
            </a:r>
            <a:r>
              <a:rPr lang="fr-FR" dirty="0"/>
              <a:t> – cl – </a:t>
            </a:r>
            <a:r>
              <a:rPr lang="fr-FR" dirty="0" err="1"/>
              <a:t>fl</a:t>
            </a:r>
            <a:r>
              <a:rPr lang="fr-FR" dirty="0"/>
              <a:t> – </a:t>
            </a:r>
            <a:r>
              <a:rPr lang="fr-FR" dirty="0" err="1"/>
              <a:t>gl</a:t>
            </a:r>
            <a:r>
              <a:rPr lang="fr-FR" dirty="0"/>
              <a:t> – pl.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070FC3-8C03-D558-93D9-18F8C597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25" name="Espace réservé du texte 55">
            <a:extLst>
              <a:ext uri="{FF2B5EF4-FFF2-40B4-BE49-F238E27FC236}">
                <a16:creationId xmlns:a16="http://schemas.microsoft.com/office/drawing/2014/main" id="{14B5632B-797E-DC93-218A-43DC8C5B3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/>
              <a:t>Activités de vocabulaire sur livret</a:t>
            </a:r>
          </a:p>
        </p:txBody>
      </p:sp>
      <p:sp>
        <p:nvSpPr>
          <p:cNvPr id="31" name="Organigramme : Terminateur 30">
            <a:extLst>
              <a:ext uri="{FF2B5EF4-FFF2-40B4-BE49-F238E27FC236}">
                <a16:creationId xmlns:a16="http://schemas.microsoft.com/office/drawing/2014/main" id="{33B2A3A9-22AB-2980-85D6-48471EAFCB23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9F98BE-1018-0E66-0D4B-B4E30F577A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7DD914-0A8A-6935-51C4-A9068F683B1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CC1A4-C05B-393F-1213-A9B17C3245B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414AD9DD-055B-3311-BD24-74EB99B7720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6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 En ville ou à la campagne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602931" y="3690985"/>
            <a:ext cx="7938135" cy="1234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habites où ? </a:t>
            </a:r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En ville ou à la campagne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sont les élèves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369909" y="1734448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sont les élèves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EAF5F7-C2A8-4C2F-9684-ABF68A2C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87" y="2998868"/>
            <a:ext cx="214142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la maitresse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042429" y="1741142"/>
            <a:ext cx="630797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la maitresse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BA333F-7A2D-42B8-8885-54ABC314A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57" y="3058838"/>
            <a:ext cx="2473243" cy="270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E5D5-E487-4401-7AD0-AC7E4E7C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F96A5-DA9E-3D01-5045-3C74DD93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le maitre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C18473-29AD-8181-6367-2E5433B3F583}"/>
              </a:ext>
            </a:extLst>
          </p:cNvPr>
          <p:cNvSpPr txBox="1">
            <a:spLocks/>
          </p:cNvSpPr>
          <p:nvPr/>
        </p:nvSpPr>
        <p:spPr>
          <a:xfrm>
            <a:off x="2240349" y="1704821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le maitre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A2C90D-2D1F-74CF-F914-C868ADD419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199566-B136-3D12-1320-BC898DD0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689D5C-1BB7-4EBF-9C0C-51AF335EE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2" y="2935766"/>
            <a:ext cx="2264655" cy="24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</a:t>
            </a:r>
            <a:r>
              <a:rPr lang="fr-FR" dirty="0" err="1">
                <a:solidFill>
                  <a:prstClr val="white">
                    <a:lumMod val="65000"/>
                  </a:prstClr>
                </a:solidFill>
              </a:rPr>
              <a:t>bl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– cl – </a:t>
            </a:r>
            <a:r>
              <a:rPr lang="fr-FR" dirty="0" err="1">
                <a:solidFill>
                  <a:prstClr val="white">
                    <a:lumMod val="65000"/>
                  </a:prstClr>
                </a:solidFill>
              </a:rPr>
              <a:t>fl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– </a:t>
            </a:r>
            <a:r>
              <a:rPr lang="fr-FR" dirty="0" err="1">
                <a:solidFill>
                  <a:prstClr val="white">
                    <a:lumMod val="65000"/>
                  </a:prstClr>
                </a:solidFill>
              </a:rPr>
              <a:t>gl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– pl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la clé dorée.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Aujourd’hui, nous allons découvrir une nouvelle histoire. Son titre est « La clé dorée ». Est-ce que vous êtes prêts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E0801D-6E18-40E8-9B32-F0F71473D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37647" r="23566" b="37908"/>
          <a:stretch/>
        </p:blipFill>
        <p:spPr>
          <a:xfrm>
            <a:off x="2859694" y="1937177"/>
            <a:ext cx="3424611" cy="35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</a:t>
            </a:r>
            <a:r>
              <a:rPr lang="fr-FR" dirty="0">
                <a:solidFill>
                  <a:srgbClr val="565F88"/>
                </a:solidFill>
              </a:rPr>
              <a:t>écrire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565F88"/>
                </a:solidFill>
              </a:rPr>
              <a:t>des mots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« </a:t>
            </a:r>
            <a:r>
              <a:rPr lang="fr-FR" dirty="0" err="1">
                <a:solidFill>
                  <a:srgbClr val="565F88"/>
                </a:solidFill>
              </a:rPr>
              <a:t>bl</a:t>
            </a:r>
            <a:r>
              <a:rPr lang="fr-FR" dirty="0">
                <a:solidFill>
                  <a:srgbClr val="565F88"/>
                </a:solidFill>
              </a:rPr>
              <a:t> – cl – </a:t>
            </a:r>
            <a:r>
              <a:rPr lang="fr-FR" dirty="0" err="1">
                <a:solidFill>
                  <a:srgbClr val="565F88"/>
                </a:solidFill>
              </a:rPr>
              <a:t>fl</a:t>
            </a:r>
            <a:r>
              <a:rPr lang="fr-FR" dirty="0">
                <a:solidFill>
                  <a:srgbClr val="565F88"/>
                </a:solidFill>
              </a:rPr>
              <a:t> – </a:t>
            </a:r>
            <a:r>
              <a:rPr lang="fr-FR" dirty="0" err="1">
                <a:solidFill>
                  <a:srgbClr val="565F88"/>
                </a:solidFill>
              </a:rPr>
              <a:t>gl</a:t>
            </a:r>
            <a:r>
              <a:rPr lang="fr-FR" dirty="0">
                <a:solidFill>
                  <a:srgbClr val="565F88"/>
                </a:solidFill>
              </a:rPr>
              <a:t> – pl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Répondre à des questions en rafales.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la clé dorée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premier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F4DD667-1ABE-404A-B624-9A204267E0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38212" r="1738" b="37870"/>
          <a:stretch/>
        </p:blipFill>
        <p:spPr>
          <a:xfrm>
            <a:off x="1803381" y="2408200"/>
            <a:ext cx="5537237" cy="30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_P2_SEM1_La clé dorée_E01">
            <a:hlinkClick r:id="" action="ppaction://media"/>
            <a:extLst>
              <a:ext uri="{FF2B5EF4-FFF2-40B4-BE49-F238E27FC236}">
                <a16:creationId xmlns:a16="http://schemas.microsoft.com/office/drawing/2014/main" id="{70EFE8CC-FD16-46D3-B84A-0FFA64CCFC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54306"/>
            <a:ext cx="7920000" cy="401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12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_P2_SEM1_La clé dorée_E01">
            <a:hlinkClick r:id="" action="ppaction://media"/>
            <a:extLst>
              <a:ext uri="{FF2B5EF4-FFF2-40B4-BE49-F238E27FC236}">
                <a16:creationId xmlns:a16="http://schemas.microsoft.com/office/drawing/2014/main" id="{70EFE8CC-FD16-46D3-B84A-0FFA64CCFC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54306"/>
            <a:ext cx="7920000" cy="401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12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la fille dans l’histoire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98F5FC-4BD3-407A-AF46-2CD993B55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55" y="1712258"/>
            <a:ext cx="3555090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s’appelle Meriem.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692000" y="1469698"/>
            <a:ext cx="595591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s’appelle Meriem.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41FC7C5-4D7F-4458-AC95-D50B904A8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13" y="2477181"/>
            <a:ext cx="3555090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Quand Meriem arrive-t-elle à l’école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90560E7-EDEC-4A53-92B9-6948E0EAB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770" y="1828800"/>
            <a:ext cx="38144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arrive tôt à l’école.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90560E7-EDEC-4A53-92B9-6948E0EAB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770" y="2465294"/>
            <a:ext cx="3814460" cy="3744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A72E2E6-1CF2-4EA3-8C40-EF26AF08A710}"/>
              </a:ext>
            </a:extLst>
          </p:cNvPr>
          <p:cNvSpPr txBox="1">
            <a:spLocks/>
          </p:cNvSpPr>
          <p:nvPr/>
        </p:nvSpPr>
        <p:spPr>
          <a:xfrm>
            <a:off x="1692000" y="1469698"/>
            <a:ext cx="5955917" cy="879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arrive tôt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6063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trouve Meriem par terre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D644750-F4CE-49D4-9B60-3E0201D266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8170" r="50000" b="38562"/>
          <a:stretch/>
        </p:blipFill>
        <p:spPr>
          <a:xfrm>
            <a:off x="2992747" y="2104342"/>
            <a:ext cx="3158505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trouve une clé dorée par terre.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trouve une clé dorée par terre.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FEC5BE7-A38C-4663-B2A5-C8632EF7EC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8170" r="50000" b="38562"/>
          <a:stretch/>
        </p:blipFill>
        <p:spPr>
          <a:xfrm>
            <a:off x="2992747" y="2610000"/>
            <a:ext cx="3158505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156417" y="2508402"/>
            <a:ext cx="6801287" cy="23237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87692" y="148169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325094" y="2704106"/>
            <a:ext cx="6295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 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mots avec :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lang="fr-FR" sz="2200" kern="0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bl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– cl – </a:t>
            </a:r>
            <a:r>
              <a:rPr lang="fr-FR" sz="2200" kern="0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fl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– </a:t>
            </a:r>
            <a:r>
              <a:rPr lang="fr-FR" sz="2200" kern="0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gl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– pl.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Qui arrive après Meriem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A265B8-FE8F-475E-8BC5-64ADA32FF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38170" r="50000" b="38431"/>
          <a:stretch/>
        </p:blipFill>
        <p:spPr>
          <a:xfrm>
            <a:off x="3237376" y="1917000"/>
            <a:ext cx="2669248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Adam qui arrive.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C’est Adam qui arrive.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6D2AF37-3067-4546-8CE4-1F20ED52C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38170" r="50000" b="38431"/>
          <a:stretch/>
        </p:blipFill>
        <p:spPr>
          <a:xfrm>
            <a:off x="3324002" y="2858294"/>
            <a:ext cx="2669248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cherchent Meriem et Adam partout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2B39B2-6490-49F3-9012-E5A03B6EA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80" y="2303930"/>
            <a:ext cx="324324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Ils cherchent la porte de cette clé.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Ils cherchent la porte de cette clé.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0E50181-882E-4ACB-98A8-60E91ED4F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006" y="2742307"/>
            <a:ext cx="324324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D9B20-877E-ADE2-8746-4109A95C5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8879DE4-3180-BDF5-3F15-B7947409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voit Meriem sur le mur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AE131-8F26-7B80-73BB-908789D19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F649380-476C-46DE-BCF2-63B1A350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762" y="2230235"/>
            <a:ext cx="3488476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5C4E-5CA2-6E83-C8B7-D158E22C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3817222-58B9-290B-1AE7-9EC2E664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voit un papier sur le mur avec un message : « Trouve-moi si tu peux. »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EF44DFB-217A-400B-80FB-ECED3F5024FC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923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voit un papier sur le mur avec un message : « Trouve-moi si tu peux. 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A58ADE0-A6CA-431A-7E58-8B24D82009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2012361-B743-A46F-015C-15B69745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44E213B-8385-4C02-D42F-3113A204D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CAA4192-08B8-4EC8-B5A8-AD1A86C37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62" y="2561929"/>
            <a:ext cx="3488476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D9B20-877E-ADE2-8746-4109A95C5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8879DE4-3180-BDF5-3F15-B7947409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dit Adam à la fin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AE131-8F26-7B80-73BB-908789D19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A1F742-724F-423C-AC8A-EECD5822F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352" y="2321859"/>
            <a:ext cx="3477295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5C4E-5CA2-6E83-C8B7-D158E22C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3817222-58B9-290B-1AE7-9EC2E664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Adam dit : « Quelqu’un fait un jeu ! On continue ! »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EF44DFB-217A-400B-80FB-ECED3F5024FC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923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Adam dit : « Quelqu’un fait un jeu ! On continue ! 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A58ADE0-A6CA-431A-7E58-8B24D82009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2012361-B743-A46F-015C-15B69745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44E213B-8385-4C02-D42F-3113A204D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2A3080F-A96D-49E1-8097-387640EE8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978" y="2781416"/>
            <a:ext cx="3477295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Meriem et Adam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6E74A3-2E40-406B-AD38-D9E1E51C2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561" y="2179080"/>
            <a:ext cx="6572101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la clé dorée.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cour – Le couloir – La cantine – Une classe – La clé – Une cloche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MA" dirty="0"/>
              <a:t>cour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</a:t>
            </a:r>
            <a:r>
              <a:rPr lang="fr-MA" dirty="0"/>
              <a:t>couloir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846126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cantine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clé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cloche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classe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8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FB3A64-5E2A-45EA-8AF0-AE627080B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60A948-3194-42B4-8D44-B6C74BFD3C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8D756D-FE5D-4395-8FCF-F532880ECFDB}">
  <ds:schemaRefs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6097</TotalTime>
  <Words>1298</Words>
  <PresentationFormat>Affichage à l'écran (4:3)</PresentationFormat>
  <Paragraphs>213</Paragraphs>
  <Slides>80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80</vt:i4>
      </vt:variant>
    </vt:vector>
  </HeadingPairs>
  <TitlesOfParts>
    <vt:vector size="102" baseType="lpstr">
      <vt:lpstr>Calibri</vt:lpstr>
      <vt:lpstr>Dosis </vt:lpstr>
      <vt:lpstr>Aptos</vt:lpstr>
      <vt:lpstr>Dosis Medium</vt:lpstr>
      <vt:lpstr>Arial</vt:lpstr>
      <vt:lpstr>Dosis</vt:lpstr>
      <vt:lpstr>Mistral</vt:lpstr>
      <vt:lpstr>Dosis SemiBold</vt:lpstr>
      <vt:lpstr>Dosis ExtraBold</vt:lpstr>
      <vt:lpstr>Aptos Display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La cour – Le couloir – La cantine – Une classe – La clé – Une cloche</vt:lpstr>
      <vt:lpstr>Répétons ensemble :  Une glace – Une plante – Une plume – La plage – Une flûte – Le blé.</vt:lpstr>
      <vt:lpstr>Nous allons jouer au jeu des mots invisibles. </vt:lpstr>
      <vt:lpstr>Répétons ensemble :  La cour – Le couloir – La cantine – Une classe – La clé – Une cloche.</vt:lpstr>
      <vt:lpstr>Observez bien les images. Je vais masquer deux images. Qui veut expliquer la consigne dans sa langue ? </vt:lpstr>
      <vt:lpstr>Quelles sont les images qui manquent ?</vt:lpstr>
      <vt:lpstr>Les deux images qui manquent sont : La cantine et la classe.</vt:lpstr>
      <vt:lpstr>Nous allons jouer au jeu des mots qui bougent. </vt:lpstr>
      <vt:lpstr>Répétons ensemble :  Une glace – Une plante – Une plume – La plage – Une flûte – Le blé.</vt:lpstr>
      <vt:lpstr>Observez bien les images. Je vais faire bouger deux images. Qui veut expliquer la consigne dans sa langue ? </vt:lpstr>
      <vt:lpstr>Quelles sont les images qui ont bougé ? </vt:lpstr>
      <vt:lpstr>Les deux images qui ont bougé sont : Une plante et une flûte. </vt:lpstr>
      <vt:lpstr>Maintenant, nous allons faire de la lecture. Qui veut lire ces mots ?</vt:lpstr>
      <vt:lpstr>Qui veut lire ces mots ?</vt:lpstr>
      <vt:lpstr>Qui veut lire cette phrase ?</vt:lpstr>
      <vt:lpstr>Qui veut lire cette phrase ?</vt:lpstr>
      <vt:lpstr>Qui veut lire cette phrase ?</vt:lpstr>
      <vt:lpstr>Prenez vos ardoises. 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Maintenant, c’est l’activité des questions en rafales. Je vais désigner des élèves au hasard pour répondre. Tenez-vous prêts. </vt:lpstr>
      <vt:lpstr>Comment ça va ? </vt:lpstr>
      <vt:lpstr>Comment tu t’appelles ?</vt:lpstr>
      <vt:lpstr>Quel est ton prénom ?</vt:lpstr>
      <vt:lpstr>Quel est ton nom ?</vt:lpstr>
      <vt:lpstr>Tu habites où ? En ville ou à la campagne ? </vt:lpstr>
      <vt:lpstr>Tu es en quelle classe ?</vt:lpstr>
      <vt:lpstr>Tu es dans quelle école ?</vt:lpstr>
      <vt:lpstr>Comment tu vas à école ?</vt:lpstr>
      <vt:lpstr>Où sont les élèves ? </vt:lpstr>
      <vt:lpstr>Où est la maitresse ? </vt:lpstr>
      <vt:lpstr>Où est le maitre ? </vt:lpstr>
      <vt:lpstr>Plan de la séance 6</vt:lpstr>
      <vt:lpstr>Aujourd’hui, nous allons découvrir une nouvelle histoire. Son titre est « La clé dorée ». Est-ce que vous êtes prêts ?</vt:lpstr>
      <vt:lpstr>On va  regarder le premier épisode. Soyez attentifs.</vt:lpstr>
      <vt:lpstr>Lecture de la vidéo.</vt:lpstr>
      <vt:lpstr>Nous allons écouter l’histoire une deuxième fois. Soyez attentifs.</vt:lpstr>
      <vt:lpstr>Lecture de la vidéo.</vt:lpstr>
      <vt:lpstr>Comment s’appelle la fille dans l’histoire ?</vt:lpstr>
      <vt:lpstr>Elle s’appelle Meriem.</vt:lpstr>
      <vt:lpstr>Quand Meriem arrive-t-elle à l’école ?</vt:lpstr>
      <vt:lpstr>Elle arrive tôt à l’école.</vt:lpstr>
      <vt:lpstr>Que trouve Meriem par terre ?</vt:lpstr>
      <vt:lpstr>Elle trouve une clé dorée par terre.</vt:lpstr>
      <vt:lpstr>Qui arrive après Meriem ?</vt:lpstr>
      <vt:lpstr>C’est Adam qui arrive.</vt:lpstr>
      <vt:lpstr>Que cherchent Meriem et Adam partout ?</vt:lpstr>
      <vt:lpstr>Ils cherchent la porte de cette clé.</vt:lpstr>
      <vt:lpstr>Que voit Meriem sur le mur ?</vt:lpstr>
      <vt:lpstr>Elle voit un papier sur le mur avec un message : « Trouve-moi si tu peux. »</vt:lpstr>
      <vt:lpstr>Que dit Adam à la fin ?</vt:lpstr>
      <vt:lpstr>Adam dit : « Quelqu’un fait un jeu ! On continue ! »</vt:lpstr>
      <vt:lpstr>On va retrouver Meriem et Adam la semaine prochaine pour un nouvel épisode. </vt:lpstr>
      <vt:lpstr>À la maison, faites un dessin sur l’histoire de la clé dorée. </vt:lpstr>
      <vt:lpstr>La séance d’aujourd’hui est terminée. À bientôt.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2025-12-14T16:59:40Z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