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86" r:id="rId14"/>
  </p:sldMasterIdLst>
  <p:notesMasterIdLst>
    <p:notesMasterId r:id="rId95"/>
  </p:notesMasterIdLst>
  <p:sldIdLst>
    <p:sldId id="256" r:id="rId15"/>
    <p:sldId id="1029" r:id="rId16"/>
    <p:sldId id="705" r:id="rId17"/>
    <p:sldId id="1145" r:id="rId18"/>
    <p:sldId id="848" r:id="rId19"/>
    <p:sldId id="1098" r:id="rId20"/>
    <p:sldId id="1041" r:id="rId21"/>
    <p:sldId id="1040" r:id="rId22"/>
    <p:sldId id="1146" r:id="rId23"/>
    <p:sldId id="1147" r:id="rId24"/>
    <p:sldId id="1092" r:id="rId25"/>
    <p:sldId id="1148" r:id="rId26"/>
    <p:sldId id="1149" r:id="rId27"/>
    <p:sldId id="1150" r:id="rId28"/>
    <p:sldId id="1151" r:id="rId29"/>
    <p:sldId id="1124" r:id="rId30"/>
    <p:sldId id="1152" r:id="rId31"/>
    <p:sldId id="1153" r:id="rId32"/>
    <p:sldId id="1154" r:id="rId33"/>
    <p:sldId id="1155" r:id="rId34"/>
    <p:sldId id="645" r:id="rId35"/>
    <p:sldId id="1115" r:id="rId36"/>
    <p:sldId id="1061" r:id="rId37"/>
    <p:sldId id="1060" r:id="rId38"/>
    <p:sldId id="1093" r:id="rId39"/>
    <p:sldId id="1062" r:id="rId40"/>
    <p:sldId id="1111" r:id="rId41"/>
    <p:sldId id="1046" r:id="rId42"/>
    <p:sldId id="1078" r:id="rId43"/>
    <p:sldId id="1067" r:id="rId44"/>
    <p:sldId id="1112" r:id="rId45"/>
    <p:sldId id="1068" r:id="rId46"/>
    <p:sldId id="1079" r:id="rId47"/>
    <p:sldId id="1070" r:id="rId48"/>
    <p:sldId id="1113" r:id="rId49"/>
    <p:sldId id="1071" r:id="rId50"/>
    <p:sldId id="1080" r:id="rId51"/>
    <p:sldId id="1073" r:id="rId52"/>
    <p:sldId id="779" r:id="rId53"/>
    <p:sldId id="1082" r:id="rId54"/>
    <p:sldId id="1096" r:id="rId55"/>
    <p:sldId id="1084" r:id="rId56"/>
    <p:sldId id="1099" r:id="rId57"/>
    <p:sldId id="1100" r:id="rId58"/>
    <p:sldId id="1101" r:id="rId59"/>
    <p:sldId id="1035" r:id="rId60"/>
    <p:sldId id="715" r:id="rId61"/>
    <p:sldId id="1044" r:id="rId62"/>
    <p:sldId id="1088" r:id="rId63"/>
    <p:sldId id="1102" r:id="rId64"/>
    <p:sldId id="1087" r:id="rId65"/>
    <p:sldId id="1133" r:id="rId66"/>
    <p:sldId id="1134" r:id="rId67"/>
    <p:sldId id="1139" r:id="rId68"/>
    <p:sldId id="1048" r:id="rId69"/>
    <p:sldId id="1140" r:id="rId70"/>
    <p:sldId id="1094" r:id="rId71"/>
    <p:sldId id="1103" r:id="rId72"/>
    <p:sldId id="716" r:id="rId73"/>
    <p:sldId id="1156" r:id="rId74"/>
    <p:sldId id="1032" r:id="rId75"/>
    <p:sldId id="664" r:id="rId76"/>
    <p:sldId id="1157" r:id="rId77"/>
    <p:sldId id="1090" r:id="rId78"/>
    <p:sldId id="1050" r:id="rId79"/>
    <p:sldId id="1036" r:id="rId80"/>
    <p:sldId id="1158" r:id="rId81"/>
    <p:sldId id="1051" r:id="rId82"/>
    <p:sldId id="1052" r:id="rId83"/>
    <p:sldId id="1091" r:id="rId84"/>
    <p:sldId id="1039" r:id="rId85"/>
    <p:sldId id="1161" r:id="rId86"/>
    <p:sldId id="1162" r:id="rId87"/>
    <p:sldId id="1143" r:id="rId88"/>
    <p:sldId id="1144" r:id="rId89"/>
    <p:sldId id="1159" r:id="rId90"/>
    <p:sldId id="1160" r:id="rId91"/>
    <p:sldId id="1056" r:id="rId92"/>
    <p:sldId id="1057" r:id="rId93"/>
    <p:sldId id="689" r:id="rId94"/>
  </p:sldIdLst>
  <p:sldSz cx="9144000" cy="6858000" type="screen4x3"/>
  <p:notesSz cx="6735763" cy="9866313"/>
  <p:embeddedFontLst>
    <p:embeddedFont>
      <p:font typeface="Dosis" pitchFamily="2" charset="0"/>
      <p:regular r:id="rId96"/>
      <p:bold r:id="rId97"/>
    </p:embeddedFont>
    <p:embeddedFont>
      <p:font typeface="Dosis ExtraBold" pitchFamily="2" charset="0"/>
      <p:bold r:id="rId98"/>
    </p:embeddedFont>
    <p:embeddedFont>
      <p:font typeface="Dosis Medium" pitchFamily="2" charset="0"/>
      <p:regular r:id="rId99"/>
      <p:bold r:id="rId100"/>
    </p:embeddedFont>
    <p:embeddedFont>
      <p:font typeface="Dosis SemiBold" pitchFamily="2" charset="0"/>
      <p:regular r:id="rId101"/>
      <p:bold r:id="rId102"/>
    </p:embeddedFont>
    <p:embeddedFont>
      <p:font typeface="Mistral" panose="03090702030407020403" pitchFamily="66" charset="0"/>
      <p:regular r:id="rId10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196B1"/>
    <a:srgbClr val="424D7B"/>
    <a:srgbClr val="2AB6D7"/>
    <a:srgbClr val="565F88"/>
    <a:srgbClr val="E420A3"/>
    <a:srgbClr val="EAF8FE"/>
    <a:srgbClr val="A1A6BC"/>
    <a:srgbClr val="55B7DE"/>
    <a:srgbClr val="4B5377"/>
    <a:srgbClr val="F265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21" autoAdjust="0"/>
    <p:restoredTop sz="95363" autoAdjust="0"/>
  </p:normalViewPr>
  <p:slideViewPr>
    <p:cSldViewPr snapToGrid="0">
      <p:cViewPr varScale="1">
        <p:scale>
          <a:sx n="61" d="100"/>
          <a:sy n="61" d="100"/>
        </p:scale>
        <p:origin x="102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84" Type="http://schemas.openxmlformats.org/officeDocument/2006/relationships/slide" Target="slides/slide70.xml"/><Relationship Id="rId89" Type="http://schemas.openxmlformats.org/officeDocument/2006/relationships/slide" Target="slides/slide75.xml"/><Relationship Id="rId16" Type="http://schemas.openxmlformats.org/officeDocument/2006/relationships/slide" Target="slides/slide2.xml"/><Relationship Id="rId107" Type="http://schemas.openxmlformats.org/officeDocument/2006/relationships/tableStyles" Target="tableStyles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74" Type="http://schemas.openxmlformats.org/officeDocument/2006/relationships/slide" Target="slides/slide60.xml"/><Relationship Id="rId79" Type="http://schemas.openxmlformats.org/officeDocument/2006/relationships/slide" Target="slides/slide65.xml"/><Relationship Id="rId102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76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80" Type="http://schemas.openxmlformats.org/officeDocument/2006/relationships/slide" Target="slides/slide66.xml"/><Relationship Id="rId85" Type="http://schemas.openxmlformats.org/officeDocument/2006/relationships/slide" Target="slides/slide71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3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59" Type="http://schemas.openxmlformats.org/officeDocument/2006/relationships/slide" Target="slides/slide45.xml"/><Relationship Id="rId103" Type="http://schemas.openxmlformats.org/officeDocument/2006/relationships/font" Target="fonts/font8.fntdata"/><Relationship Id="rId108" Type="http://schemas.microsoft.com/office/2016/11/relationships/changesInfo" Target="changesInfos/changesInfo1.xml"/><Relationship Id="rId54" Type="http://schemas.openxmlformats.org/officeDocument/2006/relationships/slide" Target="slides/slide40.xml"/><Relationship Id="rId70" Type="http://schemas.openxmlformats.org/officeDocument/2006/relationships/slide" Target="slides/slide56.xml"/><Relationship Id="rId75" Type="http://schemas.openxmlformats.org/officeDocument/2006/relationships/slide" Target="slides/slide61.xml"/><Relationship Id="rId91" Type="http://schemas.openxmlformats.org/officeDocument/2006/relationships/slide" Target="slides/slide77.xml"/><Relationship Id="rId96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slide" Target="slides/slide59.xml"/><Relationship Id="rId78" Type="http://schemas.openxmlformats.org/officeDocument/2006/relationships/slide" Target="slides/slide64.xml"/><Relationship Id="rId81" Type="http://schemas.openxmlformats.org/officeDocument/2006/relationships/slide" Target="slides/slide67.xml"/><Relationship Id="rId86" Type="http://schemas.openxmlformats.org/officeDocument/2006/relationships/slide" Target="slides/slide72.xml"/><Relationship Id="rId94" Type="http://schemas.openxmlformats.org/officeDocument/2006/relationships/slide" Target="slides/slide80.xml"/><Relationship Id="rId99" Type="http://schemas.openxmlformats.org/officeDocument/2006/relationships/font" Target="fonts/font4.fntdata"/><Relationship Id="rId10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109" Type="http://schemas.microsoft.com/office/2018/10/relationships/authors" Target="authors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slide" Target="slides/slide62.xml"/><Relationship Id="rId97" Type="http://schemas.openxmlformats.org/officeDocument/2006/relationships/font" Target="fonts/font2.fntdata"/><Relationship Id="rId10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7.xml"/><Relationship Id="rId92" Type="http://schemas.openxmlformats.org/officeDocument/2006/relationships/slide" Target="slides/slide78.xml"/><Relationship Id="rId2" Type="http://schemas.openxmlformats.org/officeDocument/2006/relationships/customXml" Target="../customXml/item2.xml"/><Relationship Id="rId29" Type="http://schemas.openxmlformats.org/officeDocument/2006/relationships/slide" Target="slides/slide15.xml"/><Relationship Id="rId24" Type="http://schemas.openxmlformats.org/officeDocument/2006/relationships/slide" Target="slides/slide10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66" Type="http://schemas.openxmlformats.org/officeDocument/2006/relationships/slide" Target="slides/slide52.xml"/><Relationship Id="rId87" Type="http://schemas.openxmlformats.org/officeDocument/2006/relationships/slide" Target="slides/slide73.xml"/><Relationship Id="rId61" Type="http://schemas.openxmlformats.org/officeDocument/2006/relationships/slide" Target="slides/slide47.xml"/><Relationship Id="rId82" Type="http://schemas.openxmlformats.org/officeDocument/2006/relationships/slide" Target="slides/slide68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56" Type="http://schemas.openxmlformats.org/officeDocument/2006/relationships/slide" Target="slides/slide42.xml"/><Relationship Id="rId77" Type="http://schemas.openxmlformats.org/officeDocument/2006/relationships/slide" Target="slides/slide63.xml"/><Relationship Id="rId100" Type="http://schemas.openxmlformats.org/officeDocument/2006/relationships/font" Target="fonts/font5.fntdata"/><Relationship Id="rId10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93" Type="http://schemas.openxmlformats.org/officeDocument/2006/relationships/slide" Target="slides/slide79.xml"/><Relationship Id="rId98" Type="http://schemas.openxmlformats.org/officeDocument/2006/relationships/font" Target="fonts/font3.fntdata"/><Relationship Id="rId3" Type="http://schemas.openxmlformats.org/officeDocument/2006/relationships/customXml" Target="../customXml/item3.xml"/><Relationship Id="rId25" Type="http://schemas.openxmlformats.org/officeDocument/2006/relationships/slide" Target="slides/slide11.xml"/><Relationship Id="rId46" Type="http://schemas.openxmlformats.org/officeDocument/2006/relationships/slide" Target="slides/slide32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62" Type="http://schemas.openxmlformats.org/officeDocument/2006/relationships/slide" Target="slides/slide48.xml"/><Relationship Id="rId83" Type="http://schemas.openxmlformats.org/officeDocument/2006/relationships/slide" Target="slides/slide69.xml"/><Relationship Id="rId88" Type="http://schemas.openxmlformats.org/officeDocument/2006/relationships/slide" Target="slides/slide7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IAE BEZZAZ" userId="f9bc3cc0-8e1c-4944-afa8-b4b36bbf20e1" providerId="ADAL" clId="{1C73B8CE-71F0-46B4-BF4E-BC13BE1C4771}"/>
    <pc:docChg chg="undo custSel addSld delSld modSld sldOrd">
      <pc:chgData name="LAMIAE BEZZAZ" userId="f9bc3cc0-8e1c-4944-afa8-b4b36bbf20e1" providerId="ADAL" clId="{1C73B8CE-71F0-46B4-BF4E-BC13BE1C4771}" dt="2025-12-13T21:13:52.928" v="1791" actId="20577"/>
      <pc:docMkLst>
        <pc:docMk/>
      </pc:docMkLst>
      <pc:sldChg chg="modSp">
        <pc:chgData name="LAMIAE BEZZAZ" userId="f9bc3cc0-8e1c-4944-afa8-b4b36bbf20e1" providerId="ADAL" clId="{1C73B8CE-71F0-46B4-BF4E-BC13BE1C4771}" dt="2025-12-10T21:16:41.316" v="241" actId="108"/>
        <pc:sldMkLst>
          <pc:docMk/>
          <pc:sldMk cId="3966462130" sldId="645"/>
        </pc:sldMkLst>
        <pc:spChg chg="mod">
          <ac:chgData name="LAMIAE BEZZAZ" userId="f9bc3cc0-8e1c-4944-afa8-b4b36bbf20e1" providerId="ADAL" clId="{1C73B8CE-71F0-46B4-BF4E-BC13BE1C4771}" dt="2025-12-10T21:15:24.865" v="163" actId="20577"/>
          <ac:spMkLst>
            <pc:docMk/>
            <pc:sldMk cId="3966462130" sldId="645"/>
            <ac:spMk id="3" creationId="{37022060-4912-583D-31B5-6EC9976759B1}"/>
          </ac:spMkLst>
        </pc:spChg>
        <pc:spChg chg="mod">
          <ac:chgData name="LAMIAE BEZZAZ" userId="f9bc3cc0-8e1c-4944-afa8-b4b36bbf20e1" providerId="ADAL" clId="{1C73B8CE-71F0-46B4-BF4E-BC13BE1C4771}" dt="2025-12-10T21:16:36.771" v="239" actId="108"/>
          <ac:spMkLst>
            <pc:docMk/>
            <pc:sldMk cId="3966462130" sldId="645"/>
            <ac:spMk id="4" creationId="{85900E00-A149-072F-AB7C-972001D6A0D1}"/>
          </ac:spMkLst>
        </pc:spChg>
        <pc:spChg chg="mod">
          <ac:chgData name="LAMIAE BEZZAZ" userId="f9bc3cc0-8e1c-4944-afa8-b4b36bbf20e1" providerId="ADAL" clId="{1C73B8CE-71F0-46B4-BF4E-BC13BE1C4771}" dt="2025-12-10T21:16:39.282" v="240" actId="108"/>
          <ac:spMkLst>
            <pc:docMk/>
            <pc:sldMk cId="3966462130" sldId="645"/>
            <ac:spMk id="8" creationId="{D7F12330-329C-F818-ED99-5A40C7AAEF82}"/>
          </ac:spMkLst>
        </pc:spChg>
        <pc:spChg chg="mod">
          <ac:chgData name="LAMIAE BEZZAZ" userId="f9bc3cc0-8e1c-4944-afa8-b4b36bbf20e1" providerId="ADAL" clId="{1C73B8CE-71F0-46B4-BF4E-BC13BE1C4771}" dt="2025-12-10T21:15:45.451" v="187" actId="20577"/>
          <ac:spMkLst>
            <pc:docMk/>
            <pc:sldMk cId="3966462130" sldId="645"/>
            <ac:spMk id="9" creationId="{1949D014-EFE9-AA18-C193-ADBD3924FA87}"/>
          </ac:spMkLst>
        </pc:spChg>
        <pc:spChg chg="mod">
          <ac:chgData name="LAMIAE BEZZAZ" userId="f9bc3cc0-8e1c-4944-afa8-b4b36bbf20e1" providerId="ADAL" clId="{1C73B8CE-71F0-46B4-BF4E-BC13BE1C4771}" dt="2025-12-10T21:16:41.316" v="241" actId="108"/>
          <ac:spMkLst>
            <pc:docMk/>
            <pc:sldMk cId="3966462130" sldId="645"/>
            <ac:spMk id="11" creationId="{DC52716D-BA7E-37E6-3884-3AF88B94B001}"/>
          </ac:spMkLst>
        </pc:spChg>
        <pc:spChg chg="mod">
          <ac:chgData name="LAMIAE BEZZAZ" userId="f9bc3cc0-8e1c-4944-afa8-b4b36bbf20e1" providerId="ADAL" clId="{1C73B8CE-71F0-46B4-BF4E-BC13BE1C4771}" dt="2025-12-10T21:16:32.497" v="238" actId="108"/>
          <ac:spMkLst>
            <pc:docMk/>
            <pc:sldMk cId="3966462130" sldId="645"/>
            <ac:spMk id="12" creationId="{63BD856A-C500-E827-90D2-C408F445997F}"/>
          </ac:spMkLst>
        </pc:spChg>
      </pc:sldChg>
      <pc:sldChg chg="addSp delSp modSp">
        <pc:chgData name="LAMIAE BEZZAZ" userId="f9bc3cc0-8e1c-4944-afa8-b4b36bbf20e1" providerId="ADAL" clId="{1C73B8CE-71F0-46B4-BF4E-BC13BE1C4771}" dt="2025-12-13T20:50:08.594" v="949"/>
        <pc:sldMkLst>
          <pc:docMk/>
          <pc:sldMk cId="2351984578" sldId="716"/>
        </pc:sldMkLst>
        <pc:spChg chg="mod">
          <ac:chgData name="LAMIAE BEZZAZ" userId="f9bc3cc0-8e1c-4944-afa8-b4b36bbf20e1" providerId="ADAL" clId="{1C73B8CE-71F0-46B4-BF4E-BC13BE1C4771}" dt="2025-12-13T20:50:08.594" v="949"/>
          <ac:spMkLst>
            <pc:docMk/>
            <pc:sldMk cId="2351984578" sldId="716"/>
            <ac:spMk id="9" creationId="{FC8A6D36-C3AA-5240-7E56-A2A4CF07207D}"/>
          </ac:spMkLst>
        </pc:spChg>
        <pc:picChg chg="del">
          <ac:chgData name="LAMIAE BEZZAZ" userId="f9bc3cc0-8e1c-4944-afa8-b4b36bbf20e1" providerId="ADAL" clId="{1C73B8CE-71F0-46B4-BF4E-BC13BE1C4771}" dt="2025-12-13T20:41:51.664" v="896" actId="478"/>
          <ac:picMkLst>
            <pc:docMk/>
            <pc:sldMk cId="2351984578" sldId="716"/>
            <ac:picMk id="2" creationId="{050CC5F8-A448-4723-BB1B-76D3BA5D3BDB}"/>
          </ac:picMkLst>
        </pc:picChg>
        <pc:picChg chg="add mod modCrop">
          <ac:chgData name="LAMIAE BEZZAZ" userId="f9bc3cc0-8e1c-4944-afa8-b4b36bbf20e1" providerId="ADAL" clId="{1C73B8CE-71F0-46B4-BF4E-BC13BE1C4771}" dt="2025-12-13T20:49:09.234" v="948" actId="1076"/>
          <ac:picMkLst>
            <pc:docMk/>
            <pc:sldMk cId="2351984578" sldId="716"/>
            <ac:picMk id="4" creationId="{31E0801D-6E18-40E8-9B32-F0F71473DD56}"/>
          </ac:picMkLst>
        </pc:picChg>
      </pc:sldChg>
      <pc:sldChg chg="addSp delSp modSp delAnim modAnim">
        <pc:chgData name="LAMIAE BEZZAZ" userId="f9bc3cc0-8e1c-4944-afa8-b4b36bbf20e1" providerId="ADAL" clId="{1C73B8CE-71F0-46B4-BF4E-BC13BE1C4771}" dt="2025-12-13T20:51:18.918" v="961"/>
        <pc:sldMkLst>
          <pc:docMk/>
          <pc:sldMk cId="3626939077" sldId="1032"/>
        </pc:sldMkLst>
        <pc:picChg chg="del">
          <ac:chgData name="LAMIAE BEZZAZ" userId="f9bc3cc0-8e1c-4944-afa8-b4b36bbf20e1" providerId="ADAL" clId="{1C73B8CE-71F0-46B4-BF4E-BC13BE1C4771}" dt="2025-12-13T20:50:31.193" v="952" actId="478"/>
          <ac:picMkLst>
            <pc:docMk/>
            <pc:sldMk cId="3626939077" sldId="1032"/>
            <ac:picMk id="3" creationId="{58713467-1C41-AEA7-094A-038567CC73C8}"/>
          </ac:picMkLst>
        </pc:picChg>
        <pc:picChg chg="add mod">
          <ac:chgData name="LAMIAE BEZZAZ" userId="f9bc3cc0-8e1c-4944-afa8-b4b36bbf20e1" providerId="ADAL" clId="{1C73B8CE-71F0-46B4-BF4E-BC13BE1C4771}" dt="2025-12-13T20:51:04.967" v="960" actId="14100"/>
          <ac:picMkLst>
            <pc:docMk/>
            <pc:sldMk cId="3626939077" sldId="1032"/>
            <ac:picMk id="6" creationId="{70EFE8CC-FD16-46D3-B84A-0FFA64CCFC06}"/>
          </ac:picMkLst>
        </pc:picChg>
      </pc:sldChg>
      <pc:sldChg chg="addSp delSp modSp">
        <pc:chgData name="LAMIAE BEZZAZ" userId="f9bc3cc0-8e1c-4944-afa8-b4b36bbf20e1" providerId="ADAL" clId="{1C73B8CE-71F0-46B4-BF4E-BC13BE1C4771}" dt="2025-12-13T21:13:10.973" v="1788" actId="20577"/>
        <pc:sldMkLst>
          <pc:docMk/>
          <pc:sldMk cId="2239987032" sldId="1036"/>
        </pc:sldMkLst>
        <pc:spChg chg="mod">
          <ac:chgData name="LAMIAE BEZZAZ" userId="f9bc3cc0-8e1c-4944-afa8-b4b36bbf20e1" providerId="ADAL" clId="{1C73B8CE-71F0-46B4-BF4E-BC13BE1C4771}" dt="2025-12-13T21:13:10.973" v="1788" actId="20577"/>
          <ac:spMkLst>
            <pc:docMk/>
            <pc:sldMk cId="2239987032" sldId="1036"/>
            <ac:spMk id="7" creationId="{FAA3B166-1B0B-538F-A6D6-F5E955A58BE7}"/>
          </ac:spMkLst>
        </pc:spChg>
        <pc:picChg chg="add mod">
          <ac:chgData name="LAMIAE BEZZAZ" userId="f9bc3cc0-8e1c-4944-afa8-b4b36bbf20e1" providerId="ADAL" clId="{1C73B8CE-71F0-46B4-BF4E-BC13BE1C4771}" dt="2025-12-13T20:55:12.711" v="1156" actId="1076"/>
          <ac:picMkLst>
            <pc:docMk/>
            <pc:sldMk cId="2239987032" sldId="1036"/>
            <ac:picMk id="2" creationId="{B90560E7-EDEC-4A53-92B9-6948E0EABA0D}"/>
          </ac:picMkLst>
        </pc:picChg>
        <pc:picChg chg="del">
          <ac:chgData name="LAMIAE BEZZAZ" userId="f9bc3cc0-8e1c-4944-afa8-b4b36bbf20e1" providerId="ADAL" clId="{1C73B8CE-71F0-46B4-BF4E-BC13BE1C4771}" dt="2025-12-13T20:54:09.653" v="1066" actId="478"/>
          <ac:picMkLst>
            <pc:docMk/>
            <pc:sldMk cId="2239987032" sldId="1036"/>
            <ac:picMk id="5" creationId="{EDFDE0E3-A9B3-6867-2C4E-1BC768F29EAC}"/>
          </ac:picMkLst>
        </pc:picChg>
      </pc:sldChg>
      <pc:sldChg chg="del">
        <pc:chgData name="LAMIAE BEZZAZ" userId="f9bc3cc0-8e1c-4944-afa8-b4b36bbf20e1" providerId="ADAL" clId="{1C73B8CE-71F0-46B4-BF4E-BC13BE1C4771}" dt="2025-12-13T20:57:11.921" v="1227" actId="47"/>
        <pc:sldMkLst>
          <pc:docMk/>
          <pc:sldMk cId="2581047650" sldId="1037"/>
        </pc:sldMkLst>
      </pc:sldChg>
      <pc:sldChg chg="addSp delSp modSp">
        <pc:chgData name="LAMIAE BEZZAZ" userId="f9bc3cc0-8e1c-4944-afa8-b4b36bbf20e1" providerId="ADAL" clId="{1C73B8CE-71F0-46B4-BF4E-BC13BE1C4771}" dt="2025-12-13T21:01:44.686" v="1339" actId="20577"/>
        <pc:sldMkLst>
          <pc:docMk/>
          <pc:sldMk cId="1285101221" sldId="1039"/>
        </pc:sldMkLst>
        <pc:spChg chg="mod">
          <ac:chgData name="LAMIAE BEZZAZ" userId="f9bc3cc0-8e1c-4944-afa8-b4b36bbf20e1" providerId="ADAL" clId="{1C73B8CE-71F0-46B4-BF4E-BC13BE1C4771}" dt="2025-12-13T21:01:44.686" v="1339" actId="20577"/>
          <ac:spMkLst>
            <pc:docMk/>
            <pc:sldMk cId="1285101221" sldId="1039"/>
            <ac:spMk id="4" creationId="{36A9DEE3-9979-6109-FB91-45E5FCBE1876}"/>
          </ac:spMkLst>
        </pc:spChg>
        <pc:spChg chg="mod">
          <ac:chgData name="LAMIAE BEZZAZ" userId="f9bc3cc0-8e1c-4944-afa8-b4b36bbf20e1" providerId="ADAL" clId="{1C73B8CE-71F0-46B4-BF4E-BC13BE1C4771}" dt="2025-12-13T21:01:29.982" v="1327" actId="20577"/>
          <ac:spMkLst>
            <pc:docMk/>
            <pc:sldMk cId="1285101221" sldId="1039"/>
            <ac:spMk id="7" creationId="{BC688EB2-CB5F-25F2-1BD7-7F7853AE0785}"/>
          </ac:spMkLst>
        </pc:spChg>
        <pc:picChg chg="del">
          <ac:chgData name="LAMIAE BEZZAZ" userId="f9bc3cc0-8e1c-4944-afa8-b4b36bbf20e1" providerId="ADAL" clId="{1C73B8CE-71F0-46B4-BF4E-BC13BE1C4771}" dt="2025-12-13T21:00:56.290" v="1313" actId="478"/>
          <ac:picMkLst>
            <pc:docMk/>
            <pc:sldMk cId="1285101221" sldId="1039"/>
            <ac:picMk id="5" creationId="{14BCD370-C701-E8A3-9338-2C0C706AA202}"/>
          </ac:picMkLst>
        </pc:picChg>
        <pc:picChg chg="add mod">
          <ac:chgData name="LAMIAE BEZZAZ" userId="f9bc3cc0-8e1c-4944-afa8-b4b36bbf20e1" providerId="ADAL" clId="{1C73B8CE-71F0-46B4-BF4E-BC13BE1C4771}" dt="2025-12-13T21:00:58.882" v="1315" actId="1076"/>
          <ac:picMkLst>
            <pc:docMk/>
            <pc:sldMk cId="1285101221" sldId="1039"/>
            <ac:picMk id="8" creationId="{96D2AF37-3067-4546-8CE4-1F20ED52C3E2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25:09.397" v="353" actId="1076"/>
        <pc:sldMkLst>
          <pc:docMk/>
          <pc:sldMk cId="2816615760" sldId="1046"/>
        </pc:sldMkLst>
        <pc:picChg chg="del">
          <ac:chgData name="LAMIAE BEZZAZ" userId="f9bc3cc0-8e1c-4944-afa8-b4b36bbf20e1" providerId="ADAL" clId="{1C73B8CE-71F0-46B4-BF4E-BC13BE1C4771}" dt="2025-12-10T21:24:37.139" v="335" actId="478"/>
          <ac:picMkLst>
            <pc:docMk/>
            <pc:sldMk cId="2816615760" sldId="1046"/>
            <ac:picMk id="5" creationId="{7360385D-932D-4D63-90D0-3D43F15DA871}"/>
          </ac:picMkLst>
        </pc:picChg>
        <pc:picChg chg="add mod">
          <ac:chgData name="LAMIAE BEZZAZ" userId="f9bc3cc0-8e1c-4944-afa8-b4b36bbf20e1" providerId="ADAL" clId="{1C73B8CE-71F0-46B4-BF4E-BC13BE1C4771}" dt="2025-12-10T21:25:09.397" v="353" actId="1076"/>
          <ac:picMkLst>
            <pc:docMk/>
            <pc:sldMk cId="2816615760" sldId="1046"/>
            <ac:picMk id="6" creationId="{F778E049-D8E3-465E-8AB3-2163DFE0FDFC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43:51.594" v="737" actId="1076"/>
        <pc:sldMkLst>
          <pc:docMk/>
          <pc:sldMk cId="3507559677" sldId="1048"/>
        </pc:sldMkLst>
        <pc:spChg chg="mod">
          <ac:chgData name="LAMIAE BEZZAZ" userId="f9bc3cc0-8e1c-4944-afa8-b4b36bbf20e1" providerId="ADAL" clId="{1C73B8CE-71F0-46B4-BF4E-BC13BE1C4771}" dt="2025-12-10T21:41:50.755" v="721"/>
          <ac:spMkLst>
            <pc:docMk/>
            <pc:sldMk cId="3507559677" sldId="1048"/>
            <ac:spMk id="2" creationId="{1220B570-9667-9844-E919-EA78BE9446A8}"/>
          </ac:spMkLst>
        </pc:spChg>
        <pc:spChg chg="mod">
          <ac:chgData name="LAMIAE BEZZAZ" userId="f9bc3cc0-8e1c-4944-afa8-b4b36bbf20e1" providerId="ADAL" clId="{1C73B8CE-71F0-46B4-BF4E-BC13BE1C4771}" dt="2025-12-10T21:41:35.132" v="720" actId="20577"/>
          <ac:spMkLst>
            <pc:docMk/>
            <pc:sldMk cId="3507559677" sldId="1048"/>
            <ac:spMk id="3" creationId="{4C521C6C-DC41-BBC2-2C4A-B51D251B5947}"/>
          </ac:spMkLst>
        </pc:spChg>
        <pc:picChg chg="del">
          <ac:chgData name="LAMIAE BEZZAZ" userId="f9bc3cc0-8e1c-4944-afa8-b4b36bbf20e1" providerId="ADAL" clId="{1C73B8CE-71F0-46B4-BF4E-BC13BE1C4771}" dt="2025-12-10T21:43:34.652" v="722" actId="478"/>
          <ac:picMkLst>
            <pc:docMk/>
            <pc:sldMk cId="3507559677" sldId="1048"/>
            <ac:picMk id="6" creationId="{2DEDEFA7-AB8D-4BE2-A899-A4EF43730257}"/>
          </ac:picMkLst>
        </pc:picChg>
        <pc:picChg chg="add mod">
          <ac:chgData name="LAMIAE BEZZAZ" userId="f9bc3cc0-8e1c-4944-afa8-b4b36bbf20e1" providerId="ADAL" clId="{1C73B8CE-71F0-46B4-BF4E-BC13BE1C4771}" dt="2025-12-10T21:43:51.594" v="737" actId="1076"/>
          <ac:picMkLst>
            <pc:docMk/>
            <pc:sldMk cId="3507559677" sldId="1048"/>
            <ac:picMk id="7" creationId="{E3EAF5F7-C2A8-4C2F-9684-ABF68A2C1511}"/>
          </ac:picMkLst>
        </pc:picChg>
      </pc:sldChg>
      <pc:sldChg chg="addSp delSp modSp">
        <pc:chgData name="LAMIAE BEZZAZ" userId="f9bc3cc0-8e1c-4944-afa8-b4b36bbf20e1" providerId="ADAL" clId="{1C73B8CE-71F0-46B4-BF4E-BC13BE1C4771}" dt="2025-12-13T20:54:04.102" v="1065" actId="1076"/>
        <pc:sldMkLst>
          <pc:docMk/>
          <pc:sldMk cId="2719844062" sldId="1050"/>
        </pc:sldMkLst>
        <pc:spChg chg="mod">
          <ac:chgData name="LAMIAE BEZZAZ" userId="f9bc3cc0-8e1c-4944-afa8-b4b36bbf20e1" providerId="ADAL" clId="{1C73B8CE-71F0-46B4-BF4E-BC13BE1C4771}" dt="2025-12-13T20:53:54.923" v="1062"/>
          <ac:spMkLst>
            <pc:docMk/>
            <pc:sldMk cId="2719844062" sldId="1050"/>
            <ac:spMk id="3" creationId="{9FE74E97-3DE0-5A30-6412-5B6358BE7627}"/>
          </ac:spMkLst>
        </pc:spChg>
        <pc:spChg chg="mod">
          <ac:chgData name="LAMIAE BEZZAZ" userId="f9bc3cc0-8e1c-4944-afa8-b4b36bbf20e1" providerId="ADAL" clId="{1C73B8CE-71F0-46B4-BF4E-BC13BE1C4771}" dt="2025-12-13T20:53:51.129" v="1061"/>
          <ac:spMkLst>
            <pc:docMk/>
            <pc:sldMk cId="2719844062" sldId="1050"/>
            <ac:spMk id="7" creationId="{F7A80D38-8E5A-0993-296A-EC9025FD0013}"/>
          </ac:spMkLst>
        </pc:spChg>
        <pc:picChg chg="del">
          <ac:chgData name="LAMIAE BEZZAZ" userId="f9bc3cc0-8e1c-4944-afa8-b4b36bbf20e1" providerId="ADAL" clId="{1C73B8CE-71F0-46B4-BF4E-BC13BE1C4771}" dt="2025-12-13T20:53:56.104" v="1063" actId="478"/>
          <ac:picMkLst>
            <pc:docMk/>
            <pc:sldMk cId="2719844062" sldId="1050"/>
            <ac:picMk id="9" creationId="{591DA020-830D-0B01-7124-7916299440D1}"/>
          </ac:picMkLst>
        </pc:picChg>
        <pc:picChg chg="add mod">
          <ac:chgData name="LAMIAE BEZZAZ" userId="f9bc3cc0-8e1c-4944-afa8-b4b36bbf20e1" providerId="ADAL" clId="{1C73B8CE-71F0-46B4-BF4E-BC13BE1C4771}" dt="2025-12-13T20:54:04.102" v="1065" actId="1076"/>
          <ac:picMkLst>
            <pc:docMk/>
            <pc:sldMk cId="2719844062" sldId="1050"/>
            <ac:picMk id="11" creationId="{141FC7C5-4D7F-4458-AC95-D50B904A879F}"/>
          </ac:picMkLst>
        </pc:picChg>
      </pc:sldChg>
      <pc:sldChg chg="addSp delSp modSp">
        <pc:chgData name="LAMIAE BEZZAZ" userId="f9bc3cc0-8e1c-4944-afa8-b4b36bbf20e1" providerId="ADAL" clId="{1C73B8CE-71F0-46B4-BF4E-BC13BE1C4771}" dt="2025-12-13T21:13:52.928" v="1791" actId="20577"/>
        <pc:sldMkLst>
          <pc:docMk/>
          <pc:sldMk cId="1947886470" sldId="1051"/>
        </pc:sldMkLst>
        <pc:spChg chg="del">
          <ac:chgData name="LAMIAE BEZZAZ" userId="f9bc3cc0-8e1c-4944-afa8-b4b36bbf20e1" providerId="ADAL" clId="{1C73B8CE-71F0-46B4-BF4E-BC13BE1C4771}" dt="2025-12-13T20:56:24.422" v="1166" actId="478"/>
          <ac:spMkLst>
            <pc:docMk/>
            <pc:sldMk cId="1947886470" sldId="1051"/>
            <ac:spMk id="6" creationId="{F316A598-D49F-C083-1708-C89756179E64}"/>
          </ac:spMkLst>
        </pc:spChg>
        <pc:spChg chg="mod">
          <ac:chgData name="LAMIAE BEZZAZ" userId="f9bc3cc0-8e1c-4944-afa8-b4b36bbf20e1" providerId="ADAL" clId="{1C73B8CE-71F0-46B4-BF4E-BC13BE1C4771}" dt="2025-12-13T21:13:52.928" v="1791" actId="20577"/>
          <ac:spMkLst>
            <pc:docMk/>
            <pc:sldMk cId="1947886470" sldId="1051"/>
            <ac:spMk id="7" creationId="{3BAC0D4B-531A-8035-93B5-86A724507A8F}"/>
          </ac:spMkLst>
        </pc:spChg>
        <pc:picChg chg="add mod modCrop">
          <ac:chgData name="LAMIAE BEZZAZ" userId="f9bc3cc0-8e1c-4944-afa8-b4b36bbf20e1" providerId="ADAL" clId="{1C73B8CE-71F0-46B4-BF4E-BC13BE1C4771}" dt="2025-12-13T20:57:07.203" v="1226" actId="1076"/>
          <ac:picMkLst>
            <pc:docMk/>
            <pc:sldMk cId="1947886470" sldId="1051"/>
            <ac:picMk id="3" creationId="{AD644750-F4CE-49D4-9B60-3E0201D26652}"/>
          </ac:picMkLst>
        </pc:picChg>
        <pc:picChg chg="del">
          <ac:chgData name="LAMIAE BEZZAZ" userId="f9bc3cc0-8e1c-4944-afa8-b4b36bbf20e1" providerId="ADAL" clId="{1C73B8CE-71F0-46B4-BF4E-BC13BE1C4771}" dt="2025-12-13T20:55:56.567" v="1164" actId="478"/>
          <ac:picMkLst>
            <pc:docMk/>
            <pc:sldMk cId="1947886470" sldId="1051"/>
            <ac:picMk id="4" creationId="{666D3461-1325-F8DC-0012-D5861751329D}"/>
          </ac:picMkLst>
        </pc:picChg>
      </pc:sldChg>
      <pc:sldChg chg="addSp delSp modSp">
        <pc:chgData name="LAMIAE BEZZAZ" userId="f9bc3cc0-8e1c-4944-afa8-b4b36bbf20e1" providerId="ADAL" clId="{1C73B8CE-71F0-46B4-BF4E-BC13BE1C4771}" dt="2025-12-13T20:58:50.907" v="1263" actId="20577"/>
        <pc:sldMkLst>
          <pc:docMk/>
          <pc:sldMk cId="1283958556" sldId="1052"/>
        </pc:sldMkLst>
        <pc:spChg chg="mod">
          <ac:chgData name="LAMIAE BEZZAZ" userId="f9bc3cc0-8e1c-4944-afa8-b4b36bbf20e1" providerId="ADAL" clId="{1C73B8CE-71F0-46B4-BF4E-BC13BE1C4771}" dt="2025-12-13T20:57:58.014" v="1261" actId="20577"/>
          <ac:spMkLst>
            <pc:docMk/>
            <pc:sldMk cId="1283958556" sldId="1052"/>
            <ac:spMk id="2" creationId="{48926109-DFDA-F890-AFED-31719DF3EC19}"/>
          </ac:spMkLst>
        </pc:spChg>
        <pc:spChg chg="mod">
          <ac:chgData name="LAMIAE BEZZAZ" userId="f9bc3cc0-8e1c-4944-afa8-b4b36bbf20e1" providerId="ADAL" clId="{1C73B8CE-71F0-46B4-BF4E-BC13BE1C4771}" dt="2025-12-13T20:58:50.907" v="1263" actId="20577"/>
          <ac:spMkLst>
            <pc:docMk/>
            <pc:sldMk cId="1283958556" sldId="1052"/>
            <ac:spMk id="7" creationId="{7D7A6C91-85DB-C8BC-C042-3C5CB20AC5B0}"/>
          </ac:spMkLst>
        </pc:spChg>
        <pc:picChg chg="del">
          <ac:chgData name="LAMIAE BEZZAZ" userId="f9bc3cc0-8e1c-4944-afa8-b4b36bbf20e1" providerId="ADAL" clId="{1C73B8CE-71F0-46B4-BF4E-BC13BE1C4771}" dt="2025-12-13T20:57:14.707" v="1228" actId="478"/>
          <ac:picMkLst>
            <pc:docMk/>
            <pc:sldMk cId="1283958556" sldId="1052"/>
            <ac:picMk id="8" creationId="{6E362E3B-1081-3C46-C292-0DBEEA7866AE}"/>
          </ac:picMkLst>
        </pc:picChg>
        <pc:picChg chg="add mod">
          <ac:chgData name="LAMIAE BEZZAZ" userId="f9bc3cc0-8e1c-4944-afa8-b4b36bbf20e1" providerId="ADAL" clId="{1C73B8CE-71F0-46B4-BF4E-BC13BE1C4771}" dt="2025-12-13T20:57:17.751" v="1230" actId="1076"/>
          <ac:picMkLst>
            <pc:docMk/>
            <pc:sldMk cId="1283958556" sldId="1052"/>
            <ac:picMk id="9" creationId="{9FEC5BE7-A38C-4663-B2A5-C8632EF7EC83}"/>
          </ac:picMkLst>
        </pc:picChg>
      </pc:sldChg>
      <pc:sldChg chg="addSp delSp modSp">
        <pc:chgData name="LAMIAE BEZZAZ" userId="f9bc3cc0-8e1c-4944-afa8-b4b36bbf20e1" providerId="ADAL" clId="{1C73B8CE-71F0-46B4-BF4E-BC13BE1C4771}" dt="2025-12-13T21:11:39.679" v="1735" actId="20577"/>
        <pc:sldMkLst>
          <pc:docMk/>
          <pc:sldMk cId="165185905" sldId="1056"/>
        </pc:sldMkLst>
        <pc:spChg chg="mod">
          <ac:chgData name="LAMIAE BEZZAZ" userId="f9bc3cc0-8e1c-4944-afa8-b4b36bbf20e1" providerId="ADAL" clId="{1C73B8CE-71F0-46B4-BF4E-BC13BE1C4771}" dt="2025-12-13T21:11:39.679" v="1735" actId="20577"/>
          <ac:spMkLst>
            <pc:docMk/>
            <pc:sldMk cId="165185905" sldId="1056"/>
            <ac:spMk id="9" creationId="{82D1671D-9CD1-1589-2B54-03E06E9EAED1}"/>
          </ac:spMkLst>
        </pc:spChg>
        <pc:picChg chg="add mod">
          <ac:chgData name="LAMIAE BEZZAZ" userId="f9bc3cc0-8e1c-4944-afa8-b4b36bbf20e1" providerId="ADAL" clId="{1C73B8CE-71F0-46B4-BF4E-BC13BE1C4771}" dt="2025-12-13T21:11:14.803" v="1722" actId="1440"/>
          <ac:picMkLst>
            <pc:docMk/>
            <pc:sldMk cId="165185905" sldId="1056"/>
            <ac:picMk id="2" creationId="{C66E74A3-2E40-406B-AD38-D9E1E51C262B}"/>
          </ac:picMkLst>
        </pc:picChg>
        <pc:picChg chg="del">
          <ac:chgData name="LAMIAE BEZZAZ" userId="f9bc3cc0-8e1c-4944-afa8-b4b36bbf20e1" providerId="ADAL" clId="{1C73B8CE-71F0-46B4-BF4E-BC13BE1C4771}" dt="2025-12-13T21:09:47.284" v="1681" actId="478"/>
          <ac:picMkLst>
            <pc:docMk/>
            <pc:sldMk cId="165185905" sldId="1056"/>
            <ac:picMk id="7" creationId="{B93D1A79-1107-8672-7082-AC70620E1CB3}"/>
          </ac:picMkLst>
        </pc:picChg>
      </pc:sldChg>
      <pc:sldChg chg="modSp">
        <pc:chgData name="LAMIAE BEZZAZ" userId="f9bc3cc0-8e1c-4944-afa8-b4b36bbf20e1" providerId="ADAL" clId="{1C73B8CE-71F0-46B4-BF4E-BC13BE1C4771}" dt="2025-12-13T21:12:01.211" v="1755" actId="20577"/>
        <pc:sldMkLst>
          <pc:docMk/>
          <pc:sldMk cId="1108896941" sldId="1057"/>
        </pc:sldMkLst>
        <pc:spChg chg="mod">
          <ac:chgData name="LAMIAE BEZZAZ" userId="f9bc3cc0-8e1c-4944-afa8-b4b36bbf20e1" providerId="ADAL" clId="{1C73B8CE-71F0-46B4-BF4E-BC13BE1C4771}" dt="2025-12-13T21:12:01.211" v="1755" actId="20577"/>
          <ac:spMkLst>
            <pc:docMk/>
            <pc:sldMk cId="1108896941" sldId="1057"/>
            <ac:spMk id="7" creationId="{91C7BE2F-FA70-F13C-C22C-CE2804FDF5FA}"/>
          </ac:spMkLst>
        </pc:spChg>
      </pc:sldChg>
      <pc:sldChg chg="modSp">
        <pc:chgData name="LAMIAE BEZZAZ" userId="f9bc3cc0-8e1c-4944-afa8-b4b36bbf20e1" providerId="ADAL" clId="{1C73B8CE-71F0-46B4-BF4E-BC13BE1C4771}" dt="2025-12-10T21:21:48.625" v="310" actId="12788"/>
        <pc:sldMkLst>
          <pc:docMk/>
          <pc:sldMk cId="1647495883" sldId="1060"/>
        </pc:sldMkLst>
        <pc:spChg chg="mod">
          <ac:chgData name="LAMIAE BEZZAZ" userId="f9bc3cc0-8e1c-4944-afa8-b4b36bbf20e1" providerId="ADAL" clId="{1C73B8CE-71F0-46B4-BF4E-BC13BE1C4771}" dt="2025-12-10T21:21:48.625" v="310" actId="12788"/>
          <ac:spMkLst>
            <pc:docMk/>
            <pc:sldMk cId="1647495883" sldId="1060"/>
            <ac:spMk id="4" creationId="{E306C01E-50F9-D8CD-2B30-CB6B176A741E}"/>
          </ac:spMkLst>
        </pc:spChg>
      </pc:sldChg>
      <pc:sldChg chg="modSp">
        <pc:chgData name="LAMIAE BEZZAZ" userId="f9bc3cc0-8e1c-4944-afa8-b4b36bbf20e1" providerId="ADAL" clId="{1C73B8CE-71F0-46B4-BF4E-BC13BE1C4771}" dt="2025-12-10T21:21:56.073" v="311" actId="12788"/>
        <pc:sldMkLst>
          <pc:docMk/>
          <pc:sldMk cId="1726223417" sldId="1061"/>
        </pc:sldMkLst>
        <pc:spChg chg="mod">
          <ac:chgData name="LAMIAE BEZZAZ" userId="f9bc3cc0-8e1c-4944-afa8-b4b36bbf20e1" providerId="ADAL" clId="{1C73B8CE-71F0-46B4-BF4E-BC13BE1C4771}" dt="2025-12-10T21:21:56.073" v="311" actId="12788"/>
          <ac:spMkLst>
            <pc:docMk/>
            <pc:sldMk cId="1726223417" sldId="1061"/>
            <ac:spMk id="4" creationId="{E40150C0-A665-C7EE-F98F-211690BCED48}"/>
          </ac:spMkLst>
        </pc:spChg>
      </pc:sldChg>
      <pc:sldChg chg="addSp delSp modSp">
        <pc:chgData name="LAMIAE BEZZAZ" userId="f9bc3cc0-8e1c-4944-afa8-b4b36bbf20e1" providerId="ADAL" clId="{1C73B8CE-71F0-46B4-BF4E-BC13BE1C4771}" dt="2025-12-10T21:29:02.760" v="401" actId="164"/>
        <pc:sldMkLst>
          <pc:docMk/>
          <pc:sldMk cId="1664903006" sldId="1067"/>
        </pc:sldMkLst>
        <pc:spChg chg="add mod">
          <ac:chgData name="LAMIAE BEZZAZ" userId="f9bc3cc0-8e1c-4944-afa8-b4b36bbf20e1" providerId="ADAL" clId="{1C73B8CE-71F0-46B4-BF4E-BC13BE1C4771}" dt="2025-12-10T21:29:02.760" v="401" actId="164"/>
          <ac:spMkLst>
            <pc:docMk/>
            <pc:sldMk cId="1664903006" sldId="1067"/>
            <ac:spMk id="2" creationId="{0EA015BF-8F24-4ECF-8C35-E5E7DD709162}"/>
          </ac:spMkLst>
        </pc:spChg>
        <pc:grpChg chg="add mod">
          <ac:chgData name="LAMIAE BEZZAZ" userId="f9bc3cc0-8e1c-4944-afa8-b4b36bbf20e1" providerId="ADAL" clId="{1C73B8CE-71F0-46B4-BF4E-BC13BE1C4771}" dt="2025-12-10T21:29:02.760" v="401" actId="164"/>
          <ac:grpSpMkLst>
            <pc:docMk/>
            <pc:sldMk cId="1664903006" sldId="1067"/>
            <ac:grpSpMk id="3" creationId="{F8128FAE-EC96-4792-A62A-DFD60659CEFC}"/>
          </ac:grpSpMkLst>
        </pc:grpChg>
        <pc:picChg chg="del">
          <ac:chgData name="LAMIAE BEZZAZ" userId="f9bc3cc0-8e1c-4944-afa8-b4b36bbf20e1" providerId="ADAL" clId="{1C73B8CE-71F0-46B4-BF4E-BC13BE1C4771}" dt="2025-12-10T21:26:01.997" v="354" actId="478"/>
          <ac:picMkLst>
            <pc:docMk/>
            <pc:sldMk cId="1664903006" sldId="1067"/>
            <ac:picMk id="7" creationId="{8F18A12B-F0D7-425A-5CB8-2171829AA20D}"/>
          </ac:picMkLst>
        </pc:picChg>
        <pc:picChg chg="add mod">
          <ac:chgData name="LAMIAE BEZZAZ" userId="f9bc3cc0-8e1c-4944-afa8-b4b36bbf20e1" providerId="ADAL" clId="{1C73B8CE-71F0-46B4-BF4E-BC13BE1C4771}" dt="2025-12-10T21:29:02.760" v="401" actId="164"/>
          <ac:picMkLst>
            <pc:docMk/>
            <pc:sldMk cId="1664903006" sldId="1067"/>
            <ac:picMk id="1026" creationId="{F088B131-91E0-4E50-89B0-897B954B3DB0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29:40.003" v="407" actId="1076"/>
        <pc:sldMkLst>
          <pc:docMk/>
          <pc:sldMk cId="520212510" sldId="1068"/>
        </pc:sldMkLst>
        <pc:picChg chg="del">
          <ac:chgData name="LAMIAE BEZZAZ" userId="f9bc3cc0-8e1c-4944-afa8-b4b36bbf20e1" providerId="ADAL" clId="{1C73B8CE-71F0-46B4-BF4E-BC13BE1C4771}" dt="2025-12-10T21:29:35.403" v="405" actId="478"/>
          <ac:picMkLst>
            <pc:docMk/>
            <pc:sldMk cId="520212510" sldId="1068"/>
            <ac:picMk id="3" creationId="{9DFFB306-FB69-8BB1-4049-8196C79E11B0}"/>
          </ac:picMkLst>
        </pc:picChg>
        <pc:picChg chg="add mod">
          <ac:chgData name="LAMIAE BEZZAZ" userId="f9bc3cc0-8e1c-4944-afa8-b4b36bbf20e1" providerId="ADAL" clId="{1C73B8CE-71F0-46B4-BF4E-BC13BE1C4771}" dt="2025-12-10T21:29:40.003" v="407" actId="1076"/>
          <ac:picMkLst>
            <pc:docMk/>
            <pc:sldMk cId="520212510" sldId="1068"/>
            <ac:picMk id="5" creationId="{FD73EB13-C03B-444E-A605-722F978542B2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30:04.816" v="417" actId="20577"/>
        <pc:sldMkLst>
          <pc:docMk/>
          <pc:sldMk cId="3865773160" sldId="1070"/>
        </pc:sldMkLst>
        <pc:spChg chg="mod">
          <ac:chgData name="LAMIAE BEZZAZ" userId="f9bc3cc0-8e1c-4944-afa8-b4b36bbf20e1" providerId="ADAL" clId="{1C73B8CE-71F0-46B4-BF4E-BC13BE1C4771}" dt="2025-12-10T21:30:04.816" v="417" actId="20577"/>
          <ac:spMkLst>
            <pc:docMk/>
            <pc:sldMk cId="3865773160" sldId="1070"/>
            <ac:spMk id="13" creationId="{88DBF346-A1DA-48B6-A315-7349AEAA6DB9}"/>
          </ac:spMkLst>
        </pc:spChg>
        <pc:grpChg chg="add">
          <ac:chgData name="LAMIAE BEZZAZ" userId="f9bc3cc0-8e1c-4944-afa8-b4b36bbf20e1" providerId="ADAL" clId="{1C73B8CE-71F0-46B4-BF4E-BC13BE1C4771}" dt="2025-12-10T21:29:55.607" v="409"/>
          <ac:grpSpMkLst>
            <pc:docMk/>
            <pc:sldMk cId="3865773160" sldId="1070"/>
            <ac:grpSpMk id="7" creationId="{DE390158-5385-40A0-9935-292151F50984}"/>
          </ac:grpSpMkLst>
        </pc:grpChg>
        <pc:picChg chg="del">
          <ac:chgData name="LAMIAE BEZZAZ" userId="f9bc3cc0-8e1c-4944-afa8-b4b36bbf20e1" providerId="ADAL" clId="{1C73B8CE-71F0-46B4-BF4E-BC13BE1C4771}" dt="2025-12-10T21:29:54.675" v="408" actId="478"/>
          <ac:picMkLst>
            <pc:docMk/>
            <pc:sldMk cId="3865773160" sldId="1070"/>
            <ac:picMk id="10" creationId="{ACDC71C2-A78E-790A-4F2F-49657E539D50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30:40.722" v="423" actId="1076"/>
        <pc:sldMkLst>
          <pc:docMk/>
          <pc:sldMk cId="39445611" sldId="1071"/>
        </pc:sldMkLst>
        <pc:picChg chg="del">
          <ac:chgData name="LAMIAE BEZZAZ" userId="f9bc3cc0-8e1c-4944-afa8-b4b36bbf20e1" providerId="ADAL" clId="{1C73B8CE-71F0-46B4-BF4E-BC13BE1C4771}" dt="2025-12-10T21:30:35.294" v="421" actId="478"/>
          <ac:picMkLst>
            <pc:docMk/>
            <pc:sldMk cId="39445611" sldId="1071"/>
            <ac:picMk id="5" creationId="{F6D60078-2031-4F4D-AF49-E148DB5FDDD9}"/>
          </ac:picMkLst>
        </pc:picChg>
        <pc:picChg chg="add mod">
          <ac:chgData name="LAMIAE BEZZAZ" userId="f9bc3cc0-8e1c-4944-afa8-b4b36bbf20e1" providerId="ADAL" clId="{1C73B8CE-71F0-46B4-BF4E-BC13BE1C4771}" dt="2025-12-10T21:30:40.722" v="423" actId="1076"/>
          <ac:picMkLst>
            <pc:docMk/>
            <pc:sldMk cId="39445611" sldId="1071"/>
            <ac:picMk id="6" creationId="{CF54A32C-1476-4193-BAB5-28A1F4141D34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30:55.937" v="432" actId="20577"/>
        <pc:sldMkLst>
          <pc:docMk/>
          <pc:sldMk cId="3169981182" sldId="1073"/>
        </pc:sldMkLst>
        <pc:spChg chg="mod">
          <ac:chgData name="LAMIAE BEZZAZ" userId="f9bc3cc0-8e1c-4944-afa8-b4b36bbf20e1" providerId="ADAL" clId="{1C73B8CE-71F0-46B4-BF4E-BC13BE1C4771}" dt="2025-12-10T21:30:55.937" v="432" actId="20577"/>
          <ac:spMkLst>
            <pc:docMk/>
            <pc:sldMk cId="3169981182" sldId="1073"/>
            <ac:spMk id="12" creationId="{EA2EB8E1-3409-4CED-AF77-F3505112BB48}"/>
          </ac:spMkLst>
        </pc:spChg>
        <pc:grpChg chg="add">
          <ac:chgData name="LAMIAE BEZZAZ" userId="f9bc3cc0-8e1c-4944-afa8-b4b36bbf20e1" providerId="ADAL" clId="{1C73B8CE-71F0-46B4-BF4E-BC13BE1C4771}" dt="2025-12-10T21:30:49.910" v="425"/>
          <ac:grpSpMkLst>
            <pc:docMk/>
            <pc:sldMk cId="3169981182" sldId="1073"/>
            <ac:grpSpMk id="7" creationId="{069D27FD-1989-43F2-8D36-C39074011C18}"/>
          </ac:grpSpMkLst>
        </pc:grpChg>
        <pc:picChg chg="del">
          <ac:chgData name="LAMIAE BEZZAZ" userId="f9bc3cc0-8e1c-4944-afa8-b4b36bbf20e1" providerId="ADAL" clId="{1C73B8CE-71F0-46B4-BF4E-BC13BE1C4771}" dt="2025-12-10T21:30:44.443" v="424" actId="478"/>
          <ac:picMkLst>
            <pc:docMk/>
            <pc:sldMk cId="3169981182" sldId="1073"/>
            <ac:picMk id="3" creationId="{91388783-1644-A00D-676D-E323EF8FE8B7}"/>
          </ac:picMkLst>
        </pc:picChg>
      </pc:sldChg>
      <pc:sldChg chg="modSp">
        <pc:chgData name="LAMIAE BEZZAZ" userId="f9bc3cc0-8e1c-4944-afa8-b4b36bbf20e1" providerId="ADAL" clId="{1C73B8CE-71F0-46B4-BF4E-BC13BE1C4771}" dt="2025-12-10T21:32:56.432" v="503" actId="1076"/>
        <pc:sldMkLst>
          <pc:docMk/>
          <pc:sldMk cId="4069269216" sldId="1082"/>
        </pc:sldMkLst>
        <pc:spChg chg="mod">
          <ac:chgData name="LAMIAE BEZZAZ" userId="f9bc3cc0-8e1c-4944-afa8-b4b36bbf20e1" providerId="ADAL" clId="{1C73B8CE-71F0-46B4-BF4E-BC13BE1C4771}" dt="2025-12-10T21:32:46.321" v="501" actId="14100"/>
          <ac:spMkLst>
            <pc:docMk/>
            <pc:sldMk cId="4069269216" sldId="1082"/>
            <ac:spMk id="2" creationId="{0A2D3860-4972-C57C-A15A-A8EFA9ED05E0}"/>
          </ac:spMkLst>
        </pc:spChg>
        <pc:spChg chg="mod">
          <ac:chgData name="LAMIAE BEZZAZ" userId="f9bc3cc0-8e1c-4944-afa8-b4b36bbf20e1" providerId="ADAL" clId="{1C73B8CE-71F0-46B4-BF4E-BC13BE1C4771}" dt="2025-12-10T21:32:56.432" v="503" actId="1076"/>
          <ac:spMkLst>
            <pc:docMk/>
            <pc:sldMk cId="4069269216" sldId="1082"/>
            <ac:spMk id="3" creationId="{5A507CEB-479D-9D1A-ECA2-D731F5FD5B94}"/>
          </ac:spMkLst>
        </pc:spChg>
        <pc:spChg chg="mod">
          <ac:chgData name="LAMIAE BEZZAZ" userId="f9bc3cc0-8e1c-4944-afa8-b4b36bbf20e1" providerId="ADAL" clId="{1C73B8CE-71F0-46B4-BF4E-BC13BE1C4771}" dt="2025-12-10T21:32:14.269" v="489" actId="14100"/>
          <ac:spMkLst>
            <pc:docMk/>
            <pc:sldMk cId="4069269216" sldId="1082"/>
            <ac:spMk id="4" creationId="{669A69C0-043D-C68D-AC73-773DB2A699DB}"/>
          </ac:spMkLst>
        </pc:spChg>
        <pc:spChg chg="mod">
          <ac:chgData name="LAMIAE BEZZAZ" userId="f9bc3cc0-8e1c-4944-afa8-b4b36bbf20e1" providerId="ADAL" clId="{1C73B8CE-71F0-46B4-BF4E-BC13BE1C4771}" dt="2025-12-10T21:32:25.471" v="491" actId="1076"/>
          <ac:spMkLst>
            <pc:docMk/>
            <pc:sldMk cId="4069269216" sldId="1082"/>
            <ac:spMk id="5" creationId="{065EF2DC-16DB-FD30-1BA1-9DA29DC83710}"/>
          </ac:spMkLst>
        </pc:spChg>
        <pc:spChg chg="mod">
          <ac:chgData name="LAMIAE BEZZAZ" userId="f9bc3cc0-8e1c-4944-afa8-b4b36bbf20e1" providerId="ADAL" clId="{1C73B8CE-71F0-46B4-BF4E-BC13BE1C4771}" dt="2025-12-10T21:32:31.571" v="497" actId="20577"/>
          <ac:spMkLst>
            <pc:docMk/>
            <pc:sldMk cId="4069269216" sldId="1082"/>
            <ac:spMk id="10" creationId="{D611658F-3237-17BE-BE61-78D7A56E85A0}"/>
          </ac:spMkLst>
        </pc:spChg>
      </pc:sldChg>
      <pc:sldChg chg="addSp delSp modSp">
        <pc:chgData name="LAMIAE BEZZAZ" userId="f9bc3cc0-8e1c-4944-afa8-b4b36bbf20e1" providerId="ADAL" clId="{1C73B8CE-71F0-46B4-BF4E-BC13BE1C4771}" dt="2025-12-10T21:35:38.841" v="556" actId="1076"/>
        <pc:sldMkLst>
          <pc:docMk/>
          <pc:sldMk cId="2812219168" sldId="1084"/>
        </pc:sldMkLst>
        <pc:spChg chg="add mod">
          <ac:chgData name="LAMIAE BEZZAZ" userId="f9bc3cc0-8e1c-4944-afa8-b4b36bbf20e1" providerId="ADAL" clId="{1C73B8CE-71F0-46B4-BF4E-BC13BE1C4771}" dt="2025-12-10T21:35:33.734" v="555" actId="164"/>
          <ac:spMkLst>
            <pc:docMk/>
            <pc:sldMk cId="2812219168" sldId="1084"/>
            <ac:spMk id="3" creationId="{6F55FFF4-3B0D-4B92-AB56-FAF9272DE78A}"/>
          </ac:spMkLst>
        </pc:spChg>
        <pc:grpChg chg="add mod">
          <ac:chgData name="LAMIAE BEZZAZ" userId="f9bc3cc0-8e1c-4944-afa8-b4b36bbf20e1" providerId="ADAL" clId="{1C73B8CE-71F0-46B4-BF4E-BC13BE1C4771}" dt="2025-12-10T21:35:38.841" v="556" actId="1076"/>
          <ac:grpSpMkLst>
            <pc:docMk/>
            <pc:sldMk cId="2812219168" sldId="1084"/>
            <ac:grpSpMk id="4" creationId="{7B07294B-7152-4AAA-BDA5-276513709F4A}"/>
          </ac:grpSpMkLst>
        </pc:grpChg>
        <pc:picChg chg="del">
          <ac:chgData name="LAMIAE BEZZAZ" userId="f9bc3cc0-8e1c-4944-afa8-b4b36bbf20e1" providerId="ADAL" clId="{1C73B8CE-71F0-46B4-BF4E-BC13BE1C4771}" dt="2025-12-10T21:33:06.827" v="504" actId="478"/>
          <ac:picMkLst>
            <pc:docMk/>
            <pc:sldMk cId="2812219168" sldId="1084"/>
            <ac:picMk id="2" creationId="{CF8B4420-8E36-824F-2AE4-14B68D809A81}"/>
          </ac:picMkLst>
        </pc:picChg>
        <pc:picChg chg="add mod">
          <ac:chgData name="LAMIAE BEZZAZ" userId="f9bc3cc0-8e1c-4944-afa8-b4b36bbf20e1" providerId="ADAL" clId="{1C73B8CE-71F0-46B4-BF4E-BC13BE1C4771}" dt="2025-12-10T21:35:33.734" v="555" actId="164"/>
          <ac:picMkLst>
            <pc:docMk/>
            <pc:sldMk cId="2812219168" sldId="1084"/>
            <ac:picMk id="2050" creationId="{0F6974C2-2FF4-4EE7-9663-DC2430414F27}"/>
          </ac:picMkLst>
        </pc:picChg>
      </pc:sldChg>
      <pc:sldChg chg="addSp delSp modSp">
        <pc:chgData name="LAMIAE BEZZAZ" userId="f9bc3cc0-8e1c-4944-afa8-b4b36bbf20e1" providerId="ADAL" clId="{1C73B8CE-71F0-46B4-BF4E-BC13BE1C4771}" dt="2025-12-13T20:53:30.948" v="1060" actId="1076"/>
        <pc:sldMkLst>
          <pc:docMk/>
          <pc:sldMk cId="1830111078" sldId="1090"/>
        </pc:sldMkLst>
        <pc:spChg chg="mod">
          <ac:chgData name="LAMIAE BEZZAZ" userId="f9bc3cc0-8e1c-4944-afa8-b4b36bbf20e1" providerId="ADAL" clId="{1C73B8CE-71F0-46B4-BF4E-BC13BE1C4771}" dt="2025-12-13T20:52:15.877" v="965"/>
          <ac:spMkLst>
            <pc:docMk/>
            <pc:sldMk cId="1830111078" sldId="1090"/>
            <ac:spMk id="7" creationId="{5E8646D8-E7E2-AEFF-2F46-02D2B7ED3538}"/>
          </ac:spMkLst>
        </pc:spChg>
        <pc:picChg chg="add mod">
          <ac:chgData name="LAMIAE BEZZAZ" userId="f9bc3cc0-8e1c-4944-afa8-b4b36bbf20e1" providerId="ADAL" clId="{1C73B8CE-71F0-46B4-BF4E-BC13BE1C4771}" dt="2025-12-13T20:53:30.948" v="1060" actId="1076"/>
          <ac:picMkLst>
            <pc:docMk/>
            <pc:sldMk cId="1830111078" sldId="1090"/>
            <ac:picMk id="2" creationId="{9598F5FC-4BD3-407A-AF46-2CD993B55B2F}"/>
          </ac:picMkLst>
        </pc:picChg>
        <pc:picChg chg="del">
          <ac:chgData name="LAMIAE BEZZAZ" userId="f9bc3cc0-8e1c-4944-afa8-b4b36bbf20e1" providerId="ADAL" clId="{1C73B8CE-71F0-46B4-BF4E-BC13BE1C4771}" dt="2025-12-13T20:52:19.537" v="966" actId="478"/>
          <ac:picMkLst>
            <pc:docMk/>
            <pc:sldMk cId="1830111078" sldId="1090"/>
            <ac:picMk id="4" creationId="{4902141C-7329-4599-C33A-F7AE75A25EFC}"/>
          </ac:picMkLst>
        </pc:picChg>
      </pc:sldChg>
      <pc:sldChg chg="addSp delSp modSp">
        <pc:chgData name="LAMIAE BEZZAZ" userId="f9bc3cc0-8e1c-4944-afa8-b4b36bbf20e1" providerId="ADAL" clId="{1C73B8CE-71F0-46B4-BF4E-BC13BE1C4771}" dt="2025-12-13T21:00:50.336" v="1312" actId="1076"/>
        <pc:sldMkLst>
          <pc:docMk/>
          <pc:sldMk cId="3029743374" sldId="1091"/>
        </pc:sldMkLst>
        <pc:spChg chg="mod">
          <ac:chgData name="LAMIAE BEZZAZ" userId="f9bc3cc0-8e1c-4944-afa8-b4b36bbf20e1" providerId="ADAL" clId="{1C73B8CE-71F0-46B4-BF4E-BC13BE1C4771}" dt="2025-12-13T20:59:14.757" v="1265"/>
          <ac:spMkLst>
            <pc:docMk/>
            <pc:sldMk cId="3029743374" sldId="1091"/>
            <ac:spMk id="7" creationId="{CEC01871-FAA9-15F5-7377-856DB620AA2C}"/>
          </ac:spMkLst>
        </pc:spChg>
        <pc:picChg chg="add mod modCrop">
          <ac:chgData name="LAMIAE BEZZAZ" userId="f9bc3cc0-8e1c-4944-afa8-b4b36bbf20e1" providerId="ADAL" clId="{1C73B8CE-71F0-46B4-BF4E-BC13BE1C4771}" dt="2025-12-13T21:00:50.336" v="1312" actId="1076"/>
          <ac:picMkLst>
            <pc:docMk/>
            <pc:sldMk cId="3029743374" sldId="1091"/>
            <ac:picMk id="3" creationId="{9FA265B8-FE8F-475E-8BC5-64ADA32FFFFA}"/>
          </ac:picMkLst>
        </pc:picChg>
        <pc:picChg chg="del">
          <ac:chgData name="LAMIAE BEZZAZ" userId="f9bc3cc0-8e1c-4944-afa8-b4b36bbf20e1" providerId="ADAL" clId="{1C73B8CE-71F0-46B4-BF4E-BC13BE1C4771}" dt="2025-12-13T20:58:54.119" v="1264" actId="478"/>
          <ac:picMkLst>
            <pc:docMk/>
            <pc:sldMk cId="3029743374" sldId="1091"/>
            <ac:picMk id="4" creationId="{56EE9BD8-6F58-9356-090D-513EABCD4D9F}"/>
          </ac:picMkLst>
        </pc:picChg>
      </pc:sldChg>
      <pc:sldChg chg="addSp delSp">
        <pc:chgData name="LAMIAE BEZZAZ" userId="f9bc3cc0-8e1c-4944-afa8-b4b36bbf20e1" providerId="ADAL" clId="{1C73B8CE-71F0-46B4-BF4E-BC13BE1C4771}" dt="2025-12-10T20:52:02.803" v="1"/>
        <pc:sldMkLst>
          <pc:docMk/>
          <pc:sldMk cId="2126992960" sldId="1092"/>
        </pc:sldMkLst>
        <pc:grpChg chg="add">
          <ac:chgData name="LAMIAE BEZZAZ" userId="f9bc3cc0-8e1c-4944-afa8-b4b36bbf20e1" providerId="ADAL" clId="{1C73B8CE-71F0-46B4-BF4E-BC13BE1C4771}" dt="2025-12-10T20:52:02.803" v="1"/>
          <ac:grpSpMkLst>
            <pc:docMk/>
            <pc:sldMk cId="2126992960" sldId="1092"/>
            <ac:grpSpMk id="6" creationId="{22161C4A-FE73-45FA-A277-BAC7E2EA3B39}"/>
          </ac:grpSpMkLst>
        </pc:grpChg>
        <pc:picChg chg="del">
          <ac:chgData name="LAMIAE BEZZAZ" userId="f9bc3cc0-8e1c-4944-afa8-b4b36bbf20e1" providerId="ADAL" clId="{1C73B8CE-71F0-46B4-BF4E-BC13BE1C4771}" dt="2025-12-10T20:52:01.342" v="0" actId="478"/>
          <ac:picMkLst>
            <pc:docMk/>
            <pc:sldMk cId="2126992960" sldId="1092"/>
            <ac:picMk id="10" creationId="{9EA7E8FC-2769-D856-300A-9592772534B4}"/>
          </ac:picMkLst>
        </pc:picChg>
      </pc:sldChg>
      <pc:sldChg chg="modSp">
        <pc:chgData name="LAMIAE BEZZAZ" userId="f9bc3cc0-8e1c-4944-afa8-b4b36bbf20e1" providerId="ADAL" clId="{1C73B8CE-71F0-46B4-BF4E-BC13BE1C4771}" dt="2025-12-10T21:22:29.702" v="314" actId="12788"/>
        <pc:sldMkLst>
          <pc:docMk/>
          <pc:sldMk cId="1450908848" sldId="1093"/>
        </pc:sldMkLst>
        <pc:spChg chg="mod">
          <ac:chgData name="LAMIAE BEZZAZ" userId="f9bc3cc0-8e1c-4944-afa8-b4b36bbf20e1" providerId="ADAL" clId="{1C73B8CE-71F0-46B4-BF4E-BC13BE1C4771}" dt="2025-12-10T21:22:29.702" v="314" actId="12788"/>
          <ac:spMkLst>
            <pc:docMk/>
            <pc:sldMk cId="1450908848" sldId="1093"/>
            <ac:spMk id="3" creationId="{94A976B7-63BD-D1C8-26BD-01D3C9667933}"/>
          </ac:spMkLst>
        </pc:spChg>
      </pc:sldChg>
      <pc:sldChg chg="addSp delSp modSp">
        <pc:chgData name="LAMIAE BEZZAZ" userId="f9bc3cc0-8e1c-4944-afa8-b4b36bbf20e1" providerId="ADAL" clId="{1C73B8CE-71F0-46B4-BF4E-BC13BE1C4771}" dt="2025-12-10T21:45:41.190" v="861" actId="1076"/>
        <pc:sldMkLst>
          <pc:docMk/>
          <pc:sldMk cId="838598630" sldId="1094"/>
        </pc:sldMkLst>
        <pc:spChg chg="mod">
          <ac:chgData name="LAMIAE BEZZAZ" userId="f9bc3cc0-8e1c-4944-afa8-b4b36bbf20e1" providerId="ADAL" clId="{1C73B8CE-71F0-46B4-BF4E-BC13BE1C4771}" dt="2025-12-10T21:44:55.538" v="833" actId="20577"/>
          <ac:spMkLst>
            <pc:docMk/>
            <pc:sldMk cId="838598630" sldId="1094"/>
            <ac:spMk id="2" creationId="{11EF96A5-DA9E-3D01-5045-3C74DD938A48}"/>
          </ac:spMkLst>
        </pc:spChg>
        <pc:spChg chg="mod">
          <ac:chgData name="LAMIAE BEZZAZ" userId="f9bc3cc0-8e1c-4944-afa8-b4b36bbf20e1" providerId="ADAL" clId="{1C73B8CE-71F0-46B4-BF4E-BC13BE1C4771}" dt="2025-12-10T21:45:17.071" v="856" actId="20577"/>
          <ac:spMkLst>
            <pc:docMk/>
            <pc:sldMk cId="838598630" sldId="1094"/>
            <ac:spMk id="3" creationId="{25C18473-29AD-8181-6367-2E5433B3F583}"/>
          </ac:spMkLst>
        </pc:spChg>
        <pc:picChg chg="del">
          <ac:chgData name="LAMIAE BEZZAZ" userId="f9bc3cc0-8e1c-4944-afa8-b4b36bbf20e1" providerId="ADAL" clId="{1C73B8CE-71F0-46B4-BF4E-BC13BE1C4771}" dt="2025-12-10T21:45:25.552" v="857" actId="478"/>
          <ac:picMkLst>
            <pc:docMk/>
            <pc:sldMk cId="838598630" sldId="1094"/>
            <ac:picMk id="7" creationId="{7A535721-B24A-4025-9FC2-87FE275D0E31}"/>
          </ac:picMkLst>
        </pc:picChg>
        <pc:picChg chg="add mod">
          <ac:chgData name="LAMIAE BEZZAZ" userId="f9bc3cc0-8e1c-4944-afa8-b4b36bbf20e1" providerId="ADAL" clId="{1C73B8CE-71F0-46B4-BF4E-BC13BE1C4771}" dt="2025-12-10T21:45:41.190" v="861" actId="1076"/>
          <ac:picMkLst>
            <pc:docMk/>
            <pc:sldMk cId="838598630" sldId="1094"/>
            <ac:picMk id="8" creationId="{42689D5C-1BB7-4EBF-9C0C-51AF335EE11E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39:44.987" v="660" actId="1076"/>
        <pc:sldMkLst>
          <pc:docMk/>
          <pc:sldMk cId="1319246874" sldId="1099"/>
        </pc:sldMkLst>
        <pc:spChg chg="mod topLvl">
          <ac:chgData name="LAMIAE BEZZAZ" userId="f9bc3cc0-8e1c-4944-afa8-b4b36bbf20e1" providerId="ADAL" clId="{1C73B8CE-71F0-46B4-BF4E-BC13BE1C4771}" dt="2025-12-10T21:38:18.202" v="642" actId="164"/>
          <ac:spMkLst>
            <pc:docMk/>
            <pc:sldMk cId="1319246874" sldId="1099"/>
            <ac:spMk id="2" creationId="{D42417F6-33E5-6DD5-D0C3-017EBEC3AE0A}"/>
          </ac:spMkLst>
        </pc:spChg>
        <pc:spChg chg="mod">
          <ac:chgData name="LAMIAE BEZZAZ" userId="f9bc3cc0-8e1c-4944-afa8-b4b36bbf20e1" providerId="ADAL" clId="{1C73B8CE-71F0-46B4-BF4E-BC13BE1C4771}" dt="2025-12-10T21:38:28.891" v="644" actId="1076"/>
          <ac:spMkLst>
            <pc:docMk/>
            <pc:sldMk cId="1319246874" sldId="1099"/>
            <ac:spMk id="3" creationId="{42513EE5-7F68-F87E-BBFF-3081AE88A2C1}"/>
          </ac:spMkLst>
        </pc:spChg>
        <pc:spChg chg="mod topLvl">
          <ac:chgData name="LAMIAE BEZZAZ" userId="f9bc3cc0-8e1c-4944-afa8-b4b36bbf20e1" providerId="ADAL" clId="{1C73B8CE-71F0-46B4-BF4E-BC13BE1C4771}" dt="2025-12-10T21:39:24.567" v="655" actId="1076"/>
          <ac:spMkLst>
            <pc:docMk/>
            <pc:sldMk cId="1319246874" sldId="1099"/>
            <ac:spMk id="6" creationId="{B1AB1ABE-E943-8FF0-AA7A-6CAD656D417C}"/>
          </ac:spMkLst>
        </pc:spChg>
        <pc:spChg chg="mod">
          <ac:chgData name="LAMIAE BEZZAZ" userId="f9bc3cc0-8e1c-4944-afa8-b4b36bbf20e1" providerId="ADAL" clId="{1C73B8CE-71F0-46B4-BF4E-BC13BE1C4771}" dt="2025-12-10T21:39:35.848" v="658" actId="14100"/>
          <ac:spMkLst>
            <pc:docMk/>
            <pc:sldMk cId="1319246874" sldId="1099"/>
            <ac:spMk id="7" creationId="{E41DA38E-296A-1EF6-8B0A-775AE0005B30}"/>
          </ac:spMkLst>
        </pc:spChg>
        <pc:spChg chg="mod topLvl">
          <ac:chgData name="LAMIAE BEZZAZ" userId="f9bc3cc0-8e1c-4944-afa8-b4b36bbf20e1" providerId="ADAL" clId="{1C73B8CE-71F0-46B4-BF4E-BC13BE1C4771}" dt="2025-12-10T21:39:44.987" v="660" actId="1076"/>
          <ac:spMkLst>
            <pc:docMk/>
            <pc:sldMk cId="1319246874" sldId="1099"/>
            <ac:spMk id="14" creationId="{E3603471-1FBE-4BFA-AB4E-8AB3CF358B9F}"/>
          </ac:spMkLst>
        </pc:spChg>
        <pc:spChg chg="add del mod">
          <ac:chgData name="LAMIAE BEZZAZ" userId="f9bc3cc0-8e1c-4944-afa8-b4b36bbf20e1" providerId="ADAL" clId="{1C73B8CE-71F0-46B4-BF4E-BC13BE1C4771}" dt="2025-12-10T21:39:06.458" v="653" actId="478"/>
          <ac:spMkLst>
            <pc:docMk/>
            <pc:sldMk cId="1319246874" sldId="1099"/>
            <ac:spMk id="15" creationId="{A0C2D5B7-984A-471B-A013-E627FABA4E8F}"/>
          </ac:spMkLst>
        </pc:spChg>
        <pc:grpChg chg="add mod">
          <ac:chgData name="LAMIAE BEZZAZ" userId="f9bc3cc0-8e1c-4944-afa8-b4b36bbf20e1" providerId="ADAL" clId="{1C73B8CE-71F0-46B4-BF4E-BC13BE1C4771}" dt="2025-12-10T21:39:17.181" v="654" actId="1076"/>
          <ac:grpSpMkLst>
            <pc:docMk/>
            <pc:sldMk cId="1319246874" sldId="1099"/>
            <ac:grpSpMk id="4" creationId="{D3D708B6-88DF-413C-A4DF-717E5780F0B3}"/>
          </ac:grpSpMkLst>
        </pc:grpChg>
        <pc:grpChg chg="del mod">
          <ac:chgData name="LAMIAE BEZZAZ" userId="f9bc3cc0-8e1c-4944-afa8-b4b36bbf20e1" providerId="ADAL" clId="{1C73B8CE-71F0-46B4-BF4E-BC13BE1C4771}" dt="2025-12-10T21:37:53.414" v="637" actId="165"/>
          <ac:grpSpMkLst>
            <pc:docMk/>
            <pc:sldMk cId="1319246874" sldId="1099"/>
            <ac:grpSpMk id="10" creationId="{163E16A2-8374-42AA-AC62-F513F9725E2E}"/>
          </ac:grpSpMkLst>
        </pc:grpChg>
        <pc:grpChg chg="add del mod">
          <ac:chgData name="LAMIAE BEZZAZ" userId="f9bc3cc0-8e1c-4944-afa8-b4b36bbf20e1" providerId="ADAL" clId="{1C73B8CE-71F0-46B4-BF4E-BC13BE1C4771}" dt="2025-12-10T21:39:02.981" v="651" actId="478"/>
          <ac:grpSpMkLst>
            <pc:docMk/>
            <pc:sldMk cId="1319246874" sldId="1099"/>
            <ac:grpSpMk id="16" creationId="{9E1F5BA1-9BC1-4301-AC3B-BCF43E683855}"/>
          </ac:grpSpMkLst>
        </pc:grpChg>
      </pc:sldChg>
      <pc:sldChg chg="modSp">
        <pc:chgData name="LAMIAE BEZZAZ" userId="f9bc3cc0-8e1c-4944-afa8-b4b36bbf20e1" providerId="ADAL" clId="{1C73B8CE-71F0-46B4-BF4E-BC13BE1C4771}" dt="2025-12-10T21:40:30.186" v="692" actId="20577"/>
        <pc:sldMkLst>
          <pc:docMk/>
          <pc:sldMk cId="938829173" sldId="1101"/>
        </pc:sldMkLst>
        <pc:spChg chg="mod">
          <ac:chgData name="LAMIAE BEZZAZ" userId="f9bc3cc0-8e1c-4944-afa8-b4b36bbf20e1" providerId="ADAL" clId="{1C73B8CE-71F0-46B4-BF4E-BC13BE1C4771}" dt="2025-12-10T21:40:30.186" v="692" actId="20577"/>
          <ac:spMkLst>
            <pc:docMk/>
            <pc:sldMk cId="938829173" sldId="1101"/>
            <ac:spMk id="13" creationId="{7F3AC9FC-E4E0-4720-8E83-581D005193C8}"/>
          </ac:spMkLst>
        </pc:spChg>
      </pc:sldChg>
      <pc:sldChg chg="modSp">
        <pc:chgData name="LAMIAE BEZZAZ" userId="f9bc3cc0-8e1c-4944-afa8-b4b36bbf20e1" providerId="ADAL" clId="{1C73B8CE-71F0-46B4-BF4E-BC13BE1C4771}" dt="2025-12-13T20:41:34.134" v="895" actId="20577"/>
        <pc:sldMkLst>
          <pc:docMk/>
          <pc:sldMk cId="4133189049" sldId="1103"/>
        </pc:sldMkLst>
        <pc:spChg chg="mod">
          <ac:chgData name="LAMIAE BEZZAZ" userId="f9bc3cc0-8e1c-4944-afa8-b4b36bbf20e1" providerId="ADAL" clId="{1C73B8CE-71F0-46B4-BF4E-BC13BE1C4771}" dt="2025-12-10T21:46:28.010" v="866" actId="20577"/>
          <ac:spMkLst>
            <pc:docMk/>
            <pc:sldMk cId="4133189049" sldId="1103"/>
            <ac:spMk id="8" creationId="{0BD857C9-E818-349B-BDAA-28964858B4D1}"/>
          </ac:spMkLst>
        </pc:spChg>
        <pc:spChg chg="mod">
          <ac:chgData name="LAMIAE BEZZAZ" userId="f9bc3cc0-8e1c-4944-afa8-b4b36bbf20e1" providerId="ADAL" clId="{1C73B8CE-71F0-46B4-BF4E-BC13BE1C4771}" dt="2025-12-13T20:41:34.134" v="895" actId="20577"/>
          <ac:spMkLst>
            <pc:docMk/>
            <pc:sldMk cId="4133189049" sldId="1103"/>
            <ac:spMk id="9" creationId="{6B7BA6C0-10FD-BA08-AB78-14022360642A}"/>
          </ac:spMkLst>
        </pc:spChg>
      </pc:sldChg>
      <pc:sldChg chg="del">
        <pc:chgData name="LAMIAE BEZZAZ" userId="f9bc3cc0-8e1c-4944-afa8-b4b36bbf20e1" providerId="ADAL" clId="{1C73B8CE-71F0-46B4-BF4E-BC13BE1C4771}" dt="2025-12-13T20:50:22.368" v="950" actId="47"/>
        <pc:sldMkLst>
          <pc:docMk/>
          <pc:sldMk cId="2006220512" sldId="1104"/>
        </pc:sldMkLst>
      </pc:sldChg>
      <pc:sldChg chg="del">
        <pc:chgData name="LAMIAE BEZZAZ" userId="f9bc3cc0-8e1c-4944-afa8-b4b36bbf20e1" providerId="ADAL" clId="{1C73B8CE-71F0-46B4-BF4E-BC13BE1C4771}" dt="2025-12-13T20:51:34.598" v="962" actId="47"/>
        <pc:sldMkLst>
          <pc:docMk/>
          <pc:sldMk cId="1804390391" sldId="1105"/>
        </pc:sldMkLst>
      </pc:sldChg>
      <pc:sldChg chg="del">
        <pc:chgData name="LAMIAE BEZZAZ" userId="f9bc3cc0-8e1c-4944-afa8-b4b36bbf20e1" providerId="ADAL" clId="{1C73B8CE-71F0-46B4-BF4E-BC13BE1C4771}" dt="2025-12-13T20:51:34.598" v="962" actId="47"/>
        <pc:sldMkLst>
          <pc:docMk/>
          <pc:sldMk cId="688470795" sldId="1106"/>
        </pc:sldMkLst>
      </pc:sldChg>
      <pc:sldChg chg="addSp delSp modSp">
        <pc:chgData name="LAMIAE BEZZAZ" userId="f9bc3cc0-8e1c-4944-afa8-b4b36bbf20e1" providerId="ADAL" clId="{1C73B8CE-71F0-46B4-BF4E-BC13BE1C4771}" dt="2025-12-10T21:24:34.105" v="334" actId="1076"/>
        <pc:sldMkLst>
          <pc:docMk/>
          <pc:sldMk cId="1749423937" sldId="1111"/>
        </pc:sldMkLst>
        <pc:picChg chg="del">
          <ac:chgData name="LAMIAE BEZZAZ" userId="f9bc3cc0-8e1c-4944-afa8-b4b36bbf20e1" providerId="ADAL" clId="{1C73B8CE-71F0-46B4-BF4E-BC13BE1C4771}" dt="2025-12-10T21:23:57.916" v="315" actId="478"/>
          <ac:picMkLst>
            <pc:docMk/>
            <pc:sldMk cId="1749423937" sldId="1111"/>
            <ac:picMk id="5" creationId="{85B54071-79CB-45B8-AD80-09A9DC104504}"/>
          </ac:picMkLst>
        </pc:picChg>
        <pc:picChg chg="add mod">
          <ac:chgData name="LAMIAE BEZZAZ" userId="f9bc3cc0-8e1c-4944-afa8-b4b36bbf20e1" providerId="ADAL" clId="{1C73B8CE-71F0-46B4-BF4E-BC13BE1C4771}" dt="2025-12-10T21:24:34.105" v="334" actId="1076"/>
          <ac:picMkLst>
            <pc:docMk/>
            <pc:sldMk cId="1749423937" sldId="1111"/>
            <ac:picMk id="6" creationId="{BA0D467E-6AD7-419B-BC6E-D357544F7282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29:32.257" v="404" actId="1076"/>
        <pc:sldMkLst>
          <pc:docMk/>
          <pc:sldMk cId="1416769281" sldId="1112"/>
        </pc:sldMkLst>
        <pc:picChg chg="del">
          <ac:chgData name="LAMIAE BEZZAZ" userId="f9bc3cc0-8e1c-4944-afa8-b4b36bbf20e1" providerId="ADAL" clId="{1C73B8CE-71F0-46B4-BF4E-BC13BE1C4771}" dt="2025-12-10T21:29:27.666" v="402" actId="478"/>
          <ac:picMkLst>
            <pc:docMk/>
            <pc:sldMk cId="1416769281" sldId="1112"/>
            <ac:picMk id="5" creationId="{9CBEFB21-EA0A-4363-B636-800C3688AF78}"/>
          </ac:picMkLst>
        </pc:picChg>
        <pc:picChg chg="add mod">
          <ac:chgData name="LAMIAE BEZZAZ" userId="f9bc3cc0-8e1c-4944-afa8-b4b36bbf20e1" providerId="ADAL" clId="{1C73B8CE-71F0-46B4-BF4E-BC13BE1C4771}" dt="2025-12-10T21:29:32.257" v="404" actId="1076"/>
          <ac:picMkLst>
            <pc:docMk/>
            <pc:sldMk cId="1416769281" sldId="1112"/>
            <ac:picMk id="6" creationId="{6A981AA2-9247-416A-A6AD-8244B9D9AEBE}"/>
          </ac:picMkLst>
        </pc:picChg>
      </pc:sldChg>
      <pc:sldChg chg="addSp delSp modSp">
        <pc:chgData name="LAMIAE BEZZAZ" userId="f9bc3cc0-8e1c-4944-afa8-b4b36bbf20e1" providerId="ADAL" clId="{1C73B8CE-71F0-46B4-BF4E-BC13BE1C4771}" dt="2025-12-10T21:30:31.561" v="420" actId="1076"/>
        <pc:sldMkLst>
          <pc:docMk/>
          <pc:sldMk cId="1833271077" sldId="1113"/>
        </pc:sldMkLst>
        <pc:picChg chg="add mod">
          <ac:chgData name="LAMIAE BEZZAZ" userId="f9bc3cc0-8e1c-4944-afa8-b4b36bbf20e1" providerId="ADAL" clId="{1C73B8CE-71F0-46B4-BF4E-BC13BE1C4771}" dt="2025-12-10T21:30:31.561" v="420" actId="1076"/>
          <ac:picMkLst>
            <pc:docMk/>
            <pc:sldMk cId="1833271077" sldId="1113"/>
            <ac:picMk id="5" creationId="{646B9778-8D29-4918-B5F2-E7FD6AAA582D}"/>
          </ac:picMkLst>
        </pc:picChg>
        <pc:picChg chg="del">
          <ac:chgData name="LAMIAE BEZZAZ" userId="f9bc3cc0-8e1c-4944-afa8-b4b36bbf20e1" providerId="ADAL" clId="{1C73B8CE-71F0-46B4-BF4E-BC13BE1C4771}" dt="2025-12-10T21:30:26.201" v="418" actId="478"/>
          <ac:picMkLst>
            <pc:docMk/>
            <pc:sldMk cId="1833271077" sldId="1113"/>
            <ac:picMk id="6" creationId="{132273EB-22A7-4A55-BECE-0735C3EB6B34}"/>
          </ac:picMkLst>
        </pc:picChg>
      </pc:sldChg>
      <pc:sldChg chg="modSp">
        <pc:chgData name="LAMIAE BEZZAZ" userId="f9bc3cc0-8e1c-4944-afa8-b4b36bbf20e1" providerId="ADAL" clId="{1C73B8CE-71F0-46B4-BF4E-BC13BE1C4771}" dt="2025-12-10T21:19:41.968" v="303" actId="1076"/>
        <pc:sldMkLst>
          <pc:docMk/>
          <pc:sldMk cId="1534301788" sldId="1115"/>
        </pc:sldMkLst>
        <pc:spChg chg="mod">
          <ac:chgData name="LAMIAE BEZZAZ" userId="f9bc3cc0-8e1c-4944-afa8-b4b36bbf20e1" providerId="ADAL" clId="{1C73B8CE-71F0-46B4-BF4E-BC13BE1C4771}" dt="2025-12-10T21:18:40.298" v="292" actId="1076"/>
          <ac:spMkLst>
            <pc:docMk/>
            <pc:sldMk cId="1534301788" sldId="1115"/>
            <ac:spMk id="2" creationId="{DAC3E698-9B6E-98CC-C569-0660988EEE92}"/>
          </ac:spMkLst>
        </pc:spChg>
        <pc:spChg chg="mod">
          <ac:chgData name="LAMIAE BEZZAZ" userId="f9bc3cc0-8e1c-4944-afa8-b4b36bbf20e1" providerId="ADAL" clId="{1C73B8CE-71F0-46B4-BF4E-BC13BE1C4771}" dt="2025-12-10T21:18:00.377" v="290" actId="108"/>
          <ac:spMkLst>
            <pc:docMk/>
            <pc:sldMk cId="1534301788" sldId="1115"/>
            <ac:spMk id="3" creationId="{273E5772-220D-0E04-C1D0-65C15DCD54DA}"/>
          </ac:spMkLst>
        </pc:spChg>
        <pc:spChg chg="mod">
          <ac:chgData name="LAMIAE BEZZAZ" userId="f9bc3cc0-8e1c-4944-afa8-b4b36bbf20e1" providerId="ADAL" clId="{1C73B8CE-71F0-46B4-BF4E-BC13BE1C4771}" dt="2025-12-10T21:19:28.810" v="301" actId="1076"/>
          <ac:spMkLst>
            <pc:docMk/>
            <pc:sldMk cId="1534301788" sldId="1115"/>
            <ac:spMk id="4" creationId="{8F9A6A81-C7F2-3827-8881-277D200600ED}"/>
          </ac:spMkLst>
        </pc:spChg>
        <pc:spChg chg="mod">
          <ac:chgData name="LAMIAE BEZZAZ" userId="f9bc3cc0-8e1c-4944-afa8-b4b36bbf20e1" providerId="ADAL" clId="{1C73B8CE-71F0-46B4-BF4E-BC13BE1C4771}" dt="2025-12-10T21:17:40.362" v="280" actId="20577"/>
          <ac:spMkLst>
            <pc:docMk/>
            <pc:sldMk cId="1534301788" sldId="1115"/>
            <ac:spMk id="5" creationId="{9C31508C-7A88-265A-F312-458DA9FD4B33}"/>
          </ac:spMkLst>
        </pc:spChg>
        <pc:spChg chg="mod">
          <ac:chgData name="LAMIAE BEZZAZ" userId="f9bc3cc0-8e1c-4944-afa8-b4b36bbf20e1" providerId="ADAL" clId="{1C73B8CE-71F0-46B4-BF4E-BC13BE1C4771}" dt="2025-12-10T21:17:49.926" v="289" actId="20577"/>
          <ac:spMkLst>
            <pc:docMk/>
            <pc:sldMk cId="1534301788" sldId="1115"/>
            <ac:spMk id="6" creationId="{0BCAADE0-4E6D-22EB-50FF-E3F07C4B2C53}"/>
          </ac:spMkLst>
        </pc:spChg>
        <pc:spChg chg="mod">
          <ac:chgData name="LAMIAE BEZZAZ" userId="f9bc3cc0-8e1c-4944-afa8-b4b36bbf20e1" providerId="ADAL" clId="{1C73B8CE-71F0-46B4-BF4E-BC13BE1C4771}" dt="2025-12-10T21:19:41.968" v="303" actId="1076"/>
          <ac:spMkLst>
            <pc:docMk/>
            <pc:sldMk cId="1534301788" sldId="1115"/>
            <ac:spMk id="7" creationId="{C7D10EC2-FCF5-DFA0-A2F5-1BE240159E31}"/>
          </ac:spMkLst>
        </pc:spChg>
      </pc:sldChg>
      <pc:sldChg chg="add del">
        <pc:chgData name="LAMIAE BEZZAZ" userId="f9bc3cc0-8e1c-4944-afa8-b4b36bbf20e1" providerId="ADAL" clId="{1C73B8CE-71F0-46B4-BF4E-BC13BE1C4771}" dt="2025-12-10T21:09:00.870" v="88" actId="47"/>
        <pc:sldMkLst>
          <pc:docMk/>
          <pc:sldMk cId="2176810524" sldId="1124"/>
        </pc:sldMkLst>
      </pc:sldChg>
      <pc:sldChg chg="modSp">
        <pc:chgData name="LAMIAE BEZZAZ" userId="f9bc3cc0-8e1c-4944-afa8-b4b36bbf20e1" providerId="ADAL" clId="{1C73B8CE-71F0-46B4-BF4E-BC13BE1C4771}" dt="2025-12-13T20:39:18.971" v="870" actId="20577"/>
        <pc:sldMkLst>
          <pc:docMk/>
          <pc:sldMk cId="2606438193" sldId="1134"/>
        </pc:sldMkLst>
        <pc:spChg chg="mod">
          <ac:chgData name="LAMIAE BEZZAZ" userId="f9bc3cc0-8e1c-4944-afa8-b4b36bbf20e1" providerId="ADAL" clId="{1C73B8CE-71F0-46B4-BF4E-BC13BE1C4771}" dt="2025-12-13T20:39:18.971" v="870" actId="20577"/>
          <ac:spMkLst>
            <pc:docMk/>
            <pc:sldMk cId="2606438193" sldId="1134"/>
            <ac:spMk id="2" creationId="{A50AC43F-4A05-24F0-D02E-7088139E7EB9}"/>
          </ac:spMkLst>
        </pc:spChg>
        <pc:spChg chg="mod">
          <ac:chgData name="LAMIAE BEZZAZ" userId="f9bc3cc0-8e1c-4944-afa8-b4b36bbf20e1" providerId="ADAL" clId="{1C73B8CE-71F0-46B4-BF4E-BC13BE1C4771}" dt="2025-12-13T20:39:16.638" v="869" actId="20577"/>
          <ac:spMkLst>
            <pc:docMk/>
            <pc:sldMk cId="2606438193" sldId="1134"/>
            <ac:spMk id="3" creationId="{5C8976FC-E32F-74E4-C430-61273A143480}"/>
          </ac:spMkLst>
        </pc:spChg>
      </pc:sldChg>
      <pc:sldChg chg="addSp delSp modSp">
        <pc:chgData name="LAMIAE BEZZAZ" userId="f9bc3cc0-8e1c-4944-afa8-b4b36bbf20e1" providerId="ADAL" clId="{1C73B8CE-71F0-46B4-BF4E-BC13BE1C4771}" dt="2025-12-10T21:44:38.469" v="791" actId="14100"/>
        <pc:sldMkLst>
          <pc:docMk/>
          <pc:sldMk cId="716099671" sldId="1140"/>
        </pc:sldMkLst>
        <pc:spChg chg="mod">
          <ac:chgData name="LAMIAE BEZZAZ" userId="f9bc3cc0-8e1c-4944-afa8-b4b36bbf20e1" providerId="ADAL" clId="{1C73B8CE-71F0-46B4-BF4E-BC13BE1C4771}" dt="2025-12-10T21:44:09.492" v="786" actId="20577"/>
          <ac:spMkLst>
            <pc:docMk/>
            <pc:sldMk cId="716099671" sldId="1140"/>
            <ac:spMk id="2" creationId="{1220B570-9667-9844-E919-EA78BE9446A8}"/>
          </ac:spMkLst>
        </pc:spChg>
        <pc:spChg chg="mod">
          <ac:chgData name="LAMIAE BEZZAZ" userId="f9bc3cc0-8e1c-4944-afa8-b4b36bbf20e1" providerId="ADAL" clId="{1C73B8CE-71F0-46B4-BF4E-BC13BE1C4771}" dt="2025-12-10T21:44:20.590" v="787"/>
          <ac:spMkLst>
            <pc:docMk/>
            <pc:sldMk cId="716099671" sldId="1140"/>
            <ac:spMk id="3" creationId="{4C521C6C-DC41-BBC2-2C4A-B51D251B5947}"/>
          </ac:spMkLst>
        </pc:spChg>
        <pc:picChg chg="del">
          <ac:chgData name="LAMIAE BEZZAZ" userId="f9bc3cc0-8e1c-4944-afa8-b4b36bbf20e1" providerId="ADAL" clId="{1C73B8CE-71F0-46B4-BF4E-BC13BE1C4771}" dt="2025-12-10T21:44:28.027" v="788" actId="478"/>
          <ac:picMkLst>
            <pc:docMk/>
            <pc:sldMk cId="716099671" sldId="1140"/>
            <ac:picMk id="7" creationId="{61BBD868-39EE-4812-96E0-C93B1971B38E}"/>
          </ac:picMkLst>
        </pc:picChg>
        <pc:picChg chg="add mod">
          <ac:chgData name="LAMIAE BEZZAZ" userId="f9bc3cc0-8e1c-4944-afa8-b4b36bbf20e1" providerId="ADAL" clId="{1C73B8CE-71F0-46B4-BF4E-BC13BE1C4771}" dt="2025-12-10T21:44:38.469" v="791" actId="14100"/>
          <ac:picMkLst>
            <pc:docMk/>
            <pc:sldMk cId="716099671" sldId="1140"/>
            <ac:picMk id="8" creationId="{C8BA333F-7A2D-42B8-8885-54ABC314A843}"/>
          </ac:picMkLst>
        </pc:picChg>
      </pc:sldChg>
      <pc:sldChg chg="del">
        <pc:chgData name="LAMIAE BEZZAZ" userId="f9bc3cc0-8e1c-4944-afa8-b4b36bbf20e1" providerId="ADAL" clId="{1C73B8CE-71F0-46B4-BF4E-BC13BE1C4771}" dt="2025-12-13T20:51:43.018" v="964" actId="47"/>
        <pc:sldMkLst>
          <pc:docMk/>
          <pc:sldMk cId="2917851312" sldId="1142"/>
        </pc:sldMkLst>
      </pc:sldChg>
      <pc:sldChg chg="addSp delSp modSp">
        <pc:chgData name="LAMIAE BEZZAZ" userId="f9bc3cc0-8e1c-4944-afa8-b4b36bbf20e1" providerId="ADAL" clId="{1C73B8CE-71F0-46B4-BF4E-BC13BE1C4771}" dt="2025-12-13T21:03:20.471" v="1440" actId="1076"/>
        <pc:sldMkLst>
          <pc:docMk/>
          <pc:sldMk cId="698903875" sldId="1143"/>
        </pc:sldMkLst>
        <pc:spChg chg="mod">
          <ac:chgData name="LAMIAE BEZZAZ" userId="f9bc3cc0-8e1c-4944-afa8-b4b36bbf20e1" providerId="ADAL" clId="{1C73B8CE-71F0-46B4-BF4E-BC13BE1C4771}" dt="2025-12-13T21:02:21.419" v="1341"/>
          <ac:spMkLst>
            <pc:docMk/>
            <pc:sldMk cId="698903875" sldId="1143"/>
            <ac:spMk id="7" creationId="{D8879DE4-3180-BDF5-3F15-B794740953A3}"/>
          </ac:spMkLst>
        </pc:spChg>
        <pc:picChg chg="add mod">
          <ac:chgData name="LAMIAE BEZZAZ" userId="f9bc3cc0-8e1c-4944-afa8-b4b36bbf20e1" providerId="ADAL" clId="{1C73B8CE-71F0-46B4-BF4E-BC13BE1C4771}" dt="2025-12-13T21:03:20.471" v="1440" actId="1076"/>
          <ac:picMkLst>
            <pc:docMk/>
            <pc:sldMk cId="698903875" sldId="1143"/>
            <ac:picMk id="2" creationId="{3F649380-476C-46DE-BCF2-63B1A3509187}"/>
          </ac:picMkLst>
        </pc:picChg>
        <pc:picChg chg="del">
          <ac:chgData name="LAMIAE BEZZAZ" userId="f9bc3cc0-8e1c-4944-afa8-b4b36bbf20e1" providerId="ADAL" clId="{1C73B8CE-71F0-46B4-BF4E-BC13BE1C4771}" dt="2025-12-13T21:02:01.846" v="1340" actId="478"/>
          <ac:picMkLst>
            <pc:docMk/>
            <pc:sldMk cId="698903875" sldId="1143"/>
            <ac:picMk id="3" creationId="{4267D033-809A-7622-64E3-53DF0CED4B17}"/>
          </ac:picMkLst>
        </pc:picChg>
      </pc:sldChg>
      <pc:sldChg chg="addSp delSp modSp">
        <pc:chgData name="LAMIAE BEZZAZ" userId="f9bc3cc0-8e1c-4944-afa8-b4b36bbf20e1" providerId="ADAL" clId="{1C73B8CE-71F0-46B4-BF4E-BC13BE1C4771}" dt="2025-12-13T21:04:52.062" v="1448"/>
        <pc:sldMkLst>
          <pc:docMk/>
          <pc:sldMk cId="133189365" sldId="1144"/>
        </pc:sldMkLst>
        <pc:spChg chg="mod">
          <ac:chgData name="LAMIAE BEZZAZ" userId="f9bc3cc0-8e1c-4944-afa8-b4b36bbf20e1" providerId="ADAL" clId="{1C73B8CE-71F0-46B4-BF4E-BC13BE1C4771}" dt="2025-12-13T21:04:40.643" v="1446" actId="14100"/>
          <ac:spMkLst>
            <pc:docMk/>
            <pc:sldMk cId="133189365" sldId="1144"/>
            <ac:spMk id="4" creationId="{4EF44DFB-217A-400B-80FB-ECED3F5024FC}"/>
          </ac:spMkLst>
        </pc:spChg>
        <pc:spChg chg="mod">
          <ac:chgData name="LAMIAE BEZZAZ" userId="f9bc3cc0-8e1c-4944-afa8-b4b36bbf20e1" providerId="ADAL" clId="{1C73B8CE-71F0-46B4-BF4E-BC13BE1C4771}" dt="2025-12-13T21:04:52.062" v="1448"/>
          <ac:spMkLst>
            <pc:docMk/>
            <pc:sldMk cId="133189365" sldId="1144"/>
            <ac:spMk id="7" creationId="{83817222-58B9-290B-1AE7-9EC2E6641911}"/>
          </ac:spMkLst>
        </pc:spChg>
        <pc:picChg chg="del">
          <ac:chgData name="LAMIAE BEZZAZ" userId="f9bc3cc0-8e1c-4944-afa8-b4b36bbf20e1" providerId="ADAL" clId="{1C73B8CE-71F0-46B4-BF4E-BC13BE1C4771}" dt="2025-12-13T21:03:28.845" v="1441" actId="478"/>
          <ac:picMkLst>
            <pc:docMk/>
            <pc:sldMk cId="133189365" sldId="1144"/>
            <ac:picMk id="3" creationId="{16C0B42C-44F3-BB4C-CF71-06BA9905AEB1}"/>
          </ac:picMkLst>
        </pc:picChg>
        <pc:picChg chg="add mod">
          <ac:chgData name="LAMIAE BEZZAZ" userId="f9bc3cc0-8e1c-4944-afa8-b4b36bbf20e1" providerId="ADAL" clId="{1C73B8CE-71F0-46B4-BF4E-BC13BE1C4771}" dt="2025-12-13T21:03:31.630" v="1443" actId="1076"/>
          <ac:picMkLst>
            <pc:docMk/>
            <pc:sldMk cId="133189365" sldId="1144"/>
            <ac:picMk id="8" creationId="{ACAA4192-08B8-4EC8-B5A8-AD1A86C3704D}"/>
          </ac:picMkLst>
        </pc:picChg>
      </pc:sldChg>
      <pc:sldChg chg="add">
        <pc:chgData name="LAMIAE BEZZAZ" userId="f9bc3cc0-8e1c-4944-afa8-b4b36bbf20e1" providerId="ADAL" clId="{1C73B8CE-71F0-46B4-BF4E-BC13BE1C4771}" dt="2025-12-10T21:05:01.792" v="2"/>
        <pc:sldMkLst>
          <pc:docMk/>
          <pc:sldMk cId="1400156225" sldId="1148"/>
        </pc:sldMkLst>
      </pc:sldChg>
      <pc:sldChg chg="addSp delSp modSp add">
        <pc:chgData name="LAMIAE BEZZAZ" userId="f9bc3cc0-8e1c-4944-afa8-b4b36bbf20e1" providerId="ADAL" clId="{1C73B8CE-71F0-46B4-BF4E-BC13BE1C4771}" dt="2025-12-10T21:06:03.448" v="11" actId="478"/>
        <pc:sldMkLst>
          <pc:docMk/>
          <pc:sldMk cId="2081520721" sldId="1149"/>
        </pc:sldMkLst>
        <pc:spChg chg="mod">
          <ac:chgData name="LAMIAE BEZZAZ" userId="f9bc3cc0-8e1c-4944-afa8-b4b36bbf20e1" providerId="ADAL" clId="{1C73B8CE-71F0-46B4-BF4E-BC13BE1C4771}" dt="2025-12-10T21:05:27.370" v="6"/>
          <ac:spMkLst>
            <pc:docMk/>
            <pc:sldMk cId="2081520721" sldId="1149"/>
            <ac:spMk id="2" creationId="{B47DE896-4736-7EC2-5A24-59E12635C4DF}"/>
          </ac:spMkLst>
        </pc:spChg>
        <pc:spChg chg="add del mod">
          <ac:chgData name="LAMIAE BEZZAZ" userId="f9bc3cc0-8e1c-4944-afa8-b4b36bbf20e1" providerId="ADAL" clId="{1C73B8CE-71F0-46B4-BF4E-BC13BE1C4771}" dt="2025-12-10T21:05:52.132" v="8" actId="478"/>
          <ac:spMkLst>
            <pc:docMk/>
            <pc:sldMk cId="2081520721" sldId="1149"/>
            <ac:spMk id="5" creationId="{461BFA10-F8DA-4846-BB45-DEDDAC194846}"/>
          </ac:spMkLst>
        </pc:spChg>
        <pc:spChg chg="del">
          <ac:chgData name="LAMIAE BEZZAZ" userId="f9bc3cc0-8e1c-4944-afa8-b4b36bbf20e1" providerId="ADAL" clId="{1C73B8CE-71F0-46B4-BF4E-BC13BE1C4771}" dt="2025-12-10T21:05:48.095" v="7" actId="478"/>
          <ac:spMkLst>
            <pc:docMk/>
            <pc:sldMk cId="2081520721" sldId="1149"/>
            <ac:spMk id="7" creationId="{CA0C4D9B-2359-3FCA-D242-2232DB49599E}"/>
          </ac:spMkLst>
        </pc:spChg>
        <pc:spChg chg="del">
          <ac:chgData name="LAMIAE BEZZAZ" userId="f9bc3cc0-8e1c-4944-afa8-b4b36bbf20e1" providerId="ADAL" clId="{1C73B8CE-71F0-46B4-BF4E-BC13BE1C4771}" dt="2025-12-10T21:05:48.095" v="7" actId="478"/>
          <ac:spMkLst>
            <pc:docMk/>
            <pc:sldMk cId="2081520721" sldId="1149"/>
            <ac:spMk id="9" creationId="{51A965F6-359F-7EDD-C950-8F8843379529}"/>
          </ac:spMkLst>
        </pc:spChg>
        <pc:spChg chg="add del mod">
          <ac:chgData name="LAMIAE BEZZAZ" userId="f9bc3cc0-8e1c-4944-afa8-b4b36bbf20e1" providerId="ADAL" clId="{1C73B8CE-71F0-46B4-BF4E-BC13BE1C4771}" dt="2025-12-10T21:05:55.962" v="9" actId="478"/>
          <ac:spMkLst>
            <pc:docMk/>
            <pc:sldMk cId="2081520721" sldId="1149"/>
            <ac:spMk id="10" creationId="{5E3DFAD3-4137-4916-83E8-F9665142FED3}"/>
          </ac:spMkLst>
        </pc:spChg>
        <pc:spChg chg="del">
          <ac:chgData name="LAMIAE BEZZAZ" userId="f9bc3cc0-8e1c-4944-afa8-b4b36bbf20e1" providerId="ADAL" clId="{1C73B8CE-71F0-46B4-BF4E-BC13BE1C4771}" dt="2025-12-10T21:05:48.095" v="7" actId="478"/>
          <ac:spMkLst>
            <pc:docMk/>
            <pc:sldMk cId="2081520721" sldId="1149"/>
            <ac:spMk id="11" creationId="{D2428019-A080-E5AA-3828-1D916ABF588D}"/>
          </ac:spMkLst>
        </pc:spChg>
        <pc:spChg chg="del">
          <ac:chgData name="LAMIAE BEZZAZ" userId="f9bc3cc0-8e1c-4944-afa8-b4b36bbf20e1" providerId="ADAL" clId="{1C73B8CE-71F0-46B4-BF4E-BC13BE1C4771}" dt="2025-12-10T21:05:48.095" v="7" actId="478"/>
          <ac:spMkLst>
            <pc:docMk/>
            <pc:sldMk cId="2081520721" sldId="1149"/>
            <ac:spMk id="15" creationId="{45D8F350-5B04-365D-B4EA-828F943FB1D3}"/>
          </ac:spMkLst>
        </pc:spChg>
        <pc:spChg chg="add del mod">
          <ac:chgData name="LAMIAE BEZZAZ" userId="f9bc3cc0-8e1c-4944-afa8-b4b36bbf20e1" providerId="ADAL" clId="{1C73B8CE-71F0-46B4-BF4E-BC13BE1C4771}" dt="2025-12-10T21:06:03.448" v="11" actId="478"/>
          <ac:spMkLst>
            <pc:docMk/>
            <pc:sldMk cId="2081520721" sldId="1149"/>
            <ac:spMk id="21" creationId="{7298F7CB-E94F-4225-BE58-8332663FF185}"/>
          </ac:spMkLst>
        </pc:spChg>
        <pc:spChg chg="add del mod">
          <ac:chgData name="LAMIAE BEZZAZ" userId="f9bc3cc0-8e1c-4944-afa8-b4b36bbf20e1" providerId="ADAL" clId="{1C73B8CE-71F0-46B4-BF4E-BC13BE1C4771}" dt="2025-12-10T21:06:00.056" v="10" actId="478"/>
          <ac:spMkLst>
            <pc:docMk/>
            <pc:sldMk cId="2081520721" sldId="1149"/>
            <ac:spMk id="23" creationId="{40961454-6579-4045-907F-FDC1A9F3FF56}"/>
          </ac:spMkLst>
        </pc:spChg>
        <pc:spChg chg="del">
          <ac:chgData name="LAMIAE BEZZAZ" userId="f9bc3cc0-8e1c-4944-afa8-b4b36bbf20e1" providerId="ADAL" clId="{1C73B8CE-71F0-46B4-BF4E-BC13BE1C4771}" dt="2025-12-10T21:05:48.095" v="7" actId="478"/>
          <ac:spMkLst>
            <pc:docMk/>
            <pc:sldMk cId="2081520721" sldId="1149"/>
            <ac:spMk id="25" creationId="{E2D9EE52-8EE4-B98C-683E-152CAF1D04D6}"/>
          </ac:spMkLst>
        </pc:spChg>
        <pc:spChg chg="del">
          <ac:chgData name="LAMIAE BEZZAZ" userId="f9bc3cc0-8e1c-4944-afa8-b4b36bbf20e1" providerId="ADAL" clId="{1C73B8CE-71F0-46B4-BF4E-BC13BE1C4771}" dt="2025-12-10T21:05:48.095" v="7" actId="478"/>
          <ac:spMkLst>
            <pc:docMk/>
            <pc:sldMk cId="2081520721" sldId="1149"/>
            <ac:spMk id="26" creationId="{29B5418A-DFA9-B32A-4D10-474C6A6BEF90}"/>
          </ac:spMkLst>
        </pc:spChg>
      </pc:sldChg>
      <pc:sldChg chg="addSp delSp modSp add">
        <pc:chgData name="LAMIAE BEZZAZ" userId="f9bc3cc0-8e1c-4944-afa8-b4b36bbf20e1" providerId="ADAL" clId="{1C73B8CE-71F0-46B4-BF4E-BC13BE1C4771}" dt="2025-12-10T21:07:06.487" v="29" actId="1076"/>
        <pc:sldMkLst>
          <pc:docMk/>
          <pc:sldMk cId="3549001816" sldId="1150"/>
        </pc:sldMkLst>
        <pc:spChg chg="mod">
          <ac:chgData name="LAMIAE BEZZAZ" userId="f9bc3cc0-8e1c-4944-afa8-b4b36bbf20e1" providerId="ADAL" clId="{1C73B8CE-71F0-46B4-BF4E-BC13BE1C4771}" dt="2025-12-10T21:06:22.148" v="15"/>
          <ac:spMkLst>
            <pc:docMk/>
            <pc:sldMk cId="3549001816" sldId="1150"/>
            <ac:spMk id="2" creationId="{B47DE896-4736-7EC2-5A24-59E12635C4DF}"/>
          </ac:spMkLst>
        </pc:spChg>
        <pc:spChg chg="add del mod">
          <ac:chgData name="LAMIAE BEZZAZ" userId="f9bc3cc0-8e1c-4944-afa8-b4b36bbf20e1" providerId="ADAL" clId="{1C73B8CE-71F0-46B4-BF4E-BC13BE1C4771}" dt="2025-12-10T21:06:38.743" v="20"/>
          <ac:spMkLst>
            <pc:docMk/>
            <pc:sldMk cId="3549001816" sldId="1150"/>
            <ac:spMk id="13" creationId="{8B1B412D-BDDF-429B-838A-741D8F58AECF}"/>
          </ac:spMkLst>
        </pc:spChg>
        <pc:spChg chg="add mod">
          <ac:chgData name="LAMIAE BEZZAZ" userId="f9bc3cc0-8e1c-4944-afa8-b4b36bbf20e1" providerId="ADAL" clId="{1C73B8CE-71F0-46B4-BF4E-BC13BE1C4771}" dt="2025-12-10T21:06:53.919" v="26" actId="1076"/>
          <ac:spMkLst>
            <pc:docMk/>
            <pc:sldMk cId="3549001816" sldId="1150"/>
            <ac:spMk id="15" creationId="{6765BB8E-B328-45E2-99FD-D73D142A3121}"/>
          </ac:spMkLst>
        </pc:spChg>
        <pc:spChg chg="add mod">
          <ac:chgData name="LAMIAE BEZZAZ" userId="f9bc3cc0-8e1c-4944-afa8-b4b36bbf20e1" providerId="ADAL" clId="{1C73B8CE-71F0-46B4-BF4E-BC13BE1C4771}" dt="2025-12-10T21:07:06.487" v="29" actId="1076"/>
          <ac:spMkLst>
            <pc:docMk/>
            <pc:sldMk cId="3549001816" sldId="1150"/>
            <ac:spMk id="21" creationId="{6C5B5D45-B9CD-4606-A10F-DFCAF9C92BEE}"/>
          </ac:spMkLst>
        </pc:spChg>
        <pc:picChg chg="add del">
          <ac:chgData name="LAMIAE BEZZAZ" userId="f9bc3cc0-8e1c-4944-afa8-b4b36bbf20e1" providerId="ADAL" clId="{1C73B8CE-71F0-46B4-BF4E-BC13BE1C4771}" dt="2025-12-10T21:06:47.149" v="24" actId="478"/>
          <ac:picMkLst>
            <pc:docMk/>
            <pc:sldMk cId="3549001816" sldId="1150"/>
            <ac:picMk id="4" creationId="{D9B27AB9-300F-465E-AA68-78CB4F4A6FF2}"/>
          </ac:picMkLst>
        </pc:picChg>
        <pc:picChg chg="del">
          <ac:chgData name="LAMIAE BEZZAZ" userId="f9bc3cc0-8e1c-4944-afa8-b4b36bbf20e1" providerId="ADAL" clId="{1C73B8CE-71F0-46B4-BF4E-BC13BE1C4771}" dt="2025-12-10T21:06:58.334" v="27" actId="478"/>
          <ac:picMkLst>
            <pc:docMk/>
            <pc:sldMk cId="3549001816" sldId="1150"/>
            <ac:picMk id="17" creationId="{753E2B7F-9A60-4D97-9B40-75191F9AE65B}"/>
          </ac:picMkLst>
        </pc:picChg>
      </pc:sldChg>
      <pc:sldChg chg="modSp add">
        <pc:chgData name="LAMIAE BEZZAZ" userId="f9bc3cc0-8e1c-4944-afa8-b4b36bbf20e1" providerId="ADAL" clId="{1C73B8CE-71F0-46B4-BF4E-BC13BE1C4771}" dt="2025-12-10T21:08:54.031" v="85" actId="1582"/>
        <pc:sldMkLst>
          <pc:docMk/>
          <pc:sldMk cId="1840123835" sldId="1151"/>
        </pc:sldMkLst>
        <pc:spChg chg="mod">
          <ac:chgData name="LAMIAE BEZZAZ" userId="f9bc3cc0-8e1c-4944-afa8-b4b36bbf20e1" providerId="ADAL" clId="{1C73B8CE-71F0-46B4-BF4E-BC13BE1C4771}" dt="2025-12-10T21:07:39.741" v="80" actId="20577"/>
          <ac:spMkLst>
            <pc:docMk/>
            <pc:sldMk cId="1840123835" sldId="1151"/>
            <ac:spMk id="2" creationId="{B47DE896-4736-7EC2-5A24-59E12635C4DF}"/>
          </ac:spMkLst>
        </pc:spChg>
        <pc:picChg chg="mod">
          <ac:chgData name="LAMIAE BEZZAZ" userId="f9bc3cc0-8e1c-4944-afa8-b4b36bbf20e1" providerId="ADAL" clId="{1C73B8CE-71F0-46B4-BF4E-BC13BE1C4771}" dt="2025-12-10T21:08:42.674" v="83" actId="208"/>
          <ac:picMkLst>
            <pc:docMk/>
            <pc:sldMk cId="1840123835" sldId="1151"/>
            <ac:picMk id="4" creationId="{D9B27AB9-300F-465E-AA68-78CB4F4A6FF2}"/>
          </ac:picMkLst>
        </pc:picChg>
        <pc:picChg chg="mod">
          <ac:chgData name="LAMIAE BEZZAZ" userId="f9bc3cc0-8e1c-4944-afa8-b4b36bbf20e1" providerId="ADAL" clId="{1C73B8CE-71F0-46B4-BF4E-BC13BE1C4771}" dt="2025-12-10T21:08:54.031" v="85" actId="1582"/>
          <ac:picMkLst>
            <pc:docMk/>
            <pc:sldMk cId="1840123835" sldId="1151"/>
            <ac:picMk id="17" creationId="{753E2B7F-9A60-4D97-9B40-75191F9AE65B}"/>
          </ac:picMkLst>
        </pc:picChg>
      </pc:sldChg>
      <pc:sldChg chg="add">
        <pc:chgData name="LAMIAE BEZZAZ" userId="f9bc3cc0-8e1c-4944-afa8-b4b36bbf20e1" providerId="ADAL" clId="{1C73B8CE-71F0-46B4-BF4E-BC13BE1C4771}" dt="2025-12-10T21:09:22.599" v="89"/>
        <pc:sldMkLst>
          <pc:docMk/>
          <pc:sldMk cId="1368234047" sldId="1152"/>
        </pc:sldMkLst>
      </pc:sldChg>
      <pc:sldChg chg="addSp delSp modSp add">
        <pc:chgData name="LAMIAE BEZZAZ" userId="f9bc3cc0-8e1c-4944-afa8-b4b36bbf20e1" providerId="ADAL" clId="{1C73B8CE-71F0-46B4-BF4E-BC13BE1C4771}" dt="2025-12-10T21:10:21.705" v="114" actId="478"/>
        <pc:sldMkLst>
          <pc:docMk/>
          <pc:sldMk cId="1154675027" sldId="1153"/>
        </pc:sldMkLst>
        <pc:spChg chg="mod">
          <ac:chgData name="LAMIAE BEZZAZ" userId="f9bc3cc0-8e1c-4944-afa8-b4b36bbf20e1" providerId="ADAL" clId="{1C73B8CE-71F0-46B4-BF4E-BC13BE1C4771}" dt="2025-12-10T21:10:01.783" v="112" actId="20577"/>
          <ac:spMkLst>
            <pc:docMk/>
            <pc:sldMk cId="1154675027" sldId="1153"/>
            <ac:spMk id="2" creationId="{10DCADE8-45F2-A559-90BA-47EF5620A76F}"/>
          </ac:spMkLst>
        </pc:spChg>
        <pc:spChg chg="add del mod">
          <ac:chgData name="LAMIAE BEZZAZ" userId="f9bc3cc0-8e1c-4944-afa8-b4b36bbf20e1" providerId="ADAL" clId="{1C73B8CE-71F0-46B4-BF4E-BC13BE1C4771}" dt="2025-12-10T21:10:21.705" v="114" actId="478"/>
          <ac:spMkLst>
            <pc:docMk/>
            <pc:sldMk cId="1154675027" sldId="1153"/>
            <ac:spMk id="5" creationId="{B582EBC0-6266-4FFB-9D6B-1E75EA7C8A27}"/>
          </ac:spMkLst>
        </pc:spChg>
        <pc:spChg chg="del">
          <ac:chgData name="LAMIAE BEZZAZ" userId="f9bc3cc0-8e1c-4944-afa8-b4b36bbf20e1" providerId="ADAL" clId="{1C73B8CE-71F0-46B4-BF4E-BC13BE1C4771}" dt="2025-12-10T21:10:16.778" v="113" actId="478"/>
          <ac:spMkLst>
            <pc:docMk/>
            <pc:sldMk cId="1154675027" sldId="1153"/>
            <ac:spMk id="7" creationId="{49125257-7A7E-757A-FC9D-E4F977A53146}"/>
          </ac:spMkLst>
        </pc:spChg>
        <pc:spChg chg="del">
          <ac:chgData name="LAMIAE BEZZAZ" userId="f9bc3cc0-8e1c-4944-afa8-b4b36bbf20e1" providerId="ADAL" clId="{1C73B8CE-71F0-46B4-BF4E-BC13BE1C4771}" dt="2025-12-10T21:10:16.778" v="113" actId="478"/>
          <ac:spMkLst>
            <pc:docMk/>
            <pc:sldMk cId="1154675027" sldId="1153"/>
            <ac:spMk id="9" creationId="{80F7445B-E0AE-AB57-13DE-096D3ADD1116}"/>
          </ac:spMkLst>
        </pc:spChg>
        <pc:spChg chg="add del mod">
          <ac:chgData name="LAMIAE BEZZAZ" userId="f9bc3cc0-8e1c-4944-afa8-b4b36bbf20e1" providerId="ADAL" clId="{1C73B8CE-71F0-46B4-BF4E-BC13BE1C4771}" dt="2025-12-10T21:10:21.705" v="114" actId="478"/>
          <ac:spMkLst>
            <pc:docMk/>
            <pc:sldMk cId="1154675027" sldId="1153"/>
            <ac:spMk id="10" creationId="{1990CE6A-C7FD-4CD1-A06A-7E72DD60595A}"/>
          </ac:spMkLst>
        </pc:spChg>
        <pc:spChg chg="del">
          <ac:chgData name="LAMIAE BEZZAZ" userId="f9bc3cc0-8e1c-4944-afa8-b4b36bbf20e1" providerId="ADAL" clId="{1C73B8CE-71F0-46B4-BF4E-BC13BE1C4771}" dt="2025-12-10T21:10:16.778" v="113" actId="478"/>
          <ac:spMkLst>
            <pc:docMk/>
            <pc:sldMk cId="1154675027" sldId="1153"/>
            <ac:spMk id="11" creationId="{F3097DC5-3BAF-9AB1-7C40-F67BA21DD104}"/>
          </ac:spMkLst>
        </pc:spChg>
        <pc:spChg chg="del">
          <ac:chgData name="LAMIAE BEZZAZ" userId="f9bc3cc0-8e1c-4944-afa8-b4b36bbf20e1" providerId="ADAL" clId="{1C73B8CE-71F0-46B4-BF4E-BC13BE1C4771}" dt="2025-12-10T21:10:16.778" v="113" actId="478"/>
          <ac:spMkLst>
            <pc:docMk/>
            <pc:sldMk cId="1154675027" sldId="1153"/>
            <ac:spMk id="15" creationId="{01660101-1143-DEB3-44D2-F444E2D07F3F}"/>
          </ac:spMkLst>
        </pc:spChg>
        <pc:spChg chg="add del mod">
          <ac:chgData name="LAMIAE BEZZAZ" userId="f9bc3cc0-8e1c-4944-afa8-b4b36bbf20e1" providerId="ADAL" clId="{1C73B8CE-71F0-46B4-BF4E-BC13BE1C4771}" dt="2025-12-10T21:10:21.705" v="114" actId="478"/>
          <ac:spMkLst>
            <pc:docMk/>
            <pc:sldMk cId="1154675027" sldId="1153"/>
            <ac:spMk id="21" creationId="{605877A5-D5F8-4B4F-9DDF-DDFEF6B19C3F}"/>
          </ac:spMkLst>
        </pc:spChg>
        <pc:spChg chg="add del mod">
          <ac:chgData name="LAMIAE BEZZAZ" userId="f9bc3cc0-8e1c-4944-afa8-b4b36bbf20e1" providerId="ADAL" clId="{1C73B8CE-71F0-46B4-BF4E-BC13BE1C4771}" dt="2025-12-10T21:10:21.705" v="114" actId="478"/>
          <ac:spMkLst>
            <pc:docMk/>
            <pc:sldMk cId="1154675027" sldId="1153"/>
            <ac:spMk id="23" creationId="{75F742FD-7D6E-488F-B3DC-E05C79899FCD}"/>
          </ac:spMkLst>
        </pc:spChg>
        <pc:spChg chg="del">
          <ac:chgData name="LAMIAE BEZZAZ" userId="f9bc3cc0-8e1c-4944-afa8-b4b36bbf20e1" providerId="ADAL" clId="{1C73B8CE-71F0-46B4-BF4E-BC13BE1C4771}" dt="2025-12-10T21:10:16.778" v="113" actId="478"/>
          <ac:spMkLst>
            <pc:docMk/>
            <pc:sldMk cId="1154675027" sldId="1153"/>
            <ac:spMk id="25" creationId="{69592405-0326-D08D-1188-0AF4B64FF745}"/>
          </ac:spMkLst>
        </pc:spChg>
        <pc:spChg chg="del">
          <ac:chgData name="LAMIAE BEZZAZ" userId="f9bc3cc0-8e1c-4944-afa8-b4b36bbf20e1" providerId="ADAL" clId="{1C73B8CE-71F0-46B4-BF4E-BC13BE1C4771}" dt="2025-12-10T21:10:16.778" v="113" actId="478"/>
          <ac:spMkLst>
            <pc:docMk/>
            <pc:sldMk cId="1154675027" sldId="1153"/>
            <ac:spMk id="26" creationId="{9FF76B79-BFFB-FB5A-73E5-89E5F41A766A}"/>
          </ac:spMkLst>
        </pc:spChg>
      </pc:sldChg>
      <pc:sldChg chg="modSp add">
        <pc:chgData name="LAMIAE BEZZAZ" userId="f9bc3cc0-8e1c-4944-afa8-b4b36bbf20e1" providerId="ADAL" clId="{1C73B8CE-71F0-46B4-BF4E-BC13BE1C4771}" dt="2025-12-10T21:11:06.341" v="120" actId="1076"/>
        <pc:sldMkLst>
          <pc:docMk/>
          <pc:sldMk cId="587643654" sldId="1154"/>
        </pc:sldMkLst>
        <pc:spChg chg="mod">
          <ac:chgData name="LAMIAE BEZZAZ" userId="f9bc3cc0-8e1c-4944-afa8-b4b36bbf20e1" providerId="ADAL" clId="{1C73B8CE-71F0-46B4-BF4E-BC13BE1C4771}" dt="2025-12-10T21:10:39.630" v="117"/>
          <ac:spMkLst>
            <pc:docMk/>
            <pc:sldMk cId="587643654" sldId="1154"/>
            <ac:spMk id="2" creationId="{10DCADE8-45F2-A559-90BA-47EF5620A76F}"/>
          </ac:spMkLst>
        </pc:spChg>
        <pc:picChg chg="mod">
          <ac:chgData name="LAMIAE BEZZAZ" userId="f9bc3cc0-8e1c-4944-afa8-b4b36bbf20e1" providerId="ADAL" clId="{1C73B8CE-71F0-46B4-BF4E-BC13BE1C4771}" dt="2025-12-10T21:10:57.689" v="119" actId="1076"/>
          <ac:picMkLst>
            <pc:docMk/>
            <pc:sldMk cId="587643654" sldId="1154"/>
            <ac:picMk id="8" creationId="{DFB97A3A-0A6D-45DA-80CF-831B8D7208ED}"/>
          </ac:picMkLst>
        </pc:picChg>
        <pc:picChg chg="mod">
          <ac:chgData name="LAMIAE BEZZAZ" userId="f9bc3cc0-8e1c-4944-afa8-b4b36bbf20e1" providerId="ADAL" clId="{1C73B8CE-71F0-46B4-BF4E-BC13BE1C4771}" dt="2025-12-10T21:11:06.341" v="120" actId="1076"/>
          <ac:picMkLst>
            <pc:docMk/>
            <pc:sldMk cId="587643654" sldId="1154"/>
            <ac:picMk id="12" creationId="{8E9F52BE-DE9E-4947-A546-0E6A6BEE6F5E}"/>
          </ac:picMkLst>
        </pc:picChg>
      </pc:sldChg>
      <pc:sldChg chg="modSp add">
        <pc:chgData name="LAMIAE BEZZAZ" userId="f9bc3cc0-8e1c-4944-afa8-b4b36bbf20e1" providerId="ADAL" clId="{1C73B8CE-71F0-46B4-BF4E-BC13BE1C4771}" dt="2025-12-10T21:12:01.878" v="152" actId="1582"/>
        <pc:sldMkLst>
          <pc:docMk/>
          <pc:sldMk cId="164638830" sldId="1155"/>
        </pc:sldMkLst>
        <pc:spChg chg="mod">
          <ac:chgData name="LAMIAE BEZZAZ" userId="f9bc3cc0-8e1c-4944-afa8-b4b36bbf20e1" providerId="ADAL" clId="{1C73B8CE-71F0-46B4-BF4E-BC13BE1C4771}" dt="2025-12-10T21:11:43.290" v="148" actId="20577"/>
          <ac:spMkLst>
            <pc:docMk/>
            <pc:sldMk cId="164638830" sldId="1155"/>
            <ac:spMk id="2" creationId="{10DCADE8-45F2-A559-90BA-47EF5620A76F}"/>
          </ac:spMkLst>
        </pc:spChg>
        <pc:picChg chg="mod">
          <ac:chgData name="LAMIAE BEZZAZ" userId="f9bc3cc0-8e1c-4944-afa8-b4b36bbf20e1" providerId="ADAL" clId="{1C73B8CE-71F0-46B4-BF4E-BC13BE1C4771}" dt="2025-12-10T21:11:54.844" v="150" actId="1582"/>
          <ac:picMkLst>
            <pc:docMk/>
            <pc:sldMk cId="164638830" sldId="1155"/>
            <ac:picMk id="8" creationId="{DFB97A3A-0A6D-45DA-80CF-831B8D7208ED}"/>
          </ac:picMkLst>
        </pc:picChg>
        <pc:picChg chg="mod">
          <ac:chgData name="LAMIAE BEZZAZ" userId="f9bc3cc0-8e1c-4944-afa8-b4b36bbf20e1" providerId="ADAL" clId="{1C73B8CE-71F0-46B4-BF4E-BC13BE1C4771}" dt="2025-12-10T21:12:01.878" v="152" actId="1582"/>
          <ac:picMkLst>
            <pc:docMk/>
            <pc:sldMk cId="164638830" sldId="1155"/>
            <ac:picMk id="12" creationId="{8E9F52BE-DE9E-4947-A546-0E6A6BEE6F5E}"/>
          </ac:picMkLst>
        </pc:picChg>
      </pc:sldChg>
      <pc:sldChg chg="add">
        <pc:chgData name="LAMIAE BEZZAZ" userId="f9bc3cc0-8e1c-4944-afa8-b4b36bbf20e1" providerId="ADAL" clId="{1C73B8CE-71F0-46B4-BF4E-BC13BE1C4771}" dt="2025-12-13T20:50:24.716" v="951"/>
        <pc:sldMkLst>
          <pc:docMk/>
          <pc:sldMk cId="1323410673" sldId="1156"/>
        </pc:sldMkLst>
      </pc:sldChg>
      <pc:sldChg chg="add">
        <pc:chgData name="LAMIAE BEZZAZ" userId="f9bc3cc0-8e1c-4944-afa8-b4b36bbf20e1" providerId="ADAL" clId="{1C73B8CE-71F0-46B4-BF4E-BC13BE1C4771}" dt="2025-12-13T20:51:41.129" v="963"/>
        <pc:sldMkLst>
          <pc:docMk/>
          <pc:sldMk cId="1026181732" sldId="1157"/>
        </pc:sldMkLst>
      </pc:sldChg>
      <pc:sldChg chg="addSp modSp add">
        <pc:chgData name="LAMIAE BEZZAZ" userId="f9bc3cc0-8e1c-4944-afa8-b4b36bbf20e1" providerId="ADAL" clId="{1C73B8CE-71F0-46B4-BF4E-BC13BE1C4771}" dt="2025-12-13T20:55:53.254" v="1163" actId="14100"/>
        <pc:sldMkLst>
          <pc:docMk/>
          <pc:sldMk cId="606354095" sldId="1158"/>
        </pc:sldMkLst>
        <pc:spChg chg="add mod">
          <ac:chgData name="LAMIAE BEZZAZ" userId="f9bc3cc0-8e1c-4944-afa8-b4b36bbf20e1" providerId="ADAL" clId="{1C73B8CE-71F0-46B4-BF4E-BC13BE1C4771}" dt="2025-12-13T20:55:53.254" v="1163" actId="14100"/>
          <ac:spMkLst>
            <pc:docMk/>
            <pc:sldMk cId="606354095" sldId="1158"/>
            <ac:spMk id="5" creationId="{8A72E2E6-1CF2-4EA3-8C40-EF26AF08A710}"/>
          </ac:spMkLst>
        </pc:spChg>
        <pc:spChg chg="mod">
          <ac:chgData name="LAMIAE BEZZAZ" userId="f9bc3cc0-8e1c-4944-afa8-b4b36bbf20e1" providerId="ADAL" clId="{1C73B8CE-71F0-46B4-BF4E-BC13BE1C4771}" dt="2025-12-13T20:55:48.333" v="1162"/>
          <ac:spMkLst>
            <pc:docMk/>
            <pc:sldMk cId="606354095" sldId="1158"/>
            <ac:spMk id="7" creationId="{FAA3B166-1B0B-538F-A6D6-F5E955A58BE7}"/>
          </ac:spMkLst>
        </pc:spChg>
        <pc:picChg chg="mod">
          <ac:chgData name="LAMIAE BEZZAZ" userId="f9bc3cc0-8e1c-4944-afa8-b4b36bbf20e1" providerId="ADAL" clId="{1C73B8CE-71F0-46B4-BF4E-BC13BE1C4771}" dt="2025-12-13T20:55:20.811" v="1159" actId="1076"/>
          <ac:picMkLst>
            <pc:docMk/>
            <pc:sldMk cId="606354095" sldId="1158"/>
            <ac:picMk id="2" creationId="{B90560E7-EDEC-4A53-92B9-6948E0EABA0D}"/>
          </ac:picMkLst>
        </pc:picChg>
      </pc:sldChg>
      <pc:sldChg chg="addSp delSp modSp add">
        <pc:chgData name="LAMIAE BEZZAZ" userId="f9bc3cc0-8e1c-4944-afa8-b4b36bbf20e1" providerId="ADAL" clId="{1C73B8CE-71F0-46B4-BF4E-BC13BE1C4771}" dt="2025-12-13T21:06:10.246" v="1551" actId="1076"/>
        <pc:sldMkLst>
          <pc:docMk/>
          <pc:sldMk cId="3900743143" sldId="1159"/>
        </pc:sldMkLst>
        <pc:spChg chg="mod">
          <ac:chgData name="LAMIAE BEZZAZ" userId="f9bc3cc0-8e1c-4944-afa8-b4b36bbf20e1" providerId="ADAL" clId="{1C73B8CE-71F0-46B4-BF4E-BC13BE1C4771}" dt="2025-12-13T21:05:27.307" v="1451"/>
          <ac:spMkLst>
            <pc:docMk/>
            <pc:sldMk cId="3900743143" sldId="1159"/>
            <ac:spMk id="7" creationId="{D8879DE4-3180-BDF5-3F15-B794740953A3}"/>
          </ac:spMkLst>
        </pc:spChg>
        <pc:picChg chg="del">
          <ac:chgData name="LAMIAE BEZZAZ" userId="f9bc3cc0-8e1c-4944-afa8-b4b36bbf20e1" providerId="ADAL" clId="{1C73B8CE-71F0-46B4-BF4E-BC13BE1C4771}" dt="2025-12-13T21:05:30.283" v="1452" actId="478"/>
          <ac:picMkLst>
            <pc:docMk/>
            <pc:sldMk cId="3900743143" sldId="1159"/>
            <ac:picMk id="2" creationId="{3F649380-476C-46DE-BCF2-63B1A3509187}"/>
          </ac:picMkLst>
        </pc:picChg>
        <pc:picChg chg="add mod">
          <ac:chgData name="LAMIAE BEZZAZ" userId="f9bc3cc0-8e1c-4944-afa8-b4b36bbf20e1" providerId="ADAL" clId="{1C73B8CE-71F0-46B4-BF4E-BC13BE1C4771}" dt="2025-12-13T21:06:10.246" v="1551" actId="1076"/>
          <ac:picMkLst>
            <pc:docMk/>
            <pc:sldMk cId="3900743143" sldId="1159"/>
            <ac:picMk id="3" creationId="{8AA1F742-724F-423C-AC8A-EECD5822FDBC}"/>
          </ac:picMkLst>
        </pc:picChg>
      </pc:sldChg>
      <pc:sldChg chg="addSp delSp modSp add ord">
        <pc:chgData name="LAMIAE BEZZAZ" userId="f9bc3cc0-8e1c-4944-afa8-b4b36bbf20e1" providerId="ADAL" clId="{1C73B8CE-71F0-46B4-BF4E-BC13BE1C4771}" dt="2025-12-13T21:06:51.313" v="1564"/>
        <pc:sldMkLst>
          <pc:docMk/>
          <pc:sldMk cId="1359691556" sldId="1160"/>
        </pc:sldMkLst>
        <pc:spChg chg="mod">
          <ac:chgData name="LAMIAE BEZZAZ" userId="f9bc3cc0-8e1c-4944-afa8-b4b36bbf20e1" providerId="ADAL" clId="{1C73B8CE-71F0-46B4-BF4E-BC13BE1C4771}" dt="2025-12-13T21:06:42.730" v="1563" actId="20577"/>
          <ac:spMkLst>
            <pc:docMk/>
            <pc:sldMk cId="1359691556" sldId="1160"/>
            <ac:spMk id="4" creationId="{4EF44DFB-217A-400B-80FB-ECED3F5024FC}"/>
          </ac:spMkLst>
        </pc:spChg>
        <pc:spChg chg="mod">
          <ac:chgData name="LAMIAE BEZZAZ" userId="f9bc3cc0-8e1c-4944-afa8-b4b36bbf20e1" providerId="ADAL" clId="{1C73B8CE-71F0-46B4-BF4E-BC13BE1C4771}" dt="2025-12-13T21:06:51.313" v="1564"/>
          <ac:spMkLst>
            <pc:docMk/>
            <pc:sldMk cId="1359691556" sldId="1160"/>
            <ac:spMk id="7" creationId="{83817222-58B9-290B-1AE7-9EC2E6641911}"/>
          </ac:spMkLst>
        </pc:spChg>
        <pc:picChg chg="del">
          <ac:chgData name="LAMIAE BEZZAZ" userId="f9bc3cc0-8e1c-4944-afa8-b4b36bbf20e1" providerId="ADAL" clId="{1C73B8CE-71F0-46B4-BF4E-BC13BE1C4771}" dt="2025-12-13T21:06:19.387" v="1555" actId="478"/>
          <ac:picMkLst>
            <pc:docMk/>
            <pc:sldMk cId="1359691556" sldId="1160"/>
            <ac:picMk id="8" creationId="{ACAA4192-08B8-4EC8-B5A8-AD1A86C3704D}"/>
          </ac:picMkLst>
        </pc:picChg>
        <pc:picChg chg="add mod">
          <ac:chgData name="LAMIAE BEZZAZ" userId="f9bc3cc0-8e1c-4944-afa8-b4b36bbf20e1" providerId="ADAL" clId="{1C73B8CE-71F0-46B4-BF4E-BC13BE1C4771}" dt="2025-12-13T21:06:21.493" v="1557" actId="1076"/>
          <ac:picMkLst>
            <pc:docMk/>
            <pc:sldMk cId="1359691556" sldId="1160"/>
            <ac:picMk id="9" creationId="{72A3080F-A96D-49E1-8097-387640EE8B60}"/>
          </ac:picMkLst>
        </pc:picChg>
      </pc:sldChg>
      <pc:sldChg chg="addSp delSp modSp add">
        <pc:chgData name="LAMIAE BEZZAZ" userId="f9bc3cc0-8e1c-4944-afa8-b4b36bbf20e1" providerId="ADAL" clId="{1C73B8CE-71F0-46B4-BF4E-BC13BE1C4771}" dt="2025-12-13T21:08:58.711" v="1674"/>
        <pc:sldMkLst>
          <pc:docMk/>
          <pc:sldMk cId="390094634" sldId="1161"/>
        </pc:sldMkLst>
        <pc:spChg chg="mod">
          <ac:chgData name="LAMIAE BEZZAZ" userId="f9bc3cc0-8e1c-4944-afa8-b4b36bbf20e1" providerId="ADAL" clId="{1C73B8CE-71F0-46B4-BF4E-BC13BE1C4771}" dt="2025-12-13T21:08:58.711" v="1674"/>
          <ac:spMkLst>
            <pc:docMk/>
            <pc:sldMk cId="390094634" sldId="1161"/>
            <ac:spMk id="7" creationId="{CEC01871-FAA9-15F5-7377-856DB620AA2C}"/>
          </ac:spMkLst>
        </pc:spChg>
        <pc:picChg chg="add del">
          <ac:chgData name="LAMIAE BEZZAZ" userId="f9bc3cc0-8e1c-4944-afa8-b4b36bbf20e1" providerId="ADAL" clId="{1C73B8CE-71F0-46B4-BF4E-BC13BE1C4771}" dt="2025-12-13T21:07:58.574" v="1567" actId="478"/>
          <ac:picMkLst>
            <pc:docMk/>
            <pc:sldMk cId="390094634" sldId="1161"/>
            <ac:picMk id="2" creationId="{262952FE-89B6-4958-9231-5B154EAB009D}"/>
          </ac:picMkLst>
        </pc:picChg>
        <pc:picChg chg="del">
          <ac:chgData name="LAMIAE BEZZAZ" userId="f9bc3cc0-8e1c-4944-afa8-b4b36bbf20e1" providerId="ADAL" clId="{1C73B8CE-71F0-46B4-BF4E-BC13BE1C4771}" dt="2025-12-13T21:08:32.047" v="1568" actId="478"/>
          <ac:picMkLst>
            <pc:docMk/>
            <pc:sldMk cId="390094634" sldId="1161"/>
            <ac:picMk id="3" creationId="{9FA265B8-FE8F-475E-8BC5-64ADA32FFFFA}"/>
          </ac:picMkLst>
        </pc:picChg>
        <pc:picChg chg="add mod">
          <ac:chgData name="LAMIAE BEZZAZ" userId="f9bc3cc0-8e1c-4944-afa8-b4b36bbf20e1" providerId="ADAL" clId="{1C73B8CE-71F0-46B4-BF4E-BC13BE1C4771}" dt="2025-12-13T21:08:46.932" v="1673" actId="1076"/>
          <ac:picMkLst>
            <pc:docMk/>
            <pc:sldMk cId="390094634" sldId="1161"/>
            <ac:picMk id="4" creationId="{AB2B39B2-6490-49F3-9012-E5A03B6EA24D}"/>
          </ac:picMkLst>
        </pc:picChg>
      </pc:sldChg>
      <pc:sldChg chg="addSp delSp modSp add">
        <pc:chgData name="LAMIAE BEZZAZ" userId="f9bc3cc0-8e1c-4944-afa8-b4b36bbf20e1" providerId="ADAL" clId="{1C73B8CE-71F0-46B4-BF4E-BC13BE1C4771}" dt="2025-12-13T21:09:37.719" v="1680" actId="1076"/>
        <pc:sldMkLst>
          <pc:docMk/>
          <pc:sldMk cId="3271723233" sldId="1162"/>
        </pc:sldMkLst>
        <pc:spChg chg="mod">
          <ac:chgData name="LAMIAE BEZZAZ" userId="f9bc3cc0-8e1c-4944-afa8-b4b36bbf20e1" providerId="ADAL" clId="{1C73B8CE-71F0-46B4-BF4E-BC13BE1C4771}" dt="2025-12-13T21:09:26.980" v="1679"/>
          <ac:spMkLst>
            <pc:docMk/>
            <pc:sldMk cId="3271723233" sldId="1162"/>
            <ac:spMk id="4" creationId="{36A9DEE3-9979-6109-FB91-45E5FCBE1876}"/>
          </ac:spMkLst>
        </pc:spChg>
        <pc:spChg chg="mod">
          <ac:chgData name="LAMIAE BEZZAZ" userId="f9bc3cc0-8e1c-4944-afa8-b4b36bbf20e1" providerId="ADAL" clId="{1C73B8CE-71F0-46B4-BF4E-BC13BE1C4771}" dt="2025-12-13T21:09:23.605" v="1678"/>
          <ac:spMkLst>
            <pc:docMk/>
            <pc:sldMk cId="3271723233" sldId="1162"/>
            <ac:spMk id="7" creationId="{BC688EB2-CB5F-25F2-1BD7-7F7853AE0785}"/>
          </ac:spMkLst>
        </pc:spChg>
        <pc:picChg chg="del">
          <ac:chgData name="LAMIAE BEZZAZ" userId="f9bc3cc0-8e1c-4944-afa8-b4b36bbf20e1" providerId="ADAL" clId="{1C73B8CE-71F0-46B4-BF4E-BC13BE1C4771}" dt="2025-12-13T21:09:02.333" v="1675" actId="478"/>
          <ac:picMkLst>
            <pc:docMk/>
            <pc:sldMk cId="3271723233" sldId="1162"/>
            <ac:picMk id="8" creationId="{96D2AF37-3067-4546-8CE4-1F20ED52C3E2}"/>
          </ac:picMkLst>
        </pc:picChg>
        <pc:picChg chg="add mod">
          <ac:chgData name="LAMIAE BEZZAZ" userId="f9bc3cc0-8e1c-4944-afa8-b4b36bbf20e1" providerId="ADAL" clId="{1C73B8CE-71F0-46B4-BF4E-BC13BE1C4771}" dt="2025-12-13T21:09:37.719" v="1680" actId="1076"/>
          <ac:picMkLst>
            <pc:docMk/>
            <pc:sldMk cId="3271723233" sldId="1162"/>
            <ac:picMk id="9" creationId="{20E50181-882E-4ACB-98A8-60E91ED4F2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4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59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0151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8A086-6D0A-AEAB-CF5C-5AD4C18A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9CB3E-50ED-D8E3-7D35-17FAEEF1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2B39BD7-C157-258A-D8B8-A83471DA78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DD39D0-444F-D497-73C3-831B64DF6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60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3072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61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7601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8A66-E74E-24AC-F9D3-E37C6A959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FBD7DE-137D-44C5-A915-26DE65FAF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D1FD39-30AA-6B21-A2A0-7EB2D1D24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40165-4F85-9BAB-33C8-F47EF0259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36E571-1CA0-4C8D-985D-594239BEC5F6}" type="slidenum">
              <a:rPr lang="fr-MA" smtClean="0"/>
              <a:t>63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57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561DAE33-9723-DC88-209D-81FEF439A19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040385" y="1947285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4">
            <a:extLst>
              <a:ext uri="{FF2B5EF4-FFF2-40B4-BE49-F238E27FC236}">
                <a16:creationId xmlns:a16="http://schemas.microsoft.com/office/drawing/2014/main" id="{4180F1CA-FF8B-83AE-82F6-FFE4FF2F87A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4763616" y="1962000"/>
            <a:ext cx="2340000" cy="414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8359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454904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590974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22989466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360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188709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59447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03520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7429907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0891958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547717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16330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CF72EB2-A578-D9B3-F96C-7FA4120E6A5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5439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19AA3E2-C97B-4E1C-C41F-FC643B7164F8}"/>
              </a:ext>
            </a:extLst>
          </p:cNvPr>
          <p:cNvSpPr txBox="1"/>
          <p:nvPr userDrawn="1"/>
        </p:nvSpPr>
        <p:spPr>
          <a:xfrm>
            <a:off x="283343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F1321752-BEC9-DE05-C168-144781E7F3CF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315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AADDEF4-2CAB-5DEF-96DC-2499FCBCE5F2}"/>
              </a:ext>
            </a:extLst>
          </p:cNvPr>
          <p:cNvSpPr txBox="1"/>
          <p:nvPr userDrawn="1"/>
        </p:nvSpPr>
        <p:spPr>
          <a:xfrm>
            <a:off x="5407759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785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58CDA-051D-4D60-BF0D-2F78360884C3}" type="datetimeFigureOut">
              <a:rPr lang="fr-MA" smtClean="0"/>
              <a:t>14/12/2025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006D4-FD46-4A3B-AC40-2318260DB182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7332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4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5.jpg"/><Relationship Id="rId4" Type="http://schemas.openxmlformats.org/officeDocument/2006/relationships/image" Target="../media/image3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gif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5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5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7.gif"/><Relationship Id="rId5" Type="http://schemas.openxmlformats.org/officeDocument/2006/relationships/image" Target="../media/image56.png"/><Relationship Id="rId4" Type="http://schemas.openxmlformats.org/officeDocument/2006/relationships/notesSlide" Target="../notesSlides/notesSlide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2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3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8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9.png"/><Relationship Id="rId5" Type="http://schemas.openxmlformats.org/officeDocument/2006/relationships/slideLayout" Target="../slideLayouts/slideLayout27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E671A03-16FE-4459-92F8-BEC60074A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84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318298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8A4169DB-E4D1-7C6D-4EE9-718DE6CF13E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A39F50-33BD-B486-03A4-6A680CB1786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3FBA5B5-54B2-9678-F62D-CA621C951F8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itre 53">
              <a:extLst>
                <a:ext uri="{FF2B5EF4-FFF2-40B4-BE49-F238E27FC236}">
                  <a16:creationId xmlns:a16="http://schemas.microsoft.com/office/drawing/2014/main" id="{E5A07AC2-DF3E-B6F2-143B-054E07511E74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00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Pictogrammes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E8EFFE-F92D-6AFB-141F-8C8242CD1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00" y="2474382"/>
            <a:ext cx="7520578" cy="279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7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227250B6-6298-63D4-4984-6F19CDCB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25846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5AEE5F7-F3F1-94BC-29CA-20A0BD23BA65}"/>
              </a:ext>
            </a:extLst>
          </p:cNvPr>
          <p:cNvGrpSpPr/>
          <p:nvPr/>
        </p:nvGrpSpPr>
        <p:grpSpPr>
          <a:xfrm>
            <a:off x="3224463" y="0"/>
            <a:ext cx="2589196" cy="914877"/>
            <a:chOff x="3224463" y="0"/>
            <a:chExt cx="2589196" cy="91487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D85DEB-E4ED-5855-5216-41A6FC9B7C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5B6940-11D8-0A82-0646-0FD05BB67C0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2734F071-3AA0-9ED9-5A80-3C29B01F0B01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02F4AB-F6C3-9929-6CD3-5FFD91D8E9E7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1F9826-DAAA-B136-3E78-650BDD46CCF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7F1D366E-717D-32EB-73D4-CE08B96133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0ABA818-9A54-42A0-B821-162D31920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40" y="2320266"/>
            <a:ext cx="1680831" cy="291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5E3E63-8744-48BF-8CF5-3F71F6B31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414" y="2320266"/>
            <a:ext cx="1753245" cy="291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2CDF4F9-3EC9-4FDB-9340-36E3765F6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492" y="2298569"/>
            <a:ext cx="1753245" cy="2916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D0E51DA-097F-49C1-A9EF-BA3C504A10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222" y="2298569"/>
            <a:ext cx="1753245" cy="2916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E73B4AD-A0E9-4E84-9566-5D6E13EC5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164" y="2298569"/>
            <a:ext cx="1680831" cy="29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5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090CFDAE-F4B4-9466-2A51-0695DF6E412B}"/>
              </a:ext>
            </a:extLst>
          </p:cNvPr>
          <p:cNvSpPr/>
          <p:nvPr/>
        </p:nvSpPr>
        <p:spPr>
          <a:xfrm>
            <a:off x="4729142" y="5275288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7617E146-871E-4678-A075-541072E5B3C7}"/>
              </a:ext>
            </a:extLst>
          </p:cNvPr>
          <p:cNvSpPr/>
          <p:nvPr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rganigramme : Terminateur 28">
            <a:extLst>
              <a:ext uri="{FF2B5EF4-FFF2-40B4-BE49-F238E27FC236}">
                <a16:creationId xmlns:a16="http://schemas.microsoft.com/office/drawing/2014/main" id="{7F8C4AE6-ED26-6D41-62BB-D7AE99EB8BE9}"/>
              </a:ext>
            </a:extLst>
          </p:cNvPr>
          <p:cNvSpPr/>
          <p:nvPr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279E9D-C5A9-D30C-FA1B-0FC486A422DB}"/>
              </a:ext>
            </a:extLst>
          </p:cNvPr>
          <p:cNvSpPr/>
          <p:nvPr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F2B7B868-01C2-8E49-B5D9-036A577FEC59}"/>
              </a:ext>
            </a:extLst>
          </p:cNvPr>
          <p:cNvSpPr/>
          <p:nvPr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57" name="Espace réservé du texte 56">
            <a:extLst>
              <a:ext uri="{FF2B5EF4-FFF2-40B4-BE49-F238E27FC236}">
                <a16:creationId xmlns:a16="http://schemas.microsoft.com/office/drawing/2014/main" id="{2EBB0BBB-FC01-177F-9635-BAC4A1C85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58" name="Espace réservé du texte 57">
            <a:extLst>
              <a:ext uri="{FF2B5EF4-FFF2-40B4-BE49-F238E27FC236}">
                <a16:creationId xmlns:a16="http://schemas.microsoft.com/office/drawing/2014/main" id="{83C28088-0DA7-C997-EDDA-2D9D922584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62C06DA7-2D2D-B997-D56D-159384BF00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0" name="Espace réservé du texte 59">
            <a:extLst>
              <a:ext uri="{FF2B5EF4-FFF2-40B4-BE49-F238E27FC236}">
                <a16:creationId xmlns:a16="http://schemas.microsoft.com/office/drawing/2014/main" id="{E01761FA-4738-FF05-AF27-755A5F259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61" name="Espace réservé du texte 60">
            <a:extLst>
              <a:ext uri="{FF2B5EF4-FFF2-40B4-BE49-F238E27FC236}">
                <a16:creationId xmlns:a16="http://schemas.microsoft.com/office/drawing/2014/main" id="{4FA87CEC-D652-B9BE-46F0-2FCE5C272F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8649" y="5474576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Oral  - Acte de parole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Lecture  -Syllabes et mots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Ecriture - Syllabes et mots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72C28A1-74AE-AA79-017C-AEC6B83D3AF9}"/>
              </a:ext>
            </a:extLst>
          </p:cNvPr>
          <p:cNvSpPr txBox="1">
            <a:spLocks/>
          </p:cNvSpPr>
          <p:nvPr/>
        </p:nvSpPr>
        <p:spPr>
          <a:xfrm>
            <a:off x="4951350" y="5474576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offerte</a:t>
            </a:r>
          </a:p>
        </p:txBody>
      </p:sp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0018BFEA-5391-DF2D-65A5-7815BAF0E488}"/>
              </a:ext>
            </a:extLst>
          </p:cNvPr>
          <p:cNvSpPr txBox="1">
            <a:spLocks/>
          </p:cNvSpPr>
          <p:nvPr/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Dialogue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Point de langue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mots</a:t>
            </a:r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4156B678-2D97-2B12-8AD7-9C658CD60DD8}"/>
              </a:ext>
            </a:extLst>
          </p:cNvPr>
          <p:cNvSpPr txBox="1">
            <a:spLocks/>
          </p:cNvSpPr>
          <p:nvPr/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Acte de parole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Graphème – </a:t>
            </a:r>
            <a:r>
              <a:rPr lang="fr-FR" dirty="0"/>
              <a:t> </a:t>
            </a:r>
            <a:r>
              <a:rPr lang="fr-FR" dirty="0" err="1"/>
              <a:t>bl</a:t>
            </a:r>
            <a:r>
              <a:rPr lang="fr-FR" dirty="0"/>
              <a:t> – cl – </a:t>
            </a:r>
            <a:r>
              <a:rPr lang="fr-FR" dirty="0" err="1"/>
              <a:t>fl</a:t>
            </a:r>
            <a:r>
              <a:rPr lang="fr-FR" dirty="0"/>
              <a:t> – </a:t>
            </a:r>
            <a:r>
              <a:rPr lang="fr-FR" dirty="0" err="1"/>
              <a:t>gl</a:t>
            </a:r>
            <a:r>
              <a:rPr lang="fr-FR" dirty="0"/>
              <a:t> – pl.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- Graphème – </a:t>
            </a:r>
            <a:r>
              <a:rPr lang="fr-FR" dirty="0"/>
              <a:t> </a:t>
            </a:r>
            <a:r>
              <a:rPr lang="fr-FR" dirty="0" err="1"/>
              <a:t>bl</a:t>
            </a:r>
            <a:r>
              <a:rPr lang="fr-FR" dirty="0"/>
              <a:t> – cl – </a:t>
            </a:r>
            <a:r>
              <a:rPr lang="fr-FR" dirty="0" err="1"/>
              <a:t>fl</a:t>
            </a:r>
            <a:r>
              <a:rPr lang="fr-FR" dirty="0"/>
              <a:t> – </a:t>
            </a:r>
            <a:r>
              <a:rPr lang="fr-FR" dirty="0" err="1"/>
              <a:t>gl</a:t>
            </a:r>
            <a:r>
              <a:rPr lang="fr-FR" dirty="0"/>
              <a:t> – pl.</a:t>
            </a: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F4C33C7C-984C-F250-FB5E-05D2C11BE132}"/>
              </a:ext>
            </a:extLst>
          </p:cNvPr>
          <p:cNvSpPr txBox="1">
            <a:spLocks/>
          </p:cNvSpPr>
          <p:nvPr/>
        </p:nvSpPr>
        <p:spPr>
          <a:xfrm>
            <a:off x="4915350" y="3936813"/>
            <a:ext cx="3587584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Oral –  Prise de parole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Lecture – Lecture et compréhension des phrases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Ecriture – Phrases 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7070FC3-8C03-D558-93D9-18F8C5974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219" y="1067138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Organisation de la semaine</a:t>
            </a:r>
          </a:p>
        </p:txBody>
      </p:sp>
      <p:sp>
        <p:nvSpPr>
          <p:cNvPr id="25" name="Espace réservé du texte 55">
            <a:extLst>
              <a:ext uri="{FF2B5EF4-FFF2-40B4-BE49-F238E27FC236}">
                <a16:creationId xmlns:a16="http://schemas.microsoft.com/office/drawing/2014/main" id="{14B5632B-797E-DC93-218A-43DC8C5B3D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</p:spPr>
        <p:txBody>
          <a:bodyPr/>
          <a:lstStyle/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/>
              <a:t>Présentation du vocabulaire 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/>
              <a:t>Exploitation du vocabulaire</a:t>
            </a:r>
          </a:p>
          <a:p>
            <a: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/>
            </a:pPr>
            <a:r>
              <a:rPr lang="fr-FR" dirty="0"/>
              <a:t>Activités de vocabulaire sur livret</a:t>
            </a:r>
          </a:p>
        </p:txBody>
      </p:sp>
      <p:sp>
        <p:nvSpPr>
          <p:cNvPr id="31" name="Organigramme : Terminateur 30">
            <a:extLst>
              <a:ext uri="{FF2B5EF4-FFF2-40B4-BE49-F238E27FC236}">
                <a16:creationId xmlns:a16="http://schemas.microsoft.com/office/drawing/2014/main" id="{33B2A3A9-22AB-2980-85D6-48471EAFCB23}"/>
              </a:ext>
            </a:extLst>
          </p:cNvPr>
          <p:cNvSpPr/>
          <p:nvPr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24D7B"/>
                </a:solidFill>
                <a:latin typeface="Dosis ExtraBold" pitchFamily="2" charset="0"/>
              </a:rPr>
              <a:t>Séance 6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09F98BE-1018-0E66-0D4B-B4E30F577AA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E7DD914-0A8A-6935-51C4-A9068F683B15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D3CC1A4-C05B-393F-1213-A9B17C3245B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Titre 53">
              <a:extLst>
                <a:ext uri="{FF2B5EF4-FFF2-40B4-BE49-F238E27FC236}">
                  <a16:creationId xmlns:a16="http://schemas.microsoft.com/office/drawing/2014/main" id="{414AD9DD-055B-3311-BD24-74EB99B7720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r>
                <a:rPr lang="fr-MA" sz="1800" i="1" dirty="0">
                  <a:solidFill>
                    <a:schemeClr val="accent5">
                      <a:lumMod val="50000"/>
                    </a:schemeClr>
                  </a:solidFill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750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EC6E-D1C1-BF6E-5268-6A94DAA26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8BA6E4-2622-3699-410A-E8992F5C8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71564" y="2400073"/>
            <a:ext cx="6290145" cy="1373030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243C22EC-9EA2-3AFD-D199-6C24A8C1284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D93409DE-34D5-7219-782F-93AD7CE6A999}"/>
              </a:ext>
            </a:extLst>
          </p:cNvPr>
          <p:cNvSpPr txBox="1">
            <a:spLocks/>
          </p:cNvSpPr>
          <p:nvPr/>
        </p:nvSpPr>
        <p:spPr>
          <a:xfrm>
            <a:off x="2272851" y="2887352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buFont typeface="Wingdings" panose="05000000000000000000" pitchFamily="2" charset="2"/>
              <a:buChar char=""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</a:t>
            </a:r>
            <a:r>
              <a:rPr lang="fr-FR" dirty="0">
                <a:solidFill>
                  <a:srgbClr val="565F88"/>
                </a:solidFill>
              </a:rPr>
              <a:t>écrire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>
                <a:solidFill>
                  <a:srgbClr val="565F88"/>
                </a:solidFill>
              </a:rPr>
              <a:t>des mots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« </a:t>
            </a:r>
            <a:r>
              <a:rPr lang="fr-FR" dirty="0" err="1">
                <a:solidFill>
                  <a:srgbClr val="565F88"/>
                </a:solidFill>
              </a:rPr>
              <a:t>bl</a:t>
            </a:r>
            <a:r>
              <a:rPr lang="fr-FR" dirty="0">
                <a:solidFill>
                  <a:srgbClr val="565F88"/>
                </a:solidFill>
              </a:rPr>
              <a:t> – cl – </a:t>
            </a:r>
            <a:r>
              <a:rPr lang="fr-FR" dirty="0" err="1">
                <a:solidFill>
                  <a:srgbClr val="565F88"/>
                </a:solidFill>
              </a:rPr>
              <a:t>fl</a:t>
            </a:r>
            <a:r>
              <a:rPr lang="fr-FR" dirty="0">
                <a:solidFill>
                  <a:srgbClr val="565F88"/>
                </a:solidFill>
              </a:rPr>
              <a:t> – </a:t>
            </a:r>
            <a:r>
              <a:rPr lang="fr-FR" dirty="0" err="1">
                <a:solidFill>
                  <a:srgbClr val="565F88"/>
                </a:solidFill>
              </a:rPr>
              <a:t>gl</a:t>
            </a:r>
            <a:r>
              <a:rPr lang="fr-FR" dirty="0">
                <a:solidFill>
                  <a:srgbClr val="565F88"/>
                </a:solidFill>
              </a:rPr>
              <a:t> – pl 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lang="fr-FR" dirty="0">
                <a:solidFill>
                  <a:srgbClr val="565F88"/>
                </a:solidFill>
              </a:rPr>
              <a:t>Répondre à des questions en rafales.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565F88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EFACC03-860C-9984-9815-3F76CAB91FD7}"/>
              </a:ext>
            </a:extLst>
          </p:cNvPr>
          <p:cNvSpPr txBox="1">
            <a:spLocks/>
          </p:cNvSpPr>
          <p:nvPr/>
        </p:nvSpPr>
        <p:spPr>
          <a:xfrm>
            <a:off x="2337991" y="443341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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la clé dorée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</p:txBody>
      </p:sp>
      <p:pic>
        <p:nvPicPr>
          <p:cNvPr id="6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213D2324-B25C-C203-3683-F0E34C67AE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49369" y="2358099"/>
            <a:ext cx="540000" cy="540000"/>
          </a:xfrm>
          <a:prstGeom prst="rect">
            <a:avLst/>
          </a:prstGeom>
          <a:noFill/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44F1F40-7A98-66AE-6289-6227E952D07D}"/>
              </a:ext>
            </a:extLst>
          </p:cNvPr>
          <p:cNvSpPr txBox="1"/>
          <p:nvPr/>
        </p:nvSpPr>
        <p:spPr>
          <a:xfrm>
            <a:off x="2192890" y="2515185"/>
            <a:ext cx="1053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Révision</a:t>
            </a:r>
          </a:p>
        </p:txBody>
      </p:sp>
      <p:sp>
        <p:nvSpPr>
          <p:cNvPr id="7" name="Titre 8">
            <a:extLst>
              <a:ext uri="{FF2B5EF4-FFF2-40B4-BE49-F238E27FC236}">
                <a16:creationId xmlns:a16="http://schemas.microsoft.com/office/drawing/2014/main" id="{414FA7BF-2D56-D1EE-6935-F8BA50608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882059B-64E2-F8C6-22C9-66CB5FC376E6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F9DF72F-2C3C-3A7E-1A2E-DF74BD04D721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9409FF-B48F-67E2-4880-C215FF64F235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itre 53">
              <a:extLst>
                <a:ext uri="{FF2B5EF4-FFF2-40B4-BE49-F238E27FC236}">
                  <a16:creationId xmlns:a16="http://schemas.microsoft.com/office/drawing/2014/main" id="{EC957C89-8083-0DDA-22FB-C25C5943F969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50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156417" y="2508402"/>
            <a:ext cx="6801287" cy="232372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87692" y="148169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lang="fr-FR" sz="2400" b="1" kern="0" dirty="0">
                <a:solidFill>
                  <a:srgbClr val="2196B1"/>
                </a:solidFill>
                <a:latin typeface="Dosis" pitchFamily="2" charset="0"/>
                <a:cs typeface="Calibri" panose="020F0502020204030204" pitchFamily="34" charset="0"/>
              </a:rPr>
              <a:t>80% des élèves </a:t>
            </a:r>
            <a:r>
              <a:rPr lang="fr-FR" sz="2400" b="1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325094" y="2704106"/>
            <a:ext cx="629520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Dosis Medium" pitchFamily="2" charset="0"/>
              <a:buChar char="→"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Reconnaitre </a:t>
            </a:r>
            <a:r>
              <a:rPr kumimoji="0" lang="fr-FR" sz="2200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le vocabulaire  étudié.</a:t>
            </a:r>
            <a:endParaRPr kumimoji="0" lang="fr-FR" sz="2200" i="0" u="none" strike="noStrike" kern="0" cap="none" spc="0" normalizeH="0" baseline="0" noProof="0" dirty="0">
              <a:ln>
                <a:noFill/>
              </a:ln>
              <a:solidFill>
                <a:srgbClr val="2196B1"/>
              </a:solidFill>
              <a:effectLst/>
              <a:uLnTx/>
              <a:uFillTx/>
              <a:latin typeface="Dosis Medium" pitchFamily="2" charset="0"/>
              <a:cs typeface="Calibri" panose="020F0502020204030204" pitchFamily="34" charset="0"/>
            </a:endParaRP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Lire   et écrire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kumimoji="0" lang="fr-FR" sz="22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des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kumimoji="0" lang="fr-FR" sz="22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Medium" pitchFamily="2" charset="0"/>
                <a:cs typeface="Calibri" panose="020F0502020204030204" pitchFamily="34" charset="0"/>
              </a:rPr>
              <a:t>mots avec :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</a:t>
            </a:r>
            <a:r>
              <a:rPr lang="fr-FR" sz="2200" kern="0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bl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– cl – </a:t>
            </a:r>
            <a:r>
              <a:rPr lang="fr-FR" sz="2200" kern="0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fl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– </a:t>
            </a:r>
            <a:r>
              <a:rPr lang="fr-FR" sz="2200" kern="0" dirty="0" err="1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gl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 – pl.</a:t>
            </a:r>
          </a:p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2196B1"/>
                </a:solidFill>
                <a:latin typeface="Dosis Medium" pitchFamily="2" charset="0"/>
                <a:cs typeface="Calibri" panose="020F0502020204030204" pitchFamily="34" charset="0"/>
              </a:rPr>
              <a:t>Répondre spontanément </a:t>
            </a:r>
            <a:r>
              <a:rPr lang="fr-FR" sz="2200" kern="0" dirty="0">
                <a:solidFill>
                  <a:schemeClr val="accent5">
                    <a:lumMod val="50000"/>
                  </a:schemeClr>
                </a:solidFill>
                <a:latin typeface="Dosis Medium" pitchFamily="2" charset="0"/>
                <a:cs typeface="Calibri" panose="020F0502020204030204" pitchFamily="34" charset="0"/>
              </a:rPr>
              <a:t>à des questions sur le contenu de la semaine.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353658" y="5343331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>
                <a:solidFill>
                  <a:schemeClr val="tx1">
                    <a:lumMod val="85000"/>
                    <a:lumOff val="15000"/>
                  </a:schemeClr>
                </a:solidFill>
                <a:latin typeface="Dosis" pitchFamily="2" charset="0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8571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Bonjour les enfants. Aujourd’hui, nous allons réviser les leçons de la semaine passée. Soyez attentifs.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</p:spTree>
    <p:extLst>
      <p:ext uri="{BB962C8B-B14F-4D97-AF65-F5344CB8AC3E}">
        <p14:creationId xmlns:p14="http://schemas.microsoft.com/office/powerpoint/2010/main" val="23962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La cour – Le couloir – La cantine – Une classe – La clé – Une cloche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B27AB9-300F-465E-AA68-78CB4F4A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E2B7F-9A60-4D97-9B40-75191F9AE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MA" dirty="0"/>
              <a:t>cour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 </a:t>
            </a:r>
            <a:r>
              <a:rPr lang="fr-MA" dirty="0"/>
              <a:t>couloir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5846126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cantine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clé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cloche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classe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487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Une glace – Une plante – Une plume – La plage – Une flûte – Le blé.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glace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plante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plume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flûte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blé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plage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9A0278-EF53-4961-9BD5-BF76653E83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DE175C-B2C9-48E0-BB28-DF1803B7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024171-E69D-4E83-B299-1E62153CF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64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8A0BC-0242-AF63-3AD6-E2BACD44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0991A-D9F1-B219-DF51-4998294F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invisibles.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F50A1B0-0777-78E1-D199-F1213C4748B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274329" y="4348665"/>
            <a:ext cx="5262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Jeu des mots invisibles.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A3286F-6401-970D-BD1E-8FA924E9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1719765"/>
            <a:ext cx="1752600" cy="2628900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2161C4A-FE73-45FA-A277-BAC7E2EA3B3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8FDD8E2-0AA5-4D3D-8002-4D4EAC5A4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FFB6222-BED5-496B-90DB-EA85A8A6E8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69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La cour – Le couloir – La cantine – Une classe – La clé – Une cloche.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B27AB9-300F-465E-AA68-78CB4F4A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E2B7F-9A60-4D97-9B40-75191F9AE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A0C4D9B-2359-3FCA-D242-2232DB495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0322" y="3749092"/>
            <a:ext cx="1800000" cy="360000"/>
          </a:xfrm>
        </p:spPr>
        <p:txBody>
          <a:bodyPr/>
          <a:lstStyle/>
          <a:p>
            <a:r>
              <a:rPr lang="fr-MA" dirty="0"/>
              <a:t> </a:t>
            </a:r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MA" dirty="0"/>
              <a:t>cour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1A965F6-359F-7EDD-C950-8F88433795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671975" y="3740420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Le </a:t>
            </a:r>
            <a:r>
              <a:rPr lang="fr-MA" dirty="0"/>
              <a:t>couloir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29B5418A-DFA9-B32A-4D10-474C6A6BEF90}"/>
              </a:ext>
            </a:extLst>
          </p:cNvPr>
          <p:cNvSpPr txBox="1">
            <a:spLocks/>
          </p:cNvSpPr>
          <p:nvPr/>
        </p:nvSpPr>
        <p:spPr>
          <a:xfrm>
            <a:off x="6094710" y="3740420"/>
            <a:ext cx="2264935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/>
              <a:t> cantine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2428019-A080-E5AA-3828-1D916ABF588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49451" y="6082503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La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clé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45D8F350-5B04-365D-B4EA-828F943FB1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0791" y="60982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cloche</a:t>
            </a:r>
            <a:endParaRPr lang="fr-MA" dirty="0"/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E2D9EE52-8EE4-B98C-683E-152CAF1D04D6}"/>
              </a:ext>
            </a:extLst>
          </p:cNvPr>
          <p:cNvSpPr txBox="1">
            <a:spLocks/>
          </p:cNvSpPr>
          <p:nvPr/>
        </p:nvSpPr>
        <p:spPr>
          <a:xfrm>
            <a:off x="456964" y="6085132"/>
            <a:ext cx="2680937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/>
              <a:t> classe</a:t>
            </a:r>
            <a:endParaRPr lang="fr-MA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15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masquer deux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B27AB9-300F-465E-AA68-78CB4F4A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E2B7F-9A60-4D97-9B40-75191F9AE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152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manquent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6765BB8E-B328-45E2-99FD-D73D142A3121}"/>
              </a:ext>
            </a:extLst>
          </p:cNvPr>
          <p:cNvSpPr txBox="1"/>
          <p:nvPr/>
        </p:nvSpPr>
        <p:spPr>
          <a:xfrm>
            <a:off x="6279701" y="1938625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5B5D45-B9CD-4606-A10F-DFCAF9C92BEE}"/>
              </a:ext>
            </a:extLst>
          </p:cNvPr>
          <p:cNvSpPr txBox="1"/>
          <p:nvPr/>
        </p:nvSpPr>
        <p:spPr>
          <a:xfrm>
            <a:off x="1202107" y="4126140"/>
            <a:ext cx="13977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MA" sz="11500" dirty="0">
                <a:solidFill>
                  <a:schemeClr val="accent2"/>
                </a:solidFill>
                <a:latin typeface="Dosis SemiBold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4900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28D6-4BF0-6515-C1B7-77D79114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7DE896-4736-7EC2-5A24-59E12635C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8" y="755999"/>
            <a:ext cx="699961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manquent sont : La cantine et la classe.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9B27AB9-300F-465E-AA68-78CB4F4A6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9" y="1938625"/>
            <a:ext cx="1746113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E210DEA-87B9-41B7-A364-91EDF0E7B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451" y="4221571"/>
            <a:ext cx="1746113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5FF1AA8-B1AE-416E-9200-9487C1C4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37" y="1938625"/>
            <a:ext cx="1746085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6177089-09B9-41D5-B169-D8DAA6783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08" y="1938625"/>
            <a:ext cx="1746085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53E2B7F-9A60-4D97-9B40-75191F9AE6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79" y="4190285"/>
            <a:ext cx="1746085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AC5C339-8794-4236-8846-7E03E4129F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538" y="4190285"/>
            <a:ext cx="1746112" cy="1908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0E051F7F-766E-41E6-ACB7-EF87982629F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EB1B7B36-7AF2-4305-A68D-BEA6DC85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34F3F81-3749-4471-9B39-14852FAB9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01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A605-D2CF-BCE6-E607-14FDD97E0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EE017-8F3D-7CFF-D624-319FF4ABC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jouer au jeu des mots qui bougent. 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6BE7B2-1994-2ADC-5405-25291DC2B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9A84810-4CED-0DB3-F0CF-09EE250153F1}"/>
              </a:ext>
            </a:extLst>
          </p:cNvPr>
          <p:cNvSpPr txBox="1"/>
          <p:nvPr/>
        </p:nvSpPr>
        <p:spPr>
          <a:xfrm>
            <a:off x="1638663" y="2278384"/>
            <a:ext cx="5866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Jeu des mots qui bougent </a:t>
            </a:r>
          </a:p>
        </p:txBody>
      </p:sp>
      <p:pic>
        <p:nvPicPr>
          <p:cNvPr id="4" name="Image 3" descr="Une image contenant vert, Graphique, Caractère coloré&#10;&#10;Description générée automatiquement">
            <a:extLst>
              <a:ext uri="{FF2B5EF4-FFF2-40B4-BE49-F238E27FC236}">
                <a16:creationId xmlns:a16="http://schemas.microsoft.com/office/drawing/2014/main" id="{4D6B1028-4B5E-4511-5A71-B26C53FEC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320" y="3299312"/>
            <a:ext cx="1491359" cy="17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81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Une glace – Une plante – Une plume – La plage – Une flûte – Le blé.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9125257-7A7E-757A-FC9D-E4F977A531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88091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glace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F7445B-E0AE-AB57-13DE-096D3ADD111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95216" y="3508042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plante</a:t>
            </a:r>
          </a:p>
        </p:txBody>
      </p:sp>
      <p:sp>
        <p:nvSpPr>
          <p:cNvPr id="26" name="Espace réservé du texte 8">
            <a:extLst>
              <a:ext uri="{FF2B5EF4-FFF2-40B4-BE49-F238E27FC236}">
                <a16:creationId xmlns:a16="http://schemas.microsoft.com/office/drawing/2014/main" id="{9FF76B79-BFFB-FB5A-73E5-89E5F41A766A}"/>
              </a:ext>
            </a:extLst>
          </p:cNvPr>
          <p:cNvSpPr txBox="1">
            <a:spLocks/>
          </p:cNvSpPr>
          <p:nvPr/>
        </p:nvSpPr>
        <p:spPr>
          <a:xfrm>
            <a:off x="5948069" y="3508042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MA" dirty="0"/>
              <a:t> plume</a:t>
            </a:r>
            <a:endParaRPr kumimoji="0" lang="fr-MA" sz="24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3097DC5-3BAF-9AB1-7C40-F67BA21DD1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684" y="6008085"/>
            <a:ext cx="1800000" cy="360000"/>
          </a:xfrm>
        </p:spPr>
        <p:txBody>
          <a:bodyPr/>
          <a:lstStyle/>
          <a:p>
            <a:r>
              <a:rPr lang="fr-FR" dirty="0">
                <a:solidFill>
                  <a:srgbClr val="DB03A2"/>
                </a:solidFill>
                <a:latin typeface="Dosis "/>
              </a:rPr>
              <a:t>Une</a:t>
            </a:r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/>
              <a:t>flûte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1660101-1143-DEB3-44D2-F444E2D07F3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989402" y="6008085"/>
            <a:ext cx="1800000" cy="360000"/>
          </a:xfrm>
        </p:spPr>
        <p:txBody>
          <a:bodyPr/>
          <a:lstStyle/>
          <a:p>
            <a:r>
              <a:rPr lang="fr-MA" dirty="0">
                <a:solidFill>
                  <a:srgbClr val="0070C0"/>
                </a:solidFill>
              </a:rPr>
              <a:t>Le</a:t>
            </a:r>
            <a:r>
              <a:rPr lang="fr-MA" dirty="0"/>
              <a:t> blé</a:t>
            </a:r>
          </a:p>
        </p:txBody>
      </p:sp>
      <p:sp>
        <p:nvSpPr>
          <p:cNvPr id="25" name="Espace réservé du texte 6">
            <a:extLst>
              <a:ext uri="{FF2B5EF4-FFF2-40B4-BE49-F238E27FC236}">
                <a16:creationId xmlns:a16="http://schemas.microsoft.com/office/drawing/2014/main" id="{69592405-0326-D08D-1188-0AF4B64FF745}"/>
              </a:ext>
            </a:extLst>
          </p:cNvPr>
          <p:cNvSpPr txBox="1">
            <a:spLocks/>
          </p:cNvSpPr>
          <p:nvPr/>
        </p:nvSpPr>
        <p:spPr>
          <a:xfrm>
            <a:off x="1356559" y="5993066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dirty="0">
                <a:solidFill>
                  <a:srgbClr val="DB03A2"/>
                </a:solidFill>
                <a:latin typeface="Dosis "/>
              </a:rPr>
              <a:t>La</a:t>
            </a:r>
            <a:r>
              <a:rPr kumimoji="0" lang="fr-MA" sz="24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plage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9A0278-EF53-4961-9BD5-BF76653E83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DE175C-B2C9-48E0-BB28-DF1803B7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024171-E69D-4E83-B299-1E62153CF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823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Observez bien les images. Je vais faire bouger deux images. Qui veut expliquer la consigne dans sa langue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94121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9A0278-EF53-4961-9BD5-BF76653E83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DE175C-B2C9-48E0-BB28-DF1803B7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024171-E69D-4E83-B299-1E62153CF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467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Quelles sont les images qui ont bougé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89149"/>
            <a:ext cx="1746112" cy="190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9A0278-EF53-4961-9BD5-BF76653E83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DE175C-B2C9-48E0-BB28-DF1803B7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024171-E69D-4E83-B299-1E62153CF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764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5E936-B81E-C300-FC58-4DD67ED96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CADE8-45F2-A559-90BA-47EF5620A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781053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Les deux images qui ont bougé sont : Une plante et une flûte.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EC474-1729-403E-99EE-4C869024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4209879"/>
            <a:ext cx="1746112" cy="190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FB97A3A-0A6D-45DA-80CF-831B8D720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1689149"/>
            <a:ext cx="1746112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9F52BE-DE9E-4947-A546-0E6A6BEE6F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38" y="4209879"/>
            <a:ext cx="1746112" cy="190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607EE4F-F982-4373-88C5-8C0F9BDD7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290" y="1689149"/>
            <a:ext cx="1746112" cy="1908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A867ADB-6BD7-4B40-B0B8-712C6B3CD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87" y="1694121"/>
            <a:ext cx="1746112" cy="190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6A7310C-8141-4A90-A897-1148AFE75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1" y="4216053"/>
            <a:ext cx="1746109" cy="1908000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C19A0278-EF53-4961-9BD5-BF76653E832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2DE175C-B2C9-48E0-BB28-DF1803B78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C024171-E69D-4E83-B299-1E62153CF1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63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A1E6F-B0E5-41D4-BC21-E1617035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nous allons faire de la lecture. 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Espace réservé du texte 6">
            <a:extLst>
              <a:ext uri="{FF2B5EF4-FFF2-40B4-BE49-F238E27FC236}">
                <a16:creationId xmlns:a16="http://schemas.microsoft.com/office/drawing/2014/main" id="{37022060-4912-583D-31B5-6EC9976759B1}"/>
              </a:ext>
            </a:extLst>
          </p:cNvPr>
          <p:cNvSpPr txBox="1">
            <a:spLocks/>
          </p:cNvSpPr>
          <p:nvPr/>
        </p:nvSpPr>
        <p:spPr>
          <a:xfrm>
            <a:off x="407254" y="4230773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classe</a:t>
            </a:r>
          </a:p>
        </p:txBody>
      </p:sp>
      <p:sp>
        <p:nvSpPr>
          <p:cNvPr id="4" name="Espace réservé du texte 8">
            <a:extLst>
              <a:ext uri="{FF2B5EF4-FFF2-40B4-BE49-F238E27FC236}">
                <a16:creationId xmlns:a16="http://schemas.microsoft.com/office/drawing/2014/main" id="{85900E00-A149-072F-AB7C-972001D6A0D1}"/>
              </a:ext>
            </a:extLst>
          </p:cNvPr>
          <p:cNvSpPr txBox="1">
            <a:spLocks/>
          </p:cNvSpPr>
          <p:nvPr/>
        </p:nvSpPr>
        <p:spPr>
          <a:xfrm>
            <a:off x="3156365" y="4230773"/>
            <a:ext cx="2691359" cy="34492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glace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949D014-EFE9-AA18-C193-ADBD3924FA87}"/>
              </a:ext>
            </a:extLst>
          </p:cNvPr>
          <p:cNvSpPr txBox="1">
            <a:spLocks/>
          </p:cNvSpPr>
          <p:nvPr/>
        </p:nvSpPr>
        <p:spPr>
          <a:xfrm>
            <a:off x="5698751" y="4360555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sz="3600" dirty="0">
                <a:latin typeface="Dosis SemiBold" pitchFamily="2" charset="0"/>
              </a:rPr>
              <a:t>flèche</a:t>
            </a:r>
            <a:endParaRPr kumimoji="0" lang="fr-MA" sz="36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D7F12330-329C-F818-ED99-5A40C7AAEF82}"/>
              </a:ext>
            </a:extLst>
          </p:cNvPr>
          <p:cNvSpPr txBox="1">
            <a:spLocks/>
          </p:cNvSpPr>
          <p:nvPr/>
        </p:nvSpPr>
        <p:spPr>
          <a:xfrm>
            <a:off x="407254" y="2792414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plume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DC52716D-BA7E-37E6-3884-3AF88B94B001}"/>
              </a:ext>
            </a:extLst>
          </p:cNvPr>
          <p:cNvSpPr txBox="1">
            <a:spLocks/>
          </p:cNvSpPr>
          <p:nvPr/>
        </p:nvSpPr>
        <p:spPr>
          <a:xfrm>
            <a:off x="3156365" y="2792414"/>
            <a:ext cx="2691359" cy="34492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flûte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63BD856A-C500-E827-90D2-C408F445997F}"/>
              </a:ext>
            </a:extLst>
          </p:cNvPr>
          <p:cNvSpPr txBox="1">
            <a:spLocks/>
          </p:cNvSpPr>
          <p:nvPr/>
        </p:nvSpPr>
        <p:spPr>
          <a:xfrm>
            <a:off x="5698751" y="2922196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3600" dirty="0">
                <a:latin typeface="Dosis SemiBold" pitchFamily="2" charset="0"/>
              </a:rPr>
              <a:t>blanc</a:t>
            </a:r>
          </a:p>
        </p:txBody>
      </p:sp>
    </p:spTree>
    <p:extLst>
      <p:ext uri="{BB962C8B-B14F-4D97-AF65-F5344CB8AC3E}">
        <p14:creationId xmlns:p14="http://schemas.microsoft.com/office/powerpoint/2010/main" val="396646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B9E3C-5554-F955-00C6-1A4AC2AAE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A4E1CE4-D2C2-FD6B-1748-6BD869CE0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3" name="Titre 1">
            <a:extLst>
              <a:ext uri="{FF2B5EF4-FFF2-40B4-BE49-F238E27FC236}">
                <a16:creationId xmlns:a16="http://schemas.microsoft.com/office/drawing/2014/main" id="{7956B066-E277-80CF-726B-39D2E552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ces mots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B5F9472-9011-91B7-5814-A28BB2D759A5}"/>
              </a:ext>
            </a:extLst>
          </p:cNvPr>
          <p:cNvSpPr txBox="1">
            <a:spLocks/>
          </p:cNvSpPr>
          <p:nvPr/>
        </p:nvSpPr>
        <p:spPr>
          <a:xfrm>
            <a:off x="407254" y="4230773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classe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06B2DB1-5365-A18B-3478-E577576ADB0B}"/>
              </a:ext>
            </a:extLst>
          </p:cNvPr>
          <p:cNvSpPr txBox="1">
            <a:spLocks/>
          </p:cNvSpPr>
          <p:nvPr/>
        </p:nvSpPr>
        <p:spPr>
          <a:xfrm>
            <a:off x="3156365" y="4230773"/>
            <a:ext cx="2691359" cy="34492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glace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34AD527D-6B33-E5C7-C475-219E8D18384B}"/>
              </a:ext>
            </a:extLst>
          </p:cNvPr>
          <p:cNvSpPr txBox="1">
            <a:spLocks/>
          </p:cNvSpPr>
          <p:nvPr/>
        </p:nvSpPr>
        <p:spPr>
          <a:xfrm>
            <a:off x="5698751" y="4360555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MA" sz="3600" dirty="0">
                <a:latin typeface="Dosis SemiBold" pitchFamily="2" charset="0"/>
              </a:rPr>
              <a:t>flèche</a:t>
            </a:r>
            <a:endParaRPr kumimoji="0" lang="fr-MA" sz="3600" b="1" i="0" u="none" strike="noStrike" kern="1200" cap="none" spc="0" normalizeH="0" baseline="0" noProof="0" dirty="0">
              <a:ln w="0"/>
              <a:solidFill>
                <a:srgbClr val="474F71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6294EC14-9DAE-713A-0AA4-E7A1BF2C9812}"/>
              </a:ext>
            </a:extLst>
          </p:cNvPr>
          <p:cNvSpPr txBox="1">
            <a:spLocks/>
          </p:cNvSpPr>
          <p:nvPr/>
        </p:nvSpPr>
        <p:spPr>
          <a:xfrm>
            <a:off x="407254" y="2792414"/>
            <a:ext cx="2691359" cy="344922"/>
          </a:xfrm>
          <a:prstGeom prst="roundRect">
            <a:avLst/>
          </a:prstGeom>
        </p:spPr>
        <p:txBody>
          <a:bodyPr/>
          <a:lstStyle>
            <a:defPPr>
              <a:defRPr lang="fr-FR"/>
            </a:defPPr>
            <a:lvl1pPr indent="0" algn="ctr" defTabSz="514337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>
                <a:ln w="0"/>
                <a:solidFill>
                  <a:srgbClr val="474F71"/>
                </a:solidFill>
                <a:latin typeface="Dosis" pitchFamily="2" charset="0"/>
              </a:defRPr>
            </a:lvl1pPr>
            <a:lvl2pPr marL="38575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/>
            </a:lvl2pPr>
            <a:lvl3pPr marL="642921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/>
            </a:lvl3pPr>
            <a:lvl4pPr marL="900090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4pPr>
            <a:lvl5pPr marL="1157259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5pPr>
            <a:lvl6pPr marL="1414427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6pPr>
            <a:lvl7pPr marL="1671596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7pPr>
            <a:lvl8pPr marL="1928765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8pPr>
            <a:lvl9pPr marL="2185933" indent="-128585" defTabSz="514337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/>
            </a:lvl9pPr>
          </a:lstStyle>
          <a:p>
            <a:pPr lvl="0"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plume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0FA53242-AC0D-E97C-CC01-7F538036FF78}"/>
              </a:ext>
            </a:extLst>
          </p:cNvPr>
          <p:cNvSpPr txBox="1">
            <a:spLocks/>
          </p:cNvSpPr>
          <p:nvPr/>
        </p:nvSpPr>
        <p:spPr>
          <a:xfrm>
            <a:off x="3156365" y="2792414"/>
            <a:ext cx="2691359" cy="344922"/>
          </a:xfrm>
          <a:prstGeom prst="roundRect">
            <a:avLst/>
          </a:prstGeom>
        </p:spPr>
        <p:txBody>
          <a:bodyPr/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fr-MA" sz="3600" b="1" i="0" u="none" strike="noStrike" kern="1200" cap="none" spc="0" normalizeH="0" baseline="0" noProof="0" dirty="0">
                <a:ln w="0"/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</a:rPr>
              <a:t>flûte</a:t>
            </a:r>
          </a:p>
        </p:txBody>
      </p:sp>
      <p:sp>
        <p:nvSpPr>
          <p:cNvPr id="15" name="Espace réservé du texte 8">
            <a:extLst>
              <a:ext uri="{FF2B5EF4-FFF2-40B4-BE49-F238E27FC236}">
                <a16:creationId xmlns:a16="http://schemas.microsoft.com/office/drawing/2014/main" id="{BE004D05-95D3-C696-64F3-3C3250B7FDE9}"/>
              </a:ext>
            </a:extLst>
          </p:cNvPr>
          <p:cNvSpPr txBox="1">
            <a:spLocks/>
          </p:cNvSpPr>
          <p:nvPr/>
        </p:nvSpPr>
        <p:spPr>
          <a:xfrm>
            <a:off x="5698751" y="2922196"/>
            <a:ext cx="2691359" cy="34492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514337" rtl="0" eaLnBrk="1" fontAlgn="auto" latinLnBrk="0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MA" sz="3600" dirty="0">
                <a:latin typeface="Dosis SemiBold" pitchFamily="2" charset="0"/>
              </a:rPr>
              <a:t>blanc</a:t>
            </a:r>
          </a:p>
        </p:txBody>
      </p:sp>
    </p:spTree>
    <p:extLst>
      <p:ext uri="{BB962C8B-B14F-4D97-AF65-F5344CB8AC3E}">
        <p14:creationId xmlns:p14="http://schemas.microsoft.com/office/powerpoint/2010/main" val="153430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0D362-E4D5-7836-BBE1-7109C8052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E776D9F-E293-E367-7DD6-11D17C61DA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40150C0-A665-C7EE-F98F-211690BCED48}"/>
              </a:ext>
            </a:extLst>
          </p:cNvPr>
          <p:cNvSpPr txBox="1"/>
          <p:nvPr/>
        </p:nvSpPr>
        <p:spPr>
          <a:xfrm>
            <a:off x="1104900" y="2898085"/>
            <a:ext cx="69342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800" b="1" dirty="0">
                <a:solidFill>
                  <a:srgbClr val="424D7B"/>
                </a:solidFill>
                <a:latin typeface="Dosis SemiBold" pitchFamily="2" charset="0"/>
              </a:rPr>
              <a:t> Karim dessine une plante.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42361811-B04B-7D44-5958-DBBA383F6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22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1BC3-9439-5D5D-5288-00B9CDC1D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797727E-0D3C-138D-1AFD-563B395D9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06C01E-50F9-D8CD-2B30-CB6B176A741E}"/>
              </a:ext>
            </a:extLst>
          </p:cNvPr>
          <p:cNvSpPr txBox="1"/>
          <p:nvPr/>
        </p:nvSpPr>
        <p:spPr>
          <a:xfrm>
            <a:off x="1439218" y="2938481"/>
            <a:ext cx="6265565" cy="981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400" b="1" dirty="0">
                <a:solidFill>
                  <a:srgbClr val="424D7B"/>
                </a:solidFill>
                <a:latin typeface="Dosis SemiBold" pitchFamily="2" charset="0"/>
              </a:rPr>
              <a:t> L’enfant mange une glace. 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45BE334-5BD4-AF3F-B303-535FA41D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4CBA-AB0E-4FA5-2C96-C81244E6E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02EE2E-6235-E167-6348-331ED2D34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A976B7-63BD-D1C8-26BD-01D3C9667933}"/>
              </a:ext>
            </a:extLst>
          </p:cNvPr>
          <p:cNvSpPr txBox="1"/>
          <p:nvPr/>
        </p:nvSpPr>
        <p:spPr>
          <a:xfrm>
            <a:off x="1079796" y="2978877"/>
            <a:ext cx="6984409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fr-FR" sz="4000" b="1" dirty="0">
                <a:solidFill>
                  <a:srgbClr val="424D7B"/>
                </a:solidFill>
                <a:latin typeface="Dosis SemiBold" pitchFamily="2" charset="0"/>
              </a:rPr>
              <a:t> Il joue de la flûte tous les soirs.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F7203516-A028-C912-6A35-F29BAA2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cette phrase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90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A777-5DEE-D825-8346-C9FB4296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6473F-5D0C-5AD0-6872-4289B77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vos ardoises.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A291F08-EAA9-B673-E366-B0E88AF78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61772D9-4C8B-ACE1-CD31-A0B50F5528B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7DB15DFC-9885-7427-23DA-FA3BA9703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85057C8-2597-9906-6B25-FA8064D813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25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850DB-1D10-0734-D3B0-E54A23310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2C807DB-FAC2-6444-5C7C-5737F25A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B507F84-9D39-1CEE-9E0F-D72F838B7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0D467E-6AD7-419B-BC6E-D357544F7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49" y="2205000"/>
            <a:ext cx="2240302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28155-B2B5-2063-5063-3A0BE2AF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CE31117C-EDEA-21C9-CAD1-113744093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21B64329-0CD1-F014-031C-3BF1830DB8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778E049-D8E3-465E-8AB3-2163DFE0F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849" y="2205000"/>
            <a:ext cx="2240302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1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10627-D486-E543-E364-D595D5BD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BB3FA3-4440-357D-6F1C-CE3C082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AD9D844-A0BE-4EE3-6241-C4E0DBA9E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3DF7C25-9ECD-900B-FC67-E9037D3B9BC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2EC3207-E9D6-7697-FBEC-B4DAEEDCF9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33A3A16-2224-34A9-4D01-BF36814C02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B9F87-AFBB-E26A-A9B6-70C3FAF0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C69FE949-5150-0985-9EEE-517627B1CFD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9D099FA-9AD6-6BB6-E0B8-38ABB8C5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6CAB9EF5-D318-ECFD-63ED-60DF1ED10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2298ADE2-10DC-5C4E-8005-196B44FA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128FAE-EC96-4792-A62A-DFD60659CEFC}"/>
              </a:ext>
            </a:extLst>
          </p:cNvPr>
          <p:cNvGrpSpPr/>
          <p:nvPr/>
        </p:nvGrpSpPr>
        <p:grpSpPr>
          <a:xfrm>
            <a:off x="1692000" y="2400300"/>
            <a:ext cx="5839600" cy="2684681"/>
            <a:chOff x="1692000" y="2400300"/>
            <a:chExt cx="5839600" cy="2684681"/>
          </a:xfrm>
        </p:grpSpPr>
        <p:pic>
          <p:nvPicPr>
            <p:cNvPr id="1026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F088B131-91E0-4E50-89B0-897B954B3D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003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0EA015BF-8F24-4ECF-8C35-E5E7DD709162}"/>
                </a:ext>
              </a:extLst>
            </p:cNvPr>
            <p:cNvSpPr txBox="1"/>
            <p:nvPr/>
          </p:nvSpPr>
          <p:spPr>
            <a:xfrm>
              <a:off x="2784200" y="3071794"/>
              <a:ext cx="35941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200" dirty="0">
                  <a:solidFill>
                    <a:srgbClr val="C00000"/>
                  </a:solidFill>
                  <a:latin typeface="Dosis SemiBold" panose="020B0604020202020204" charset="0"/>
                </a:rPr>
                <a:t>Une cloche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90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2470D-D01D-25B2-686B-DF74EF3AF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60E73316-ED3F-1DE3-21A0-911576224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33D696A-48A2-C366-926C-E451CE7F6C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A981AA2-9247-416A-A6AD-8244B9D9AE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73" y="2061000"/>
            <a:ext cx="25038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7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48A3-5FEC-4961-7A8A-063EBC4CB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E3A4E0C0-A4CA-E9D4-5B5D-A7B188BC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sur votre ardoise.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B12600-B115-CCF3-FBC4-06B4B4FBC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73EB13-C03B-444E-A605-722F97854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73" y="2061000"/>
            <a:ext cx="25038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1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289F1-00F2-A256-1389-495B62A05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FC41F-3955-79D3-142B-A3CEF34F1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C49B362-1032-65A3-3A78-552B30855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50F1299-5F10-665C-3119-44ADD0946DF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EAF0091E-831B-89EF-0786-86BAFD310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6D7AFBD-3976-8F60-199D-E6DC1B3DB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969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2DF5-AD43-2979-D16C-A454B6CF4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8C36600D-DA20-296A-7673-8C518D900F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3353B786-D4F4-BB58-9CA4-8E77075F5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9BA92BE-B42C-5449-C526-3F1A5D9B01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33FA9CFF-7292-0AF1-51AC-92758360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DE390158-5385-40A0-9935-292151F50984}"/>
              </a:ext>
            </a:extLst>
          </p:cNvPr>
          <p:cNvGrpSpPr/>
          <p:nvPr/>
        </p:nvGrpSpPr>
        <p:grpSpPr>
          <a:xfrm>
            <a:off x="1692000" y="2400300"/>
            <a:ext cx="5839600" cy="2684681"/>
            <a:chOff x="1692000" y="2400300"/>
            <a:chExt cx="5839600" cy="2684681"/>
          </a:xfrm>
        </p:grpSpPr>
        <p:pic>
          <p:nvPicPr>
            <p:cNvPr id="12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8CFA26F6-663C-4390-ABFB-094356F32C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003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8DBF346-A1DA-48B6-A315-7349AEAA6DB9}"/>
                </a:ext>
              </a:extLst>
            </p:cNvPr>
            <p:cNvSpPr txBox="1"/>
            <p:nvPr/>
          </p:nvSpPr>
          <p:spPr>
            <a:xfrm>
              <a:off x="2784200" y="3008730"/>
              <a:ext cx="3594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800" dirty="0">
                  <a:solidFill>
                    <a:srgbClr val="C00000"/>
                  </a:solidFill>
                  <a:latin typeface="Dosis SemiBold" panose="020B0604020202020204" charset="0"/>
                </a:rPr>
                <a:t>Une plante</a:t>
              </a:r>
              <a:endParaRPr lang="fr-FR" sz="28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77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8399B-0092-3F04-E8F1-5E2E1B25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4842415-A90E-941C-2223-CE643A61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Qu’est-ce que c’est ? Qui veut répondre ? </a:t>
            </a:r>
          </a:p>
        </p:txBody>
      </p:sp>
      <p:pic>
        <p:nvPicPr>
          <p:cNvPr id="3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65F65B-B09C-B2BE-C516-6E0410522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6B9778-8D29-4918-B5F2-E7FD6AAA5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73" y="2061000"/>
            <a:ext cx="25038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7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05783-7510-0764-2A4A-1E56144EC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79BECD-8C22-0E29-EDA6-8281E9F1D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le mot qui correspond à cette image.  </a:t>
            </a:r>
          </a:p>
        </p:txBody>
      </p:sp>
      <p:pic>
        <p:nvPicPr>
          <p:cNvPr id="3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E8D8507C-B591-B8AB-98AA-1BDD3342C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8842" y="756000"/>
            <a:ext cx="796683" cy="7966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54A32C-1476-4193-BAB5-28A1F4141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73" y="2061000"/>
            <a:ext cx="25038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1D363-8867-2F10-9D73-0F3ACF253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A2C1CB-7DF5-6629-0C3F-19B0184C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Levez les ardoises. Je vais vérifier votre écriture. </a:t>
            </a:r>
          </a:p>
        </p:txBody>
      </p:sp>
      <p:pic>
        <p:nvPicPr>
          <p:cNvPr id="6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5423507-5C5F-8F3A-9617-83B2CD07F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802C809-4F28-6459-2311-8C6B964BA25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2FC7AD7-CB45-B9C7-19E4-5282AE489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53AA0980-EF55-47AC-24F9-8CD8F928BE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948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5A6E-110B-9808-A07B-0D5124F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02F39713-471D-D2C3-9E4E-945A0B80396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5CC5598B-CB9C-541C-D87B-A111CA570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10EC2C-350C-CFA3-A851-879C1CF830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E4ED9C34-0AC7-BE19-BCBD-0E028A36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Corrigez.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9D27FD-1989-43F2-8D36-C39074011C18}"/>
              </a:ext>
            </a:extLst>
          </p:cNvPr>
          <p:cNvGrpSpPr/>
          <p:nvPr/>
        </p:nvGrpSpPr>
        <p:grpSpPr>
          <a:xfrm>
            <a:off x="1692000" y="2400300"/>
            <a:ext cx="5839600" cy="2684681"/>
            <a:chOff x="1692000" y="2400300"/>
            <a:chExt cx="5839600" cy="2684681"/>
          </a:xfrm>
        </p:grpSpPr>
        <p:pic>
          <p:nvPicPr>
            <p:cNvPr id="1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67F31651-2BBF-4BB9-A916-2694D66865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86" t="28178" r="38179" b="35543"/>
            <a:stretch/>
          </p:blipFill>
          <p:spPr bwMode="auto">
            <a:xfrm>
              <a:off x="1692000" y="2400300"/>
              <a:ext cx="5839600" cy="2684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A2EB8E1-3409-4CED-AF77-F3505112BB48}"/>
                </a:ext>
              </a:extLst>
            </p:cNvPr>
            <p:cNvSpPr txBox="1"/>
            <p:nvPr/>
          </p:nvSpPr>
          <p:spPr>
            <a:xfrm>
              <a:off x="2784200" y="3040262"/>
              <a:ext cx="3594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400" dirty="0">
                  <a:solidFill>
                    <a:srgbClr val="C00000"/>
                  </a:solidFill>
                  <a:latin typeface="Dosis SemiBold" panose="020B0604020202020204" charset="0"/>
                </a:rPr>
                <a:t>Une flûte</a:t>
              </a:r>
              <a:endParaRPr lang="fr-FR" sz="2400" dirty="0">
                <a:solidFill>
                  <a:srgbClr val="C00000"/>
                </a:solidFill>
                <a:latin typeface="Dosis SemiBold" panose="020B060402020202020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9981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E4DCBC7-6035-8252-C846-E8EE03A3411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79E88B3-3A97-5F24-07FB-76F6325CA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4E52079-ED0B-45E1-2163-0F3D679624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7" name="Titre 3">
            <a:extLst>
              <a:ext uri="{FF2B5EF4-FFF2-40B4-BE49-F238E27FC236}">
                <a16:creationId xmlns:a16="http://schemas.microsoft.com/office/drawing/2014/main" id="{54271BB6-6ECB-D4A8-C3F8-C8A536FE5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cahiers.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36B49BC-5C33-CA0F-956C-60750B04208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AE8E4"/>
              </a:clrFrom>
              <a:clrTo>
                <a:srgbClr val="EAE8E4">
                  <a:alpha val="0"/>
                </a:srgbClr>
              </a:clrTo>
            </a:clrChange>
          </a:blip>
          <a:srcRect l="4527" t="16702" r="3992" b="15930"/>
          <a:stretch>
            <a:fillRect/>
          </a:stretch>
        </p:blipFill>
        <p:spPr>
          <a:xfrm>
            <a:off x="2440917" y="2223436"/>
            <a:ext cx="4397832" cy="3238624"/>
          </a:xfrm>
          <a:prstGeom prst="roundRect">
            <a:avLst>
              <a:gd name="adj" fmla="val 6988"/>
            </a:avLst>
          </a:prstGeom>
        </p:spPr>
      </p:pic>
    </p:spTree>
    <p:extLst>
      <p:ext uri="{BB962C8B-B14F-4D97-AF65-F5344CB8AC3E}">
        <p14:creationId xmlns:p14="http://schemas.microsoft.com/office/powerpoint/2010/main" val="3231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157EBECE-D72C-F72A-0D79-36A8A18F74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4CF5BA79-A50F-2F0B-77FD-0E2D91074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917C4D85-1AB2-8403-DA82-6B6FEE79FB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A2D3860-4972-C57C-A15A-A8EFA9ED05E0}"/>
              </a:ext>
            </a:extLst>
          </p:cNvPr>
          <p:cNvSpPr/>
          <p:nvPr/>
        </p:nvSpPr>
        <p:spPr>
          <a:xfrm>
            <a:off x="612000" y="3115242"/>
            <a:ext cx="179507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507CEB-479D-9D1A-ECA2-D731F5FD5B94}"/>
              </a:ext>
            </a:extLst>
          </p:cNvPr>
          <p:cNvSpPr txBox="1"/>
          <p:nvPr/>
        </p:nvSpPr>
        <p:spPr>
          <a:xfrm>
            <a:off x="658991" y="3159632"/>
            <a:ext cx="1760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sommes</a:t>
            </a:r>
            <a:endParaRPr kumimoji="0" lang="fr-FR" sz="2800" b="1" i="0" u="none" strike="noStrike" kern="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69A69C0-043D-C68D-AC73-773DB2A699DB}"/>
              </a:ext>
            </a:extLst>
          </p:cNvPr>
          <p:cNvSpPr/>
          <p:nvPr/>
        </p:nvSpPr>
        <p:spPr>
          <a:xfrm>
            <a:off x="2781300" y="3115242"/>
            <a:ext cx="2859947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5EF2DC-16DB-FD30-1BA1-9DA29DC83710}"/>
              </a:ext>
            </a:extLst>
          </p:cNvPr>
          <p:cNvSpPr txBox="1"/>
          <p:nvPr/>
        </p:nvSpPr>
        <p:spPr>
          <a:xfrm>
            <a:off x="2993344" y="3159632"/>
            <a:ext cx="247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</a:rPr>
              <a:t>d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ans la cantine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053DF62-B3F8-C739-F3F9-4567E95505EC}"/>
              </a:ext>
            </a:extLst>
          </p:cNvPr>
          <p:cNvSpPr/>
          <p:nvPr/>
        </p:nvSpPr>
        <p:spPr>
          <a:xfrm>
            <a:off x="6050205" y="3115242"/>
            <a:ext cx="2402858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SemiBold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11658F-3237-17BE-BE61-78D7A56E85A0}"/>
              </a:ext>
            </a:extLst>
          </p:cNvPr>
          <p:cNvSpPr txBox="1"/>
          <p:nvPr/>
        </p:nvSpPr>
        <p:spPr>
          <a:xfrm>
            <a:off x="5974342" y="3159632"/>
            <a:ext cx="2557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</a:rPr>
              <a:t>nous </a:t>
            </a:r>
          </a:p>
        </p:txBody>
      </p:sp>
    </p:spTree>
    <p:extLst>
      <p:ext uri="{BB962C8B-B14F-4D97-AF65-F5344CB8AC3E}">
        <p14:creationId xmlns:p14="http://schemas.microsoft.com/office/powerpoint/2010/main" val="406926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BD9D797-964C-414B-80C0-8E88150B0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692FAB3-535A-DF98-F01F-CA741DA472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58" r="49809"/>
          <a:stretch>
            <a:fillRect/>
          </a:stretch>
        </p:blipFill>
        <p:spPr>
          <a:xfrm>
            <a:off x="3124422" y="1953930"/>
            <a:ext cx="2179099" cy="3368040"/>
          </a:xfrm>
          <a:prstGeom prst="roundRect">
            <a:avLst>
              <a:gd name="adj" fmla="val 28593"/>
            </a:avLst>
          </a:prstGeom>
        </p:spPr>
      </p:pic>
    </p:spTree>
    <p:extLst>
      <p:ext uri="{BB962C8B-B14F-4D97-AF65-F5344CB8AC3E}">
        <p14:creationId xmlns:p14="http://schemas.microsoft.com/office/powerpoint/2010/main" val="374450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BFC52-FE76-98B7-539B-BFCADD9DD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995E6132-E0BD-4E26-A80B-49D8EBD0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FA09FE8-C6EE-0801-2BE9-6E0E6F72E4D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2C253CE-91FD-F360-98AC-35596537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022B4FD-32A1-1471-0B48-1A4E45761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7294B-7152-4AAA-BDA5-276513709F4A}"/>
              </a:ext>
            </a:extLst>
          </p:cNvPr>
          <p:cNvGrpSpPr/>
          <p:nvPr/>
        </p:nvGrpSpPr>
        <p:grpSpPr>
          <a:xfrm>
            <a:off x="834901" y="2842400"/>
            <a:ext cx="7697099" cy="1790700"/>
            <a:chOff x="834901" y="3429000"/>
            <a:chExt cx="7697099" cy="1790700"/>
          </a:xfrm>
        </p:grpSpPr>
        <p:pic>
          <p:nvPicPr>
            <p:cNvPr id="2050" name="Picture 2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0F6974C2-2FF4-4EE7-9663-DC2430414F2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02" t="28294" b="38328"/>
            <a:stretch/>
          </p:blipFill>
          <p:spPr bwMode="auto">
            <a:xfrm>
              <a:off x="834901" y="3429000"/>
              <a:ext cx="7571033" cy="1790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6F55FFF4-3B0D-4B92-AB56-FAF9272DE78A}"/>
                </a:ext>
              </a:extLst>
            </p:cNvPr>
            <p:cNvSpPr txBox="1"/>
            <p:nvPr/>
          </p:nvSpPr>
          <p:spPr>
            <a:xfrm>
              <a:off x="1692000" y="3833901"/>
              <a:ext cx="684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2196B1"/>
                  </a:solidFill>
                  <a:latin typeface="Dosis SemiBold" panose="020B0604020202020204" charset="0"/>
                </a:rPr>
                <a:t>N</a:t>
              </a:r>
              <a:r>
                <a:rPr lang="fr-FR" sz="3600" dirty="0">
                  <a:solidFill>
                    <a:srgbClr val="565F88"/>
                  </a:solidFill>
                  <a:latin typeface="Dosis SemiBold" panose="020B0604020202020204" charset="0"/>
                </a:rPr>
                <a:t>ous sommes dans la cantine</a:t>
              </a:r>
              <a:r>
                <a:rPr lang="fr-FR" sz="36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221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CD669-5DB9-E66A-81EB-40CBC395F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1AB1ABE-E943-8FF0-AA7A-6CAD656D417C}"/>
              </a:ext>
            </a:extLst>
          </p:cNvPr>
          <p:cNvSpPr/>
          <p:nvPr/>
        </p:nvSpPr>
        <p:spPr>
          <a:xfrm>
            <a:off x="6323901" y="3471636"/>
            <a:ext cx="1409702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3603471-1FBE-4BFA-AB4E-8AB3CF358B9F}"/>
              </a:ext>
            </a:extLst>
          </p:cNvPr>
          <p:cNvSpPr/>
          <p:nvPr/>
        </p:nvSpPr>
        <p:spPr>
          <a:xfrm>
            <a:off x="670158" y="3471636"/>
            <a:ext cx="2403599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Dosis SemiBold" panose="020B0604020202020204" charset="0"/>
              </a:rPr>
              <a:t>dans la c</a:t>
            </a:r>
            <a:r>
              <a:rPr lang="fr-FR" sz="2800" kern="0" dirty="0">
                <a:solidFill>
                  <a:schemeClr val="accent5">
                    <a:lumMod val="50000"/>
                  </a:schemeClr>
                </a:solidFill>
                <a:latin typeface="Dosis SemiBold" panose="020B0604020202020204" charset="0"/>
              </a:rPr>
              <a:t>lasse</a:t>
            </a:r>
            <a:endParaRPr kumimoji="0" lang="fr-FR" sz="105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Dosis SemiBold" panose="020B0604020202020204" charset="0"/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D06F680-1B07-76FB-012F-F265619E4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Ces mots sont en désordre. Écrivez sur vos cahiers une phrase correcte à partir de ces mots.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906D618-F1A5-D6DE-B3B1-3EF589096AA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18CD8E8E-8393-20C0-FEF3-BDCD4D83D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F7381A5-DD09-05C7-B73F-CA9CA943BA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3D708B6-88DF-413C-A4DF-717E5780F0B3}"/>
              </a:ext>
            </a:extLst>
          </p:cNvPr>
          <p:cNvGrpSpPr/>
          <p:nvPr/>
        </p:nvGrpSpPr>
        <p:grpSpPr>
          <a:xfrm>
            <a:off x="3843576" y="3471636"/>
            <a:ext cx="1710506" cy="612000"/>
            <a:chOff x="3520580" y="3494708"/>
            <a:chExt cx="1710506" cy="612000"/>
          </a:xfrm>
        </p:grpSpPr>
        <p:sp>
          <p:nvSpPr>
            <p:cNvPr id="2" name="Rectangle : coins arrondis 1">
              <a:extLst>
                <a:ext uri="{FF2B5EF4-FFF2-40B4-BE49-F238E27FC236}">
                  <a16:creationId xmlns:a16="http://schemas.microsoft.com/office/drawing/2014/main" id="{D42417F6-33E5-6DD5-D0C3-017EBEC3AE0A}"/>
                </a:ext>
              </a:extLst>
            </p:cNvPr>
            <p:cNvSpPr/>
            <p:nvPr/>
          </p:nvSpPr>
          <p:spPr>
            <a:xfrm>
              <a:off x="3520580" y="3494708"/>
              <a:ext cx="1710506" cy="612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2513EE5-7F68-F87E-BBFF-3081AE88A2C1}"/>
                </a:ext>
              </a:extLst>
            </p:cNvPr>
            <p:cNvSpPr txBox="1"/>
            <p:nvPr/>
          </p:nvSpPr>
          <p:spPr>
            <a:xfrm>
              <a:off x="3655655" y="3517780"/>
              <a:ext cx="14403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50000"/>
                    </a:schemeClr>
                  </a:solidFill>
                  <a:effectLst/>
                  <a:uLnTx/>
                  <a:uFillTx/>
                  <a:latin typeface="Dosis SemiBold" panose="020B0604020202020204" charset="0"/>
                </a:rPr>
                <a:t>suis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E41DA38E-296A-1EF6-8B0A-775AE0005B30}"/>
              </a:ext>
            </a:extLst>
          </p:cNvPr>
          <p:cNvSpPr txBox="1"/>
          <p:nvPr/>
        </p:nvSpPr>
        <p:spPr>
          <a:xfrm>
            <a:off x="6323901" y="3494708"/>
            <a:ext cx="140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800" b="1" kern="0" dirty="0">
                <a:solidFill>
                  <a:schemeClr val="accent5">
                    <a:lumMod val="50000"/>
                  </a:schemeClr>
                </a:solidFill>
                <a:latin typeface="Dosis SemiBold" panose="020B0604020202020204" charset="0"/>
              </a:rPr>
              <a:t>je</a:t>
            </a:r>
          </a:p>
        </p:txBody>
      </p:sp>
    </p:spTree>
    <p:extLst>
      <p:ext uri="{BB962C8B-B14F-4D97-AF65-F5344CB8AC3E}">
        <p14:creationId xmlns:p14="http://schemas.microsoft.com/office/powerpoint/2010/main" val="13192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EF526-624B-6905-38F9-A73F90FC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CA07C4A-EC20-9976-5C3E-2CD8BC57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965" y="756000"/>
            <a:ext cx="6840000" cy="612000"/>
          </a:xfrm>
        </p:spPr>
        <p:txBody>
          <a:bodyPr/>
          <a:lstStyle/>
          <a:p>
            <a:r>
              <a:rPr lang="fr-FR">
                <a:solidFill>
                  <a:schemeClr val="tx1">
                    <a:lumMod val="65000"/>
                    <a:lumOff val="35000"/>
                  </a:schemeClr>
                </a:solidFill>
              </a:rPr>
              <a:t>Qui veut lire sa phrase ?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0ABFAB-7880-FAFD-D3AC-FC5B4EC3C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568493"/>
            <a:ext cx="1250140" cy="987542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3A20FC5-CF2E-C1F2-45CA-E7481F5699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142"/>
          <a:stretch>
            <a:fillRect/>
          </a:stretch>
        </p:blipFill>
        <p:spPr>
          <a:xfrm>
            <a:off x="3349591" y="2088683"/>
            <a:ext cx="2670409" cy="336804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73301-9002-9AFF-37C5-56A0E1E9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4FF5F2A6-B586-C302-DF84-76D9D494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Corrigez. Je n’oublie pas la majuscule au début de la phrase et le point à la fin. 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D3C38F2-FB68-B1E4-2347-8E3549ABB12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67730A0B-FC13-C0A9-F2AF-59283AE0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33FF6527-7122-26D9-9C9B-D0DB1536B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962C5118-E5E2-4E16-9530-75A07457AD7F}"/>
              </a:ext>
            </a:extLst>
          </p:cNvPr>
          <p:cNvGrpSpPr/>
          <p:nvPr/>
        </p:nvGrpSpPr>
        <p:grpSpPr>
          <a:xfrm>
            <a:off x="834901" y="2443655"/>
            <a:ext cx="7335325" cy="1970690"/>
            <a:chOff x="1298974" y="2270235"/>
            <a:chExt cx="7279967" cy="1970690"/>
          </a:xfrm>
        </p:grpSpPr>
        <p:pic>
          <p:nvPicPr>
            <p:cNvPr id="2052" name="Picture 4" descr="Une image contenant texte, ligne, reçu&#10;&#10;Description générée automatiquement">
              <a:extLst>
                <a:ext uri="{FF2B5EF4-FFF2-40B4-BE49-F238E27FC236}">
                  <a16:creationId xmlns:a16="http://schemas.microsoft.com/office/drawing/2014/main" id="{D7F7DCEC-FE40-455F-9F4D-FEF880FDF9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8" t="25311" r="19101" b="34575"/>
            <a:stretch>
              <a:fillRect/>
            </a:stretch>
          </p:blipFill>
          <p:spPr bwMode="auto">
            <a:xfrm>
              <a:off x="1298974" y="2270235"/>
              <a:ext cx="7011139" cy="1970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F3AC9FC-E4E0-4720-8E83-581D005193C8}"/>
                </a:ext>
              </a:extLst>
            </p:cNvPr>
            <p:cNvSpPr txBox="1"/>
            <p:nvPr/>
          </p:nvSpPr>
          <p:spPr>
            <a:xfrm>
              <a:off x="3019804" y="2766903"/>
              <a:ext cx="55591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3600" dirty="0">
                  <a:solidFill>
                    <a:srgbClr val="2196B1"/>
                  </a:solidFill>
                  <a:latin typeface="Dosis SemiBold" panose="020B0604020202020204" charset="0"/>
                </a:rPr>
                <a:t>J</a:t>
              </a:r>
              <a:r>
                <a:rPr lang="fr-FR" sz="3600" dirty="0">
                  <a:solidFill>
                    <a:schemeClr val="accent5">
                      <a:lumMod val="50000"/>
                    </a:schemeClr>
                  </a:solidFill>
                  <a:latin typeface="Dosis SemiBold" panose="020B0604020202020204" charset="0"/>
                </a:rPr>
                <a:t>e suis dans la classe</a:t>
              </a:r>
              <a:r>
                <a:rPr lang="fr-FR" sz="3600" dirty="0">
                  <a:solidFill>
                    <a:srgbClr val="2196B1"/>
                  </a:solidFill>
                  <a:latin typeface="Dosis SemiBold" panose="020B060402020202020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882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69280-6E7E-3756-3618-2206D12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D7D45EB6-D897-D734-157B-CDA6F7FAB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c’est l’activité des questions en rafales. Je vais désigner des élèves au hasard pour répondre. Tenez-vous prêts.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2C28FD3-23FD-BD9E-500A-69902041B54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FFF9F7D-B6A7-AEC3-BB17-205D087F5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E5AEA62-7F07-224A-9663-607F9E6A20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86F1830-8288-2DCC-466C-1986C020D1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2769949" y="3323065"/>
            <a:ext cx="2899330" cy="2290311"/>
          </a:xfrm>
          <a:prstGeom prst="ellipse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F0E8577-EC08-D701-9652-45F8751688B7}"/>
              </a:ext>
            </a:extLst>
          </p:cNvPr>
          <p:cNvSpPr txBox="1"/>
          <p:nvPr/>
        </p:nvSpPr>
        <p:spPr>
          <a:xfrm rot="20098563">
            <a:off x="2608445" y="2538234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5D56F4-8F63-587A-2D78-C70D9385506D}"/>
              </a:ext>
            </a:extLst>
          </p:cNvPr>
          <p:cNvSpPr txBox="1"/>
          <p:nvPr/>
        </p:nvSpPr>
        <p:spPr>
          <a:xfrm rot="931438">
            <a:off x="5767180" y="2527091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6F3F3-8684-8CB7-687F-CB0504201ACE}"/>
              </a:ext>
            </a:extLst>
          </p:cNvPr>
          <p:cNvSpPr txBox="1"/>
          <p:nvPr/>
        </p:nvSpPr>
        <p:spPr>
          <a:xfrm rot="931438">
            <a:off x="4416474" y="1861676"/>
            <a:ext cx="72327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6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572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E67C1-D096-130A-F1ED-8486C908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666E25C-342C-8FE6-0FEB-066510816847}"/>
              </a:ext>
            </a:extLst>
          </p:cNvPr>
          <p:cNvSpPr/>
          <p:nvPr/>
        </p:nvSpPr>
        <p:spPr>
          <a:xfrm>
            <a:off x="2449770" y="2878353"/>
            <a:ext cx="4078206" cy="10424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BB7C51-F9C8-43A6-BBF5-3279FD5FC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ça va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A7DFF4BB-703C-3C51-9922-547CB6F395C0}"/>
              </a:ext>
            </a:extLst>
          </p:cNvPr>
          <p:cNvSpPr txBox="1">
            <a:spLocks/>
          </p:cNvSpPr>
          <p:nvPr/>
        </p:nvSpPr>
        <p:spPr>
          <a:xfrm>
            <a:off x="1899548" y="3942606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ça va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9681D85-F0AF-7CEF-38C2-2592C1D95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050067" y="2025148"/>
            <a:ext cx="2061933" cy="1628814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430E062-97D3-7D5C-F220-8757FC984C1C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9651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E87A-E8C4-0C60-0BAB-B35C4BF4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018FAB-364E-2F6E-A76A-BD3DD15D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t’appelles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FB038D7-47C9-0257-2C57-7BFAC461735F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Comment tu t’appelles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AB01F5-7A5F-B241-7998-3681C94B1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425F96FC-7C80-7975-2F0B-A5BB59C00CA3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771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763D7-CE14-0310-12A2-B99302A23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0DEB-2AC9-824C-CCEF-C8254EF4E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prénom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19E82658-05A6-8BD9-1F3E-F524D96DA8F7}"/>
              </a:ext>
            </a:extLst>
          </p:cNvPr>
          <p:cNvSpPr txBox="1">
            <a:spLocks/>
          </p:cNvSpPr>
          <p:nvPr/>
        </p:nvSpPr>
        <p:spPr>
          <a:xfrm>
            <a:off x="243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 est ton prénom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6B22A99-EA76-757B-E69B-B614FCC8B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C79B3FA-85E0-85B2-84A9-EA065453FC57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0346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765B2-B20F-3FD2-D184-B4FDE071D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6648D-E716-A551-55A1-6935896B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Quel est ton nom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86D31E4-E83F-CEF1-09DE-B74EBAA4410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</a:rPr>
              <a:t>Quel est ton nom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55D3-D86A-CD3C-5F6B-092D8C698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889120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EB6ED5-CC2D-63BB-1AF6-A50C5D33335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5663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765B2-B20F-3FD2-D184-B4FDE071D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6648D-E716-A551-55A1-6935896B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habites où ? En ville ou à la campagne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86D31E4-E83F-CEF1-09DE-B74EBAA4410A}"/>
              </a:ext>
            </a:extLst>
          </p:cNvPr>
          <p:cNvSpPr txBox="1">
            <a:spLocks/>
          </p:cNvSpPr>
          <p:nvPr/>
        </p:nvSpPr>
        <p:spPr>
          <a:xfrm>
            <a:off x="602931" y="3690985"/>
            <a:ext cx="7938135" cy="1234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habites où ? </a:t>
            </a:r>
            <a:r>
              <a:rPr lang="fr-MA" sz="32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En ville ou à la campagne ? </a:t>
            </a:r>
            <a:endParaRPr lang="fr-FR" sz="3200" b="1" dirty="0">
              <a:ln w="0"/>
              <a:solidFill>
                <a:srgbClr val="2196B1"/>
              </a:solidFill>
              <a:latin typeface="Dosis SemiBold" pitchFamily="2" charset="0"/>
            </a:endParaRP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BF0A55D3-D86A-CD3C-5F6B-092D8C698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EB6ED5-CC2D-63BB-1AF6-A50C5D333354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422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05C-1C6A-3ED5-62C4-64322B56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2A0F7-DD1E-F991-13E6-1ECDB15E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en quelle classe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5C02774-7A7E-E836-F6BF-107F943B612A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en quelle classe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53EBDD6-C009-43C9-E728-39D88C0D7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D8B0359-38B2-BA29-F047-D8B1BD7DC9F6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72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es dans quelle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Tu es dans quelle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06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6439A-B2F4-2441-AA0C-DD45D498E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0AC43F-4A05-24F0-D02E-7088139E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tu vas à école ?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C8976FC-E32F-74E4-C430-61273A143480}"/>
              </a:ext>
            </a:extLst>
          </p:cNvPr>
          <p:cNvSpPr txBox="1">
            <a:spLocks/>
          </p:cNvSpPr>
          <p:nvPr/>
        </p:nvSpPr>
        <p:spPr>
          <a:xfrm>
            <a:off x="1899548" y="3843868"/>
            <a:ext cx="5344904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3600" b="1" dirty="0">
                <a:ln w="0"/>
                <a:solidFill>
                  <a:srgbClr val="2196B1"/>
                </a:solidFill>
                <a:latin typeface="Dosis SemiBold" pitchFamily="2" charset="0"/>
              </a:rPr>
              <a:t>Comment tu vas à école ?</a:t>
            </a:r>
          </a:p>
        </p:txBody>
      </p:sp>
      <p:pic>
        <p:nvPicPr>
          <p:cNvPr id="18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842734F-5688-22AE-2C5D-CB3A6EAD1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3664577" y="1995372"/>
            <a:ext cx="1814845" cy="1433628"/>
          </a:xfrm>
          <a:prstGeom prst="ellipse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0C0AEAE-EA19-E4AE-93DB-62870FC4101B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17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sont les élèves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2369909" y="1734448"/>
            <a:ext cx="548418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sont les élèves ?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EAF5F7-C2A8-4C2F-9684-ABF68A2C1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287" y="2998868"/>
            <a:ext cx="2141425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5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1D79C-95CD-E7AF-8167-2B2BDB22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20B570-9667-9844-E919-EA78BE94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la maitresse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4C521C6C-DC41-BBC2-2C4A-B51D251B5947}"/>
              </a:ext>
            </a:extLst>
          </p:cNvPr>
          <p:cNvSpPr txBox="1">
            <a:spLocks/>
          </p:cNvSpPr>
          <p:nvPr/>
        </p:nvSpPr>
        <p:spPr>
          <a:xfrm>
            <a:off x="2042429" y="1741142"/>
            <a:ext cx="6307970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la maitresse ?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4B1703C-0532-6B50-0F3A-66572E7BD01F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D564FC2-EB58-B581-9AEE-99985E95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8BA333F-7A2D-42B8-8885-54ABC314A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957" y="3058838"/>
            <a:ext cx="2473243" cy="2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EE5D5-E487-4401-7AD0-AC7E4E7C3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EF96A5-DA9E-3D01-5045-3C74DD938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Où est le maitre ? 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C18473-29AD-8181-6367-2E5433B3F583}"/>
              </a:ext>
            </a:extLst>
          </p:cNvPr>
          <p:cNvSpPr txBox="1">
            <a:spLocks/>
          </p:cNvSpPr>
          <p:nvPr/>
        </p:nvSpPr>
        <p:spPr>
          <a:xfrm>
            <a:off x="2240349" y="1704821"/>
            <a:ext cx="5484182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Où est le maitre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AA2C90D-2D1F-74CF-F914-C868ADD4196E}"/>
              </a:ext>
            </a:extLst>
          </p:cNvPr>
          <p:cNvSpPr txBox="1"/>
          <p:nvPr/>
        </p:nvSpPr>
        <p:spPr>
          <a:xfrm>
            <a:off x="532953" y="621559"/>
            <a:ext cx="5212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b="1" dirty="0">
                <a:solidFill>
                  <a:srgbClr val="2196B1"/>
                </a:solidFill>
                <a:latin typeface="Dosis" pitchFamily="2" charset="0"/>
              </a:rPr>
              <a:t>?</a:t>
            </a:r>
          </a:p>
        </p:txBody>
      </p:sp>
      <p:pic>
        <p:nvPicPr>
          <p:cNvPr id="5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199566-B136-3D12-1320-BC898DD0F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93601" y="1552568"/>
            <a:ext cx="1814845" cy="1433628"/>
          </a:xfrm>
          <a:prstGeom prst="ellipse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2689D5C-1BB7-4EBF-9C0C-51AF335EE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12" y="2935766"/>
            <a:ext cx="2264655" cy="247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9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E423-5451-1555-9E56-F497383C4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8B8DDE0-DC0A-851C-97E2-584D8A249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354631" y="3994138"/>
            <a:ext cx="6246795" cy="1349939"/>
          </a:xfrm>
          <a:prstGeom prst="rect">
            <a:avLst/>
          </a:prstGeom>
        </p:spPr>
      </p:pic>
      <p:pic>
        <p:nvPicPr>
          <p:cNvPr id="15" name="Espace réservé pour une image  14" descr="Une image contenant horloge, cercle, symbole&#10;&#10;Le contenu généré par l’IA peut être incorrect.">
            <a:extLst>
              <a:ext uri="{FF2B5EF4-FFF2-40B4-BE49-F238E27FC236}">
                <a16:creationId xmlns:a16="http://schemas.microsoft.com/office/drawing/2014/main" id="{190DCC73-BD89-1799-ED2D-5782D30A0B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/>
      </p:pic>
      <p:pic>
        <p:nvPicPr>
          <p:cNvPr id="13" name="Espace réservé pour une image  12" descr="Une image contenant horloge, cercle, symbole, logo&#10;&#10;Le contenu généré par l’IA peut être incorrect.">
            <a:extLst>
              <a:ext uri="{FF2B5EF4-FFF2-40B4-BE49-F238E27FC236}">
                <a16:creationId xmlns:a16="http://schemas.microsoft.com/office/drawing/2014/main" id="{57DF90F3-78D5-77A7-8426-8E871B8843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/>
      </p:pic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0BD857C9-E818-349B-BDAA-28964858B4D1}"/>
              </a:ext>
            </a:extLst>
          </p:cNvPr>
          <p:cNvSpPr txBox="1">
            <a:spLocks/>
          </p:cNvSpPr>
          <p:nvPr/>
        </p:nvSpPr>
        <p:spPr>
          <a:xfrm>
            <a:off x="2272851" y="2921218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Vocabulaire.</a:t>
            </a:r>
          </a:p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Lire et écrire des mots  « 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bl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– cl – 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fl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– </a:t>
            </a:r>
            <a:r>
              <a:rPr lang="fr-FR" dirty="0" err="1">
                <a:solidFill>
                  <a:prstClr val="white">
                    <a:lumMod val="65000"/>
                  </a:prstClr>
                </a:solidFill>
              </a:rPr>
              <a:t>gl</a:t>
            </a:r>
            <a:r>
              <a:rPr lang="fr-FR" dirty="0">
                <a:solidFill>
                  <a:prstClr val="white">
                    <a:lumMod val="65000"/>
                  </a:prstClr>
                </a:solidFill>
              </a:rPr>
              <a:t> – pl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».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Répondre à des questions en rafales. 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B7BA6C0-10FD-BA08-AB78-14022360642A}"/>
              </a:ext>
            </a:extLst>
          </p:cNvPr>
          <p:cNvSpPr txBox="1">
            <a:spLocks/>
          </p:cNvSpPr>
          <p:nvPr/>
        </p:nvSpPr>
        <p:spPr>
          <a:xfrm>
            <a:off x="2272850" y="447646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Histoire de la clé dorée.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7FCBE27-F36D-9E40-E4E4-612971E588B5}"/>
              </a:ext>
            </a:extLst>
          </p:cNvPr>
          <p:cNvSpPr txBox="1"/>
          <p:nvPr/>
        </p:nvSpPr>
        <p:spPr>
          <a:xfrm>
            <a:off x="2272851" y="4124915"/>
            <a:ext cx="16786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2. Lecture offerte</a:t>
            </a:r>
          </a:p>
        </p:txBody>
      </p:sp>
      <p:sp>
        <p:nvSpPr>
          <p:cNvPr id="5" name="Titre 8">
            <a:extLst>
              <a:ext uri="{FF2B5EF4-FFF2-40B4-BE49-F238E27FC236}">
                <a16:creationId xmlns:a16="http://schemas.microsoft.com/office/drawing/2014/main" id="{4A21D9E9-876E-BC00-E906-3E8833E4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8558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6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BDD5AAF-9197-1374-D05E-8BF6DDF391A5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F5F015A-E8E6-BD03-0111-1209A116BA3E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AD5D3CB-D183-0C75-7DFB-E1EBC409031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9F838AF6-11A9-9B39-5931-63446ACF60E7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18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A12B-2966-1DC4-3DFB-737DA70E4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C8A6D36-C3AA-5240-7E56-A2A4CF072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Aujourd’hui, nous allons découvrir une nouvelle histoire. Son titre est « La clé dorée ». Est-ce que vous êtes prêts ?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3A5D68-CDEA-7D3E-7B94-25530D00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1E0801D-6E18-40E8-9B32-F0F71473DD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27" t="37647" r="23566" b="37908"/>
          <a:stretch/>
        </p:blipFill>
        <p:spPr>
          <a:xfrm>
            <a:off x="2859694" y="1937177"/>
            <a:ext cx="3424611" cy="359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8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5BFF4-993F-1532-404F-D9DA47675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7288B00-D2AB-6FEB-742B-42C187A5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 regarder le premier épisode. Soyez attentifs.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342559-D3D2-ACFB-2887-8F8A9BE38C0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6E974536-4566-31E8-0A31-9B789D9F7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D80BB31-CD92-7672-DD05-190B03A3B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4F4DD667-1ABE-404A-B624-9A204267E0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38212" r="1738" b="37870"/>
          <a:stretch/>
        </p:blipFill>
        <p:spPr>
          <a:xfrm>
            <a:off x="1803381" y="2408200"/>
            <a:ext cx="5537237" cy="30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1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_P2_SEM1_La clé dorée_E01">
            <a:hlinkClick r:id="" action="ppaction://media"/>
            <a:extLst>
              <a:ext uri="{FF2B5EF4-FFF2-40B4-BE49-F238E27FC236}">
                <a16:creationId xmlns:a16="http://schemas.microsoft.com/office/drawing/2014/main" id="{70EFE8CC-FD16-46D3-B84A-0FFA64CCFC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000" y="1954306"/>
            <a:ext cx="7920000" cy="401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3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12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DA8BC-8AB4-8B05-FFD6-E0E456471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F365684D-9D6C-5C0D-BEB1-45C905BC0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01" y="756000"/>
            <a:ext cx="7057816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écouter l’histoire une deuxième fois. Soyez attentifs.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7D5B6EA-BAAC-CBCA-79CA-19EF032FA469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05CBA79-0C4A-77B1-217C-55314B7F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E50AB1-6E08-F439-38DD-D1EB7A6849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5EEF8B7-CF76-25EE-CC5B-7D35D9D558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301" y="2425565"/>
            <a:ext cx="2950143" cy="2950143"/>
          </a:xfrm>
          <a:prstGeom prst="roundRect">
            <a:avLst>
              <a:gd name="adj" fmla="val 10201"/>
            </a:avLst>
          </a:prstGeom>
        </p:spPr>
      </p:pic>
    </p:spTree>
    <p:extLst>
      <p:ext uri="{BB962C8B-B14F-4D97-AF65-F5344CB8AC3E}">
        <p14:creationId xmlns:p14="http://schemas.microsoft.com/office/powerpoint/2010/main" val="15926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9C193-3D24-2958-FB8F-2AFC897C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66A8E8-C454-5B81-F1FC-C12AB1F3A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Lecture de la vidéo.</a:t>
            </a:r>
          </a:p>
        </p:txBody>
      </p:sp>
      <p:pic>
        <p:nvPicPr>
          <p:cNvPr id="5" name="Espace réservé pour une image  11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B37AA5D8-D239-E7A9-C8F6-F4D7EDF379D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580" y="722982"/>
            <a:ext cx="828000" cy="828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CFE693E-B88D-217C-3F4E-3DF984E48F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61" y="5968461"/>
            <a:ext cx="812539" cy="812539"/>
          </a:xfrm>
          <a:prstGeom prst="rect">
            <a:avLst/>
          </a:prstGeom>
        </p:spPr>
      </p:pic>
      <p:pic>
        <p:nvPicPr>
          <p:cNvPr id="6" name="N2_P2_SEM1_La clé dorée_E01">
            <a:hlinkClick r:id="" action="ppaction://media"/>
            <a:extLst>
              <a:ext uri="{FF2B5EF4-FFF2-40B4-BE49-F238E27FC236}">
                <a16:creationId xmlns:a16="http://schemas.microsoft.com/office/drawing/2014/main" id="{70EFE8CC-FD16-46D3-B84A-0FFA64CCFC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000" y="1954306"/>
            <a:ext cx="7920000" cy="401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8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123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82DF-BF3F-AD27-B469-42378F3E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5E8646D8-E7E2-AEFF-2F46-02D2B7ED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Comment s’appelle la fille dans l’histoire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E0B0E5B-3684-70CF-D30A-E885B689B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98F5FC-4BD3-407A-AF46-2CD993B55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455" y="1712258"/>
            <a:ext cx="3555090" cy="35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1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20FE6-9F80-8619-312C-25C5CC2F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7A80D38-8E5A-0993-296A-EC9025FD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s’appelle Meriem.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FE74E97-3DE0-5A30-6412-5B6358BE7627}"/>
              </a:ext>
            </a:extLst>
          </p:cNvPr>
          <p:cNvSpPr txBox="1">
            <a:spLocks/>
          </p:cNvSpPr>
          <p:nvPr/>
        </p:nvSpPr>
        <p:spPr>
          <a:xfrm>
            <a:off x="1692000" y="1469698"/>
            <a:ext cx="5955917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s’appelle Meriem.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75D5E8DD-6594-C236-5AE8-B3D07AA66B5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FECB4024-28ED-1934-443F-292241073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86E5FBC-208E-E5D1-BCB7-AA238A083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41FC7C5-4D7F-4458-AC95-D50B904A8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413" y="2477181"/>
            <a:ext cx="3555090" cy="35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Quand Meriem arrive-t-elle à l’école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0560E7-EDEC-4A53-92B9-6948E0EAB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770" y="1828800"/>
            <a:ext cx="3814460" cy="37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8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35517-FD1D-F341-609E-1B9AC0C24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AA3B166-1B0B-538F-A6D6-F5E955A5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arrive tôt à l’école.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1EA0B68-89FE-EA35-BDF4-0E3EB53966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90560E7-EDEC-4A53-92B9-6948E0EAB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770" y="2465294"/>
            <a:ext cx="3814460" cy="3744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A72E2E6-1CF2-4EA3-8C40-EF26AF08A710}"/>
              </a:ext>
            </a:extLst>
          </p:cNvPr>
          <p:cNvSpPr txBox="1">
            <a:spLocks/>
          </p:cNvSpPr>
          <p:nvPr/>
        </p:nvSpPr>
        <p:spPr>
          <a:xfrm>
            <a:off x="1692000" y="1469698"/>
            <a:ext cx="5955917" cy="879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arrive tôt à l’école.</a:t>
            </a:r>
          </a:p>
        </p:txBody>
      </p:sp>
    </p:spTree>
    <p:extLst>
      <p:ext uri="{BB962C8B-B14F-4D97-AF65-F5344CB8AC3E}">
        <p14:creationId xmlns:p14="http://schemas.microsoft.com/office/powerpoint/2010/main" val="6063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987A4-69AE-62B1-C756-460DBA57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3BAC0D4B-531A-8035-93B5-86A7245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Que trouve Meriem par terre ?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D08F5B52-70F3-24BB-34C0-1CC41122431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C7A57E5-BEFE-3DE1-D831-9144830C2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01B4D7E-B6D1-B251-F6C1-D9972496F4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AD644750-F4CE-49D4-9B60-3E0201D266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" t="38170" r="50000" b="38562"/>
          <a:stretch/>
        </p:blipFill>
        <p:spPr>
          <a:xfrm>
            <a:off x="2992747" y="2104342"/>
            <a:ext cx="3158505" cy="34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CA91D-1247-4078-31C4-24A2E603D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D7A6C91-85DB-C8BC-C042-3C5CB20AC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trouve une clé dorée par terre.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8926109-DFDA-F890-AFED-31719DF3EC19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trouve une clé dorée par terre.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1DE2C6A-42DD-5D9C-A9DE-5BCCD278878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F17A8C06-D6C0-D964-8119-0061E3AC7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9D21441-322A-1C1E-2A4D-FF6ABC3CB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9FEC5BE7-A38C-4663-B2A5-C8632EF7EC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" t="38170" r="50000" b="38562"/>
          <a:stretch/>
        </p:blipFill>
        <p:spPr>
          <a:xfrm>
            <a:off x="2992747" y="2610000"/>
            <a:ext cx="3158505" cy="34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5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D9AA-7E5C-ED83-E5CD-3A413988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C01871-FAA9-15F5-7377-856DB620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Qui arrive après Meriem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3D2AA-2087-6864-D19D-4E09E8DD3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FA265B8-FE8F-475E-8BC5-64ADA32FFF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38170" r="50000" b="38431"/>
          <a:stretch/>
        </p:blipFill>
        <p:spPr>
          <a:xfrm>
            <a:off x="3237376" y="1917000"/>
            <a:ext cx="2669248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C’est Adam qui arrive.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" pitchFamily="2" charset="0"/>
              </a:rPr>
              <a:t>C’est Adam qui arrive.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96D2AF37-3067-4546-8CE4-1F20ED52C3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3" t="38170" r="50000" b="38431"/>
          <a:stretch/>
        </p:blipFill>
        <p:spPr>
          <a:xfrm>
            <a:off x="3324002" y="2858294"/>
            <a:ext cx="2669248" cy="30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0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2D9AA-7E5C-ED83-E5CD-3A413988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CEC01871-FAA9-15F5-7377-856DB620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cherchent Meriem et Adam partout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AA3D2AA-2087-6864-D19D-4E09E8DD3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2B39B2-6490-49F3-9012-E5A03B6EA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380" y="2303930"/>
            <a:ext cx="3243240" cy="31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3BF40-4736-E18F-DA35-03C1A9AE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BC688EB2-CB5F-25F2-1BD7-7F7853AE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Ils cherchent la porte de cette clé.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36A9DEE3-9979-6109-FB91-45E5FCBE1876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1129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Ils cherchent la porte de cette clé.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12D6DC-0700-0BF5-F10A-759179C8908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A3F3D752-0AE4-FEA3-1476-49360D23E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EC554E7-946B-2E0B-97CE-87F490B9E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20E50181-882E-4ACB-98A8-60E91ED4F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7006" y="2742307"/>
            <a:ext cx="3243240" cy="31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2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D9B20-877E-ADE2-8746-4109A95C5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879DE4-3180-BDF5-3F15-B79474095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voit Meriem sur le mur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AE131-8F26-7B80-73BB-908789D1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F649380-476C-46DE-BCF2-63B1A3509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762" y="2230235"/>
            <a:ext cx="3488476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55C4E-5CA2-6E83-C8B7-D158E22C4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3817222-58B9-290B-1AE7-9EC2E664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Elle voit un papier sur le mur avec un message : « Trouve-moi si tu peux. 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EF44DFB-217A-400B-80FB-ECED3F5024FC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9230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Elle voit un papier sur le mur avec un message : « Trouve-moi si tu peux. »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58ADE0-A6CA-431A-7E58-8B24D82009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2012361-B743-A46F-015C-15B69745D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4E213B-8385-4C02-D42F-3113A204D1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ACAA4192-08B8-4EC8-B5A8-AD1A86C37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762" y="2561929"/>
            <a:ext cx="3488476" cy="34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D9B20-877E-ADE2-8746-4109A95C5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8879DE4-3180-BDF5-3F15-B79474095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Que dit Adam à la fin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B1AE131-8F26-7B80-73BB-908789D19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A1F742-724F-423C-AC8A-EECD5822F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352" y="2321859"/>
            <a:ext cx="3477295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4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55C4E-5CA2-6E83-C8B7-D158E22C4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3817222-58B9-290B-1AE7-9EC2E664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Adam dit : « Quelqu’un fait un jeu ! On continue ! 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4EF44DFB-217A-400B-80FB-ECED3F5024FC}"/>
              </a:ext>
            </a:extLst>
          </p:cNvPr>
          <p:cNvSpPr txBox="1">
            <a:spLocks/>
          </p:cNvSpPr>
          <p:nvPr/>
        </p:nvSpPr>
        <p:spPr>
          <a:xfrm>
            <a:off x="977526" y="1613185"/>
            <a:ext cx="7362201" cy="9230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algn="ctr" defTabSz="914400"/>
            <a:r>
              <a:rPr lang="fr-FR" sz="2800" b="1" dirty="0">
                <a:ln w="0"/>
                <a:solidFill>
                  <a:srgbClr val="2196B1"/>
                </a:solidFill>
                <a:latin typeface="Dosis SemiBold" pitchFamily="2" charset="0"/>
              </a:rPr>
              <a:t>Adam dit : « Quelqu’un fait un jeu ! On continue ! »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A58ADE0-A6CA-431A-7E58-8B24D820099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2012361-B743-A46F-015C-15B69745D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744E213B-8385-4C02-D42F-3113A204D1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72A3080F-A96D-49E1-8097-387640EE8B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978" y="2781416"/>
            <a:ext cx="3477295" cy="33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9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8B082-D465-5762-BC57-10F30FCD4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8E693380-08AC-12AE-8C32-9B1B10D051C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DBD6F968-D2E9-DA7B-BDCD-11827296C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1601C90-5833-EEAD-F5CA-66ADF09950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82D1671D-9CD1-1589-2B54-03E06E9E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va retrouver Meriem et Adam la semaine prochaine pour un nouvel épisode.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6E74A3-2E40-406B-AD38-D9E1E51C2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561" y="2179080"/>
            <a:ext cx="6572101" cy="32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518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F9A64-B087-EB0B-FA82-ACDA2A55D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91C7BE2F-FA70-F13C-C22C-CE2804FD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À la maison, faites un dessin sur l’histoire de la clé dorée.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E635A2-F01C-FD82-461C-37015B36825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9A122D6-0C4D-59A8-4A09-B7D52138C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6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3C07980-40E8-91B6-90A2-22A5E0937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6C5E1104-7640-1A02-7FFF-70107637F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01" y="1896177"/>
            <a:ext cx="2666197" cy="39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8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 À bientôt.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3" name="Nada-Wave">
            <a:hlinkClick r:id="" action="ppaction://media"/>
            <a:extLst>
              <a:ext uri="{FF2B5EF4-FFF2-40B4-BE49-F238E27FC236}">
                <a16:creationId xmlns:a16="http://schemas.microsoft.com/office/drawing/2014/main" id="{F6DA5A08-051A-3E58-2683-BF72237949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4" name="majd_wave">
            <a:hlinkClick r:id="" action="ppaction://media"/>
            <a:extLst>
              <a:ext uri="{FF2B5EF4-FFF2-40B4-BE49-F238E27FC236}">
                <a16:creationId xmlns:a16="http://schemas.microsoft.com/office/drawing/2014/main" id="{B727B91B-DDC5-223A-7A3C-31C354CE11B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DFB3A64-5E2A-45EA-8AF0-AE627080BD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760A948-3194-42B4-8D44-B6C74BFD3C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8D756D-FE5D-4395-8FCF-F532880ECFDB}">
  <ds:schemaRefs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6097</TotalTime>
  <Words>1298</Words>
  <PresentationFormat>Affichage à l'écran (4:3)</PresentationFormat>
  <Paragraphs>213</Paragraphs>
  <Slides>80</Slides>
  <Notes>6</Notes>
  <HiddenSlides>0</HiddenSlides>
  <MMClips>6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80</vt:i4>
      </vt:variant>
    </vt:vector>
  </HeadingPairs>
  <TitlesOfParts>
    <vt:vector size="102" baseType="lpstr">
      <vt:lpstr>Calibri</vt:lpstr>
      <vt:lpstr>Dosis </vt:lpstr>
      <vt:lpstr>Aptos</vt:lpstr>
      <vt:lpstr>Dosis Medium</vt:lpstr>
      <vt:lpstr>Arial</vt:lpstr>
      <vt:lpstr>Dosis</vt:lpstr>
      <vt:lpstr>Mistral</vt:lpstr>
      <vt:lpstr>Dosis SemiBold</vt:lpstr>
      <vt:lpstr>Dosis ExtraBold</vt:lpstr>
      <vt:lpstr>Aptos Display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Thème Office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</vt:lpstr>
      <vt:lpstr>Plan de la séance 6</vt:lpstr>
      <vt:lpstr>Présentation PowerPoint</vt:lpstr>
      <vt:lpstr>Bonjour les enfants. Aujourd’hui, nous allons réviser les leçons de la semaine passée. Soyez attentifs.</vt:lpstr>
      <vt:lpstr>Répétons ensemble :  La cour – Le couloir – La cantine – Une classe – La clé – Une cloche</vt:lpstr>
      <vt:lpstr>Répétons ensemble :  Une glace – Une plante – Une plume – La plage – Une flûte – Le blé.</vt:lpstr>
      <vt:lpstr>Nous allons jouer au jeu des mots invisibles. </vt:lpstr>
      <vt:lpstr>Répétons ensemble :  La cour – Le couloir – La cantine – Une classe – La clé – Une cloche.</vt:lpstr>
      <vt:lpstr>Observez bien les images. Je vais masquer deux images. Qui veut expliquer la consigne dans sa langue ? </vt:lpstr>
      <vt:lpstr>Quelles sont les images qui manquent ?</vt:lpstr>
      <vt:lpstr>Les deux images qui manquent sont : La cantine et la classe.</vt:lpstr>
      <vt:lpstr>Nous allons jouer au jeu des mots qui bougent. </vt:lpstr>
      <vt:lpstr>Répétons ensemble :  Une glace – Une plante – Une plume – La plage – Une flûte – Le blé.</vt:lpstr>
      <vt:lpstr>Observez bien les images. Je vais faire bouger deux images. Qui veut expliquer la consigne dans sa langue ? </vt:lpstr>
      <vt:lpstr>Quelles sont les images qui ont bougé ? </vt:lpstr>
      <vt:lpstr>Les deux images qui ont bougé sont : Une plante et une flûte. </vt:lpstr>
      <vt:lpstr>Maintenant, nous allons faire de la lecture. Qui veut lire ces mots ?</vt:lpstr>
      <vt:lpstr>Qui veut lire ces mots ?</vt:lpstr>
      <vt:lpstr>Qui veut lire cette phrase ?</vt:lpstr>
      <vt:lpstr>Qui veut lire cette phrase ?</vt:lpstr>
      <vt:lpstr>Qui veut lire cette phrase ?</vt:lpstr>
      <vt:lpstr>Prenez vos ardoises. </vt:lpstr>
      <vt:lpstr>Qu’est-ce que c’est ? Qui veut répondre ? </vt:lpstr>
      <vt:lpstr>Écrivez le mot sur votre ardoise.</vt:lpstr>
      <vt:lpstr>Levez les ardoises. Je vais vérifier votre écriture. </vt:lpstr>
      <vt:lpstr>Corrigez.</vt:lpstr>
      <vt:lpstr>Qu’est-ce que c’est ? Qui veut répondre ? </vt:lpstr>
      <vt:lpstr>Écrivez le mot sur votre ardoise. </vt:lpstr>
      <vt:lpstr>Levez les ardoises. Je vais vérifier votre écriture. </vt:lpstr>
      <vt:lpstr>Corrigez.</vt:lpstr>
      <vt:lpstr>Qu’est-ce que c’est ? Qui veut répondre ? </vt:lpstr>
      <vt:lpstr>Écrivez le mot qui correspond à cette image.  </vt:lpstr>
      <vt:lpstr>Levez les ardoises. Je vais vérifier votre écriture. </vt:lpstr>
      <vt:lpstr>Corrigez.</vt:lpstr>
      <vt:lpstr>Prenez vos cahiers.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Ces mots sont en désordre. Écrivez sur vos cahiers une phrase correcte à partir de ces mots.</vt:lpstr>
      <vt:lpstr>Qui veut lire sa phrase ?</vt:lpstr>
      <vt:lpstr>Corrigez. Je n’oublie pas la majuscule au début de la phrase et le point à la fin.  </vt:lpstr>
      <vt:lpstr>Maintenant, c’est l’activité des questions en rafales. Je vais désigner des élèves au hasard pour répondre. Tenez-vous prêts. </vt:lpstr>
      <vt:lpstr>Comment ça va ? </vt:lpstr>
      <vt:lpstr>Comment tu t’appelles ?</vt:lpstr>
      <vt:lpstr>Quel est ton prénom ?</vt:lpstr>
      <vt:lpstr>Quel est ton nom ?</vt:lpstr>
      <vt:lpstr>Tu habites où ? En ville ou à la campagne ? </vt:lpstr>
      <vt:lpstr>Tu es en quelle classe ?</vt:lpstr>
      <vt:lpstr>Tu es dans quelle école ?</vt:lpstr>
      <vt:lpstr>Comment tu vas à école ?</vt:lpstr>
      <vt:lpstr>Où sont les élèves ? </vt:lpstr>
      <vt:lpstr>Où est la maitresse ? </vt:lpstr>
      <vt:lpstr>Où est le maitre ? </vt:lpstr>
      <vt:lpstr>Plan de la séance 6</vt:lpstr>
      <vt:lpstr>Aujourd’hui, nous allons découvrir une nouvelle histoire. Son titre est « La clé dorée ». Est-ce que vous êtes prêts ?</vt:lpstr>
      <vt:lpstr>On va  regarder le premier épisode. Soyez attentifs.</vt:lpstr>
      <vt:lpstr>Lecture de la vidéo.</vt:lpstr>
      <vt:lpstr>Nous allons écouter l’histoire une deuxième fois. Soyez attentifs.</vt:lpstr>
      <vt:lpstr>Lecture de la vidéo.</vt:lpstr>
      <vt:lpstr>Comment s’appelle la fille dans l’histoire ?</vt:lpstr>
      <vt:lpstr>Elle s’appelle Meriem.</vt:lpstr>
      <vt:lpstr>Quand Meriem arrive-t-elle à l’école ?</vt:lpstr>
      <vt:lpstr>Elle arrive tôt à l’école.</vt:lpstr>
      <vt:lpstr>Que trouve Meriem par terre ?</vt:lpstr>
      <vt:lpstr>Elle trouve une clé dorée par terre.</vt:lpstr>
      <vt:lpstr>Qui arrive après Meriem ?</vt:lpstr>
      <vt:lpstr>C’est Adam qui arrive.</vt:lpstr>
      <vt:lpstr>Que cherchent Meriem et Adam partout ?</vt:lpstr>
      <vt:lpstr>Ils cherchent la porte de cette clé.</vt:lpstr>
      <vt:lpstr>Que voit Meriem sur le mur ?</vt:lpstr>
      <vt:lpstr>Elle voit un papier sur le mur avec un message : « Trouve-moi si tu peux. »</vt:lpstr>
      <vt:lpstr>Que dit Adam à la fin ?</vt:lpstr>
      <vt:lpstr>Adam dit : « Quelqu’un fait un jeu ! On continue ! »</vt:lpstr>
      <vt:lpstr>On va retrouver Meriem et Adam la semaine prochaine pour un nouvel épisode. </vt:lpstr>
      <vt:lpstr>À la maison, faites un dessin sur l’histoire de la clé dorée. </vt:lpstr>
      <vt:lpstr>La séance d’aujourd’hui est terminée. À bientôt.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2025-12-14T16:59:40Z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