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1" r:id="rId3"/>
    <p:sldId id="297" r:id="rId4"/>
    <p:sldId id="304" r:id="rId5"/>
    <p:sldId id="308"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75" d="100"/>
          <a:sy n="75" d="100"/>
        </p:scale>
        <p:origin x="2280" y="108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D7E106F-7802-44BF-8423-B0A8940F00D7}" type="datetimeFigureOut">
              <a:rPr lang="en-US" smtClean="0"/>
              <a:pPr/>
              <a:t>10/8/2025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66359D93-DF82-4750-A60B-D676CA638800}" type="slidenum">
              <a:rPr lang="en-US" smtClean="0"/>
              <a:pPr/>
              <a:t>‹#›</a:t>
            </a:fld>
            <a:endParaRPr lang="en-US"/>
          </a:p>
        </p:txBody>
      </p:sp>
    </p:spTree>
    <p:extLst>
      <p:ext uri="{BB962C8B-B14F-4D97-AF65-F5344CB8AC3E}">
        <p14:creationId xmlns:p14="http://schemas.microsoft.com/office/powerpoint/2010/main" val="216025511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pPr/>
              <a:t>10/8/2025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val="975961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pPr/>
              <a:t>10/8/2025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val="3305849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pPr/>
              <a:t>10/8/2025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val="3072567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D7E106F-7802-44BF-8423-B0A8940F00D7}" type="datetimeFigureOut">
              <a:rPr lang="en-US" smtClean="0"/>
              <a:pPr/>
              <a:t>10/8/2025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val="428143097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D7E106F-7802-44BF-8423-B0A8940F00D7}" type="datetimeFigureOut">
              <a:rPr lang="en-US" smtClean="0"/>
              <a:pPr/>
              <a:t>10/8/2025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val="1638190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pPr/>
              <a:t>10/8/2025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val="3015996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D7E106F-7802-44BF-8423-B0A8940F00D7}" type="datetimeFigureOut">
              <a:rPr lang="en-US" smtClean="0"/>
              <a:pPr/>
              <a:t>10/8/2025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val="748630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7E106F-7802-44BF-8423-B0A8940F00D7}" type="datetimeFigureOut">
              <a:rPr lang="en-US" smtClean="0"/>
              <a:pPr/>
              <a:t>10/8/2025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val="4099094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AD7E106F-7802-44BF-8423-B0A8940F00D7}" type="datetimeFigureOut">
              <a:rPr lang="en-US" smtClean="0"/>
              <a:pPr/>
              <a:t>10/8/2025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66359D93-DF82-4750-A60B-D676CA638800}" type="slidenum">
              <a:rPr lang="en-US" smtClean="0"/>
              <a:pPr/>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98716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D7E106F-7802-44BF-8423-B0A8940F00D7}" type="datetimeFigureOut">
              <a:rPr lang="en-US" smtClean="0"/>
              <a:pPr/>
              <a:t>10/8/2025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66359D93-DF82-4750-A60B-D676CA638800}" type="slidenum">
              <a:rPr lang="en-US" smtClean="0"/>
              <a:pPr/>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01956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D7E106F-7802-44BF-8423-B0A8940F00D7}" type="datetimeFigureOut">
              <a:rPr lang="en-US" smtClean="0"/>
              <a:pPr/>
              <a:t>10/8/2025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66359D93-DF82-4750-A60B-D676CA638800}" type="slidenum">
              <a:rPr lang="en-US" smtClean="0"/>
              <a:pPr/>
              <a:t>‹#›</a:t>
            </a:fld>
            <a:endParaRPr lang="en-US"/>
          </a:p>
        </p:txBody>
      </p:sp>
    </p:spTree>
    <p:extLst>
      <p:ext uri="{BB962C8B-B14F-4D97-AF65-F5344CB8AC3E}">
        <p14:creationId xmlns:p14="http://schemas.microsoft.com/office/powerpoint/2010/main" val="38074391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sz="4000" b="1">
                <a:solidFill>
                  <a:srgbClr val="FF0000"/>
                </a:solidFill>
                <a:latin typeface="Arial" panose="020B0604020202020204" pitchFamily="34" charset="0"/>
                <a:cs typeface="Arial" panose="020B0604020202020204" pitchFamily="34" charset="0"/>
              </a:rPr>
              <a:t>T</a:t>
            </a:r>
            <a:r>
              <a:rPr lang="en-US" sz="4000" b="1" dirty="0" err="1">
                <a:solidFill>
                  <a:srgbClr val="FF0000"/>
                </a:solidFill>
                <a:latin typeface="Arial" panose="020B0604020202020204" pitchFamily="34" charset="0"/>
                <a:cs typeface="Arial" panose="020B0604020202020204" pitchFamily="34" charset="0"/>
              </a:rPr>
              <a:t>i</a:t>
            </a:r>
            <a:r>
              <a:rPr sz="4000" b="1">
                <a:solidFill>
                  <a:srgbClr val="FF0000"/>
                </a:solidFill>
                <a:latin typeface="Arial" panose="020B0604020202020204" pitchFamily="34" charset="0"/>
                <a:cs typeface="Arial" panose="020B0604020202020204" pitchFamily="34" charset="0"/>
              </a:rPr>
              <a:t>ẾN BƯỚC VỀ NHÀ CHÚA</a:t>
            </a:r>
            <a:endParaRPr lang="en-US" sz="4000" b="1" dirty="0">
              <a:solidFill>
                <a:srgbClr val="FF0000"/>
              </a:solidFill>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6385796" y="3872602"/>
            <a:ext cx="3852472" cy="609457"/>
          </a:xfrm>
        </p:spPr>
        <p:txBody>
          <a:bodyPr>
            <a:noAutofit/>
          </a:bodyPr>
          <a:lstStyle/>
          <a:p>
            <a:pPr algn="l"/>
            <a:r>
              <a:rPr lang="en-US" sz="3200" b="1" dirty="0" err="1">
                <a:latin typeface="Arial" pitchFamily="34" charset="0"/>
                <a:ea typeface="Roboto" panose="02000000000000000000" pitchFamily="2" charset="0"/>
                <a:cs typeface="Arial" pitchFamily="34" charset="0"/>
              </a:rPr>
              <a:t>Thế</a:t>
            </a:r>
            <a:r>
              <a:rPr lang="en-US" sz="3200" b="1" dirty="0">
                <a:latin typeface="Arial" pitchFamily="34" charset="0"/>
                <a:ea typeface="Roboto" panose="02000000000000000000" pitchFamily="2" charset="0"/>
                <a:cs typeface="Arial" pitchFamily="34" charset="0"/>
              </a:rPr>
              <a:t> </a:t>
            </a:r>
            <a:r>
              <a:rPr lang="en-US" sz="3200" b="1" dirty="0" err="1">
                <a:latin typeface="Arial" pitchFamily="34" charset="0"/>
                <a:ea typeface="Roboto" panose="02000000000000000000" pitchFamily="2" charset="0"/>
                <a:cs typeface="Arial" pitchFamily="34" charset="0"/>
              </a:rPr>
              <a:t>Thông</a:t>
            </a:r>
            <a:endParaRPr lang="en-US" sz="3200" b="1" dirty="0">
              <a:latin typeface="Arial" pitchFamily="34" charset="0"/>
              <a:ea typeface="Roboto" panose="02000000000000000000" pitchFamily="2" charset="0"/>
              <a:cs typeface="Arial" pitchFamily="34" charset="0"/>
            </a:endParaRPr>
          </a:p>
          <a:p>
            <a:pPr algn="l"/>
            <a:endParaRPr lang="en-US" sz="3200" b="1" dirty="0">
              <a:latin typeface="Arial" pitchFamily="34" charset="0"/>
              <a:ea typeface="Roboto" panose="02000000000000000000" pitchFamily="2" charset="0"/>
              <a:cs typeface="Arial" pitchFamily="34" charset="0"/>
            </a:endParaRPr>
          </a:p>
        </p:txBody>
      </p:sp>
    </p:spTree>
    <p:extLst>
      <p:ext uri="{BB962C8B-B14F-4D97-AF65-F5344CB8AC3E}">
        <p14:creationId xmlns:p14="http://schemas.microsoft.com/office/powerpoint/2010/main" val="2469530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50819" y="359798"/>
            <a:ext cx="11308415" cy="5586145"/>
          </a:xfrm>
          <a:prstGeom prst="rect">
            <a:avLst/>
          </a:prstGeom>
        </p:spPr>
        <p:txBody>
          <a:bodyPr wrap="square">
            <a:spAutoFit/>
          </a:bodyPr>
          <a:lstStyle/>
          <a:p>
            <a:pPr algn="just"/>
            <a:r>
              <a:rPr lang="en-US" sz="5100" b="1" dirty="0">
                <a:solidFill>
                  <a:srgbClr val="FF0000"/>
                </a:solidFill>
                <a:latin typeface="Arial" pitchFamily="34" charset="0"/>
                <a:ea typeface="Tahoma" pitchFamily="34" charset="0"/>
                <a:cs typeface="Arial" pitchFamily="34" charset="0"/>
              </a:rPr>
              <a:t>1.</a:t>
            </a:r>
            <a:r>
              <a:rPr lang="en-US" sz="5100" b="1" dirty="0">
                <a:latin typeface="Arial" pitchFamily="34" charset="0"/>
                <a:ea typeface="Tahoma" pitchFamily="34" charset="0"/>
                <a:cs typeface="Arial" pitchFamily="34" charset="0"/>
              </a:rPr>
              <a:t> </a:t>
            </a:r>
            <a:r>
              <a:rPr lang="vi-VN" sz="5100" b="1" dirty="0">
                <a:latin typeface="Arial" pitchFamily="34" charset="0"/>
                <a:cs typeface="Arial" pitchFamily="34" charset="0"/>
              </a:rPr>
              <a:t>Tiến bước về nhà Cha lắng nghe lời Cha nhắn nhủ con. Theo tháng năm trôi qua một lò ng son mến tin cậy trông Mở lòng ra chung quanh thấy đất trời thêm thắm thêm xanh</a:t>
            </a:r>
            <a:r>
              <a:rPr lang="vi-VN" sz="5100" b="1">
                <a:latin typeface="Arial" pitchFamily="34" charset="0"/>
                <a:cs typeface="Arial" pitchFamily="34" charset="0"/>
              </a:rPr>
              <a:t>. Mở vòng tay yêu thương thấy Tin Mừng gởi trao muôn phương.</a:t>
            </a:r>
            <a:endParaRPr lang="vi-VN" sz="5100" b="1">
              <a:solidFill>
                <a:srgbClr val="333333"/>
              </a:solidFill>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val="5494017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50819" y="495548"/>
            <a:ext cx="11308415" cy="5586145"/>
          </a:xfrm>
          <a:prstGeom prst="rect">
            <a:avLst/>
          </a:prstGeom>
        </p:spPr>
        <p:txBody>
          <a:bodyPr wrap="square">
            <a:spAutoFit/>
          </a:bodyPr>
          <a:lstStyle/>
          <a:p>
            <a:pPr algn="just"/>
            <a:r>
              <a:rPr lang="en-US" sz="5100" b="1" dirty="0">
                <a:solidFill>
                  <a:srgbClr val="FF0000"/>
                </a:solidFill>
                <a:latin typeface="Arial" pitchFamily="34" charset="0"/>
                <a:ea typeface="Tahoma" pitchFamily="34" charset="0"/>
                <a:cs typeface="Arial" pitchFamily="34" charset="0"/>
              </a:rPr>
              <a:t>ĐK.</a:t>
            </a:r>
            <a:r>
              <a:rPr lang="en-US" sz="5100" b="1" dirty="0">
                <a:latin typeface="Arial" pitchFamily="34" charset="0"/>
                <a:ea typeface="Tahoma" pitchFamily="34" charset="0"/>
                <a:cs typeface="Arial" pitchFamily="34" charset="0"/>
              </a:rPr>
              <a:t> </a:t>
            </a:r>
            <a:r>
              <a:rPr lang="vi-VN" sz="5100" b="1" dirty="0">
                <a:latin typeface="Arial" pitchFamily="34" charset="0"/>
                <a:cs typeface="Arial" pitchFamily="34" charset="0"/>
              </a:rPr>
              <a:t>Tiến bước đi về Nhà Chúa với tình yêu tỏa sáng trong lòng với niềm vui rộn rã khôn cùng, chan hòa bao ước mơ</a:t>
            </a:r>
            <a:r>
              <a:rPr lang="vi-VN" sz="5100" b="1">
                <a:latin typeface="Arial" pitchFamily="34" charset="0"/>
                <a:cs typeface="Arial" pitchFamily="34" charset="0"/>
              </a:rPr>
              <a:t>. Tiến bước đi về Nhà Chúa gởi trao cả mơ ước ngày xanh gởi trao cả náo nức tuổi Xuân luôn vững tin nơi Ngài.</a:t>
            </a:r>
            <a:endParaRPr lang="vi-VN" sz="5100" b="1">
              <a:solidFill>
                <a:srgbClr val="333333"/>
              </a:solidFill>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val="5494017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487718"/>
            <a:ext cx="11308415" cy="5586145"/>
          </a:xfrm>
          <a:prstGeom prst="rect">
            <a:avLst/>
          </a:prstGeom>
        </p:spPr>
        <p:txBody>
          <a:bodyPr wrap="square">
            <a:spAutoFit/>
          </a:bodyPr>
          <a:lstStyle/>
          <a:p>
            <a:pPr algn="just"/>
            <a:r>
              <a:rPr lang="en-US" sz="5100" b="1" dirty="0">
                <a:solidFill>
                  <a:srgbClr val="FF0000"/>
                </a:solidFill>
                <a:latin typeface="Arial" pitchFamily="34" charset="0"/>
                <a:ea typeface="Tahoma" pitchFamily="34" charset="0"/>
                <a:cs typeface="Arial" pitchFamily="34" charset="0"/>
              </a:rPr>
              <a:t>2.</a:t>
            </a:r>
            <a:r>
              <a:rPr lang="en-US" sz="5100" b="1" dirty="0">
                <a:latin typeface="Arial" pitchFamily="34" charset="0"/>
                <a:ea typeface="Tahoma" pitchFamily="34" charset="0"/>
                <a:cs typeface="Arial" pitchFamily="34" charset="0"/>
              </a:rPr>
              <a:t> </a:t>
            </a:r>
            <a:r>
              <a:rPr lang="vi-VN" sz="5100" b="1" dirty="0">
                <a:latin typeface="Arial" pitchFamily="34" charset="0"/>
                <a:cs typeface="Arial" pitchFamily="34" charset="0"/>
              </a:rPr>
              <a:t>Con hát vang tình Cha ước mong lời ca lướt thật xa. Trôi lướt qua non xanh vượt biển khơi phá tan mù </a:t>
            </a:r>
            <a:r>
              <a:rPr lang="vi-VN" sz="5100" b="1">
                <a:latin typeface="Arial" pitchFamily="34" charset="0"/>
                <a:cs typeface="Arial" pitchFamily="34" charset="0"/>
              </a:rPr>
              <a:t>sương.</a:t>
            </a:r>
            <a:r>
              <a:rPr lang="en-US" sz="5100" b="1">
                <a:latin typeface="Arial" pitchFamily="34" charset="0"/>
                <a:cs typeface="Arial" pitchFamily="34" charset="0"/>
              </a:rPr>
              <a:t> </a:t>
            </a:r>
            <a:r>
              <a:rPr lang="vi-VN" sz="5100" b="1">
                <a:latin typeface="Arial" pitchFamily="34" charset="0"/>
                <a:cs typeface="Arial" pitchFamily="34" charset="0"/>
              </a:rPr>
              <a:t>Vì tình Cha bao dung dẫn đưa người chung lối an vui. Để tình Cha theo con giúp con vượt trùng khơi mênh mông.</a:t>
            </a:r>
            <a:endParaRPr lang="vi-VN" sz="5100" b="1">
              <a:solidFill>
                <a:srgbClr val="333333"/>
              </a:solidFill>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val="5494017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1B2C71-0BAE-E8D9-2477-8DD4F1E93E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6BFFF0-EA23-6D20-836A-60F30D49DFD4}"/>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64781382-7920-C93E-44B4-16900149418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6" name="Rectangle 5">
            <a:extLst>
              <a:ext uri="{FF2B5EF4-FFF2-40B4-BE49-F238E27FC236}">
                <a16:creationId xmlns:a16="http://schemas.microsoft.com/office/drawing/2014/main" id="{51A2E999-DBAE-55E7-216D-E96A39801B66}"/>
              </a:ext>
            </a:extLst>
          </p:cNvPr>
          <p:cNvSpPr/>
          <p:nvPr/>
        </p:nvSpPr>
        <p:spPr>
          <a:xfrm>
            <a:off x="350819" y="495548"/>
            <a:ext cx="11308415" cy="5586145"/>
          </a:xfrm>
          <a:prstGeom prst="rect">
            <a:avLst/>
          </a:prstGeom>
        </p:spPr>
        <p:txBody>
          <a:bodyPr wrap="square">
            <a:spAutoFit/>
          </a:bodyPr>
          <a:lstStyle/>
          <a:p>
            <a:pPr algn="just"/>
            <a:r>
              <a:rPr lang="en-US" sz="5100" b="1" dirty="0">
                <a:solidFill>
                  <a:srgbClr val="FF0000"/>
                </a:solidFill>
                <a:latin typeface="Arial" pitchFamily="34" charset="0"/>
                <a:ea typeface="Tahoma" pitchFamily="34" charset="0"/>
                <a:cs typeface="Arial" pitchFamily="34" charset="0"/>
              </a:rPr>
              <a:t>ĐK.</a:t>
            </a:r>
            <a:r>
              <a:rPr lang="en-US" sz="5100" b="1" dirty="0">
                <a:latin typeface="Arial" pitchFamily="34" charset="0"/>
                <a:ea typeface="Tahoma" pitchFamily="34" charset="0"/>
                <a:cs typeface="Arial" pitchFamily="34" charset="0"/>
              </a:rPr>
              <a:t> </a:t>
            </a:r>
            <a:r>
              <a:rPr lang="vi-VN" sz="5100" b="1" dirty="0">
                <a:latin typeface="Arial" pitchFamily="34" charset="0"/>
                <a:cs typeface="Arial" pitchFamily="34" charset="0"/>
              </a:rPr>
              <a:t>Tiến bước đi về Nhà Chúa với tình yêu tỏa sáng trong lòng với niềm vui rộn rã khôn cùng, chan hòa bao ước mơ</a:t>
            </a:r>
            <a:r>
              <a:rPr lang="vi-VN" sz="5100" b="1">
                <a:latin typeface="Arial" pitchFamily="34" charset="0"/>
                <a:cs typeface="Arial" pitchFamily="34" charset="0"/>
              </a:rPr>
              <a:t>. Tiến bước đi về Nhà Chúa gởi trao cả mơ ước ngày xanh gởi trao cả náo nức tuổi Xuân luôn vững tin nơi Ngài.</a:t>
            </a:r>
            <a:endParaRPr lang="vi-VN" sz="5100" b="1">
              <a:solidFill>
                <a:srgbClr val="333333"/>
              </a:solidFill>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val="219074179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462</TotalTime>
  <Words>227</Words>
  <Application>Microsoft Office PowerPoint</Application>
  <PresentationFormat>Widescreen</PresentationFormat>
  <Paragraphs>6</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Century Gothic</vt:lpstr>
      <vt:lpstr>Garamond</vt:lpstr>
      <vt:lpstr>Savon</vt:lpstr>
      <vt:lpstr>TiẾN BƯỚC VỀ NHÀ CHÚA</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TỪ PHƯƠNG ĐÔNG</dc:title>
  <dc:creator>Admin</dc:creator>
  <cp:lastModifiedBy>DINH GIA</cp:lastModifiedBy>
  <cp:revision>101</cp:revision>
  <dcterms:created xsi:type="dcterms:W3CDTF">2024-12-09T09:39:37Z</dcterms:created>
  <dcterms:modified xsi:type="dcterms:W3CDTF">2025-10-07T19:23:13Z</dcterms:modified>
</cp:coreProperties>
</file>