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16" r:id="rId4"/>
  </p:sldMasterIdLst>
  <p:notesMasterIdLst>
    <p:notesMasterId r:id="rId66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6282" r:id="rId13"/>
    <p:sldId id="2134808270" r:id="rId14"/>
    <p:sldId id="2134808271" r:id="rId15"/>
    <p:sldId id="2134808905" r:id="rId16"/>
    <p:sldId id="2134808273" r:id="rId17"/>
    <p:sldId id="2134808278" r:id="rId18"/>
    <p:sldId id="2134808906" r:id="rId19"/>
    <p:sldId id="2134808870" r:id="rId20"/>
    <p:sldId id="2134807776" r:id="rId21"/>
    <p:sldId id="2134808846" r:id="rId22"/>
    <p:sldId id="2134808851" r:id="rId23"/>
    <p:sldId id="2134808852" r:id="rId24"/>
    <p:sldId id="2134808885" r:id="rId25"/>
    <p:sldId id="2134808888" r:id="rId26"/>
    <p:sldId id="2134805531" r:id="rId27"/>
    <p:sldId id="2134808437" r:id="rId28"/>
    <p:sldId id="2134808886" r:id="rId29"/>
    <p:sldId id="2134808887" r:id="rId30"/>
    <p:sldId id="2134808854" r:id="rId31"/>
    <p:sldId id="2134806216" r:id="rId32"/>
    <p:sldId id="2134808838" r:id="rId33"/>
    <p:sldId id="2134808839" r:id="rId34"/>
    <p:sldId id="2134808248" r:id="rId35"/>
    <p:sldId id="2134808917" r:id="rId36"/>
    <p:sldId id="2134808907" r:id="rId37"/>
    <p:sldId id="2134808909" r:id="rId38"/>
    <p:sldId id="2134808192" r:id="rId39"/>
    <p:sldId id="2134808525" r:id="rId40"/>
    <p:sldId id="2134808894" r:id="rId41"/>
    <p:sldId id="2134808895" r:id="rId42"/>
    <p:sldId id="2134808896" r:id="rId43"/>
    <p:sldId id="2134808897" r:id="rId44"/>
    <p:sldId id="2134808520" r:id="rId45"/>
    <p:sldId id="2134808287" r:id="rId46"/>
    <p:sldId id="2134808916" r:id="rId47"/>
    <p:sldId id="2134808857" r:id="rId48"/>
    <p:sldId id="2134808858" r:id="rId49"/>
    <p:sldId id="2134806998" r:id="rId50"/>
    <p:sldId id="2134806999" r:id="rId51"/>
    <p:sldId id="2134808859" r:id="rId52"/>
    <p:sldId id="2134807003" r:id="rId53"/>
    <p:sldId id="2134808910" r:id="rId54"/>
    <p:sldId id="2134807004" r:id="rId55"/>
    <p:sldId id="2134807011" r:id="rId56"/>
    <p:sldId id="2134808293" r:id="rId57"/>
    <p:sldId id="2134808294" r:id="rId58"/>
    <p:sldId id="2134808292" r:id="rId59"/>
    <p:sldId id="2134808295" r:id="rId60"/>
    <p:sldId id="2134808912" r:id="rId61"/>
    <p:sldId id="2134808913" r:id="rId62"/>
    <p:sldId id="2134808805" r:id="rId63"/>
    <p:sldId id="2134808775" r:id="rId64"/>
    <p:sldId id="2134808474" r:id="rId65"/>
  </p:sldIdLst>
  <p:sldSz cx="13716000" cy="10287000"/>
  <p:notesSz cx="6858000" cy="9144000"/>
  <p:embeddedFontLst>
    <p:embeddedFont>
      <p:font typeface="Cambria" panose="02040503050406030204" pitchFamily="18" charset="0"/>
      <p:regular r:id="rId67"/>
      <p:bold r:id="rId68"/>
      <p:italic r:id="rId69"/>
      <p:boldItalic r:id="rId70"/>
    </p:embeddedFont>
    <p:embeddedFont>
      <p:font typeface="Candara" panose="020E0502030303020204" pitchFamily="34" charset="0"/>
      <p:regular r:id="rId71"/>
      <p:bold r:id="rId72"/>
      <p:italic r:id="rId73"/>
      <p:boldItalic r:id="rId74"/>
    </p:embeddedFont>
    <p:embeddedFont>
      <p:font typeface="Carelia" panose="020B0604020202020204" charset="0"/>
      <p:regular r:id="rId75"/>
    </p:embeddedFont>
    <p:embeddedFont>
      <p:font typeface="Dosis" pitchFamily="2" charset="0"/>
      <p:regular r:id="rId76"/>
      <p:bold r:id="rId77"/>
    </p:embeddedFont>
    <p:embeddedFont>
      <p:font typeface="Dosis Bold" charset="0"/>
      <p:regular r:id="rId78"/>
      <p:bold r:id="rId79"/>
    </p:embeddedFont>
    <p:embeddedFont>
      <p:font typeface="Dosis Medium" pitchFamily="2" charset="0"/>
      <p:regular r:id="rId80"/>
    </p:embeddedFont>
    <p:embeddedFont>
      <p:font typeface="KG Primary Penmanship" panose="020B0604020202020204" charset="0"/>
      <p:regular r:id="rId81"/>
    </p:embeddedFont>
    <p:embeddedFont>
      <p:font typeface="KG Primary Penmanship 2" panose="020B0604020202020204" charset="0"/>
      <p:regular r:id="rId82"/>
      <p:bold r:id="rId83"/>
      <p:italic r:id="rId84"/>
      <p:boldItalic r:id="rId85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C20B4E6-E1EB-486B-B499-4757F94E808F}" name="Adeline GAUDEL" initials="AG" userId="62e23b1454e5711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E46C0A"/>
    <a:srgbClr val="7F7F7F"/>
    <a:srgbClr val="F2F2F2"/>
    <a:srgbClr val="FDEADA"/>
    <a:srgbClr val="FFFFFF"/>
    <a:srgbClr val="F7F1BD"/>
    <a:srgbClr val="106585"/>
    <a:srgbClr val="426C7C"/>
    <a:srgbClr val="D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99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210" y="53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font" Target="fonts/font2.fntdata"/><Relationship Id="rId84" Type="http://schemas.openxmlformats.org/officeDocument/2006/relationships/font" Target="fonts/font18.fntdata"/><Relationship Id="rId89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font" Target="fonts/font8.fntdata"/><Relationship Id="rId79" Type="http://schemas.openxmlformats.org/officeDocument/2006/relationships/font" Target="fonts/font13.fntdata"/><Relationship Id="rId5" Type="http://schemas.openxmlformats.org/officeDocument/2006/relationships/slide" Target="slides/slide1.xml"/><Relationship Id="rId90" Type="http://schemas.microsoft.com/office/2018/10/relationships/authors" Target="authors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font" Target="fonts/font6.fntdata"/><Relationship Id="rId80" Type="http://schemas.openxmlformats.org/officeDocument/2006/relationships/font" Target="fonts/font14.fntdata"/><Relationship Id="rId85" Type="http://schemas.openxmlformats.org/officeDocument/2006/relationships/font" Target="fonts/font19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font" Target="fonts/font1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83" Type="http://schemas.openxmlformats.org/officeDocument/2006/relationships/font" Target="fonts/font17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font" Target="fonts/font7.fntdata"/><Relationship Id="rId78" Type="http://schemas.openxmlformats.org/officeDocument/2006/relationships/font" Target="fonts/font12.fntdata"/><Relationship Id="rId81" Type="http://schemas.openxmlformats.org/officeDocument/2006/relationships/font" Target="fonts/font15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10.fntdata"/><Relationship Id="rId7" Type="http://schemas.openxmlformats.org/officeDocument/2006/relationships/slide" Target="slides/slide3.xml"/><Relationship Id="rId71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notesMaster" Target="notesMasters/notesMaster1.xml"/><Relationship Id="rId87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font" Target="fonts/font16.fntdata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11/07/2025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6516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5221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8550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0064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1062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9458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2083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3625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2333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4392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362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41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18.jpeg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3.svg"/><Relationship Id="rId33" Type="http://schemas.openxmlformats.org/officeDocument/2006/relationships/image" Target="../media/image25.pn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1.pn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2.png"/><Relationship Id="rId32" Type="http://schemas.openxmlformats.org/officeDocument/2006/relationships/image" Target="../media/image24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2.jpeg"/><Relationship Id="rId28" Type="http://schemas.openxmlformats.org/officeDocument/2006/relationships/image" Target="../media/image20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3.jpe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19.png"/><Relationship Id="rId30" Type="http://schemas.openxmlformats.org/officeDocument/2006/relationships/image" Target="../media/image22.jpeg"/><Relationship Id="rId8" Type="http://schemas.openxmlformats.org/officeDocument/2006/relationships/tags" Target="../tags/tag4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image" Target="../media/image10.png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image" Target="../media/image26.svg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image" Target="../media/image29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image" Target="../media/image12.png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image" Target="../media/image2.jpeg"/><Relationship Id="rId28" Type="http://schemas.openxmlformats.org/officeDocument/2006/relationships/image" Target="../media/image28.png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slideLayout" Target="../slideLayouts/slideLayout18.xml"/><Relationship Id="rId27" Type="http://schemas.openxmlformats.org/officeDocument/2006/relationships/image" Target="../media/image27.png"/><Relationship Id="rId30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2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1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6.svg"/><Relationship Id="rId5" Type="http://schemas.openxmlformats.org/officeDocument/2006/relationships/tags" Target="../tags/tag86.xml"/><Relationship Id="rId10" Type="http://schemas.openxmlformats.org/officeDocument/2006/relationships/image" Target="../media/image12.png"/><Relationship Id="rId4" Type="http://schemas.openxmlformats.org/officeDocument/2006/relationships/tags" Target="../tags/tag85.xml"/><Relationship Id="rId9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91.xml"/><Relationship Id="rId7" Type="http://schemas.openxmlformats.org/officeDocument/2006/relationships/image" Target="../media/image2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93.xml"/><Relationship Id="rId10" Type="http://schemas.openxmlformats.org/officeDocument/2006/relationships/image" Target="../media/image5.png"/><Relationship Id="rId4" Type="http://schemas.openxmlformats.org/officeDocument/2006/relationships/tags" Target="../tags/tag92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26.sv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12.png"/><Relationship Id="rId5" Type="http://schemas.openxmlformats.org/officeDocument/2006/relationships/tags" Target="../tags/tag98.xml"/><Relationship Id="rId10" Type="http://schemas.openxmlformats.org/officeDocument/2006/relationships/image" Target="../media/image2.jpeg"/><Relationship Id="rId4" Type="http://schemas.openxmlformats.org/officeDocument/2006/relationships/tags" Target="../tags/tag97.xml"/><Relationship Id="rId9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04.xml"/><Relationship Id="rId7" Type="http://schemas.openxmlformats.org/officeDocument/2006/relationships/image" Target="../media/image2.jpe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06.xml"/><Relationship Id="rId10" Type="http://schemas.openxmlformats.org/officeDocument/2006/relationships/image" Target="../media/image5.png"/><Relationship Id="rId4" Type="http://schemas.openxmlformats.org/officeDocument/2006/relationships/tags" Target="../tags/tag105.xml"/><Relationship Id="rId9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12" Type="http://schemas.openxmlformats.org/officeDocument/2006/relationships/image" Target="../media/image33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13.svg"/><Relationship Id="rId5" Type="http://schemas.openxmlformats.org/officeDocument/2006/relationships/tags" Target="../tags/tag111.xml"/><Relationship Id="rId10" Type="http://schemas.openxmlformats.org/officeDocument/2006/relationships/image" Target="../media/image12.png"/><Relationship Id="rId4" Type="http://schemas.openxmlformats.org/officeDocument/2006/relationships/tags" Target="../tags/tag110.xml"/><Relationship Id="rId9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3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2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2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25.xml"/><Relationship Id="rId7" Type="http://schemas.openxmlformats.org/officeDocument/2006/relationships/image" Target="../media/image2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27.xml"/><Relationship Id="rId10" Type="http://schemas.openxmlformats.org/officeDocument/2006/relationships/image" Target="../media/image5.png"/><Relationship Id="rId4" Type="http://schemas.openxmlformats.org/officeDocument/2006/relationships/tags" Target="../tags/tag126.xml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3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2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2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59.xml"/><Relationship Id="rId7" Type="http://schemas.openxmlformats.org/officeDocument/2006/relationships/image" Target="../media/image2.jpeg"/><Relationship Id="rId12" Type="http://schemas.openxmlformats.org/officeDocument/2006/relationships/image" Target="../media/image36.pn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5.png"/><Relationship Id="rId5" Type="http://schemas.openxmlformats.org/officeDocument/2006/relationships/tags" Target="../tags/tag161.xml"/><Relationship Id="rId10" Type="http://schemas.openxmlformats.org/officeDocument/2006/relationships/image" Target="../media/image34.png"/><Relationship Id="rId4" Type="http://schemas.openxmlformats.org/officeDocument/2006/relationships/tags" Target="../tags/tag160.xml"/><Relationship Id="rId9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6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5.png"/><Relationship Id="rId5" Type="http://schemas.openxmlformats.org/officeDocument/2006/relationships/tags" Target="../tags/tag166.xml"/><Relationship Id="rId10" Type="http://schemas.openxmlformats.org/officeDocument/2006/relationships/image" Target="../media/image4.svg"/><Relationship Id="rId4" Type="http://schemas.openxmlformats.org/officeDocument/2006/relationships/tags" Target="../tags/tag165.xml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image" Target="../media/image2.jpeg"/><Relationship Id="rId18" Type="http://schemas.openxmlformats.org/officeDocument/2006/relationships/image" Target="../media/image39.pn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38.svg"/><Relationship Id="rId2" Type="http://schemas.openxmlformats.org/officeDocument/2006/relationships/tags" Target="../tags/tag169.xml"/><Relationship Id="rId16" Type="http://schemas.openxmlformats.org/officeDocument/2006/relationships/image" Target="../media/image37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5" Type="http://schemas.openxmlformats.org/officeDocument/2006/relationships/tags" Target="../tags/tag172.xml"/><Relationship Id="rId15" Type="http://schemas.openxmlformats.org/officeDocument/2006/relationships/image" Target="../media/image26.svg"/><Relationship Id="rId10" Type="http://schemas.openxmlformats.org/officeDocument/2006/relationships/tags" Target="../tags/tag177.xml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image" Target="../media/image40.png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image" Target="../media/image16.sv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image" Target="../media/image15.png"/><Relationship Id="rId5" Type="http://schemas.openxmlformats.org/officeDocument/2006/relationships/tags" Target="../tags/tag18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2.xml"/><Relationship Id="rId9" Type="http://schemas.openxmlformats.org/officeDocument/2006/relationships/tags" Target="../tags/tag18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2.png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tags" Target="../tags/tag199.xml"/><Relationship Id="rId17" Type="http://schemas.openxmlformats.org/officeDocument/2006/relationships/image" Target="../media/image41.png"/><Relationship Id="rId2" Type="http://schemas.openxmlformats.org/officeDocument/2006/relationships/tags" Target="../tags/tag189.xml"/><Relationship Id="rId16" Type="http://schemas.openxmlformats.org/officeDocument/2006/relationships/image" Target="../media/image20.png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5" Type="http://schemas.openxmlformats.org/officeDocument/2006/relationships/tags" Target="../tags/tag192.xml"/><Relationship Id="rId15" Type="http://schemas.openxmlformats.org/officeDocument/2006/relationships/image" Target="../media/image16.svg"/><Relationship Id="rId10" Type="http://schemas.openxmlformats.org/officeDocument/2006/relationships/tags" Target="../tags/tag197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7.xml"/><Relationship Id="rId13" Type="http://schemas.openxmlformats.org/officeDocument/2006/relationships/image" Target="../media/image16.svg"/><Relationship Id="rId3" Type="http://schemas.openxmlformats.org/officeDocument/2006/relationships/tags" Target="../tags/tag202.xml"/><Relationship Id="rId7" Type="http://schemas.openxmlformats.org/officeDocument/2006/relationships/tags" Target="../tags/tag206.xml"/><Relationship Id="rId12" Type="http://schemas.openxmlformats.org/officeDocument/2006/relationships/image" Target="../media/image15.png"/><Relationship Id="rId2" Type="http://schemas.openxmlformats.org/officeDocument/2006/relationships/tags" Target="../tags/tag201.xml"/><Relationship Id="rId16" Type="http://schemas.openxmlformats.org/officeDocument/2006/relationships/image" Target="../media/image42.png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04.xml"/><Relationship Id="rId15" Type="http://schemas.openxmlformats.org/officeDocument/2006/relationships/image" Target="../media/image41.png"/><Relationship Id="rId10" Type="http://schemas.openxmlformats.org/officeDocument/2006/relationships/tags" Target="../tags/tag209.xml"/><Relationship Id="rId4" Type="http://schemas.openxmlformats.org/officeDocument/2006/relationships/tags" Target="../tags/tag203.xml"/><Relationship Id="rId9" Type="http://schemas.openxmlformats.org/officeDocument/2006/relationships/tags" Target="../tags/tag208.xml"/><Relationship Id="rId1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image" Target="../media/image2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image" Target="../media/image2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tags" Target="../tags/tag219.xml"/><Relationship Id="rId11" Type="http://schemas.openxmlformats.org/officeDocument/2006/relationships/image" Target="../media/image43.png"/><Relationship Id="rId5" Type="http://schemas.openxmlformats.org/officeDocument/2006/relationships/tags" Target="../tags/tag218.xml"/><Relationship Id="rId10" Type="http://schemas.openxmlformats.org/officeDocument/2006/relationships/image" Target="../media/image30.png"/><Relationship Id="rId4" Type="http://schemas.openxmlformats.org/officeDocument/2006/relationships/tags" Target="../tags/tag217.xml"/><Relationship Id="rId9" Type="http://schemas.openxmlformats.org/officeDocument/2006/relationships/image" Target="../media/image16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7.xml"/><Relationship Id="rId13" Type="http://schemas.openxmlformats.org/officeDocument/2006/relationships/image" Target="../media/image16.svg"/><Relationship Id="rId3" Type="http://schemas.openxmlformats.org/officeDocument/2006/relationships/tags" Target="../tags/tag222.xml"/><Relationship Id="rId7" Type="http://schemas.openxmlformats.org/officeDocument/2006/relationships/tags" Target="../tags/tag226.xml"/><Relationship Id="rId12" Type="http://schemas.openxmlformats.org/officeDocument/2006/relationships/image" Target="../media/image15.png"/><Relationship Id="rId2" Type="http://schemas.openxmlformats.org/officeDocument/2006/relationships/tags" Target="../tags/tag221.xml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24.xml"/><Relationship Id="rId10" Type="http://schemas.openxmlformats.org/officeDocument/2006/relationships/tags" Target="../tags/tag229.xml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32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tags" Target="../tags/tag235.xml"/><Relationship Id="rId11" Type="http://schemas.openxmlformats.org/officeDocument/2006/relationships/image" Target="../media/image43.png"/><Relationship Id="rId5" Type="http://schemas.openxmlformats.org/officeDocument/2006/relationships/tags" Target="../tags/tag234.xml"/><Relationship Id="rId10" Type="http://schemas.openxmlformats.org/officeDocument/2006/relationships/image" Target="../media/image30.png"/><Relationship Id="rId4" Type="http://schemas.openxmlformats.org/officeDocument/2006/relationships/tags" Target="../tags/tag233.xml"/><Relationship Id="rId9" Type="http://schemas.openxmlformats.org/officeDocument/2006/relationships/image" Target="../media/image1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43.xml"/><Relationship Id="rId13" Type="http://schemas.openxmlformats.org/officeDocument/2006/relationships/image" Target="../media/image16.svg"/><Relationship Id="rId3" Type="http://schemas.openxmlformats.org/officeDocument/2006/relationships/tags" Target="../tags/tag238.xml"/><Relationship Id="rId7" Type="http://schemas.openxmlformats.org/officeDocument/2006/relationships/tags" Target="../tags/tag242.xml"/><Relationship Id="rId12" Type="http://schemas.openxmlformats.org/officeDocument/2006/relationships/image" Target="../media/image15.png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40.xml"/><Relationship Id="rId10" Type="http://schemas.openxmlformats.org/officeDocument/2006/relationships/tags" Target="../tags/tag245.xml"/><Relationship Id="rId4" Type="http://schemas.openxmlformats.org/officeDocument/2006/relationships/tags" Target="../tags/tag239.xml"/><Relationship Id="rId9" Type="http://schemas.openxmlformats.org/officeDocument/2006/relationships/tags" Target="../tags/tag244.xml"/><Relationship Id="rId1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248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247.xml"/><Relationship Id="rId1" Type="http://schemas.openxmlformats.org/officeDocument/2006/relationships/tags" Target="../tags/tag246.xml"/><Relationship Id="rId6" Type="http://schemas.openxmlformats.org/officeDocument/2006/relationships/tags" Target="../tags/tag251.xml"/><Relationship Id="rId11" Type="http://schemas.openxmlformats.org/officeDocument/2006/relationships/image" Target="../media/image5.png"/><Relationship Id="rId5" Type="http://schemas.openxmlformats.org/officeDocument/2006/relationships/tags" Target="../tags/tag250.xml"/><Relationship Id="rId10" Type="http://schemas.openxmlformats.org/officeDocument/2006/relationships/image" Target="../media/image4.svg"/><Relationship Id="rId4" Type="http://schemas.openxmlformats.org/officeDocument/2006/relationships/tags" Target="../tags/tag249.xml"/><Relationship Id="rId9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5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38.svg"/><Relationship Id="rId3" Type="http://schemas.openxmlformats.org/officeDocument/2006/relationships/tags" Target="../tags/tag254.xml"/><Relationship Id="rId7" Type="http://schemas.openxmlformats.org/officeDocument/2006/relationships/tags" Target="../tags/tag258.xml"/><Relationship Id="rId12" Type="http://schemas.openxmlformats.org/officeDocument/2006/relationships/tags" Target="../tags/tag263.xml"/><Relationship Id="rId17" Type="http://schemas.openxmlformats.org/officeDocument/2006/relationships/image" Target="../media/image37.png"/><Relationship Id="rId2" Type="http://schemas.openxmlformats.org/officeDocument/2006/relationships/tags" Target="../tags/tag253.xml"/><Relationship Id="rId16" Type="http://schemas.openxmlformats.org/officeDocument/2006/relationships/image" Target="../media/image26.svg"/><Relationship Id="rId1" Type="http://schemas.openxmlformats.org/officeDocument/2006/relationships/tags" Target="../tags/tag252.xml"/><Relationship Id="rId6" Type="http://schemas.openxmlformats.org/officeDocument/2006/relationships/tags" Target="../tags/tag257.xml"/><Relationship Id="rId11" Type="http://schemas.openxmlformats.org/officeDocument/2006/relationships/tags" Target="../tags/tag262.xml"/><Relationship Id="rId5" Type="http://schemas.openxmlformats.org/officeDocument/2006/relationships/tags" Target="../tags/tag256.xml"/><Relationship Id="rId15" Type="http://schemas.openxmlformats.org/officeDocument/2006/relationships/image" Target="../media/image12.png"/><Relationship Id="rId10" Type="http://schemas.openxmlformats.org/officeDocument/2006/relationships/tags" Target="../tags/tag261.xml"/><Relationship Id="rId19" Type="http://schemas.openxmlformats.org/officeDocument/2006/relationships/image" Target="../media/image39.png"/><Relationship Id="rId4" Type="http://schemas.openxmlformats.org/officeDocument/2006/relationships/tags" Target="../tags/tag255.xml"/><Relationship Id="rId9" Type="http://schemas.openxmlformats.org/officeDocument/2006/relationships/tags" Target="../tags/tag260.xml"/><Relationship Id="rId1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71.xml"/><Relationship Id="rId13" Type="http://schemas.openxmlformats.org/officeDocument/2006/relationships/image" Target="../media/image15.png"/><Relationship Id="rId3" Type="http://schemas.openxmlformats.org/officeDocument/2006/relationships/tags" Target="../tags/tag266.xml"/><Relationship Id="rId7" Type="http://schemas.openxmlformats.org/officeDocument/2006/relationships/tags" Target="../tags/tag270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47.png"/><Relationship Id="rId2" Type="http://schemas.openxmlformats.org/officeDocument/2006/relationships/tags" Target="../tags/tag265.xml"/><Relationship Id="rId16" Type="http://schemas.openxmlformats.org/officeDocument/2006/relationships/image" Target="../media/image46.PNG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tags" Target="../tags/tag274.xml"/><Relationship Id="rId5" Type="http://schemas.openxmlformats.org/officeDocument/2006/relationships/tags" Target="../tags/tag268.xml"/><Relationship Id="rId15" Type="http://schemas.openxmlformats.org/officeDocument/2006/relationships/image" Target="../media/image45.png"/><Relationship Id="rId10" Type="http://schemas.openxmlformats.org/officeDocument/2006/relationships/tags" Target="../tags/tag273.xml"/><Relationship Id="rId4" Type="http://schemas.openxmlformats.org/officeDocument/2006/relationships/tags" Target="../tags/tag267.xml"/><Relationship Id="rId9" Type="http://schemas.openxmlformats.org/officeDocument/2006/relationships/tags" Target="../tags/tag272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80.xml"/><Relationship Id="rId13" Type="http://schemas.openxmlformats.org/officeDocument/2006/relationships/tags" Target="../tags/tag285.xml"/><Relationship Id="rId18" Type="http://schemas.openxmlformats.org/officeDocument/2006/relationships/image" Target="../media/image47.png"/><Relationship Id="rId3" Type="http://schemas.openxmlformats.org/officeDocument/2006/relationships/tags" Target="../tags/tag277.xml"/><Relationship Id="rId7" Type="http://schemas.openxmlformats.org/officeDocument/2006/relationships/audio" Target="../media/media1.wav"/><Relationship Id="rId12" Type="http://schemas.openxmlformats.org/officeDocument/2006/relationships/tags" Target="../tags/tag284.xml"/><Relationship Id="rId17" Type="http://schemas.openxmlformats.org/officeDocument/2006/relationships/image" Target="../media/image46.PNG"/><Relationship Id="rId2" Type="http://schemas.openxmlformats.org/officeDocument/2006/relationships/tags" Target="../tags/tag276.xml"/><Relationship Id="rId16" Type="http://schemas.openxmlformats.org/officeDocument/2006/relationships/image" Target="../media/image45.png"/><Relationship Id="rId1" Type="http://schemas.openxmlformats.org/officeDocument/2006/relationships/tags" Target="../tags/tag275.xml"/><Relationship Id="rId6" Type="http://schemas.microsoft.com/office/2007/relationships/media" Target="../media/media1.wav"/><Relationship Id="rId11" Type="http://schemas.openxmlformats.org/officeDocument/2006/relationships/tags" Target="../tags/tag283.xml"/><Relationship Id="rId5" Type="http://schemas.openxmlformats.org/officeDocument/2006/relationships/tags" Target="../tags/tag279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282.xml"/><Relationship Id="rId19" Type="http://schemas.openxmlformats.org/officeDocument/2006/relationships/image" Target="../media/image48.png"/><Relationship Id="rId4" Type="http://schemas.openxmlformats.org/officeDocument/2006/relationships/tags" Target="../tags/tag278.xml"/><Relationship Id="rId9" Type="http://schemas.openxmlformats.org/officeDocument/2006/relationships/tags" Target="../tags/tag281.xml"/><Relationship Id="rId14" Type="http://schemas.openxmlformats.org/officeDocument/2006/relationships/tags" Target="../tags/tag28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4.xml"/><Relationship Id="rId13" Type="http://schemas.openxmlformats.org/officeDocument/2006/relationships/image" Target="../media/image16.svg"/><Relationship Id="rId3" Type="http://schemas.openxmlformats.org/officeDocument/2006/relationships/tags" Target="../tags/tag289.xml"/><Relationship Id="rId7" Type="http://schemas.openxmlformats.org/officeDocument/2006/relationships/tags" Target="../tags/tag293.xml"/><Relationship Id="rId12" Type="http://schemas.openxmlformats.org/officeDocument/2006/relationships/image" Target="../media/image15.png"/><Relationship Id="rId2" Type="http://schemas.openxmlformats.org/officeDocument/2006/relationships/tags" Target="../tags/tag288.xml"/><Relationship Id="rId1" Type="http://schemas.openxmlformats.org/officeDocument/2006/relationships/tags" Target="../tags/tag287.xml"/><Relationship Id="rId6" Type="http://schemas.openxmlformats.org/officeDocument/2006/relationships/tags" Target="../tags/tag292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291.xml"/><Relationship Id="rId10" Type="http://schemas.openxmlformats.org/officeDocument/2006/relationships/tags" Target="../tags/tag296.xml"/><Relationship Id="rId4" Type="http://schemas.openxmlformats.org/officeDocument/2006/relationships/tags" Target="../tags/tag290.xml"/><Relationship Id="rId9" Type="http://schemas.openxmlformats.org/officeDocument/2006/relationships/tags" Target="../tags/tag295.xml"/><Relationship Id="rId1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302.xml"/><Relationship Id="rId13" Type="http://schemas.openxmlformats.org/officeDocument/2006/relationships/tags" Target="../tags/tag307.xml"/><Relationship Id="rId18" Type="http://schemas.openxmlformats.org/officeDocument/2006/relationships/image" Target="../media/image47.png"/><Relationship Id="rId3" Type="http://schemas.openxmlformats.org/officeDocument/2006/relationships/tags" Target="../tags/tag299.xml"/><Relationship Id="rId7" Type="http://schemas.openxmlformats.org/officeDocument/2006/relationships/audio" Target="../media/media1.wav"/><Relationship Id="rId12" Type="http://schemas.openxmlformats.org/officeDocument/2006/relationships/tags" Target="../tags/tag306.xml"/><Relationship Id="rId17" Type="http://schemas.openxmlformats.org/officeDocument/2006/relationships/image" Target="../media/image46.PNG"/><Relationship Id="rId2" Type="http://schemas.openxmlformats.org/officeDocument/2006/relationships/tags" Target="../tags/tag298.xml"/><Relationship Id="rId16" Type="http://schemas.openxmlformats.org/officeDocument/2006/relationships/image" Target="../media/image45.png"/><Relationship Id="rId1" Type="http://schemas.openxmlformats.org/officeDocument/2006/relationships/tags" Target="../tags/tag297.xml"/><Relationship Id="rId6" Type="http://schemas.microsoft.com/office/2007/relationships/media" Target="../media/media1.wav"/><Relationship Id="rId11" Type="http://schemas.openxmlformats.org/officeDocument/2006/relationships/tags" Target="../tags/tag305.xml"/><Relationship Id="rId5" Type="http://schemas.openxmlformats.org/officeDocument/2006/relationships/tags" Target="../tags/tag301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304.xml"/><Relationship Id="rId19" Type="http://schemas.openxmlformats.org/officeDocument/2006/relationships/image" Target="../media/image48.png"/><Relationship Id="rId4" Type="http://schemas.openxmlformats.org/officeDocument/2006/relationships/tags" Target="../tags/tag300.xml"/><Relationship Id="rId9" Type="http://schemas.openxmlformats.org/officeDocument/2006/relationships/tags" Target="../tags/tag303.xml"/><Relationship Id="rId14" Type="http://schemas.openxmlformats.org/officeDocument/2006/relationships/tags" Target="../tags/tag30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13" Type="http://schemas.openxmlformats.org/officeDocument/2006/relationships/image" Target="../media/image15.png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47.png"/><Relationship Id="rId2" Type="http://schemas.openxmlformats.org/officeDocument/2006/relationships/tags" Target="../tags/tag310.xml"/><Relationship Id="rId16" Type="http://schemas.openxmlformats.org/officeDocument/2006/relationships/image" Target="../media/image50.jpeg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tags" Target="../tags/tag319.xml"/><Relationship Id="rId5" Type="http://schemas.openxmlformats.org/officeDocument/2006/relationships/tags" Target="../tags/tag313.xml"/><Relationship Id="rId15" Type="http://schemas.openxmlformats.org/officeDocument/2006/relationships/image" Target="../media/image45.png"/><Relationship Id="rId10" Type="http://schemas.openxmlformats.org/officeDocument/2006/relationships/tags" Target="../tags/tag318.xml"/><Relationship Id="rId4" Type="http://schemas.openxmlformats.org/officeDocument/2006/relationships/tags" Target="../tags/tag312.xml"/><Relationship Id="rId9" Type="http://schemas.openxmlformats.org/officeDocument/2006/relationships/tags" Target="../tags/tag317.xml"/><Relationship Id="rId14" Type="http://schemas.openxmlformats.org/officeDocument/2006/relationships/image" Target="../media/image16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27.xml"/><Relationship Id="rId13" Type="http://schemas.openxmlformats.org/officeDocument/2006/relationships/image" Target="../media/image16.svg"/><Relationship Id="rId3" Type="http://schemas.openxmlformats.org/officeDocument/2006/relationships/tags" Target="../tags/tag322.xml"/><Relationship Id="rId7" Type="http://schemas.openxmlformats.org/officeDocument/2006/relationships/tags" Target="../tags/tag326.xml"/><Relationship Id="rId12" Type="http://schemas.openxmlformats.org/officeDocument/2006/relationships/image" Target="../media/image15.png"/><Relationship Id="rId2" Type="http://schemas.openxmlformats.org/officeDocument/2006/relationships/tags" Target="../tags/tag321.xml"/><Relationship Id="rId16" Type="http://schemas.openxmlformats.org/officeDocument/2006/relationships/image" Target="../media/image47.png"/><Relationship Id="rId1" Type="http://schemas.openxmlformats.org/officeDocument/2006/relationships/tags" Target="../tags/tag320.xml"/><Relationship Id="rId6" Type="http://schemas.openxmlformats.org/officeDocument/2006/relationships/tags" Target="../tags/tag325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324.xml"/><Relationship Id="rId15" Type="http://schemas.openxmlformats.org/officeDocument/2006/relationships/image" Target="../media/image50.jpeg"/><Relationship Id="rId10" Type="http://schemas.openxmlformats.org/officeDocument/2006/relationships/tags" Target="../tags/tag329.xml"/><Relationship Id="rId4" Type="http://schemas.openxmlformats.org/officeDocument/2006/relationships/tags" Target="../tags/tag323.xml"/><Relationship Id="rId9" Type="http://schemas.openxmlformats.org/officeDocument/2006/relationships/tags" Target="../tags/tag328.xml"/><Relationship Id="rId1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37.xml"/><Relationship Id="rId13" Type="http://schemas.openxmlformats.org/officeDocument/2006/relationships/tags" Target="../tags/tag342.xml"/><Relationship Id="rId18" Type="http://schemas.openxmlformats.org/officeDocument/2006/relationships/image" Target="../media/image46.PNG"/><Relationship Id="rId3" Type="http://schemas.openxmlformats.org/officeDocument/2006/relationships/tags" Target="../tags/tag332.xml"/><Relationship Id="rId7" Type="http://schemas.openxmlformats.org/officeDocument/2006/relationships/tags" Target="../tags/tag336.xml"/><Relationship Id="rId12" Type="http://schemas.openxmlformats.org/officeDocument/2006/relationships/tags" Target="../tags/tag341.xml"/><Relationship Id="rId17" Type="http://schemas.openxmlformats.org/officeDocument/2006/relationships/image" Target="../media/image52.jpeg"/><Relationship Id="rId2" Type="http://schemas.openxmlformats.org/officeDocument/2006/relationships/tags" Target="../tags/tag331.xml"/><Relationship Id="rId16" Type="http://schemas.openxmlformats.org/officeDocument/2006/relationships/image" Target="../media/image16.svg"/><Relationship Id="rId20" Type="http://schemas.openxmlformats.org/officeDocument/2006/relationships/image" Target="../media/image54.jpeg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11" Type="http://schemas.openxmlformats.org/officeDocument/2006/relationships/tags" Target="../tags/tag340.xml"/><Relationship Id="rId5" Type="http://schemas.openxmlformats.org/officeDocument/2006/relationships/tags" Target="../tags/tag334.xml"/><Relationship Id="rId15" Type="http://schemas.openxmlformats.org/officeDocument/2006/relationships/image" Target="../media/image15.png"/><Relationship Id="rId10" Type="http://schemas.openxmlformats.org/officeDocument/2006/relationships/tags" Target="../tags/tag339.xml"/><Relationship Id="rId19" Type="http://schemas.openxmlformats.org/officeDocument/2006/relationships/image" Target="../media/image53.png"/><Relationship Id="rId4" Type="http://schemas.openxmlformats.org/officeDocument/2006/relationships/tags" Target="../tags/tag333.xml"/><Relationship Id="rId9" Type="http://schemas.openxmlformats.org/officeDocument/2006/relationships/tags" Target="../tags/tag338.xml"/><Relationship Id="rId14" Type="http://schemas.openxmlformats.org/officeDocument/2006/relationships/slideLayout" Target="../slideLayouts/slideLayout2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50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4.jpeg"/><Relationship Id="rId3" Type="http://schemas.openxmlformats.org/officeDocument/2006/relationships/tags" Target="../tags/tag345.xml"/><Relationship Id="rId7" Type="http://schemas.openxmlformats.org/officeDocument/2006/relationships/tags" Target="../tags/tag349.xml"/><Relationship Id="rId12" Type="http://schemas.openxmlformats.org/officeDocument/2006/relationships/tags" Target="../tags/tag354.xml"/><Relationship Id="rId17" Type="http://schemas.openxmlformats.org/officeDocument/2006/relationships/image" Target="../media/image46.PNG"/><Relationship Id="rId2" Type="http://schemas.openxmlformats.org/officeDocument/2006/relationships/tags" Target="../tags/tag344.xml"/><Relationship Id="rId16" Type="http://schemas.openxmlformats.org/officeDocument/2006/relationships/image" Target="../media/image51.png"/><Relationship Id="rId1" Type="http://schemas.openxmlformats.org/officeDocument/2006/relationships/tags" Target="../tags/tag343.xml"/><Relationship Id="rId6" Type="http://schemas.openxmlformats.org/officeDocument/2006/relationships/tags" Target="../tags/tag348.xml"/><Relationship Id="rId11" Type="http://schemas.openxmlformats.org/officeDocument/2006/relationships/tags" Target="../tags/tag353.xml"/><Relationship Id="rId5" Type="http://schemas.openxmlformats.org/officeDocument/2006/relationships/tags" Target="../tags/tag347.xml"/><Relationship Id="rId15" Type="http://schemas.openxmlformats.org/officeDocument/2006/relationships/image" Target="../media/image16.svg"/><Relationship Id="rId10" Type="http://schemas.openxmlformats.org/officeDocument/2006/relationships/tags" Target="../tags/tag352.xml"/><Relationship Id="rId19" Type="http://schemas.openxmlformats.org/officeDocument/2006/relationships/image" Target="../media/image53.png"/><Relationship Id="rId4" Type="http://schemas.openxmlformats.org/officeDocument/2006/relationships/tags" Target="../tags/tag346.xml"/><Relationship Id="rId9" Type="http://schemas.openxmlformats.org/officeDocument/2006/relationships/tags" Target="../tags/tag351.xml"/><Relationship Id="rId1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62.xml"/><Relationship Id="rId13" Type="http://schemas.openxmlformats.org/officeDocument/2006/relationships/tags" Target="../tags/tag367.xml"/><Relationship Id="rId18" Type="http://schemas.openxmlformats.org/officeDocument/2006/relationships/image" Target="../media/image46.PNG"/><Relationship Id="rId3" Type="http://schemas.openxmlformats.org/officeDocument/2006/relationships/tags" Target="../tags/tag357.xml"/><Relationship Id="rId7" Type="http://schemas.openxmlformats.org/officeDocument/2006/relationships/tags" Target="../tags/tag361.xml"/><Relationship Id="rId12" Type="http://schemas.openxmlformats.org/officeDocument/2006/relationships/tags" Target="../tags/tag366.xml"/><Relationship Id="rId17" Type="http://schemas.openxmlformats.org/officeDocument/2006/relationships/image" Target="../media/image45.png"/><Relationship Id="rId2" Type="http://schemas.openxmlformats.org/officeDocument/2006/relationships/tags" Target="../tags/tag356.xml"/><Relationship Id="rId16" Type="http://schemas.openxmlformats.org/officeDocument/2006/relationships/image" Target="../media/image16.svg"/><Relationship Id="rId1" Type="http://schemas.openxmlformats.org/officeDocument/2006/relationships/tags" Target="../tags/tag355.xml"/><Relationship Id="rId6" Type="http://schemas.openxmlformats.org/officeDocument/2006/relationships/tags" Target="../tags/tag360.xml"/><Relationship Id="rId11" Type="http://schemas.openxmlformats.org/officeDocument/2006/relationships/tags" Target="../tags/tag365.xml"/><Relationship Id="rId5" Type="http://schemas.openxmlformats.org/officeDocument/2006/relationships/tags" Target="../tags/tag359.xml"/><Relationship Id="rId15" Type="http://schemas.openxmlformats.org/officeDocument/2006/relationships/image" Target="../media/image15.png"/><Relationship Id="rId10" Type="http://schemas.openxmlformats.org/officeDocument/2006/relationships/tags" Target="../tags/tag364.xml"/><Relationship Id="rId19" Type="http://schemas.openxmlformats.org/officeDocument/2006/relationships/image" Target="../media/image55.png"/><Relationship Id="rId4" Type="http://schemas.openxmlformats.org/officeDocument/2006/relationships/tags" Target="../tags/tag358.xml"/><Relationship Id="rId9" Type="http://schemas.openxmlformats.org/officeDocument/2006/relationships/tags" Target="../tags/tag363.xml"/><Relationship Id="rId14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75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5.png"/><Relationship Id="rId3" Type="http://schemas.openxmlformats.org/officeDocument/2006/relationships/tags" Target="../tags/tag370.xml"/><Relationship Id="rId7" Type="http://schemas.openxmlformats.org/officeDocument/2006/relationships/tags" Target="../tags/tag374.xml"/><Relationship Id="rId12" Type="http://schemas.openxmlformats.org/officeDocument/2006/relationships/tags" Target="../tags/tag379.xml"/><Relationship Id="rId17" Type="http://schemas.openxmlformats.org/officeDocument/2006/relationships/image" Target="../media/image46.PNG"/><Relationship Id="rId2" Type="http://schemas.openxmlformats.org/officeDocument/2006/relationships/tags" Target="../tags/tag369.xml"/><Relationship Id="rId16" Type="http://schemas.openxmlformats.org/officeDocument/2006/relationships/image" Target="../media/image51.png"/><Relationship Id="rId1" Type="http://schemas.openxmlformats.org/officeDocument/2006/relationships/tags" Target="../tags/tag368.xml"/><Relationship Id="rId6" Type="http://schemas.openxmlformats.org/officeDocument/2006/relationships/tags" Target="../tags/tag373.xml"/><Relationship Id="rId11" Type="http://schemas.openxmlformats.org/officeDocument/2006/relationships/tags" Target="../tags/tag378.xml"/><Relationship Id="rId5" Type="http://schemas.openxmlformats.org/officeDocument/2006/relationships/tags" Target="../tags/tag372.xml"/><Relationship Id="rId15" Type="http://schemas.openxmlformats.org/officeDocument/2006/relationships/image" Target="../media/image16.svg"/><Relationship Id="rId10" Type="http://schemas.openxmlformats.org/officeDocument/2006/relationships/tags" Target="../tags/tag377.xml"/><Relationship Id="rId4" Type="http://schemas.openxmlformats.org/officeDocument/2006/relationships/tags" Target="../tags/tag371.xml"/><Relationship Id="rId9" Type="http://schemas.openxmlformats.org/officeDocument/2006/relationships/tags" Target="../tags/tag376.xml"/><Relationship Id="rId14" Type="http://schemas.openxmlformats.org/officeDocument/2006/relationships/image" Target="../media/image1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87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56.jpeg"/><Relationship Id="rId3" Type="http://schemas.openxmlformats.org/officeDocument/2006/relationships/tags" Target="../tags/tag382.xml"/><Relationship Id="rId7" Type="http://schemas.openxmlformats.org/officeDocument/2006/relationships/tags" Target="../tags/tag386.xml"/><Relationship Id="rId12" Type="http://schemas.openxmlformats.org/officeDocument/2006/relationships/tags" Target="../tags/tag391.xml"/><Relationship Id="rId17" Type="http://schemas.openxmlformats.org/officeDocument/2006/relationships/image" Target="../media/image47.png"/><Relationship Id="rId2" Type="http://schemas.openxmlformats.org/officeDocument/2006/relationships/tags" Target="../tags/tag381.xml"/><Relationship Id="rId16" Type="http://schemas.openxmlformats.org/officeDocument/2006/relationships/image" Target="../media/image45.png"/><Relationship Id="rId1" Type="http://schemas.openxmlformats.org/officeDocument/2006/relationships/tags" Target="../tags/tag380.xml"/><Relationship Id="rId6" Type="http://schemas.openxmlformats.org/officeDocument/2006/relationships/tags" Target="../tags/tag385.xml"/><Relationship Id="rId11" Type="http://schemas.openxmlformats.org/officeDocument/2006/relationships/tags" Target="../tags/tag390.xml"/><Relationship Id="rId5" Type="http://schemas.openxmlformats.org/officeDocument/2006/relationships/tags" Target="../tags/tag384.xml"/><Relationship Id="rId15" Type="http://schemas.openxmlformats.org/officeDocument/2006/relationships/image" Target="../media/image16.svg"/><Relationship Id="rId10" Type="http://schemas.openxmlformats.org/officeDocument/2006/relationships/tags" Target="../tags/tag389.xml"/><Relationship Id="rId19" Type="http://schemas.openxmlformats.org/officeDocument/2006/relationships/image" Target="../media/image54.jpeg"/><Relationship Id="rId4" Type="http://schemas.openxmlformats.org/officeDocument/2006/relationships/tags" Target="../tags/tag383.xml"/><Relationship Id="rId9" Type="http://schemas.openxmlformats.org/officeDocument/2006/relationships/tags" Target="../tags/tag388.xml"/><Relationship Id="rId1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399.xml"/><Relationship Id="rId13" Type="http://schemas.openxmlformats.org/officeDocument/2006/relationships/image" Target="../media/image15.png"/><Relationship Id="rId18" Type="http://schemas.openxmlformats.org/officeDocument/2006/relationships/image" Target="../media/image54.jpeg"/><Relationship Id="rId3" Type="http://schemas.openxmlformats.org/officeDocument/2006/relationships/tags" Target="../tags/tag394.xml"/><Relationship Id="rId7" Type="http://schemas.openxmlformats.org/officeDocument/2006/relationships/tags" Target="../tags/tag398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56.jpeg"/><Relationship Id="rId2" Type="http://schemas.openxmlformats.org/officeDocument/2006/relationships/tags" Target="../tags/tag393.xml"/><Relationship Id="rId16" Type="http://schemas.openxmlformats.org/officeDocument/2006/relationships/image" Target="../media/image47.png"/><Relationship Id="rId1" Type="http://schemas.openxmlformats.org/officeDocument/2006/relationships/tags" Target="../tags/tag392.xml"/><Relationship Id="rId6" Type="http://schemas.openxmlformats.org/officeDocument/2006/relationships/tags" Target="../tags/tag397.xml"/><Relationship Id="rId11" Type="http://schemas.openxmlformats.org/officeDocument/2006/relationships/tags" Target="../tags/tag402.xml"/><Relationship Id="rId5" Type="http://schemas.openxmlformats.org/officeDocument/2006/relationships/tags" Target="../tags/tag396.xml"/><Relationship Id="rId15" Type="http://schemas.openxmlformats.org/officeDocument/2006/relationships/image" Target="../media/image51.png"/><Relationship Id="rId10" Type="http://schemas.openxmlformats.org/officeDocument/2006/relationships/tags" Target="../tags/tag401.xml"/><Relationship Id="rId4" Type="http://schemas.openxmlformats.org/officeDocument/2006/relationships/tags" Target="../tags/tag395.xml"/><Relationship Id="rId9" Type="http://schemas.openxmlformats.org/officeDocument/2006/relationships/tags" Target="../tags/tag400.xml"/><Relationship Id="rId14" Type="http://schemas.openxmlformats.org/officeDocument/2006/relationships/image" Target="../media/image1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410.xml"/><Relationship Id="rId13" Type="http://schemas.openxmlformats.org/officeDocument/2006/relationships/tags" Target="../tags/tag415.xml"/><Relationship Id="rId18" Type="http://schemas.openxmlformats.org/officeDocument/2006/relationships/image" Target="../media/image45.png"/><Relationship Id="rId3" Type="http://schemas.openxmlformats.org/officeDocument/2006/relationships/tags" Target="../tags/tag405.xml"/><Relationship Id="rId7" Type="http://schemas.openxmlformats.org/officeDocument/2006/relationships/tags" Target="../tags/tag409.xml"/><Relationship Id="rId12" Type="http://schemas.openxmlformats.org/officeDocument/2006/relationships/tags" Target="../tags/tag414.xml"/><Relationship Id="rId17" Type="http://schemas.openxmlformats.org/officeDocument/2006/relationships/image" Target="../media/image16.svg"/><Relationship Id="rId2" Type="http://schemas.openxmlformats.org/officeDocument/2006/relationships/tags" Target="../tags/tag404.xml"/><Relationship Id="rId16" Type="http://schemas.openxmlformats.org/officeDocument/2006/relationships/image" Target="../media/image15.png"/><Relationship Id="rId1" Type="http://schemas.openxmlformats.org/officeDocument/2006/relationships/tags" Target="../tags/tag403.xml"/><Relationship Id="rId6" Type="http://schemas.openxmlformats.org/officeDocument/2006/relationships/tags" Target="../tags/tag408.xml"/><Relationship Id="rId11" Type="http://schemas.openxmlformats.org/officeDocument/2006/relationships/tags" Target="../tags/tag413.xml"/><Relationship Id="rId5" Type="http://schemas.openxmlformats.org/officeDocument/2006/relationships/tags" Target="../tags/tag407.xml"/><Relationship Id="rId15" Type="http://schemas.openxmlformats.org/officeDocument/2006/relationships/slideLayout" Target="../slideLayouts/slideLayout29.xml"/><Relationship Id="rId10" Type="http://schemas.openxmlformats.org/officeDocument/2006/relationships/tags" Target="../tags/tag412.xml"/><Relationship Id="rId19" Type="http://schemas.openxmlformats.org/officeDocument/2006/relationships/image" Target="../media/image54.jpeg"/><Relationship Id="rId4" Type="http://schemas.openxmlformats.org/officeDocument/2006/relationships/tags" Target="../tags/tag406.xml"/><Relationship Id="rId9" Type="http://schemas.openxmlformats.org/officeDocument/2006/relationships/tags" Target="../tags/tag411.xml"/><Relationship Id="rId14" Type="http://schemas.openxmlformats.org/officeDocument/2006/relationships/tags" Target="../tags/tag41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424.xml"/><Relationship Id="rId13" Type="http://schemas.openxmlformats.org/officeDocument/2006/relationships/image" Target="../media/image15.png"/><Relationship Id="rId3" Type="http://schemas.openxmlformats.org/officeDocument/2006/relationships/tags" Target="../tags/tag419.xml"/><Relationship Id="rId7" Type="http://schemas.openxmlformats.org/officeDocument/2006/relationships/tags" Target="../tags/tag423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18.xml"/><Relationship Id="rId1" Type="http://schemas.openxmlformats.org/officeDocument/2006/relationships/tags" Target="../tags/tag417.xml"/><Relationship Id="rId6" Type="http://schemas.openxmlformats.org/officeDocument/2006/relationships/tags" Target="../tags/tag422.xml"/><Relationship Id="rId11" Type="http://schemas.openxmlformats.org/officeDocument/2006/relationships/tags" Target="../tags/tag427.xml"/><Relationship Id="rId5" Type="http://schemas.openxmlformats.org/officeDocument/2006/relationships/tags" Target="../tags/tag421.xml"/><Relationship Id="rId15" Type="http://schemas.openxmlformats.org/officeDocument/2006/relationships/image" Target="../media/image57.png"/><Relationship Id="rId10" Type="http://schemas.openxmlformats.org/officeDocument/2006/relationships/tags" Target="../tags/tag426.xml"/><Relationship Id="rId4" Type="http://schemas.openxmlformats.org/officeDocument/2006/relationships/tags" Target="../tags/tag420.xml"/><Relationship Id="rId9" Type="http://schemas.openxmlformats.org/officeDocument/2006/relationships/tags" Target="../tags/tag425.xml"/><Relationship Id="rId14" Type="http://schemas.openxmlformats.org/officeDocument/2006/relationships/image" Target="../media/image16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435.xml"/><Relationship Id="rId13" Type="http://schemas.openxmlformats.org/officeDocument/2006/relationships/image" Target="../media/image15.png"/><Relationship Id="rId3" Type="http://schemas.openxmlformats.org/officeDocument/2006/relationships/tags" Target="../tags/tag430.xml"/><Relationship Id="rId7" Type="http://schemas.openxmlformats.org/officeDocument/2006/relationships/tags" Target="../tags/tag434.xml"/><Relationship Id="rId12" Type="http://schemas.openxmlformats.org/officeDocument/2006/relationships/slideLayout" Target="../slideLayouts/slideLayout29.xml"/><Relationship Id="rId2" Type="http://schemas.openxmlformats.org/officeDocument/2006/relationships/tags" Target="../tags/tag429.xml"/><Relationship Id="rId1" Type="http://schemas.openxmlformats.org/officeDocument/2006/relationships/tags" Target="../tags/tag428.xml"/><Relationship Id="rId6" Type="http://schemas.openxmlformats.org/officeDocument/2006/relationships/tags" Target="../tags/tag433.xml"/><Relationship Id="rId11" Type="http://schemas.openxmlformats.org/officeDocument/2006/relationships/tags" Target="../tags/tag438.xml"/><Relationship Id="rId5" Type="http://schemas.openxmlformats.org/officeDocument/2006/relationships/tags" Target="../tags/tag432.xml"/><Relationship Id="rId15" Type="http://schemas.openxmlformats.org/officeDocument/2006/relationships/image" Target="../media/image57.png"/><Relationship Id="rId10" Type="http://schemas.openxmlformats.org/officeDocument/2006/relationships/tags" Target="../tags/tag437.xml"/><Relationship Id="rId4" Type="http://schemas.openxmlformats.org/officeDocument/2006/relationships/tags" Target="../tags/tag431.xml"/><Relationship Id="rId9" Type="http://schemas.openxmlformats.org/officeDocument/2006/relationships/tags" Target="../tags/tag436.xml"/><Relationship Id="rId14" Type="http://schemas.openxmlformats.org/officeDocument/2006/relationships/image" Target="../media/image16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441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.svg"/><Relationship Id="rId2" Type="http://schemas.openxmlformats.org/officeDocument/2006/relationships/tags" Target="../tags/tag440.xml"/><Relationship Id="rId1" Type="http://schemas.openxmlformats.org/officeDocument/2006/relationships/tags" Target="../tags/tag439.xml"/><Relationship Id="rId6" Type="http://schemas.openxmlformats.org/officeDocument/2006/relationships/tags" Target="../tags/tag444.xml"/><Relationship Id="rId11" Type="http://schemas.openxmlformats.org/officeDocument/2006/relationships/image" Target="../media/image5.png"/><Relationship Id="rId5" Type="http://schemas.openxmlformats.org/officeDocument/2006/relationships/tags" Target="../tags/tag443.xml"/><Relationship Id="rId10" Type="http://schemas.openxmlformats.org/officeDocument/2006/relationships/image" Target="../media/image4.svg"/><Relationship Id="rId4" Type="http://schemas.openxmlformats.org/officeDocument/2006/relationships/tags" Target="../tags/tag442.xml"/><Relationship Id="rId9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452.xml"/><Relationship Id="rId13" Type="http://schemas.openxmlformats.org/officeDocument/2006/relationships/image" Target="../media/image12.png"/><Relationship Id="rId3" Type="http://schemas.openxmlformats.org/officeDocument/2006/relationships/tags" Target="../tags/tag447.xml"/><Relationship Id="rId7" Type="http://schemas.openxmlformats.org/officeDocument/2006/relationships/tags" Target="../tags/tag451.xml"/><Relationship Id="rId12" Type="http://schemas.openxmlformats.org/officeDocument/2006/relationships/image" Target="../media/image2.jpeg"/><Relationship Id="rId17" Type="http://schemas.openxmlformats.org/officeDocument/2006/relationships/image" Target="../media/image39.png"/><Relationship Id="rId2" Type="http://schemas.openxmlformats.org/officeDocument/2006/relationships/tags" Target="../tags/tag446.xml"/><Relationship Id="rId16" Type="http://schemas.openxmlformats.org/officeDocument/2006/relationships/image" Target="../media/image38.svg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49.xml"/><Relationship Id="rId15" Type="http://schemas.openxmlformats.org/officeDocument/2006/relationships/image" Target="../media/image37.png"/><Relationship Id="rId10" Type="http://schemas.openxmlformats.org/officeDocument/2006/relationships/tags" Target="../tags/tag454.xml"/><Relationship Id="rId4" Type="http://schemas.openxmlformats.org/officeDocument/2006/relationships/tags" Target="../tags/tag448.xml"/><Relationship Id="rId9" Type="http://schemas.openxmlformats.org/officeDocument/2006/relationships/tags" Target="../tags/tag453.xml"/><Relationship Id="rId14" Type="http://schemas.openxmlformats.org/officeDocument/2006/relationships/image" Target="../media/image26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457.xml"/><Relationship Id="rId7" Type="http://schemas.openxmlformats.org/officeDocument/2006/relationships/image" Target="../media/image16.svg"/><Relationship Id="rId2" Type="http://schemas.openxmlformats.org/officeDocument/2006/relationships/tags" Target="../tags/tag456.xml"/><Relationship Id="rId1" Type="http://schemas.openxmlformats.org/officeDocument/2006/relationships/tags" Target="../tags/tag45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58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461.xml"/><Relationship Id="rId7" Type="http://schemas.openxmlformats.org/officeDocument/2006/relationships/image" Target="../media/image16.sv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6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465.xml"/><Relationship Id="rId7" Type="http://schemas.openxmlformats.org/officeDocument/2006/relationships/image" Target="../media/image16.svg"/><Relationship Id="rId2" Type="http://schemas.openxmlformats.org/officeDocument/2006/relationships/tags" Target="../tags/tag464.xml"/><Relationship Id="rId1" Type="http://schemas.openxmlformats.org/officeDocument/2006/relationships/tags" Target="../tags/tag46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66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69.xml"/><Relationship Id="rId7" Type="http://schemas.openxmlformats.org/officeDocument/2006/relationships/image" Target="../media/image15.png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71.xml"/><Relationship Id="rId10" Type="http://schemas.openxmlformats.org/officeDocument/2006/relationships/image" Target="../media/image42.png"/><Relationship Id="rId4" Type="http://schemas.openxmlformats.org/officeDocument/2006/relationships/tags" Target="../tags/tag470.xml"/><Relationship Id="rId9" Type="http://schemas.openxmlformats.org/officeDocument/2006/relationships/image" Target="../media/image4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74.xml"/><Relationship Id="rId7" Type="http://schemas.openxmlformats.org/officeDocument/2006/relationships/image" Target="../media/image15.png"/><Relationship Id="rId2" Type="http://schemas.openxmlformats.org/officeDocument/2006/relationships/tags" Target="../tags/tag473.xml"/><Relationship Id="rId1" Type="http://schemas.openxmlformats.org/officeDocument/2006/relationships/tags" Target="../tags/tag472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76.xml"/><Relationship Id="rId10" Type="http://schemas.openxmlformats.org/officeDocument/2006/relationships/image" Target="../media/image58.png"/><Relationship Id="rId4" Type="http://schemas.openxmlformats.org/officeDocument/2006/relationships/tags" Target="../tags/tag475.xml"/><Relationship Id="rId9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79.xml"/><Relationship Id="rId7" Type="http://schemas.openxmlformats.org/officeDocument/2006/relationships/image" Target="../media/image15.png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81.xml"/><Relationship Id="rId10" Type="http://schemas.openxmlformats.org/officeDocument/2006/relationships/image" Target="../media/image59.png"/><Relationship Id="rId4" Type="http://schemas.openxmlformats.org/officeDocument/2006/relationships/tags" Target="../tags/tag480.xml"/><Relationship Id="rId9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84.xml"/><Relationship Id="rId7" Type="http://schemas.openxmlformats.org/officeDocument/2006/relationships/image" Target="../media/image15.png"/><Relationship Id="rId2" Type="http://schemas.openxmlformats.org/officeDocument/2006/relationships/tags" Target="../tags/tag483.xml"/><Relationship Id="rId1" Type="http://schemas.openxmlformats.org/officeDocument/2006/relationships/tags" Target="../tags/tag482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86.xml"/><Relationship Id="rId4" Type="http://schemas.openxmlformats.org/officeDocument/2006/relationships/tags" Target="../tags/tag485.xml"/><Relationship Id="rId9" Type="http://schemas.openxmlformats.org/officeDocument/2006/relationships/image" Target="../media/image6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89.xml"/><Relationship Id="rId7" Type="http://schemas.openxmlformats.org/officeDocument/2006/relationships/image" Target="../media/image15.png"/><Relationship Id="rId2" Type="http://schemas.openxmlformats.org/officeDocument/2006/relationships/tags" Target="../tags/tag488.xml"/><Relationship Id="rId1" Type="http://schemas.openxmlformats.org/officeDocument/2006/relationships/tags" Target="../tags/tag487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91.xml"/><Relationship Id="rId4" Type="http://schemas.openxmlformats.org/officeDocument/2006/relationships/tags" Target="../tags/tag490.xml"/><Relationship Id="rId9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94.xml"/><Relationship Id="rId7" Type="http://schemas.openxmlformats.org/officeDocument/2006/relationships/image" Target="../media/image15.png"/><Relationship Id="rId2" Type="http://schemas.openxmlformats.org/officeDocument/2006/relationships/tags" Target="../tags/tag493.xml"/><Relationship Id="rId1" Type="http://schemas.openxmlformats.org/officeDocument/2006/relationships/tags" Target="../tags/tag492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96.xml"/><Relationship Id="rId4" Type="http://schemas.openxmlformats.org/officeDocument/2006/relationships/tags" Target="../tags/tag495.xml"/><Relationship Id="rId9" Type="http://schemas.openxmlformats.org/officeDocument/2006/relationships/image" Target="../media/image61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499.xml"/><Relationship Id="rId7" Type="http://schemas.openxmlformats.org/officeDocument/2006/relationships/image" Target="../media/image15.png"/><Relationship Id="rId2" Type="http://schemas.openxmlformats.org/officeDocument/2006/relationships/tags" Target="../tags/tag498.xml"/><Relationship Id="rId1" Type="http://schemas.openxmlformats.org/officeDocument/2006/relationships/tags" Target="../tags/tag497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501.xml"/><Relationship Id="rId4" Type="http://schemas.openxmlformats.org/officeDocument/2006/relationships/tags" Target="../tags/tag500.xml"/><Relationship Id="rId9" Type="http://schemas.openxmlformats.org/officeDocument/2006/relationships/image" Target="../media/image2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04.xml"/><Relationship Id="rId7" Type="http://schemas.openxmlformats.org/officeDocument/2006/relationships/image" Target="../media/image15.png"/><Relationship Id="rId2" Type="http://schemas.openxmlformats.org/officeDocument/2006/relationships/tags" Target="../tags/tag503.xml"/><Relationship Id="rId1" Type="http://schemas.openxmlformats.org/officeDocument/2006/relationships/tags" Target="../tags/tag502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506.xml"/><Relationship Id="rId4" Type="http://schemas.openxmlformats.org/officeDocument/2006/relationships/tags" Target="../tags/tag505.xml"/><Relationship Id="rId9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09.xml"/><Relationship Id="rId7" Type="http://schemas.openxmlformats.org/officeDocument/2006/relationships/image" Target="../media/image15.png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image" Target="../media/image2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514.xml"/><Relationship Id="rId7" Type="http://schemas.openxmlformats.org/officeDocument/2006/relationships/image" Target="../media/image15.png"/><Relationship Id="rId2" Type="http://schemas.openxmlformats.org/officeDocument/2006/relationships/tags" Target="../tags/tag513.xml"/><Relationship Id="rId1" Type="http://schemas.openxmlformats.org/officeDocument/2006/relationships/tags" Target="../tags/tag512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516.xml"/><Relationship Id="rId4" Type="http://schemas.openxmlformats.org/officeDocument/2006/relationships/tags" Target="../tags/tag515.xml"/><Relationship Id="rId9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22.xml"/><Relationship Id="rId13" Type="http://schemas.openxmlformats.org/officeDocument/2006/relationships/image" Target="../media/image16.svg"/><Relationship Id="rId3" Type="http://schemas.openxmlformats.org/officeDocument/2006/relationships/tags" Target="../tags/tag519.xml"/><Relationship Id="rId7" Type="http://schemas.openxmlformats.org/officeDocument/2006/relationships/tags" Target="../tags/tag521.xml"/><Relationship Id="rId12" Type="http://schemas.openxmlformats.org/officeDocument/2006/relationships/image" Target="../media/image15.png"/><Relationship Id="rId2" Type="http://schemas.openxmlformats.org/officeDocument/2006/relationships/tags" Target="../tags/tag518.xml"/><Relationship Id="rId1" Type="http://schemas.openxmlformats.org/officeDocument/2006/relationships/tags" Target="../tags/tag517.xml"/><Relationship Id="rId6" Type="http://schemas.openxmlformats.org/officeDocument/2006/relationships/audio" Target="../media/media2.mp3"/><Relationship Id="rId11" Type="http://schemas.openxmlformats.org/officeDocument/2006/relationships/slideLayout" Target="../slideLayouts/slideLayout29.xml"/><Relationship Id="rId5" Type="http://schemas.microsoft.com/office/2007/relationships/media" Target="../media/media2.mp3"/><Relationship Id="rId15" Type="http://schemas.openxmlformats.org/officeDocument/2006/relationships/image" Target="../media/image48.png"/><Relationship Id="rId10" Type="http://schemas.openxmlformats.org/officeDocument/2006/relationships/tags" Target="../tags/tag524.xml"/><Relationship Id="rId4" Type="http://schemas.openxmlformats.org/officeDocument/2006/relationships/tags" Target="../tags/tag520.xml"/><Relationship Id="rId9" Type="http://schemas.openxmlformats.org/officeDocument/2006/relationships/tags" Target="../tags/tag523.xml"/><Relationship Id="rId14" Type="http://schemas.openxmlformats.org/officeDocument/2006/relationships/image" Target="../media/image62.gi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532.xml"/><Relationship Id="rId13" Type="http://schemas.openxmlformats.org/officeDocument/2006/relationships/image" Target="../media/image63.jpg"/><Relationship Id="rId18" Type="http://schemas.openxmlformats.org/officeDocument/2006/relationships/image" Target="../media/image66.png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12" Type="http://schemas.openxmlformats.org/officeDocument/2006/relationships/image" Target="../media/image16.svg"/><Relationship Id="rId17" Type="http://schemas.microsoft.com/office/2007/relationships/hdphoto" Target="../media/hdphoto1.wdp"/><Relationship Id="rId2" Type="http://schemas.openxmlformats.org/officeDocument/2006/relationships/tags" Target="../tags/tag526.xml"/><Relationship Id="rId16" Type="http://schemas.openxmlformats.org/officeDocument/2006/relationships/image" Target="../media/image65.png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11" Type="http://schemas.openxmlformats.org/officeDocument/2006/relationships/image" Target="../media/image15.png"/><Relationship Id="rId5" Type="http://schemas.openxmlformats.org/officeDocument/2006/relationships/tags" Target="../tags/tag529.xml"/><Relationship Id="rId15" Type="http://schemas.openxmlformats.org/officeDocument/2006/relationships/image" Target="../media/image64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28.xml"/><Relationship Id="rId9" Type="http://schemas.openxmlformats.org/officeDocument/2006/relationships/tags" Target="../tags/tag533.xml"/><Relationship Id="rId14" Type="http://schemas.openxmlformats.org/officeDocument/2006/relationships/image" Target="../media/image54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541.xml"/><Relationship Id="rId13" Type="http://schemas.openxmlformats.org/officeDocument/2006/relationships/image" Target="../media/image40.png"/><Relationship Id="rId3" Type="http://schemas.openxmlformats.org/officeDocument/2006/relationships/tags" Target="../tags/tag536.xml"/><Relationship Id="rId7" Type="http://schemas.openxmlformats.org/officeDocument/2006/relationships/tags" Target="../tags/tag540.xml"/><Relationship Id="rId12" Type="http://schemas.openxmlformats.org/officeDocument/2006/relationships/image" Target="../media/image16.svg"/><Relationship Id="rId2" Type="http://schemas.openxmlformats.org/officeDocument/2006/relationships/tags" Target="../tags/tag535.xml"/><Relationship Id="rId1" Type="http://schemas.openxmlformats.org/officeDocument/2006/relationships/tags" Target="../tags/tag534.xml"/><Relationship Id="rId6" Type="http://schemas.openxmlformats.org/officeDocument/2006/relationships/tags" Target="../tags/tag539.xml"/><Relationship Id="rId11" Type="http://schemas.openxmlformats.org/officeDocument/2006/relationships/image" Target="../media/image15.png"/><Relationship Id="rId5" Type="http://schemas.openxmlformats.org/officeDocument/2006/relationships/tags" Target="../tags/tag53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37.xml"/><Relationship Id="rId9" Type="http://schemas.openxmlformats.org/officeDocument/2006/relationships/tags" Target="../tags/tag5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1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 5 - Séance 2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695536" y="8574280"/>
            <a:ext cx="322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  </a:t>
            </a:r>
            <a:endParaRPr lang="fr-FR" sz="2400" i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5753C2A9-3189-5FAE-322D-3B6DC0946D11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781755" y="6506980"/>
            <a:ext cx="1360298" cy="1942484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7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6"/>
            <a:ext cx="12192000" cy="4747350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1414" y="1809095"/>
            <a:ext cx="11963400" cy="431181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L’objectif de l’enseignement du français en 1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est d’atteindre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2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(lire des mots avec des syllabes simples) ainsi que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A1.1  à l’oral et à l’écrit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(capacités élémentaires en compréhension et en production).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est organisée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 </a:t>
            </a:r>
            <a:r>
              <a:rPr lang="fr-FR" sz="2400" noProof="1">
                <a:solidFill>
                  <a:srgbClr val="215968"/>
                </a:solidFill>
                <a:latin typeface="Dosis" pitchFamily="2" charset="0"/>
              </a:rPr>
              <a:t>de 6 semaines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chacune. Les 5 premières semaines de la période sont consacrées à l’étude d’un thème, tandis que la sixième semaine est réservée au rebrassage et à l’évaluation des apprentissages de la période.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semaine comprend une liste de mots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vocabulaire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dialogue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la découverte d’un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graphème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et des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points de langue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(structures syntaxiques, conjugaison etc.).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séance comprend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2 activités principales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et s’ouvre par des rituels. </a:t>
            </a: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6703496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1 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Je me présente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496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1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762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09538" y="1114306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1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C7FA2F-0B68-FE69-7288-C9292859F24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674872" y="2107571"/>
            <a:ext cx="10747256" cy="5931207"/>
          </a:xfrm>
          <a:prstGeom prst="roundRect">
            <a:avLst>
              <a:gd name="adj" fmla="val 8554"/>
            </a:avLst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71806" y="8571776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974221" y="4389093"/>
            <a:ext cx="605111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1  :  Comment tu t’appelles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2 :  Tu as quel âge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3 :  Tu es en quelle classe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15225" y="6031316"/>
            <a:ext cx="6051114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4 :  C’est qui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Semaine 5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Est-ce que tu …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1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Je me présente 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62672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srgbClr val="106584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2964116"/>
            <a:ext cx="518160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6" y="5329862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4"/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106584"/>
                </a:solidFill>
                <a:latin typeface="Dosis" pitchFamily="2" charset="0"/>
              </a:rPr>
              <a:t>Acte de parole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106584"/>
                </a:solidFill>
                <a:latin typeface="Dosis" pitchFamily="2" charset="0"/>
              </a:rPr>
              <a:t>Lecture</a:t>
            </a:r>
            <a:endParaRPr lang="fr-FR" sz="2400" b="1" dirty="0">
              <a:solidFill>
                <a:srgbClr val="106584"/>
              </a:solidFill>
              <a:latin typeface="Dosis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6" y="7578776"/>
            <a:ext cx="4462598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  <a:endParaRPr lang="fr-FR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0" y="5333666"/>
            <a:ext cx="4994361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 l'acte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Écriture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0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05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Contenus de la semaine 5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04497FF-E8DA-E7AC-65A7-79B54678F2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3177" y="2945204"/>
            <a:ext cx="3802188" cy="5377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24A708-5546-74FC-BB30-A6C67A6CBFB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64668" y="2939189"/>
            <a:ext cx="3791087" cy="5371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F34AD78-7087-DDCD-BEDC-46A00288B3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2592" y="2939189"/>
            <a:ext cx="3797590" cy="5377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9521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3607C-46CE-B412-9374-10EDE2E67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EF6C34B-343B-5FE9-418E-502C8F28BA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125F813-5C32-E481-CDFA-D7C98402340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12633" y="2857500"/>
            <a:ext cx="10416929" cy="5563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Est-ce que tu …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Oui/Non … 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Reconnaître la lettre u en minuscule et en majuscule.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la lettre u.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EE29260-58D4-CD76-984F-6EC678B29BF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FF5CB8B-3D1A-4336-0186-2679B0616C2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A94D9E-C903-BDB3-757C-F19CB4192D4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7895" y="3021680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8D4B78C5-36D0-DFAD-C71A-4ED4A898EF6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1330511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des rituels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44E5172-1FEC-C726-0EF2-92DE9D6F9B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02599" y="5749003"/>
            <a:ext cx="5709984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Réviser </a:t>
            </a: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des lettres étudiées. 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CF2F32-CD60-B83B-E47B-2BBFF6B8E01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88925" y="5653523"/>
            <a:ext cx="504425" cy="549067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EF196A93-E68D-1372-8AE7-C3B1CFBDEE2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702599" y="4800541"/>
            <a:ext cx="5709984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lvl="0" defTabSz="685800">
              <a:lnSpc>
                <a:spcPts val="3026"/>
              </a:lnSpc>
              <a:spcAft>
                <a:spcPts val="6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Réviser </a:t>
            </a:r>
            <a:r>
              <a:rPr lang="fr-FR" sz="28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des mots du vocabulaire.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C75F036-BA9D-7899-1EE8-CECE1BF402A2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88925" y="4705061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79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1F63-E693-FC5E-0DF9-87562350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2BA75E-8136-FA09-F096-1040869300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D22FF7-585A-4309-3C49-DD9FB19E257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658836-24B0-4FF7-2417-13AC12ABF44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5E4571-0980-B305-9B58-15054F1B5ED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46E83-DAE7-CFD2-7072-AF0A721956C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A447E5-142D-039C-11EF-FC1B0E76F9D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54FA795-ECE8-5EA1-DD3A-112B243664B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CD43F4F-F412-DEE4-CF05-A1DB6902FA16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B01776C-C876-8166-BE99-D62DC41F501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EC3415-D08E-9718-CF35-528745A317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ces mots la séance précédente.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D7AA1FA7-1AFA-DAF9-E766-5B558206505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51837CD-9190-45D6-A48F-E2B9AE2B1D5D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EF4F8A6-9666-A0D6-B5B5-46BCCE1F6E3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968461" y="5758210"/>
            <a:ext cx="4382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loup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55C7679-F6AD-7D8F-13CE-817E3736AF1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86558" y="5757623"/>
            <a:ext cx="55851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une usine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D6F831F-C950-B55D-0377-DB46CEAF178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10224" y="3217139"/>
            <a:ext cx="2391808" cy="236499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BCF7560-688A-B4B7-B6A5-8BB241F7491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69355" y="3003001"/>
            <a:ext cx="3547492" cy="236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90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1151-5608-0DD3-EDD0-78F3783AE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F7227F-C166-49B7-5CCF-50E4DE3560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CE850F-80D8-5170-9991-58101636DEB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31E4BB-B415-AA4F-5653-F0B4155B7394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64976E0-2EF2-771C-6762-9495354083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649BDC0-AFB0-B471-0AAE-348E3970C23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23DBB1A-2755-4FD1-EFEC-FC5B4A1B683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BFE824E-4733-1045-6D7D-F85D4520FF1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6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D2253FE-BF29-BD45-C945-40D8264E33F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2ADF66C-C38F-EC65-DFC3-2A127500FA5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65911" y="6764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96472CF-F39C-3031-FF9E-711346E42102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F6452AD8-FD8D-A830-1961-7FDA3705A9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 est ce mot ? 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A86523FA-9E98-1815-5C13-F152348CA4B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BE27F58-2337-FCE7-3710-8F6E6B15CE4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01260" y="4046781"/>
            <a:ext cx="2391808" cy="236499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664AEB6-22EE-DF8C-1B3C-FFF8CEF2D72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60391" y="3832643"/>
            <a:ext cx="3547492" cy="236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949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252A3-5679-18F9-D7E9-933597243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01A3A5BA-98A0-BB4F-5B4D-54BC7FAD781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57062" y="77354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4BB3096F-7673-6BFF-2D74-05AD8519ED06}"/>
              </a:ext>
            </a:extLst>
          </p:cNvPr>
          <p:cNvSpPr txBox="1"/>
          <p:nvPr/>
        </p:nvSpPr>
        <p:spPr>
          <a:xfrm>
            <a:off x="1429542" y="716394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Observez bien. C’est la lettre e avec accent « é ».</a:t>
            </a:r>
          </a:p>
        </p:txBody>
      </p:sp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4D84F29A-7D72-F795-A109-826014325E9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72472" y="545263"/>
            <a:ext cx="1250264" cy="1512774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BB40B2F8-F00F-B750-6514-E90EA4D48E51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63A8B8EF-0486-54D8-EE4D-CE3B76200245}"/>
              </a:ext>
            </a:extLst>
          </p:cNvPr>
          <p:cNvSpPr txBox="1"/>
          <p:nvPr/>
        </p:nvSpPr>
        <p:spPr>
          <a:xfrm>
            <a:off x="371475" y="3258368"/>
            <a:ext cx="12973049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9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é</a:t>
            </a:r>
            <a:r>
              <a:rPr kumimoji="0" lang="fr-MA" sz="239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</a:t>
            </a:r>
            <a:endParaRPr kumimoji="0" lang="fr-MA" sz="23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2667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05C36-9BBF-0BCF-7170-83DF3E522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060598D6-F95F-72F2-D1CE-ED4E2C174D8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57062" y="77354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E8D6DF63-98C7-F8E9-C05F-24A00699938C}"/>
              </a:ext>
            </a:extLst>
          </p:cNvPr>
          <p:cNvSpPr txBox="1"/>
          <p:nvPr/>
        </p:nvSpPr>
        <p:spPr>
          <a:xfrm>
            <a:off x="1429542" y="716394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Observez bien. C’est la lettre o.</a:t>
            </a:r>
          </a:p>
        </p:txBody>
      </p:sp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E5C94E29-ED41-02CB-DE7B-A2C78F4040D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72472" y="545263"/>
            <a:ext cx="1250264" cy="1512774"/>
          </a:xfrm>
          <a:prstGeom prst="rect">
            <a:avLst/>
          </a:prstGeom>
        </p:spPr>
      </p:pic>
      <p:sp>
        <p:nvSpPr>
          <p:cNvPr id="5" name="ZoneTexte 2">
            <a:extLst>
              <a:ext uri="{FF2B5EF4-FFF2-40B4-BE49-F238E27FC236}">
                <a16:creationId xmlns:a16="http://schemas.microsoft.com/office/drawing/2014/main" id="{0720BB5B-2289-405A-6AD5-3D6D253281AA}"/>
              </a:ext>
            </a:extLst>
          </p:cNvPr>
          <p:cNvSpPr txBox="1"/>
          <p:nvPr/>
        </p:nvSpPr>
        <p:spPr>
          <a:xfrm>
            <a:off x="371475" y="3258368"/>
            <a:ext cx="12973049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39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o</a:t>
            </a:r>
            <a:endParaRPr kumimoji="0" lang="fr-MA" sz="23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2C305C8-7834-0171-44AB-01F26CEDDB8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769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0" y="1485901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0979" y="80204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20698" y="593647"/>
            <a:ext cx="1072365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« </a:t>
            </a: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 ».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159D94-A626-2CE2-DE46-4CACB11C5F1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7974" y="2842863"/>
            <a:ext cx="7186176" cy="55558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9F9451A-C328-68B1-01A7-EF1B84CCF2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9397E9F-1F6C-A08A-675B-08B12E09445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87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8F089-889B-87B6-0591-F191D392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3A89D7-053F-03D1-408B-C62601A628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F6F31AA-D977-8209-1045-ED74E7F93E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D27285-988E-2EF8-885E-8ACBC7D1BB6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9BB99A-6A9F-00DE-A9FF-E6F0C6FE1EE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7453B1F-2478-3590-2C72-F0C1A1F0724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A6B0082-8F6D-4DF7-8826-C417E9BA43A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28123A8-346C-D79E-0F4F-D7ED369ED4E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D4DC20-95C4-8F8C-65A3-E06F8D2E968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7D2E1EB-858E-624C-2EC8-85E65843AF9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5A5FFF-67CC-9194-C423-276684496A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53CD38-042A-AF75-E4CB-57ECC49559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975AA039-4B23-AAC1-698D-19799EEC2989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263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90529-2832-6D13-61EE-4DD4FCB31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93AC690-D169-6D2A-6558-04578EC9141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0" y="1485901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332544AD-299F-858D-6169-FCE8AE1FCD2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0979" y="80204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864E135-C802-43D0-D2C6-87EFFE217EE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20698" y="593647"/>
            <a:ext cx="1072365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Écrivez la lettre o en minuscule.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4B89177-506F-74BB-2D43-BFA8ED98EAF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7974" y="2842863"/>
            <a:ext cx="7186176" cy="55558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3ED2BD-955A-5C52-1D12-E45EB51F3FC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9D229E4-3347-971B-3F6B-445BC41D129E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8704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1DDE-782C-2DD0-3F36-415C64629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917ED0E-A022-57A5-6E32-19EB7F9477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AEA4976-3693-FC75-EC74-801499D646C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AD4E8C-8D8F-DF48-B89C-AA5AEF10520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C519177-10B5-AF31-5077-FF3C4B8DAB2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F8D6BBB-361B-4746-6E39-0DE74FB554C6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2945713-395C-9B71-E3CF-EB44CAC0C17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81586FD-6F02-F449-765E-E81FB7162F9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28A795-C878-1F59-DDD0-EECB0561326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956850F-C5ED-C414-4D6D-5F6CF47FA4C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E2B53D-1A85-E919-963B-20003522D84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FBFBD6-CD3C-5DDA-839B-E6C6D81536A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A4D5856-1510-BB0C-9D49-08CA0E3215C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9039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5CBE5-381B-8145-962D-95BD22751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50C0F787-B5E2-72AB-A5C7-F06DCFF8881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953193F-EB2B-9DF7-7DCA-E5E043FA61C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12633" y="2857500"/>
            <a:ext cx="10416929" cy="5563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Est-ce que tu …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Oui/Non … 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  <a:endParaRPr lang="fr-FR" sz="4200" b="1" dirty="0">
              <a:solidFill>
                <a:schemeClr val="bg1">
                  <a:lumMod val="65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Reconnaître la lettre  u en minuscule et en majuscule.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Lire la lettre u.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F0430A2-F523-26BD-4302-277F564779A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162B062-F3EE-970D-0885-525F0CCB895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1236C2-6260-F87C-32C1-E2244034AB3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7895" y="476476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276417B8-0EC1-BF14-BF68-565B30E209A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1627019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Est-ce que …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Oui/Non 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2E21719-7314-20EB-019B-2CF23B56296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371600" y="636631"/>
            <a:ext cx="12409713" cy="558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45" rtl="0" eaLnBrk="1" fontAlgn="auto" latinLnBrk="0" hangingPunct="1">
              <a:lnSpc>
                <a:spcPts val="402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allons réécouter le dialogue entre Karim et Rita.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78C043C-12B3-BD6D-9C88-EF36185D455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050144618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32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pic>
        <p:nvPicPr>
          <p:cNvPr id="6" name="Parcours_1_S5_s1_Dialogue">
            <a:hlinkClick r:id="" action="ppaction://media"/>
            <a:extLst>
              <a:ext uri="{FF2B5EF4-FFF2-40B4-BE49-F238E27FC236}">
                <a16:creationId xmlns:a16="http://schemas.microsoft.com/office/drawing/2014/main" id="{56BD5B3F-D0E5-33AC-AB42-D78662F8B50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695997" y="697065"/>
            <a:ext cx="604262" cy="604262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7C1628FE-5BCA-20D5-B632-4BD71C0203D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BF6AE098-EA26-E8C4-15C7-99461030571D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ADA50E6-4F1E-AED5-22E8-286D54BCC795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4174325638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73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3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4" dur="3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17" dur="3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20" dur="3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7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E08C70-B353-4F1F-1116-B258C0FB4A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12CBCC-4844-A2FE-8F59-6519CC2E3C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C1B0D0-9CE2-FD84-FE3A-E886E06A52B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A2F3C-2733-5181-9207-C0A1659840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28CF3B-86F1-684B-B385-11E508F9C4A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04358B-0C52-BD46-7078-1F19101DB9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A498E2-3ECF-694D-15D6-5772676A95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B49946-561D-B446-727B-F40E06CA7B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EF74FAF-1DF7-49B9-CFF0-3D9ECB64194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546611728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95584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pic>
        <p:nvPicPr>
          <p:cNvPr id="6" name="Parcours_1_S5_s1_Dialogue">
            <a:hlinkClick r:id="" action="ppaction://media"/>
            <a:extLst>
              <a:ext uri="{FF2B5EF4-FFF2-40B4-BE49-F238E27FC236}">
                <a16:creationId xmlns:a16="http://schemas.microsoft.com/office/drawing/2014/main" id="{56BD5B3F-D0E5-33AC-AB42-D78662F8B509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695997" y="697065"/>
            <a:ext cx="604262" cy="604262"/>
          </a:xfrm>
          <a:prstGeom prst="rect">
            <a:avLst/>
          </a:prstGeom>
        </p:spPr>
      </p:pic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7C1628FE-5BCA-20D5-B632-4BD71C0203D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BF6AE098-EA26-E8C4-15C7-99461030571D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8D2C92F-AD66-6619-8D8E-0C972AF183EC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4174325638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06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3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3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3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3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4" dur="3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3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17" dur="3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37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20" dur="3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7750"/>
                                  </p:stCondLst>
                                  <p:childTnLst>
                                    <p:set>
                                      <p:cBhvr>
                                        <p:cTn id="23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F15D1-EF7B-546C-86D8-1B79EB789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24B47AC-3A27-2883-71D2-AE23CD0FEE4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F8DC20F-EFB5-2AFF-40F3-C3BBD5CDBA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E50859-8D6E-C010-069A-7568F1DD572F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677F42A-6E02-8C8F-A036-00CA4E658ABA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1FF582-7E5A-50A6-C7E9-C7071DDE2FB7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8502CF2-79F5-C28E-960D-82D387A25B4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8CE5B26-B5B9-8385-05BE-470116E0A7C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D74E38D-95DE-F6C3-CFEA-B7C3EF80E48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F15E281-BD17-3BB4-1522-686419DE4EA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4EA4D22-B912-5549-B906-A70AAA99EFF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Amine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dit « Est-ce que tu t’appelles Rita ? 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7AC20E6-8465-A916-9B4D-B098B7CEAB5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3A1A0520-4BE2-1E48-4EF8-3214231C7C0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255286E7-593C-D39F-146F-2B8BBB20728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3469570" y="4071074"/>
            <a:ext cx="2748796" cy="4793920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5FF8B14F-FBD4-2BB7-B143-0430B607BA5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594357" y="2287326"/>
            <a:ext cx="4828121" cy="1741390"/>
          </a:xfrm>
          <a:prstGeom prst="wedgeEllipseCallout">
            <a:avLst>
              <a:gd name="adj1" fmla="val 15991"/>
              <a:gd name="adj2" fmla="val 6907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tu t’appelles Rita ?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CB8CD62-422F-3638-B76C-4C059B272E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7008252" y="4715990"/>
            <a:ext cx="3225864" cy="411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392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D8DB4-6BEC-F366-D219-8AC72DDBE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3336A2A-F8EA-B7A4-348F-915ED8D0C3C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2409920-8A2C-2F17-F4F2-0F99183A250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94B73F0-5773-57C8-1FE3-C73A662BC64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5ECE9C-BE88-4832-D699-1FDDB3670BD0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7B7756B-7C8C-0F52-C451-BC811926A4C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541E2E7-612E-6903-4F96-EB58D70B4C0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E8FFC97-E745-CF21-BB34-79ECA162CA8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09F302A-D772-C462-5609-0AD0B747FED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845A37B-6AAB-2A0E-EE05-A7A2AB7FCE9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7845" y="72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9BDFC0-25CD-5D6B-7EBD-FF5E5DB514CB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659046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Que signifie « Est-ce que tu t’appelles Rita ? » en arabe ?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5FA7972-9F22-922C-F6AE-DA2E83BDC99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F8D0C736-3154-742E-7AAF-CAD67F4CF446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D5A95A4B-7233-93AA-8E37-D5A4B9D56BB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9" t="50000" r="26969" b="4086"/>
          <a:stretch/>
        </p:blipFill>
        <p:spPr>
          <a:xfrm flipH="1">
            <a:off x="3469570" y="4071074"/>
            <a:ext cx="2748796" cy="4793920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7D1641A5-924C-2C69-F551-D8AF1929EDB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594357" y="2287326"/>
            <a:ext cx="4828121" cy="1741390"/>
          </a:xfrm>
          <a:prstGeom prst="wedgeEllipseCallout">
            <a:avLst>
              <a:gd name="adj1" fmla="val 15991"/>
              <a:gd name="adj2" fmla="val 6907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tu t’appelles Rita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85A4130-16C7-3263-D6A5-C015CE0DFA4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7008252" y="4715990"/>
            <a:ext cx="3225864" cy="411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1298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8DC5-4782-77E4-E1E5-C788F009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FA4927-BA3A-0AF4-D917-885E9A284B7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E7C005-EF5F-2153-6813-C007EA9DEE9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80261A-FA03-28B2-50BA-7A3D0A87E75F}"/>
                </a:ext>
              </a:extLst>
            </p:cNvPr>
            <p:cNvGrpSpPr/>
            <p:nvPr/>
          </p:nvGrpSpPr>
          <p:grpSpPr>
            <a:xfrm>
              <a:off x="228600" y="257321"/>
              <a:ext cx="8692119" cy="6338496"/>
              <a:chOff x="183903" y="175307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FCF0E4B-1110-49CF-484C-A831E3893AE2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7530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9C0ECA-0F56-4411-7D40-56518D72BB4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29939A4-B4E2-AA1F-A376-E9D50264A60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AA15206-6A7B-77DC-3A0C-80F68FB2327B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1466131E-2290-CADB-6692-9EBAFC59978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0845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4FCE16-A2E4-7EB2-B52A-5BFD360CDF9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55D8443-0261-EA1F-6AFF-4DC8F61244E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0250" y="581213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: « oui, je m’appelle Rita. ».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en faisant le geste ?</a:t>
            </a: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67D311CC-B6D8-88D2-CE09-318DA4ADB62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43851" y="2417086"/>
            <a:ext cx="4424264" cy="1442600"/>
          </a:xfrm>
          <a:prstGeom prst="wedgeEllipseCallout">
            <a:avLst>
              <a:gd name="adj1" fmla="val -11693"/>
              <a:gd name="adj2" fmla="val 843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Oui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je m’appelle Rita. </a:t>
            </a:r>
          </a:p>
        </p:txBody>
      </p:sp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6026A052-CCE4-66E0-C3C2-9FBA446FC6A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7536" y="4253241"/>
            <a:ext cx="2951424" cy="4992504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BA491FA9-F99F-3757-A625-A5EB8F55FB84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9617C03B-C5F7-B4E8-FD59-95DCD9DE2B50}"/>
              </a:ext>
            </a:extLst>
          </p:cNvPr>
          <p:cNvSpPr txBox="1"/>
          <p:nvPr/>
        </p:nvSpPr>
        <p:spPr>
          <a:xfrm>
            <a:off x="9975886" y="7149414"/>
            <a:ext cx="2640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Rita 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E5EA206E-E08F-6DC7-B1C7-9A6CDC0A604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87566" y="4628542"/>
            <a:ext cx="2545420" cy="4241903"/>
          </a:xfrm>
          <a:prstGeom prst="rect">
            <a:avLst/>
          </a:prstGeom>
        </p:spPr>
      </p:pic>
      <p:pic>
        <p:nvPicPr>
          <p:cNvPr id="4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3BEA096A-512F-5C30-6923-9BFA7F4A7995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32"/>
          <a:stretch/>
        </p:blipFill>
        <p:spPr bwMode="auto">
          <a:xfrm>
            <a:off x="10474298" y="5219571"/>
            <a:ext cx="1643707" cy="173502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2878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D9BA8-1DEF-9B18-C061-56C52378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2715AC-8DD0-9787-2C68-62238D16226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F91CC-7038-C685-2B03-4FE85BF1A38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90A1F25-A5F4-8EF4-21B4-B9DD490CFA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D4448C3-1F2E-FC91-9752-30D17CCB320C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21AFA3E-A85C-E42C-AF62-9204910F704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86DA99-A51A-0988-10FA-64CC5A6ABA37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F042BCC-ED61-A76E-0315-3A2E43251D2E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8272A08-2D47-655B-0B75-19B98DEB4ED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44387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BB5365-9AEE-1B7A-264B-D8A5018A8C3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39980" y="599021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: « Oui, je m’appelle Rita.» en arabe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476141-E423-2840-DBC5-B6E92DE2241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52278519-FEC0-3A7D-997C-FE1F566F843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B8D2A520-EFB4-A951-F048-3DBC05C76BE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43851" y="2417086"/>
            <a:ext cx="4424264" cy="1442600"/>
          </a:xfrm>
          <a:prstGeom prst="wedgeEllipseCallout">
            <a:avLst>
              <a:gd name="adj1" fmla="val -11693"/>
              <a:gd name="adj2" fmla="val 84326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Oui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je m’appelle Rita. </a:t>
            </a:r>
          </a:p>
        </p:txBody>
      </p:sp>
      <p:pic>
        <p:nvPicPr>
          <p:cNvPr id="19" name="Image 18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1BDC4816-94F8-0521-AF5D-C1292CAB149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37536" y="4253241"/>
            <a:ext cx="2951424" cy="4992504"/>
          </a:xfrm>
          <a:prstGeom prst="rect">
            <a:avLst/>
          </a:prstGeom>
        </p:spPr>
      </p:pic>
      <p:pic>
        <p:nvPicPr>
          <p:cNvPr id="20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410F808F-8C0F-D22B-3C17-830A3B3528C2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32"/>
          <a:stretch/>
        </p:blipFill>
        <p:spPr bwMode="auto">
          <a:xfrm>
            <a:off x="10474298" y="5219571"/>
            <a:ext cx="1643707" cy="173502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5346DC4-0839-CFE6-9B14-D415E355118D}"/>
              </a:ext>
            </a:extLst>
          </p:cNvPr>
          <p:cNvSpPr txBox="1"/>
          <p:nvPr/>
        </p:nvSpPr>
        <p:spPr>
          <a:xfrm>
            <a:off x="9975886" y="7149414"/>
            <a:ext cx="2640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Rita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A5BDD9A-E48C-2E3F-C104-DF7A8C5D5D32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87566" y="4628542"/>
            <a:ext cx="2545420" cy="424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330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Est-ce que tu t’appelles Amine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936283" y="2192638"/>
            <a:ext cx="5401432" cy="1741390"/>
          </a:xfrm>
          <a:prstGeom prst="wedgeEllipseCallout">
            <a:avLst>
              <a:gd name="adj1" fmla="val -15659"/>
              <a:gd name="adj2" fmla="val 7706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t’appelles Amine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1C20B502-5DA8-B716-3C5A-80C18087DD1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76151" y="4227815"/>
            <a:ext cx="2951424" cy="4992504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6803D8BD-5F56-6CE1-2C6D-383E8517603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03079926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B98AD419-9381-39FC-390C-AF55E74BB359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66890" y="4673850"/>
            <a:ext cx="2640533" cy="404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36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09A82B6-98A4-6FEE-96C6-223089511F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C5E16F-A0AA-2140-FE04-0120F3889A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E8CAAF-93BD-2BB3-F69B-192EB7336E74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22BEBA-C9A5-31EF-39C7-AE0C0256DC6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E9C9DFE-E72F-5879-1306-B9676B2E45C8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E7AC898-776F-C725-ADA5-B30C9F6E0F1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FC4CD86-013B-B154-2617-27998DBB6CD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F6C53B-3E35-940C-B046-27BFE95A20A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7845" y="72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659046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Que signifie « Est-ce que tu t’appelles Amine ? » en arabe ?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B159759-5D02-6133-0790-B53CA2B30C5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20E41191-824F-4490-2376-C882BA87585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3079926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15E86B78-4C33-E483-5481-30D23748622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936283" y="2192638"/>
            <a:ext cx="5401432" cy="1741390"/>
          </a:xfrm>
          <a:prstGeom prst="wedgeEllipseCallout">
            <a:avLst>
              <a:gd name="adj1" fmla="val -15659"/>
              <a:gd name="adj2" fmla="val 7706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Est-ce que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tu t’appelles Amine ?</a:t>
            </a:r>
          </a:p>
        </p:txBody>
      </p:sp>
      <p:pic>
        <p:nvPicPr>
          <p:cNvPr id="20" name="Image 19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4711F855-0FC6-3AAE-6160-AA9595C85B17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76151" y="4227815"/>
            <a:ext cx="2951424" cy="4992504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BFD4466-3C13-EDBA-4812-297D204D630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66890" y="4673850"/>
            <a:ext cx="2640533" cy="404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814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3849" y="66263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64721"/>
            <a:ext cx="118110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: « Non, je m’appelle Karim.».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726455" y="2248712"/>
            <a:ext cx="4717332" cy="1386859"/>
          </a:xfrm>
          <a:prstGeom prst="wedgeEllipseCallout">
            <a:avLst>
              <a:gd name="adj1" fmla="val 16902"/>
              <a:gd name="adj2" fmla="val 8436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6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E2C74B-D5DA-D3BC-6643-02251F0D7BF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7989248" y="4813629"/>
            <a:ext cx="3225864" cy="4112986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1DF2B07E-A946-F63B-0178-925FFDE8EC54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3788790" y="4070623"/>
            <a:ext cx="5354636" cy="488099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2DA2D70-58FD-ED22-00D7-EBEA85581BA2}"/>
              </a:ext>
            </a:extLst>
          </p:cNvPr>
          <p:cNvSpPr txBox="1"/>
          <p:nvPr/>
        </p:nvSpPr>
        <p:spPr>
          <a:xfrm>
            <a:off x="3069354" y="2395848"/>
            <a:ext cx="41092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Non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je m’appelle Karim. </a:t>
            </a: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1EF2417D-904E-7016-370E-FAAF5F7F8B2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03079926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65AD4842-D06E-1016-760B-DA48D8A399A6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2049584" y="5118328"/>
            <a:ext cx="1739206" cy="193983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4FFFC8E5-016D-5B20-AEAB-FC442A80BF15}"/>
              </a:ext>
            </a:extLst>
          </p:cNvPr>
          <p:cNvSpPr txBox="1"/>
          <p:nvPr/>
        </p:nvSpPr>
        <p:spPr>
          <a:xfrm>
            <a:off x="1506664" y="6917988"/>
            <a:ext cx="2825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Amine </a:t>
            </a:r>
          </a:p>
        </p:txBody>
      </p:sp>
    </p:spTree>
    <p:extLst>
      <p:ext uri="{BB962C8B-B14F-4D97-AF65-F5344CB8AC3E}">
        <p14:creationId xmlns:p14="http://schemas.microsoft.com/office/powerpoint/2010/main" val="11049940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3480" y="755429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: « Non, je m’appelle Karim.» en arabe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F1FB777-3C15-D499-75BA-B4F204A4C69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7C1215B-EAC2-C01F-F91D-508886E5B06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7989248" y="4813629"/>
            <a:ext cx="3225864" cy="4112986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080BD391-0E8F-0276-61CF-CEEA7DC41A98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3788790" y="4070623"/>
            <a:ext cx="5354636" cy="4880995"/>
          </a:xfrm>
          <a:prstGeom prst="rect">
            <a:avLst/>
          </a:prstGeom>
        </p:spPr>
      </p:pic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3C757FA-FF41-F7FF-D185-9511F8045BD0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3079926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567077B9-8F2C-52E3-1A39-F01C3298199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726455" y="2248712"/>
            <a:ext cx="4717332" cy="1386859"/>
          </a:xfrm>
          <a:prstGeom prst="wedgeEllipseCallout">
            <a:avLst>
              <a:gd name="adj1" fmla="val 16902"/>
              <a:gd name="adj2" fmla="val 8436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6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648F5D7-4FE1-3843-8E08-EA1ACB731E57}"/>
              </a:ext>
            </a:extLst>
          </p:cNvPr>
          <p:cNvSpPr txBox="1"/>
          <p:nvPr/>
        </p:nvSpPr>
        <p:spPr>
          <a:xfrm>
            <a:off x="3069354" y="2395848"/>
            <a:ext cx="41092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Non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je m’appelle Karim. </a:t>
            </a:r>
          </a:p>
        </p:txBody>
      </p:sp>
      <p:pic>
        <p:nvPicPr>
          <p:cNvPr id="13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423D439E-77DA-5556-95D2-10E638CDD339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 rotWithShape="1"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2049584" y="5118328"/>
            <a:ext cx="1739206" cy="193983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1749995-C8E4-725F-35AD-8B03DABBDE08}"/>
              </a:ext>
            </a:extLst>
          </p:cNvPr>
          <p:cNvSpPr txBox="1"/>
          <p:nvPr/>
        </p:nvSpPr>
        <p:spPr>
          <a:xfrm>
            <a:off x="1506664" y="6917988"/>
            <a:ext cx="2825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Amine </a:t>
            </a:r>
          </a:p>
        </p:txBody>
      </p:sp>
    </p:spTree>
    <p:extLst>
      <p:ext uri="{BB962C8B-B14F-4D97-AF65-F5344CB8AC3E}">
        <p14:creationId xmlns:p14="http://schemas.microsoft.com/office/powerpoint/2010/main" val="3345698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Oui / Non.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 en faisant le geste.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8455" y="398932"/>
            <a:ext cx="1151775" cy="127159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DD00660-F520-36B7-1BA2-89109C341A8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228228783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8B6E6B4-3E42-F4E0-61BE-C2A9BB0239C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911427" y="3511877"/>
            <a:ext cx="9893145" cy="3903287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0026394-D3D4-F10D-E6E8-1FF9C79A149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730477" y="3973541"/>
            <a:ext cx="4799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FF0000"/>
                </a:solidFill>
                <a:latin typeface="Dosis" pitchFamily="2" charset="0"/>
              </a:rPr>
              <a:t>Non</a:t>
            </a:r>
            <a:endParaRPr lang="fr-FR" sz="5400" b="1" dirty="0">
              <a:solidFill>
                <a:srgbClr val="215968"/>
              </a:solidFill>
              <a:latin typeface="Dosis" pitchFamily="2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DC75945-0533-0AEC-3B6D-E8094261B9F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120376" y="3953664"/>
            <a:ext cx="42672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68">
              <a:defRPr/>
            </a:pPr>
            <a:r>
              <a:rPr lang="fr-FR" sz="5400" b="1" dirty="0">
                <a:solidFill>
                  <a:srgbClr val="7DBE00"/>
                </a:solidFill>
                <a:latin typeface="Dosis" pitchFamily="2" charset="0"/>
              </a:rPr>
              <a:t>Oui</a:t>
            </a:r>
            <a:endParaRPr lang="fr-FR" sz="5400" b="1" dirty="0">
              <a:solidFill>
                <a:srgbClr val="215968"/>
              </a:solidFill>
              <a:latin typeface="Dosis" pitchFamily="2" charset="0"/>
            </a:endParaRPr>
          </a:p>
        </p:txBody>
      </p:sp>
      <p:pic>
        <p:nvPicPr>
          <p:cNvPr id="20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A3F30FDA-54F2-C4D4-9C4F-18A57F98B168}"/>
              </a:ext>
            </a:extLst>
          </p:cNvPr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68" t="9947" r="832"/>
          <a:stretch/>
        </p:blipFill>
        <p:spPr bwMode="auto">
          <a:xfrm>
            <a:off x="8260486" y="5186100"/>
            <a:ext cx="1739206" cy="193983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808DC2FD-1ADD-EB06-B60D-E73C16CF8D45}"/>
              </a:ext>
            </a:extLst>
          </p:cNvPr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 rotWithShape="1"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32"/>
          <a:stretch/>
        </p:blipFill>
        <p:spPr bwMode="auto">
          <a:xfrm>
            <a:off x="3442249" y="5143500"/>
            <a:ext cx="1643707" cy="173502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0069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1886" y="6212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4255" y="515295"/>
            <a:ext cx="1086451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la question: «  Est-ce que tu t’appelles Amine ? »</a:t>
            </a:r>
          </a:p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Répondez en disant « Non, je m’appelle (prénom). ».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t’appelles Amine ? 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4A10E0A-FC99-3463-A7C6-310304D2AB7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845D7618-F3F4-2A1F-F3EE-3666D053058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563" y="3844278"/>
            <a:ext cx="6956874" cy="521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536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463A6-7582-360D-F8CD-3A24C8F87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A30E4AD-34CE-B09D-86DB-43E5D76D996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3C1305F-CDD2-9D16-0311-320AE21804F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447C049-FAEA-C140-14CF-B6D11B02925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6E0FE14-AD1C-67FB-A60B-367CD80FD9C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BDF6E3C2-BF6E-CAB8-5707-2EAFE5AF80C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192D00D-566E-8176-F46A-3EBE7AF8EFB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3CB6606-7E69-9C60-7F39-015F2A6AC24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F8173C3-D320-3F92-A5C9-E48FCC533B7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0FD2426-4D5F-3797-4C5F-67F8BA53A9F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1886" y="6212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18C1B94-CA23-F88E-7C49-585803C7D7A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4255" y="515295"/>
            <a:ext cx="1086451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vous poser la question: «  Est-ce que tu t’appelles (prénom) ? »</a:t>
            </a:r>
          </a:p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Répondez en disant « Oui, je m’appelle (prénom). ».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5DED08-A956-DE3E-950B-702A945F453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Est-ce que tu t’appelles (…) ? 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448D740-EACA-2F02-ACF6-BC331EE1426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Picture 49" descr="A cartoon of a person teaching a group of children&#10;&#10;Description automatically generated">
            <a:extLst>
              <a:ext uri="{FF2B5EF4-FFF2-40B4-BE49-F238E27FC236}">
                <a16:creationId xmlns:a16="http://schemas.microsoft.com/office/drawing/2014/main" id="{99CC915B-1797-9202-3AFE-F960FD5348E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563" y="3844278"/>
            <a:ext cx="6956874" cy="521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388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C2245-F486-D1D7-E3D4-9FA95ED79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0A7A3D6-D4D4-CC8A-BA9B-80C35DFABE8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44E9FFE-8356-1D18-B264-436E99C28CF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012633" y="2857500"/>
            <a:ext cx="10416929" cy="5563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Est-ce que tu …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Oui/Non … 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Lecture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Reconnaître  la lettre u en minuscule et en majuscule.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la lettre u. 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C1D849F-3B5F-61B1-897E-E1FF716F33F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FC15F88-B596-9CA2-3025-B9427E06151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39DBF0-417B-F941-918F-006125B83B5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77895" y="6664994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0D684207-5370-B0B9-4E7D-2DCF37AFFC7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32131" y="1140774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7309719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71E22-8F9A-99F9-518F-BF9891749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A5DA7EF-63AC-455E-AF22-3F0A7C03F49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B2BBF4F-ECAE-0051-7CC5-F246A7D1D0B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0134A9C-0C53-3CFB-98C3-75F3443CB88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B3F068D-EB28-6E19-DE39-B81B074C562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86A7AE6-CFBD-52E4-FE0D-695C0FE09B4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264417A-1DBC-24FA-F550-4F52B652A2A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1187D41-CEB4-FE60-D27D-67CD94D53ED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3239379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468302FA-EA3C-CC57-86C4-4E4192540CA6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7094289-0B76-5D08-BC20-FD91748D7695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8109628E-D429-AA02-366B-281F1DC33EE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80252" y="4037262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47A8638-511D-1F82-7DC7-FB2708ADC9D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C07BA0F-955A-73C5-FF56-948436C05F6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57311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Reconnaître la lettre u en minuscule et en majuscule.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32EA708-A825-D533-D7C1-33CA8BF77CAE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525597" y="5096622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DC49E35F-7734-2C70-8464-2A398343F27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552875" y="5130959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Lire la lettre u.</a:t>
            </a:r>
          </a:p>
        </p:txBody>
      </p:sp>
    </p:spTree>
    <p:extLst>
      <p:ext uri="{BB962C8B-B14F-4D97-AF65-F5344CB8AC3E}">
        <p14:creationId xmlns:p14="http://schemas.microsoft.com/office/powerpoint/2010/main" val="27946757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CF0CED95-0603-3709-3170-C0FFF228C7F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80367" y="69328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375C387-D836-D3E9-8DBD-CD7E6F8775A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8002" y="605083"/>
            <a:ext cx="11529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C’est la lettre u. Elle fait le son « u ».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Répétez après moi « u ».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74119A1-AFFB-D68B-C618-B9FF072CF5B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882095739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AEF6EAB0-6874-1655-A805-F903F7D8929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47113" y="420140"/>
            <a:ext cx="1427019" cy="157546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B2EFC9C-8BB3-ACA7-EAF6-50CA67AFE312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FR" sz="28700" b="1" dirty="0">
                <a:solidFill>
                  <a:srgbClr val="106584"/>
                </a:solidFill>
                <a:latin typeface="KG Primary Penmanship 2" panose="020B0604020202020204" charset="0"/>
              </a:rPr>
              <a:t>u</a:t>
            </a:r>
            <a:endParaRPr lang="fr-MA" sz="28700" b="1" dirty="0">
              <a:solidFill>
                <a:srgbClr val="106584"/>
              </a:solidFill>
              <a:latin typeface="KG Primary Penmanship 2" panose="020B0604020202020204" charset="0"/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731C1C7-B62F-B3DD-82B1-63D0119B6B26}"/>
              </a:ext>
            </a:extLst>
          </p:cNvPr>
          <p:cNvCxnSpPr>
            <a:cxnSpLocks/>
          </p:cNvCxnSpPr>
          <p:nvPr/>
        </p:nvCxnSpPr>
        <p:spPr>
          <a:xfrm>
            <a:off x="3600448" y="6197110"/>
            <a:ext cx="6515100" cy="142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243BBAC-4691-4707-F1D4-A6380FACB974}"/>
              </a:ext>
            </a:extLst>
          </p:cNvPr>
          <p:cNvCxnSpPr>
            <a:cxnSpLocks/>
          </p:cNvCxnSpPr>
          <p:nvPr/>
        </p:nvCxnSpPr>
        <p:spPr>
          <a:xfrm>
            <a:off x="3600448" y="4853370"/>
            <a:ext cx="6515100" cy="142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087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73354AC-8F6E-ED78-BD53-2DD41621B52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46863" y="707210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C’est la lettre u en majuscule. </a:t>
            </a: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AFE6CDB9-65B9-AB83-8D25-4D23F042EA3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38206" y="77648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83DBB4C-D2D2-26E6-FBA3-A721020521A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853463860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2E0B4C8-B8D2-8A6A-A9F4-6BE06E087E0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2EC7F4B-54BE-BD93-E25C-4425042B9C1E}"/>
              </a:ext>
            </a:extLst>
          </p:cNvPr>
          <p:cNvCxnSpPr>
            <a:cxnSpLocks/>
          </p:cNvCxnSpPr>
          <p:nvPr/>
        </p:nvCxnSpPr>
        <p:spPr>
          <a:xfrm>
            <a:off x="3600448" y="6197110"/>
            <a:ext cx="6515100" cy="142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05C09B1-2E0A-5B95-979D-1C3C7C72FFB7}"/>
              </a:ext>
            </a:extLst>
          </p:cNvPr>
          <p:cNvCxnSpPr>
            <a:cxnSpLocks/>
          </p:cNvCxnSpPr>
          <p:nvPr/>
        </p:nvCxnSpPr>
        <p:spPr>
          <a:xfrm>
            <a:off x="3600448" y="5067680"/>
            <a:ext cx="6515100" cy="142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703BD83-DD7B-F866-45AC-53F0FD4A4597}"/>
              </a:ext>
            </a:extLst>
          </p:cNvPr>
          <p:cNvCxnSpPr>
            <a:cxnSpLocks/>
          </p:cNvCxnSpPr>
          <p:nvPr/>
        </p:nvCxnSpPr>
        <p:spPr>
          <a:xfrm>
            <a:off x="3600448" y="3917879"/>
            <a:ext cx="6515100" cy="142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7D5D14A2-8662-1B07-9DD1-3579601C4FEF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/>
            </a:pPr>
            <a:r>
              <a:rPr lang="fr-MA" sz="28700" b="1" dirty="0">
                <a:solidFill>
                  <a:srgbClr val="106584"/>
                </a:solidFill>
                <a:latin typeface="KG Primary Penmanship 2" panose="020B0604020202020204" charset="0"/>
              </a:rPr>
              <a:t>U </a:t>
            </a:r>
          </a:p>
        </p:txBody>
      </p:sp>
    </p:spTree>
    <p:extLst>
      <p:ext uri="{BB962C8B-B14F-4D97-AF65-F5344CB8AC3E}">
        <p14:creationId xmlns:p14="http://schemas.microsoft.com/office/powerpoint/2010/main" val="42027231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84091-E15D-1BB6-AF78-D8B9B762A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68B468B-E77E-495C-D8D2-B48DD9F1A07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U - u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5826FE9C-8D61-A019-B9BE-178D6B7A23B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2333C2-5C7E-82C0-5ED2-FC7F16778865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16223452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FD3AF820-F703-0848-EB60-DA60884413C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673967F-5E41-6FF6-BEA6-DCF5C5B998A6}"/>
              </a:ext>
            </a:extLst>
          </p:cNvPr>
          <p:cNvSpPr txBox="1"/>
          <p:nvPr/>
        </p:nvSpPr>
        <p:spPr>
          <a:xfrm>
            <a:off x="371474" y="2889036"/>
            <a:ext cx="12973049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MA" sz="28700" b="1" dirty="0">
                <a:solidFill>
                  <a:srgbClr val="106584"/>
                </a:solidFill>
                <a:latin typeface="KG Primary Penmanship 2" panose="020B0604020202020204" charset="0"/>
              </a:rPr>
              <a:t>u   </a:t>
            </a:r>
            <a:r>
              <a:rPr lang="fr-MA" sz="28700" b="1" dirty="0" err="1">
                <a:solidFill>
                  <a:srgbClr val="106584"/>
                </a:solidFill>
                <a:latin typeface="KG Primary Penmanship 2" panose="020B0604020202020204" charset="0"/>
              </a:rPr>
              <a:t>U</a:t>
            </a:r>
            <a:r>
              <a:rPr lang="fr-MA" sz="28700" dirty="0">
                <a:solidFill>
                  <a:srgbClr val="106585"/>
                </a:solidFill>
                <a:latin typeface="Candara" panose="020E0502030303020204" pitchFamily="34" charset="0"/>
              </a:rPr>
              <a:t> </a:t>
            </a:r>
            <a:endParaRPr lang="fr-MA" sz="287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7191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1B21-03F2-2E82-9983-8051655C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3D210924-F8D0-F192-E352-52FE342A56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6963" y="65035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2FA0C53-EA0B-8B3B-8CC8-ABD1AD1EB23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8177" y="562153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U comme dans usine.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Dans le mot « usine », je vois la lettre u et j’entends le son « u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».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704F70-72D3-14F3-B4BB-D9AFE6D8C9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5122" y="4012444"/>
            <a:ext cx="81330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</a:t>
            </a: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sine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54AE645-6043-69B0-95A2-2FAE42D063C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6279FD9F-7B5F-FB6F-D4EE-D909831E19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BE00421-F0C8-67BC-9998-3E93432FB4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68136" y="4047250"/>
            <a:ext cx="3219566" cy="214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049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B8EA3-1810-BFE4-585C-5586345BC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3640BA9E-8829-3707-39B4-21F8A26B2DB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8313" y="696110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313EE23-8E65-AD66-D029-97D7D6F358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78313" y="4035504"/>
            <a:ext cx="76290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j</a:t>
            </a: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</a:t>
            </a: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  <a:endParaRPr kumimoji="0" lang="fr-FR" sz="13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415DB36-B253-05F5-9281-A39A7376E79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8A487779-9DDD-F043-8B41-992E7EB072D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B0FADD1-8C0E-580C-2EE4-C7D9B3180B0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38177" y="605695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u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comme dans jus.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Dans le mot « jus », je vois la lettre u et j’entends le son « u ».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AF74854-37C2-CE93-ABE0-AB93ABDC33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95847" y="3944350"/>
            <a:ext cx="1508101" cy="239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9511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1B21-03F2-2E82-9983-8051655C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3D210924-F8D0-F192-E352-52FE342A56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8313" y="696110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704F70-72D3-14F3-B4BB-D9AFE6D8C9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78313" y="4035504"/>
            <a:ext cx="76290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tort</a:t>
            </a: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</a:t>
            </a:r>
            <a:r>
              <a:rPr lang="fr-FR" sz="13800" b="1" dirty="0">
                <a:solidFill>
                  <a:srgbClr val="106584"/>
                </a:solidFill>
                <a:latin typeface="Dosis" pitchFamily="2" charset="0"/>
              </a:rPr>
              <a:t>e</a:t>
            </a:r>
            <a:endParaRPr kumimoji="0" lang="fr-FR" sz="13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FDDB5A1-A43C-97A2-1302-E00DCB6D7047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E7FD6E9-BA89-301C-15F0-62D18311326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590E75E-23BF-E8D7-3CA7-288FFC5733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38177" y="605695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u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comme dans tortue.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Dans le mot « tortue », je vois la lettre u et j’entends le son « u ».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D679E0E-E83F-A189-0BC2-FE00F2C139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5084" y="4440921"/>
            <a:ext cx="3094019" cy="181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95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82E04-158B-1A81-9CD9-EFF7565E5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C038CA-DB1D-BC2F-1343-BC0C38ACA13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bien cette liste.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F4EA7E43-E6F3-F69C-4609-35FC759D48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38160C2-7057-510A-39B0-F87C9654329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0704CBB-85F1-59B4-D65E-B9B4D1F6F94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38BF6A3-AF03-11F7-9D07-68155EBC45A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9155" y="3904875"/>
            <a:ext cx="130376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dirty="0">
                <a:solidFill>
                  <a:srgbClr val="106584"/>
                </a:solidFill>
                <a:latin typeface="KG Primary Penmanship" panose="02000506000000020003" pitchFamily="2" charset="0"/>
              </a:rPr>
              <a:t>c  u  </a:t>
            </a:r>
            <a:r>
              <a:rPr lang="fr-FR" sz="19900" dirty="0">
                <a:solidFill>
                  <a:srgbClr val="106584"/>
                </a:solidFill>
                <a:latin typeface="KG Primary Penmanship" panose="0200050600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a  U  o n   </a:t>
            </a:r>
            <a:endParaRPr kumimoji="0" lang="fr-FR" sz="199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KG Primary Penmanship" panose="02000506000000020003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1515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6657D-B6CC-495F-AA94-DFBBE2212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C95F29-B479-31D9-5711-4924DD9EC30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montrer la lettre u  ?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DCF41EB6-12EB-5C64-C713-51ED82367A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32815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07F05F1-7FB3-351A-0377-683CC92DBF1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5F81C8CB-55A5-F70E-92A3-39AFAD94805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C7CA475-B6E6-75BD-10D4-F82B7BFCDD5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9155" y="3904875"/>
            <a:ext cx="130376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dirty="0">
                <a:solidFill>
                  <a:srgbClr val="106584"/>
                </a:solidFill>
                <a:latin typeface="KG Primary Penmanship" panose="02000506000000020003" pitchFamily="2" charset="0"/>
              </a:rPr>
              <a:t>c  u  </a:t>
            </a:r>
            <a:r>
              <a:rPr lang="fr-FR" sz="19900" dirty="0">
                <a:solidFill>
                  <a:srgbClr val="106584"/>
                </a:solidFill>
                <a:latin typeface="KG Primary Penmanship" panose="0200050600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a  U  o n   </a:t>
            </a:r>
            <a:endParaRPr kumimoji="0" lang="fr-FR" sz="199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KG Primary Penmanship" panose="02000506000000020003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5233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357E5-653F-4F8C-178F-C71757D77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056AF0C-A06A-FDD6-E10C-9EEEA5A09EB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39512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Observez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la lettre u dans la liste.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FB4FE97C-394E-F01D-741E-00D236CD1D0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98128" y="774267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7C0E5A3-AD60-C704-F0B9-C82FEE8B1D0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647C6356-B5F0-C6EE-FF27-890E6773FC4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83142" y="524034"/>
            <a:ext cx="878270" cy="125079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A91928-0E50-456D-37D4-39C8A16830C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39155" y="3904875"/>
            <a:ext cx="130376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9900" dirty="0">
                <a:solidFill>
                  <a:srgbClr val="106584"/>
                </a:solidFill>
                <a:latin typeface="KG Primary Penmanship" panose="02000506000000020003" pitchFamily="2" charset="0"/>
              </a:rPr>
              <a:t>c  </a:t>
            </a:r>
            <a:r>
              <a:rPr lang="fr-FR" sz="19900" dirty="0">
                <a:solidFill>
                  <a:schemeClr val="accent6">
                    <a:lumMod val="75000"/>
                  </a:schemeClr>
                </a:solidFill>
                <a:latin typeface="KG Primary Penmanship" panose="02000506000000020003" pitchFamily="2" charset="0"/>
              </a:rPr>
              <a:t>u</a:t>
            </a:r>
            <a:r>
              <a:rPr lang="fr-FR" sz="19900" dirty="0">
                <a:solidFill>
                  <a:srgbClr val="106584"/>
                </a:solidFill>
                <a:latin typeface="KG Primary Penmanship" panose="02000506000000020003" pitchFamily="2" charset="0"/>
              </a:rPr>
              <a:t>  </a:t>
            </a:r>
            <a:r>
              <a:rPr lang="fr-FR" sz="19900" dirty="0">
                <a:solidFill>
                  <a:srgbClr val="106584"/>
                </a:solidFill>
                <a:latin typeface="KG Primary Penmanship" panose="0200050600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a  </a:t>
            </a:r>
            <a:r>
              <a:rPr lang="fr-FR" sz="19900" dirty="0">
                <a:solidFill>
                  <a:schemeClr val="accent6">
                    <a:lumMod val="75000"/>
                  </a:schemeClr>
                </a:solidFill>
                <a:latin typeface="KG Primary Penmanship" panose="0200050600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fr-FR" sz="19900" dirty="0">
                <a:solidFill>
                  <a:srgbClr val="106584"/>
                </a:solidFill>
                <a:latin typeface="KG Primary Penmanship" panose="02000506000000020003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o n   </a:t>
            </a:r>
            <a:endParaRPr kumimoji="0" lang="fr-FR" sz="199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KG Primary Penmanship" panose="02000506000000020003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3068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C7D83-CF1D-8037-B88F-1128FD6B2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0D5F17-7E62-71A4-1AFB-06414CA5A20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montrer la lettre u dans ce mot 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1307C32-FCFD-CBD6-8C73-E3A5659B81F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E44B8AB-F44A-0CDB-BC5A-1C538DED8BD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tortue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C57ABE8-8D8B-BC7A-2AD0-B926883E3E1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BB27E591-E831-28FB-EEFB-8F93B40CF42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31756478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D728E-1B5C-728D-FF21-4CABB953A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9BC1B83-2C89-B08B-740F-03332CDFD5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u dans le mot.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4D122E15-722D-0AB1-1459-79BD92442CE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39E80E6-A658-5944-D119-CFDDCCB805AE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53364B24-7222-28E2-3547-174E1CFA71C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073ADFC-BA5A-AF91-05AC-2FEE379F2A8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tort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Dosis Medium" pitchFamily="2" charset="0"/>
              </a:rPr>
              <a:t>u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7380568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35EAB-E7BC-53F1-0066-F8C8452FA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F65C9C-91F7-3D1D-46BC-61F521D2CA6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montrer la lettre u dans ce mot 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4204584F-1E14-BC30-EFAC-37ECC9C8E03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653998D-0C86-C980-6D74-4E5CEF6340F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lecture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4542C66-0647-1CAB-B840-FD5086B3B99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396DDD33-F908-8B18-E555-3F2F05019BE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247404674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F95E1-57EE-D056-A912-362E29734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0A63FE-3B3C-DC4B-B8AF-DA9A0ECAEAD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u dans le mot.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09C399E-2642-A7EF-DA09-DA5D25E36B7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0C017E7-0701-493D-7107-F3196F022C8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4232BA81-415D-A89F-D944-9D07D761571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DA6A43-1BDB-F42C-9995-F0F90232767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lect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Dosis Medium" pitchFamily="2" charset="0"/>
              </a:rPr>
              <a:t>u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</a:rPr>
              <a:t>re</a:t>
            </a:r>
          </a:p>
        </p:txBody>
      </p:sp>
    </p:spTree>
    <p:extLst>
      <p:ext uri="{BB962C8B-B14F-4D97-AF65-F5344CB8AC3E}">
        <p14:creationId xmlns:p14="http://schemas.microsoft.com/office/powerpoint/2010/main" val="40985352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10070</TotalTime>
  <Words>1686</Words>
  <PresentationFormat>Personnalisé</PresentationFormat>
  <Paragraphs>338</Paragraphs>
  <Slides>61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61</vt:i4>
      </vt:variant>
    </vt:vector>
  </HeadingPairs>
  <TitlesOfParts>
    <vt:vector size="76" baseType="lpstr">
      <vt:lpstr>Dosis</vt:lpstr>
      <vt:lpstr>Arial</vt:lpstr>
      <vt:lpstr>Dosis Medium</vt:lpstr>
      <vt:lpstr>Calibri</vt:lpstr>
      <vt:lpstr>KG Primary Penmanship 2</vt:lpstr>
      <vt:lpstr>Cambria</vt:lpstr>
      <vt:lpstr>Calibri </vt:lpstr>
      <vt:lpstr>KG Primary Penmanship</vt:lpstr>
      <vt:lpstr>Dosis Bold</vt:lpstr>
      <vt:lpstr>Candara</vt:lpstr>
      <vt:lpstr>Carelia</vt:lpstr>
      <vt:lpstr>1_Office Theme</vt:lpstr>
      <vt:lpstr>Office Theme</vt:lpstr>
      <vt:lpstr>2_Office Theme</vt:lpstr>
      <vt:lpstr>5_Office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2023-09-22T04:26:48Z</dcterms:created>
  <dcterms:modified xsi:type="dcterms:W3CDTF">2025-07-11T17:42:01Z</dcterms:modified>
</cp:coreProperties>
</file>