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6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905" r:id="rId16"/>
    <p:sldId id="2134808273" r:id="rId17"/>
    <p:sldId id="2134808278" r:id="rId18"/>
    <p:sldId id="2134808906" r:id="rId19"/>
    <p:sldId id="2134808870" r:id="rId20"/>
    <p:sldId id="2134807776" r:id="rId21"/>
    <p:sldId id="2134808846" r:id="rId22"/>
    <p:sldId id="2134808851" r:id="rId23"/>
    <p:sldId id="2134808852" r:id="rId24"/>
    <p:sldId id="2134808885" r:id="rId25"/>
    <p:sldId id="2134808888" r:id="rId26"/>
    <p:sldId id="2134805531" r:id="rId27"/>
    <p:sldId id="2134808437" r:id="rId28"/>
    <p:sldId id="2134808886" r:id="rId29"/>
    <p:sldId id="2134808887" r:id="rId30"/>
    <p:sldId id="2134808854" r:id="rId31"/>
    <p:sldId id="2134806216" r:id="rId32"/>
    <p:sldId id="2134808838" r:id="rId33"/>
    <p:sldId id="2134808839" r:id="rId34"/>
    <p:sldId id="2134808248" r:id="rId35"/>
    <p:sldId id="2134808917" r:id="rId36"/>
    <p:sldId id="2134808907" r:id="rId37"/>
    <p:sldId id="2134808909" r:id="rId38"/>
    <p:sldId id="2134808192" r:id="rId39"/>
    <p:sldId id="2134808525" r:id="rId40"/>
    <p:sldId id="2134808894" r:id="rId41"/>
    <p:sldId id="2134808895" r:id="rId42"/>
    <p:sldId id="2134808896" r:id="rId43"/>
    <p:sldId id="2134808897" r:id="rId44"/>
    <p:sldId id="2134808520" r:id="rId45"/>
    <p:sldId id="2134808287" r:id="rId46"/>
    <p:sldId id="2134808916" r:id="rId47"/>
    <p:sldId id="2134808857" r:id="rId48"/>
    <p:sldId id="2134808858" r:id="rId49"/>
    <p:sldId id="2134806998" r:id="rId50"/>
    <p:sldId id="2134806999" r:id="rId51"/>
    <p:sldId id="2134808859" r:id="rId52"/>
    <p:sldId id="2134807003" r:id="rId53"/>
    <p:sldId id="2134808910" r:id="rId54"/>
    <p:sldId id="2134807004" r:id="rId55"/>
    <p:sldId id="2134807011" r:id="rId56"/>
    <p:sldId id="2134808293" r:id="rId57"/>
    <p:sldId id="2134808294" r:id="rId58"/>
    <p:sldId id="2134808292" r:id="rId59"/>
    <p:sldId id="2134808295" r:id="rId60"/>
    <p:sldId id="2134808912" r:id="rId61"/>
    <p:sldId id="2134808913" r:id="rId62"/>
    <p:sldId id="2134808805" r:id="rId63"/>
    <p:sldId id="2134808775" r:id="rId64"/>
    <p:sldId id="2134808474" r:id="rId65"/>
  </p:sldIdLst>
  <p:sldSz cx="13716000" cy="10287000"/>
  <p:notesSz cx="6858000" cy="9144000"/>
  <p:embeddedFontLst>
    <p:embeddedFont>
      <p:font typeface="Cambria" panose="02040503050406030204" pitchFamily="18" charset="0"/>
      <p:regular r:id="rId67"/>
      <p:bold r:id="rId68"/>
      <p:italic r:id="rId69"/>
      <p:boldItalic r:id="rId70"/>
    </p:embeddedFont>
    <p:embeddedFont>
      <p:font typeface="Candara" panose="020E0502030303020204" pitchFamily="34" charset="0"/>
      <p:regular r:id="rId71"/>
      <p:bold r:id="rId72"/>
      <p:italic r:id="rId73"/>
      <p:boldItalic r:id="rId74"/>
    </p:embeddedFont>
    <p:embeddedFont>
      <p:font typeface="Carelia" panose="020B0604020202020204" charset="0"/>
      <p:regular r:id="rId75"/>
    </p:embeddedFont>
    <p:embeddedFont>
      <p:font typeface="Dosis" pitchFamily="2" charset="0"/>
      <p:regular r:id="rId76"/>
      <p:bold r:id="rId77"/>
    </p:embeddedFont>
    <p:embeddedFont>
      <p:font typeface="Dosis Bold" charset="0"/>
      <p:regular r:id="rId78"/>
      <p:bold r:id="rId79"/>
    </p:embeddedFont>
    <p:embeddedFont>
      <p:font typeface="Dosis Medium" pitchFamily="2" charset="0"/>
      <p:regular r:id="rId80"/>
    </p:embeddedFont>
    <p:embeddedFont>
      <p:font typeface="KG Primary Penmanship" panose="020B0604020202020204" charset="0"/>
      <p:regular r:id="rId81"/>
    </p:embeddedFont>
    <p:embeddedFont>
      <p:font typeface="KG Primary Penmanship 2" panose="020B0604020202020204" charset="0"/>
      <p:regular r:id="rId82"/>
      <p:bold r:id="rId83"/>
      <p:italic r:id="rId84"/>
      <p:boldItalic r:id="rId85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20B4E6-E1EB-486B-B499-4757F94E808F}" name="Adeline GAUDEL" initials="AG" userId="62e23b1454e5711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4"/>
    <a:srgbClr val="E46C0A"/>
    <a:srgbClr val="7F7F7F"/>
    <a:srgbClr val="F2F2F2"/>
    <a:srgbClr val="FDEADA"/>
    <a:srgbClr val="FFFFFF"/>
    <a:srgbClr val="F7F1BD"/>
    <a:srgbClr val="106585"/>
    <a:srgbClr val="426C7C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10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1.xml"/><Relationship Id="rId90" Type="http://schemas.microsoft.com/office/2018/10/relationships/authors" Target="author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notesMaster" Target="notesMasters/notesMaster1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font" Target="fonts/font16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11/07/2025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51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22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5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06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06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4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08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62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33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39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6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1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.jpeg"/><Relationship Id="rId18" Type="http://schemas.openxmlformats.org/officeDocument/2006/relationships/image" Target="../media/image39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8.svg"/><Relationship Id="rId2" Type="http://schemas.openxmlformats.org/officeDocument/2006/relationships/tags" Target="../tags/tag169.xml"/><Relationship Id="rId16" Type="http://schemas.openxmlformats.org/officeDocument/2006/relationships/image" Target="../media/image37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6.sv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40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6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5.png"/><Relationship Id="rId5" Type="http://schemas.openxmlformats.org/officeDocument/2006/relationships/tags" Target="../tags/tag1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2.xml"/><Relationship Id="rId9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2.png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image" Target="../media/image41.png"/><Relationship Id="rId2" Type="http://schemas.openxmlformats.org/officeDocument/2006/relationships/tags" Target="../tags/tag189.xml"/><Relationship Id="rId16" Type="http://schemas.openxmlformats.org/officeDocument/2006/relationships/image" Target="../media/image20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5" Type="http://schemas.openxmlformats.org/officeDocument/2006/relationships/image" Target="../media/image16.svg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16.sv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15.png"/><Relationship Id="rId2" Type="http://schemas.openxmlformats.org/officeDocument/2006/relationships/tags" Target="../tags/tag201.xml"/><Relationship Id="rId16" Type="http://schemas.openxmlformats.org/officeDocument/2006/relationships/image" Target="../media/image42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04.xml"/><Relationship Id="rId15" Type="http://schemas.openxmlformats.org/officeDocument/2006/relationships/image" Target="../media/image41.png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1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image" Target="../media/image43.png"/><Relationship Id="rId5" Type="http://schemas.openxmlformats.org/officeDocument/2006/relationships/tags" Target="../tags/tag218.xml"/><Relationship Id="rId10" Type="http://schemas.openxmlformats.org/officeDocument/2006/relationships/image" Target="../media/image30.png"/><Relationship Id="rId4" Type="http://schemas.openxmlformats.org/officeDocument/2006/relationships/tags" Target="../tags/tag217.xml"/><Relationship Id="rId9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image" Target="../media/image16.svg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12" Type="http://schemas.openxmlformats.org/officeDocument/2006/relationships/image" Target="../media/image15.pn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4.xml"/><Relationship Id="rId10" Type="http://schemas.openxmlformats.org/officeDocument/2006/relationships/tags" Target="../tags/tag229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3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image" Target="../media/image43.png"/><Relationship Id="rId5" Type="http://schemas.openxmlformats.org/officeDocument/2006/relationships/tags" Target="../tags/tag234.xml"/><Relationship Id="rId10" Type="http://schemas.openxmlformats.org/officeDocument/2006/relationships/image" Target="../media/image30.png"/><Relationship Id="rId4" Type="http://schemas.openxmlformats.org/officeDocument/2006/relationships/tags" Target="../tags/tag233.xml"/><Relationship Id="rId9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13" Type="http://schemas.openxmlformats.org/officeDocument/2006/relationships/image" Target="../media/image16.svg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12" Type="http://schemas.openxmlformats.org/officeDocument/2006/relationships/image" Target="../media/image15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0.xml"/><Relationship Id="rId10" Type="http://schemas.openxmlformats.org/officeDocument/2006/relationships/tags" Target="../tags/tag245.xml"/><Relationship Id="rId4" Type="http://schemas.openxmlformats.org/officeDocument/2006/relationships/tags" Target="../tags/tag239.xml"/><Relationship Id="rId9" Type="http://schemas.openxmlformats.org/officeDocument/2006/relationships/tags" Target="../tags/tag244.xml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4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image" Target="../media/image5.png"/><Relationship Id="rId5" Type="http://schemas.openxmlformats.org/officeDocument/2006/relationships/tags" Target="../tags/tag250.xml"/><Relationship Id="rId10" Type="http://schemas.openxmlformats.org/officeDocument/2006/relationships/image" Target="../media/image4.svg"/><Relationship Id="rId4" Type="http://schemas.openxmlformats.org/officeDocument/2006/relationships/tags" Target="../tags/tag249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54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image" Target="../media/image37.png"/><Relationship Id="rId2" Type="http://schemas.openxmlformats.org/officeDocument/2006/relationships/tags" Target="../tags/tag253.xml"/><Relationship Id="rId16" Type="http://schemas.openxmlformats.org/officeDocument/2006/relationships/image" Target="../media/image26.svg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image" Target="../media/image12.png"/><Relationship Id="rId10" Type="http://schemas.openxmlformats.org/officeDocument/2006/relationships/tags" Target="../tags/tag261.xml"/><Relationship Id="rId19" Type="http://schemas.openxmlformats.org/officeDocument/2006/relationships/image" Target="../media/image39.png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image" Target="../media/image15.pn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7.png"/><Relationship Id="rId2" Type="http://schemas.openxmlformats.org/officeDocument/2006/relationships/tags" Target="../tags/tag265.xml"/><Relationship Id="rId16" Type="http://schemas.openxmlformats.org/officeDocument/2006/relationships/image" Target="../media/image46.PN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tags" Target="../tags/tag274.xml"/><Relationship Id="rId5" Type="http://schemas.openxmlformats.org/officeDocument/2006/relationships/tags" Target="../tags/tag268.xml"/><Relationship Id="rId15" Type="http://schemas.openxmlformats.org/officeDocument/2006/relationships/image" Target="../media/image45.png"/><Relationship Id="rId10" Type="http://schemas.openxmlformats.org/officeDocument/2006/relationships/tags" Target="../tags/tag273.xml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tags" Target="../tags/tag285.xml"/><Relationship Id="rId18" Type="http://schemas.openxmlformats.org/officeDocument/2006/relationships/image" Target="../media/image47.png"/><Relationship Id="rId3" Type="http://schemas.openxmlformats.org/officeDocument/2006/relationships/tags" Target="../tags/tag277.xml"/><Relationship Id="rId7" Type="http://schemas.openxmlformats.org/officeDocument/2006/relationships/audio" Target="../media/media1.wav"/><Relationship Id="rId12" Type="http://schemas.openxmlformats.org/officeDocument/2006/relationships/tags" Target="../tags/tag284.xml"/><Relationship Id="rId17" Type="http://schemas.openxmlformats.org/officeDocument/2006/relationships/image" Target="../media/image46.PNG"/><Relationship Id="rId2" Type="http://schemas.openxmlformats.org/officeDocument/2006/relationships/tags" Target="../tags/tag276.xml"/><Relationship Id="rId16" Type="http://schemas.openxmlformats.org/officeDocument/2006/relationships/image" Target="../media/image45.png"/><Relationship Id="rId1" Type="http://schemas.openxmlformats.org/officeDocument/2006/relationships/tags" Target="../tags/tag275.xml"/><Relationship Id="rId6" Type="http://schemas.microsoft.com/office/2007/relationships/media" Target="../media/media1.wav"/><Relationship Id="rId11" Type="http://schemas.openxmlformats.org/officeDocument/2006/relationships/tags" Target="../tags/tag283.xml"/><Relationship Id="rId5" Type="http://schemas.openxmlformats.org/officeDocument/2006/relationships/tags" Target="../tags/tag279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282.xml"/><Relationship Id="rId19" Type="http://schemas.openxmlformats.org/officeDocument/2006/relationships/image" Target="../media/image48.png"/><Relationship Id="rId4" Type="http://schemas.openxmlformats.org/officeDocument/2006/relationships/tags" Target="../tags/tag278.xml"/><Relationship Id="rId9" Type="http://schemas.openxmlformats.org/officeDocument/2006/relationships/tags" Target="../tags/tag281.xml"/><Relationship Id="rId14" Type="http://schemas.openxmlformats.org/officeDocument/2006/relationships/tags" Target="../tags/tag28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image" Target="../media/image16.svg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12" Type="http://schemas.openxmlformats.org/officeDocument/2006/relationships/image" Target="../media/image15.pn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91.xml"/><Relationship Id="rId10" Type="http://schemas.openxmlformats.org/officeDocument/2006/relationships/tags" Target="../tags/tag296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tags" Target="../tags/tag307.xml"/><Relationship Id="rId18" Type="http://schemas.openxmlformats.org/officeDocument/2006/relationships/image" Target="../media/image47.png"/><Relationship Id="rId3" Type="http://schemas.openxmlformats.org/officeDocument/2006/relationships/tags" Target="../tags/tag299.xml"/><Relationship Id="rId7" Type="http://schemas.openxmlformats.org/officeDocument/2006/relationships/audio" Target="../media/media1.wav"/><Relationship Id="rId12" Type="http://schemas.openxmlformats.org/officeDocument/2006/relationships/tags" Target="../tags/tag306.xml"/><Relationship Id="rId17" Type="http://schemas.openxmlformats.org/officeDocument/2006/relationships/image" Target="../media/image46.PNG"/><Relationship Id="rId2" Type="http://schemas.openxmlformats.org/officeDocument/2006/relationships/tags" Target="../tags/tag298.xml"/><Relationship Id="rId16" Type="http://schemas.openxmlformats.org/officeDocument/2006/relationships/image" Target="../media/image45.png"/><Relationship Id="rId1" Type="http://schemas.openxmlformats.org/officeDocument/2006/relationships/tags" Target="../tags/tag297.xml"/><Relationship Id="rId6" Type="http://schemas.microsoft.com/office/2007/relationships/media" Target="../media/media1.wav"/><Relationship Id="rId11" Type="http://schemas.openxmlformats.org/officeDocument/2006/relationships/tags" Target="../tags/tag305.xml"/><Relationship Id="rId5" Type="http://schemas.openxmlformats.org/officeDocument/2006/relationships/tags" Target="../tags/tag301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04.xml"/><Relationship Id="rId19" Type="http://schemas.openxmlformats.org/officeDocument/2006/relationships/image" Target="../media/image48.png"/><Relationship Id="rId4" Type="http://schemas.openxmlformats.org/officeDocument/2006/relationships/tags" Target="../tags/tag300.xml"/><Relationship Id="rId9" Type="http://schemas.openxmlformats.org/officeDocument/2006/relationships/tags" Target="../tags/tag303.xml"/><Relationship Id="rId14" Type="http://schemas.openxmlformats.org/officeDocument/2006/relationships/tags" Target="../tags/tag30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15.pn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7.png"/><Relationship Id="rId2" Type="http://schemas.openxmlformats.org/officeDocument/2006/relationships/tags" Target="../tags/tag310.xml"/><Relationship Id="rId16" Type="http://schemas.openxmlformats.org/officeDocument/2006/relationships/image" Target="../media/image50.jpe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5" Type="http://schemas.openxmlformats.org/officeDocument/2006/relationships/tags" Target="../tags/tag313.xml"/><Relationship Id="rId15" Type="http://schemas.openxmlformats.org/officeDocument/2006/relationships/image" Target="../media/image45.png"/><Relationship Id="rId10" Type="http://schemas.openxmlformats.org/officeDocument/2006/relationships/tags" Target="../tags/tag318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27.xml"/><Relationship Id="rId13" Type="http://schemas.openxmlformats.org/officeDocument/2006/relationships/image" Target="../media/image16.svg"/><Relationship Id="rId3" Type="http://schemas.openxmlformats.org/officeDocument/2006/relationships/tags" Target="../tags/tag322.xml"/><Relationship Id="rId7" Type="http://schemas.openxmlformats.org/officeDocument/2006/relationships/tags" Target="../tags/tag326.xml"/><Relationship Id="rId12" Type="http://schemas.openxmlformats.org/officeDocument/2006/relationships/image" Target="../media/image15.png"/><Relationship Id="rId2" Type="http://schemas.openxmlformats.org/officeDocument/2006/relationships/tags" Target="../tags/tag321.xml"/><Relationship Id="rId16" Type="http://schemas.openxmlformats.org/officeDocument/2006/relationships/image" Target="../media/image47.png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324.xml"/><Relationship Id="rId15" Type="http://schemas.openxmlformats.org/officeDocument/2006/relationships/image" Target="../media/image50.jpeg"/><Relationship Id="rId10" Type="http://schemas.openxmlformats.org/officeDocument/2006/relationships/tags" Target="../tags/tag329.xml"/><Relationship Id="rId4" Type="http://schemas.openxmlformats.org/officeDocument/2006/relationships/tags" Target="../tags/tag323.xml"/><Relationship Id="rId9" Type="http://schemas.openxmlformats.org/officeDocument/2006/relationships/tags" Target="../tags/tag328.xml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tags" Target="../tags/tag342.xml"/><Relationship Id="rId18" Type="http://schemas.openxmlformats.org/officeDocument/2006/relationships/image" Target="../media/image46.PNG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12" Type="http://schemas.openxmlformats.org/officeDocument/2006/relationships/tags" Target="../tags/tag341.xml"/><Relationship Id="rId17" Type="http://schemas.openxmlformats.org/officeDocument/2006/relationships/image" Target="../media/image52.jpeg"/><Relationship Id="rId2" Type="http://schemas.openxmlformats.org/officeDocument/2006/relationships/tags" Target="../tags/tag331.xml"/><Relationship Id="rId16" Type="http://schemas.openxmlformats.org/officeDocument/2006/relationships/image" Target="../media/image16.svg"/><Relationship Id="rId20" Type="http://schemas.openxmlformats.org/officeDocument/2006/relationships/image" Target="../media/image54.jpeg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5" Type="http://schemas.openxmlformats.org/officeDocument/2006/relationships/tags" Target="../tags/tag334.xml"/><Relationship Id="rId15" Type="http://schemas.openxmlformats.org/officeDocument/2006/relationships/image" Target="../media/image15.png"/><Relationship Id="rId10" Type="http://schemas.openxmlformats.org/officeDocument/2006/relationships/tags" Target="../tags/tag339.xml"/><Relationship Id="rId19" Type="http://schemas.openxmlformats.org/officeDocument/2006/relationships/image" Target="../media/image53.png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50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4.jpeg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12" Type="http://schemas.openxmlformats.org/officeDocument/2006/relationships/tags" Target="../tags/tag354.xml"/><Relationship Id="rId17" Type="http://schemas.openxmlformats.org/officeDocument/2006/relationships/image" Target="../media/image46.PNG"/><Relationship Id="rId2" Type="http://schemas.openxmlformats.org/officeDocument/2006/relationships/tags" Target="../tags/tag344.xml"/><Relationship Id="rId16" Type="http://schemas.openxmlformats.org/officeDocument/2006/relationships/image" Target="../media/image51.png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11" Type="http://schemas.openxmlformats.org/officeDocument/2006/relationships/tags" Target="../tags/tag353.xml"/><Relationship Id="rId5" Type="http://schemas.openxmlformats.org/officeDocument/2006/relationships/tags" Target="../tags/tag347.xml"/><Relationship Id="rId15" Type="http://schemas.openxmlformats.org/officeDocument/2006/relationships/image" Target="../media/image16.svg"/><Relationship Id="rId10" Type="http://schemas.openxmlformats.org/officeDocument/2006/relationships/tags" Target="../tags/tag352.xml"/><Relationship Id="rId19" Type="http://schemas.openxmlformats.org/officeDocument/2006/relationships/image" Target="../media/image53.png"/><Relationship Id="rId4" Type="http://schemas.openxmlformats.org/officeDocument/2006/relationships/tags" Target="../tags/tag346.xml"/><Relationship Id="rId9" Type="http://schemas.openxmlformats.org/officeDocument/2006/relationships/tags" Target="../tags/tag351.xml"/><Relationship Id="rId1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13" Type="http://schemas.openxmlformats.org/officeDocument/2006/relationships/tags" Target="../tags/tag367.xml"/><Relationship Id="rId18" Type="http://schemas.openxmlformats.org/officeDocument/2006/relationships/image" Target="../media/image46.PNG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tags" Target="../tags/tag366.xml"/><Relationship Id="rId17" Type="http://schemas.openxmlformats.org/officeDocument/2006/relationships/image" Target="../media/image45.png"/><Relationship Id="rId2" Type="http://schemas.openxmlformats.org/officeDocument/2006/relationships/tags" Target="../tags/tag356.xml"/><Relationship Id="rId16" Type="http://schemas.openxmlformats.org/officeDocument/2006/relationships/image" Target="../media/image16.svg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tags" Target="../tags/tag365.xml"/><Relationship Id="rId5" Type="http://schemas.openxmlformats.org/officeDocument/2006/relationships/tags" Target="../tags/tag359.xml"/><Relationship Id="rId15" Type="http://schemas.openxmlformats.org/officeDocument/2006/relationships/image" Target="../media/image15.png"/><Relationship Id="rId10" Type="http://schemas.openxmlformats.org/officeDocument/2006/relationships/tags" Target="../tags/tag364.xml"/><Relationship Id="rId19" Type="http://schemas.openxmlformats.org/officeDocument/2006/relationships/image" Target="../media/image55.png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5.png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17" Type="http://schemas.openxmlformats.org/officeDocument/2006/relationships/image" Target="../media/image46.PNG"/><Relationship Id="rId2" Type="http://schemas.openxmlformats.org/officeDocument/2006/relationships/tags" Target="../tags/tag369.xml"/><Relationship Id="rId16" Type="http://schemas.openxmlformats.org/officeDocument/2006/relationships/image" Target="../media/image51.png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5" Type="http://schemas.openxmlformats.org/officeDocument/2006/relationships/tags" Target="../tags/tag372.xml"/><Relationship Id="rId15" Type="http://schemas.openxmlformats.org/officeDocument/2006/relationships/image" Target="../media/image16.svg"/><Relationship Id="rId10" Type="http://schemas.openxmlformats.org/officeDocument/2006/relationships/tags" Target="../tags/tag377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6.jpeg"/><Relationship Id="rId3" Type="http://schemas.openxmlformats.org/officeDocument/2006/relationships/tags" Target="../tags/tag382.xml"/><Relationship Id="rId7" Type="http://schemas.openxmlformats.org/officeDocument/2006/relationships/tags" Target="../tags/tag386.xml"/><Relationship Id="rId12" Type="http://schemas.openxmlformats.org/officeDocument/2006/relationships/tags" Target="../tags/tag391.xml"/><Relationship Id="rId17" Type="http://schemas.openxmlformats.org/officeDocument/2006/relationships/image" Target="../media/image47.png"/><Relationship Id="rId2" Type="http://schemas.openxmlformats.org/officeDocument/2006/relationships/tags" Target="../tags/tag381.xml"/><Relationship Id="rId16" Type="http://schemas.openxmlformats.org/officeDocument/2006/relationships/image" Target="../media/image45.png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tags" Target="../tags/tag390.xml"/><Relationship Id="rId5" Type="http://schemas.openxmlformats.org/officeDocument/2006/relationships/tags" Target="../tags/tag384.xml"/><Relationship Id="rId15" Type="http://schemas.openxmlformats.org/officeDocument/2006/relationships/image" Target="../media/image16.svg"/><Relationship Id="rId10" Type="http://schemas.openxmlformats.org/officeDocument/2006/relationships/tags" Target="../tags/tag389.xml"/><Relationship Id="rId19" Type="http://schemas.openxmlformats.org/officeDocument/2006/relationships/image" Target="../media/image54.jpeg"/><Relationship Id="rId4" Type="http://schemas.openxmlformats.org/officeDocument/2006/relationships/tags" Target="../tags/tag383.xml"/><Relationship Id="rId9" Type="http://schemas.openxmlformats.org/officeDocument/2006/relationships/tags" Target="../tags/tag388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99.xml"/><Relationship Id="rId13" Type="http://schemas.openxmlformats.org/officeDocument/2006/relationships/image" Target="../media/image15.png"/><Relationship Id="rId18" Type="http://schemas.openxmlformats.org/officeDocument/2006/relationships/image" Target="../media/image54.jpeg"/><Relationship Id="rId3" Type="http://schemas.openxmlformats.org/officeDocument/2006/relationships/tags" Target="../tags/tag394.xml"/><Relationship Id="rId7" Type="http://schemas.openxmlformats.org/officeDocument/2006/relationships/tags" Target="../tags/tag398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56.jpeg"/><Relationship Id="rId2" Type="http://schemas.openxmlformats.org/officeDocument/2006/relationships/tags" Target="../tags/tag393.xml"/><Relationship Id="rId16" Type="http://schemas.openxmlformats.org/officeDocument/2006/relationships/image" Target="../media/image47.png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tags" Target="../tags/tag402.xml"/><Relationship Id="rId5" Type="http://schemas.openxmlformats.org/officeDocument/2006/relationships/tags" Target="../tags/tag396.xml"/><Relationship Id="rId15" Type="http://schemas.openxmlformats.org/officeDocument/2006/relationships/image" Target="../media/image51.png"/><Relationship Id="rId10" Type="http://schemas.openxmlformats.org/officeDocument/2006/relationships/tags" Target="../tags/tag401.xml"/><Relationship Id="rId4" Type="http://schemas.openxmlformats.org/officeDocument/2006/relationships/tags" Target="../tags/tag395.xml"/><Relationship Id="rId9" Type="http://schemas.openxmlformats.org/officeDocument/2006/relationships/tags" Target="../tags/tag400.xml"/><Relationship Id="rId14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13" Type="http://schemas.openxmlformats.org/officeDocument/2006/relationships/tags" Target="../tags/tag415.xml"/><Relationship Id="rId18" Type="http://schemas.openxmlformats.org/officeDocument/2006/relationships/image" Target="../media/image45.png"/><Relationship Id="rId3" Type="http://schemas.openxmlformats.org/officeDocument/2006/relationships/tags" Target="../tags/tag405.xml"/><Relationship Id="rId7" Type="http://schemas.openxmlformats.org/officeDocument/2006/relationships/tags" Target="../tags/tag409.xml"/><Relationship Id="rId12" Type="http://schemas.openxmlformats.org/officeDocument/2006/relationships/tags" Target="../tags/tag414.xml"/><Relationship Id="rId17" Type="http://schemas.openxmlformats.org/officeDocument/2006/relationships/image" Target="../media/image16.svg"/><Relationship Id="rId2" Type="http://schemas.openxmlformats.org/officeDocument/2006/relationships/tags" Target="../tags/tag404.xml"/><Relationship Id="rId16" Type="http://schemas.openxmlformats.org/officeDocument/2006/relationships/image" Target="../media/image15.png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tags" Target="../tags/tag413.xml"/><Relationship Id="rId5" Type="http://schemas.openxmlformats.org/officeDocument/2006/relationships/tags" Target="../tags/tag407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412.xml"/><Relationship Id="rId19" Type="http://schemas.openxmlformats.org/officeDocument/2006/relationships/image" Target="../media/image54.jpeg"/><Relationship Id="rId4" Type="http://schemas.openxmlformats.org/officeDocument/2006/relationships/tags" Target="../tags/tag406.xml"/><Relationship Id="rId9" Type="http://schemas.openxmlformats.org/officeDocument/2006/relationships/tags" Target="../tags/tag411.xml"/><Relationship Id="rId14" Type="http://schemas.openxmlformats.org/officeDocument/2006/relationships/tags" Target="../tags/tag4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13" Type="http://schemas.openxmlformats.org/officeDocument/2006/relationships/image" Target="../media/image15.png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tags" Target="../tags/tag427.xml"/><Relationship Id="rId5" Type="http://schemas.openxmlformats.org/officeDocument/2006/relationships/tags" Target="../tags/tag421.xml"/><Relationship Id="rId15" Type="http://schemas.openxmlformats.org/officeDocument/2006/relationships/image" Target="../media/image57.png"/><Relationship Id="rId10" Type="http://schemas.openxmlformats.org/officeDocument/2006/relationships/tags" Target="../tags/tag426.xml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35.xml"/><Relationship Id="rId13" Type="http://schemas.openxmlformats.org/officeDocument/2006/relationships/image" Target="../media/image15.png"/><Relationship Id="rId3" Type="http://schemas.openxmlformats.org/officeDocument/2006/relationships/tags" Target="../tags/tag430.xml"/><Relationship Id="rId7" Type="http://schemas.openxmlformats.org/officeDocument/2006/relationships/tags" Target="../tags/tag434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11" Type="http://schemas.openxmlformats.org/officeDocument/2006/relationships/tags" Target="../tags/tag438.xml"/><Relationship Id="rId5" Type="http://schemas.openxmlformats.org/officeDocument/2006/relationships/tags" Target="../tags/tag432.xml"/><Relationship Id="rId15" Type="http://schemas.openxmlformats.org/officeDocument/2006/relationships/image" Target="../media/image57.png"/><Relationship Id="rId10" Type="http://schemas.openxmlformats.org/officeDocument/2006/relationships/tags" Target="../tags/tag437.xml"/><Relationship Id="rId4" Type="http://schemas.openxmlformats.org/officeDocument/2006/relationships/tags" Target="../tags/tag431.xml"/><Relationship Id="rId9" Type="http://schemas.openxmlformats.org/officeDocument/2006/relationships/tags" Target="../tags/tag436.xml"/><Relationship Id="rId14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441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image" Target="../media/image5.png"/><Relationship Id="rId5" Type="http://schemas.openxmlformats.org/officeDocument/2006/relationships/tags" Target="../tags/tag443.xml"/><Relationship Id="rId10" Type="http://schemas.openxmlformats.org/officeDocument/2006/relationships/image" Target="../media/image4.svg"/><Relationship Id="rId4" Type="http://schemas.openxmlformats.org/officeDocument/2006/relationships/tags" Target="../tags/tag442.xml"/><Relationship Id="rId9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13" Type="http://schemas.openxmlformats.org/officeDocument/2006/relationships/image" Target="../media/image12.png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12" Type="http://schemas.openxmlformats.org/officeDocument/2006/relationships/image" Target="../media/image2.jpeg"/><Relationship Id="rId17" Type="http://schemas.openxmlformats.org/officeDocument/2006/relationships/image" Target="../media/image39.png"/><Relationship Id="rId2" Type="http://schemas.openxmlformats.org/officeDocument/2006/relationships/tags" Target="../tags/tag446.xml"/><Relationship Id="rId16" Type="http://schemas.openxmlformats.org/officeDocument/2006/relationships/image" Target="../media/image38.svg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49.xml"/><Relationship Id="rId15" Type="http://schemas.openxmlformats.org/officeDocument/2006/relationships/image" Target="../media/image37.png"/><Relationship Id="rId10" Type="http://schemas.openxmlformats.org/officeDocument/2006/relationships/tags" Target="../tags/tag454.xml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4" Type="http://schemas.openxmlformats.org/officeDocument/2006/relationships/image" Target="../media/image2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57.xml"/><Relationship Id="rId7" Type="http://schemas.openxmlformats.org/officeDocument/2006/relationships/image" Target="../media/image16.svg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5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61.xml"/><Relationship Id="rId7" Type="http://schemas.openxmlformats.org/officeDocument/2006/relationships/image" Target="../media/image16.svg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6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65.xml"/><Relationship Id="rId7" Type="http://schemas.openxmlformats.org/officeDocument/2006/relationships/image" Target="../media/image16.svg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6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69.xml"/><Relationship Id="rId7" Type="http://schemas.openxmlformats.org/officeDocument/2006/relationships/image" Target="../media/image15.png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71.xml"/><Relationship Id="rId10" Type="http://schemas.openxmlformats.org/officeDocument/2006/relationships/image" Target="../media/image42.png"/><Relationship Id="rId4" Type="http://schemas.openxmlformats.org/officeDocument/2006/relationships/tags" Target="../tags/tag470.xml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74.xml"/><Relationship Id="rId7" Type="http://schemas.openxmlformats.org/officeDocument/2006/relationships/image" Target="../media/image15.png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76.xml"/><Relationship Id="rId10" Type="http://schemas.openxmlformats.org/officeDocument/2006/relationships/image" Target="../media/image58.png"/><Relationship Id="rId4" Type="http://schemas.openxmlformats.org/officeDocument/2006/relationships/tags" Target="../tags/tag475.xml"/><Relationship Id="rId9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79.xml"/><Relationship Id="rId7" Type="http://schemas.openxmlformats.org/officeDocument/2006/relationships/image" Target="../media/image15.png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81.xml"/><Relationship Id="rId10" Type="http://schemas.openxmlformats.org/officeDocument/2006/relationships/image" Target="../media/image59.png"/><Relationship Id="rId4" Type="http://schemas.openxmlformats.org/officeDocument/2006/relationships/tags" Target="../tags/tag480.xml"/><Relationship Id="rId9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84.xml"/><Relationship Id="rId7" Type="http://schemas.openxmlformats.org/officeDocument/2006/relationships/image" Target="../media/image15.png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9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89.xml"/><Relationship Id="rId7" Type="http://schemas.openxmlformats.org/officeDocument/2006/relationships/image" Target="../media/image15.png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91.xml"/><Relationship Id="rId4" Type="http://schemas.openxmlformats.org/officeDocument/2006/relationships/tags" Target="../tags/tag490.xml"/><Relationship Id="rId9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94.xml"/><Relationship Id="rId7" Type="http://schemas.openxmlformats.org/officeDocument/2006/relationships/image" Target="../media/image15.png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96.xml"/><Relationship Id="rId4" Type="http://schemas.openxmlformats.org/officeDocument/2006/relationships/tags" Target="../tags/tag495.xml"/><Relationship Id="rId9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99.xml"/><Relationship Id="rId7" Type="http://schemas.openxmlformats.org/officeDocument/2006/relationships/image" Target="../media/image15.png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501.xml"/><Relationship Id="rId4" Type="http://schemas.openxmlformats.org/officeDocument/2006/relationships/tags" Target="../tags/tag500.xml"/><Relationship Id="rId9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04.xml"/><Relationship Id="rId7" Type="http://schemas.openxmlformats.org/officeDocument/2006/relationships/image" Target="../media/image15.png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506.xml"/><Relationship Id="rId4" Type="http://schemas.openxmlformats.org/officeDocument/2006/relationships/tags" Target="../tags/tag505.xml"/><Relationship Id="rId9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09.xml"/><Relationship Id="rId7" Type="http://schemas.openxmlformats.org/officeDocument/2006/relationships/image" Target="../media/image15.png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511.xml"/><Relationship Id="rId4" Type="http://schemas.openxmlformats.org/officeDocument/2006/relationships/tags" Target="../tags/tag510.xml"/><Relationship Id="rId9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14.xml"/><Relationship Id="rId7" Type="http://schemas.openxmlformats.org/officeDocument/2006/relationships/image" Target="../media/image15.png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516.xml"/><Relationship Id="rId4" Type="http://schemas.openxmlformats.org/officeDocument/2006/relationships/tags" Target="../tags/tag515.xml"/><Relationship Id="rId9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22.xml"/><Relationship Id="rId13" Type="http://schemas.openxmlformats.org/officeDocument/2006/relationships/image" Target="../media/image16.svg"/><Relationship Id="rId3" Type="http://schemas.openxmlformats.org/officeDocument/2006/relationships/tags" Target="../tags/tag519.xml"/><Relationship Id="rId7" Type="http://schemas.openxmlformats.org/officeDocument/2006/relationships/tags" Target="../tags/tag521.xml"/><Relationship Id="rId12" Type="http://schemas.openxmlformats.org/officeDocument/2006/relationships/image" Target="../media/image15.png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9.xml"/><Relationship Id="rId5" Type="http://schemas.microsoft.com/office/2007/relationships/media" Target="../media/media2.mp3"/><Relationship Id="rId15" Type="http://schemas.openxmlformats.org/officeDocument/2006/relationships/image" Target="../media/image48.png"/><Relationship Id="rId10" Type="http://schemas.openxmlformats.org/officeDocument/2006/relationships/tags" Target="../tags/tag524.xml"/><Relationship Id="rId4" Type="http://schemas.openxmlformats.org/officeDocument/2006/relationships/tags" Target="../tags/tag520.xml"/><Relationship Id="rId9" Type="http://schemas.openxmlformats.org/officeDocument/2006/relationships/tags" Target="../tags/tag523.xml"/><Relationship Id="rId14" Type="http://schemas.openxmlformats.org/officeDocument/2006/relationships/image" Target="../media/image6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532.xml"/><Relationship Id="rId13" Type="http://schemas.openxmlformats.org/officeDocument/2006/relationships/image" Target="../media/image63.jpg"/><Relationship Id="rId18" Type="http://schemas.openxmlformats.org/officeDocument/2006/relationships/image" Target="../media/image66.png"/><Relationship Id="rId3" Type="http://schemas.openxmlformats.org/officeDocument/2006/relationships/tags" Target="../tags/tag527.xml"/><Relationship Id="rId7" Type="http://schemas.openxmlformats.org/officeDocument/2006/relationships/tags" Target="../tags/tag531.xml"/><Relationship Id="rId12" Type="http://schemas.openxmlformats.org/officeDocument/2006/relationships/image" Target="../media/image16.svg"/><Relationship Id="rId17" Type="http://schemas.microsoft.com/office/2007/relationships/hdphoto" Target="../media/hdphoto1.wdp"/><Relationship Id="rId2" Type="http://schemas.openxmlformats.org/officeDocument/2006/relationships/tags" Target="../tags/tag526.xml"/><Relationship Id="rId16" Type="http://schemas.openxmlformats.org/officeDocument/2006/relationships/image" Target="../media/image65.png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11" Type="http://schemas.openxmlformats.org/officeDocument/2006/relationships/image" Target="../media/image15.png"/><Relationship Id="rId5" Type="http://schemas.openxmlformats.org/officeDocument/2006/relationships/tags" Target="../tags/tag529.xml"/><Relationship Id="rId15" Type="http://schemas.openxmlformats.org/officeDocument/2006/relationships/image" Target="../media/image64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528.xml"/><Relationship Id="rId9" Type="http://schemas.openxmlformats.org/officeDocument/2006/relationships/tags" Target="../tags/tag533.xml"/><Relationship Id="rId1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13" Type="http://schemas.openxmlformats.org/officeDocument/2006/relationships/image" Target="../media/image40.png"/><Relationship Id="rId3" Type="http://schemas.openxmlformats.org/officeDocument/2006/relationships/tags" Target="../tags/tag536.xml"/><Relationship Id="rId7" Type="http://schemas.openxmlformats.org/officeDocument/2006/relationships/tags" Target="../tags/tag540.xml"/><Relationship Id="rId12" Type="http://schemas.openxmlformats.org/officeDocument/2006/relationships/image" Target="../media/image16.svg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image" Target="../media/image15.png"/><Relationship Id="rId5" Type="http://schemas.openxmlformats.org/officeDocument/2006/relationships/tags" Target="../tags/tag53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37.xml"/><Relationship Id="rId9" Type="http://schemas.openxmlformats.org/officeDocument/2006/relationships/tags" Target="../tags/tag54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95536" y="8574280"/>
            <a:ext cx="32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t’appelles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Tu as quel âge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en quelle classe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Est-ce que tu 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1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62672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04497FF-E8DA-E7AC-65A7-79B54678F2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177" y="2945204"/>
            <a:ext cx="3802188" cy="537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24A708-5546-74FC-BB30-A6C67A6CBF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668" y="2939189"/>
            <a:ext cx="3791087" cy="537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F34AD78-7087-DDCD-BEDC-46A00288B3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2592" y="2939189"/>
            <a:ext cx="3797590" cy="537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21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Oui/Non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u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u.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lettres étudiées.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mots du vocabulaire.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2BA75E-8136-FA09-F096-1040869300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D22FF7-585A-4309-3C49-DD9FB19E257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58836-24B0-4FF7-2417-13AC12ABF44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5E4571-0980-B305-9B58-15054F1B5E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46E83-DAE7-CFD2-7072-AF0A721956C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A447E5-142D-039C-11EF-FC1B0E76F9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54FA795-ECE8-5EA1-DD3A-112B243664B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CD43F4F-F412-DEE4-CF05-A1DB6902FA16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68461" y="5758210"/>
            <a:ext cx="4382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loup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86558" y="5757623"/>
            <a:ext cx="5585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usine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D6F831F-C950-B55D-0377-DB46CEAF17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10224" y="3217139"/>
            <a:ext cx="2391808" cy="236499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BCF7560-688A-B4B7-B6A5-8BB241F749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69355" y="3003001"/>
            <a:ext cx="3547492" cy="23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F7227F-C166-49B7-5CCF-50E4DE3560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CE850F-80D8-5170-9991-58101636DEB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1E4BB-B415-AA4F-5653-F0B4155B739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976E0-2EF2-771C-6762-9495354083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49BDC0-AFB0-B471-0AAE-348E3970C23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23DBB1A-2755-4FD1-EFEC-FC5B4A1B683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BFE824E-4733-1045-6D7D-F85D4520FF1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D2253FE-BF29-BD45-C945-40D8264E33F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E27F58-2337-FCE7-3710-8F6E6B15CE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1260" y="4046781"/>
            <a:ext cx="2391808" cy="23649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64AEB6-22EE-DF8C-1B3C-FFF8CEF2D7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60391" y="3832643"/>
            <a:ext cx="3547492" cy="23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252A3-5679-18F9-D7E9-93359724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1A3A5BA-98A0-BB4F-5B4D-54BC7FAD78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/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e avec accent « é ».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84F29A-7D72-F795-A109-826014325E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0B2F8-F00F-B750-6514-E90EA4D48E51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3A8B8EF-0486-54D8-EE4D-CE3B76200245}"/>
              </a:ext>
            </a:extLst>
          </p:cNvPr>
          <p:cNvSpPr txBox="1"/>
          <p:nvPr/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é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67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05C36-9BBF-0BCF-7170-83DF3E522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60598D6-F95F-72F2-D1CE-ED4E2C174D8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E8D6DF63-98C7-F8E9-C05F-24A00699938C}"/>
              </a:ext>
            </a:extLst>
          </p:cNvPr>
          <p:cNvSpPr txBox="1"/>
          <p:nvPr/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o.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5C94E29-ED41-02CB-DE7B-A2C78F4040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0720BB5B-2289-405A-6AD5-3D6D253281AA}"/>
              </a:ext>
            </a:extLst>
          </p:cNvPr>
          <p:cNvSpPr txBox="1"/>
          <p:nvPr/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2C305C8-7834-0171-44AB-01F26CEDDB8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69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397E9F-1F6C-A08A-675B-08B12E09445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75AA039-4B23-AAC1-698D-19799EEC298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90529-2832-6D13-61EE-4DD4FCB3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3AC690-D169-6D2A-6558-04578EC914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32544AD-299F-858D-6169-FCE8AE1FCD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4E135-C802-43D0-D2C6-87EFFE217EE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la lettre o en minuscule.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B89177-506F-74BB-2D43-BFA8ED98EA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ED2BD-955A-5C52-1D12-E45EB51F3FC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D229E4-3347-971B-3F6B-445BC41D129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70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1DDE-782C-2DD0-3F36-415C6462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917ED0E-A022-57A5-6E32-19EB7F9477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EA4976-3693-FC75-EC74-801499D646C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AD4E8C-8D8F-DF48-B89C-AA5AEF10520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519177-10B5-AF31-5077-FF3C4B8DAB2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F8D6BBB-361B-4746-6E39-0DE74FB554C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2945713-395C-9B71-E3CF-EB44CAC0C17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81586FD-6F02-F449-765E-E81FB7162F9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28A795-C878-1F59-DDD0-EECB0561326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956850F-C5ED-C414-4D6D-5F6CF47FA4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E2B53D-1A85-E919-963B-20003522D84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BFBD6-CD3C-5DDA-839B-E6C6D81536A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4D5856-1510-BB0C-9D49-08CA0E3215C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039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CBE5-381B-8145-962D-95BD2275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C0F787-B5E2-72AB-A5C7-F06DCFF888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953193F-EB2B-9DF7-7DCA-E5E043FA61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Est-ce que tu …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Oui/Non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 u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u.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F0430A2-F523-26BD-4302-277F564779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162B062-F3EE-970D-0885-525F0CCB895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1236C2-6260-F87C-32C1-E2244034AB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76417B8-0EC1-BF14-BF68-565B30E20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627019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…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Oui/Non 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05014461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3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5_s1_Dialogue">
            <a:hlinkClick r:id="" action="ppaction://media"/>
            <a:extLst>
              <a:ext uri="{FF2B5EF4-FFF2-40B4-BE49-F238E27FC236}">
                <a16:creationId xmlns:a16="http://schemas.microsoft.com/office/drawing/2014/main" id="{56BD5B3F-D0E5-33AC-AB42-D78662F8B50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95997" y="697065"/>
            <a:ext cx="604262" cy="604262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ADA50E6-4F1E-AED5-22E8-286D54BCC795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17432563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5_s1_Dialogue">
            <a:hlinkClick r:id="" action="ppaction://media"/>
            <a:extLst>
              <a:ext uri="{FF2B5EF4-FFF2-40B4-BE49-F238E27FC236}">
                <a16:creationId xmlns:a16="http://schemas.microsoft.com/office/drawing/2014/main" id="{56BD5B3F-D0E5-33AC-AB42-D78662F8B50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95997" y="697065"/>
            <a:ext cx="604262" cy="604262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8D2C92F-AD66-6619-8D8E-0C972AF183EC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17432563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06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F15D1-EF7B-546C-86D8-1B79EB789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24B47AC-3A27-2883-71D2-AE23CD0FEE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F8DC20F-EFB5-2AFF-40F3-C3BBD5CDBA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E50859-8D6E-C010-069A-7568F1DD572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677F42A-6E02-8C8F-A036-00CA4E658AB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1FF582-7E5A-50A6-C7E9-C7071DDE2FB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8502CF2-79F5-C28E-960D-82D387A25B4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8CE5B26-B5B9-8385-05BE-470116E0A7C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D74E38D-95DE-F6C3-CFEA-B7C3EF80E48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F15E281-BD17-3BB4-1522-686419DE4E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EA4D22-B912-5549-B906-A70AAA99EF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Amine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dit « Est-ce que tu t’appelles Rita ?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AC20E6-8465-A916-9B4D-B098B7CEAB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3A1A0520-4BE2-1E48-4EF8-3214231C7C0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255286E7-593C-D39F-146F-2B8BBB2072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3469570" y="4071074"/>
            <a:ext cx="2748796" cy="4793920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5FF8B14F-FBD4-2BB7-B143-0430B607BA5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94357" y="2287326"/>
            <a:ext cx="4828121" cy="1741390"/>
          </a:xfrm>
          <a:prstGeom prst="wedgeEllipseCallout">
            <a:avLst>
              <a:gd name="adj1" fmla="val 15991"/>
              <a:gd name="adj2" fmla="val 6907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tu t’appelles Rita ?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CB8CD62-422F-3638-B76C-4C059B272E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008252" y="4715990"/>
            <a:ext cx="3225864" cy="41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9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D8DB4-6BEC-F366-D219-8AC72DDBE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3336A2A-F8EA-B7A4-348F-915ED8D0C3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2409920-8A2C-2F17-F4F2-0F99183A250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4B73F0-5773-57C8-1FE3-C73A662BC64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95ECE9C-BE88-4832-D699-1FDDB3670BD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7B7756B-7C8C-0F52-C451-BC811926A4C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541E2E7-612E-6903-4F96-EB58D70B4C0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8FFC97-E745-CF21-BB34-79ECA162CA8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09F302A-D772-C462-5609-0AD0B747FED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845A37B-6AAB-2A0E-EE05-A7A2AB7FCE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7845" y="72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9BDFC0-25CD-5D6B-7EBD-FF5E5DB514C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659046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signifie « Est-ce que tu t’appelles Rita ? » en arabe ?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5FA7972-9F22-922C-F6AE-DA2E83BDC9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8D0C736-3154-742E-7AAF-CAD67F4CF44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D5A95A4B-7233-93AA-8E37-D5A4B9D56B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3469570" y="4071074"/>
            <a:ext cx="2748796" cy="4793920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7D1641A5-924C-2C69-F551-D8AF1929EDB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594357" y="2287326"/>
            <a:ext cx="4828121" cy="1741390"/>
          </a:xfrm>
          <a:prstGeom prst="wedgeEllipseCallout">
            <a:avLst>
              <a:gd name="adj1" fmla="val 15991"/>
              <a:gd name="adj2" fmla="val 6907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tu t’appelles Rita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5A4130-16C7-3263-D6A5-C015CE0DFA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008252" y="4715990"/>
            <a:ext cx="3225864" cy="41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29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78DC5-4782-77E4-E1E5-C788F009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CFA4927-BA3A-0AF4-D917-885E9A284B7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E7C005-EF5F-2153-6813-C007EA9DEE9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E80261A-FA03-28B2-50BA-7A3D0A87E75F}"/>
                </a:ext>
              </a:extLst>
            </p:cNvPr>
            <p:cNvGrpSpPr/>
            <p:nvPr/>
          </p:nvGrpSpPr>
          <p:grpSpPr>
            <a:xfrm>
              <a:off x="228600" y="257321"/>
              <a:ext cx="8692119" cy="6338496"/>
              <a:chOff x="183903" y="175307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FCF0E4B-1110-49CF-484C-A831E3893AE2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530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9C0ECA-0F56-4411-7D40-56518D72BB4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29939A4-B4E2-AA1F-A376-E9D50264A60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AA15206-6A7B-77DC-3A0C-80F68FB2327B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1466131E-2290-CADB-6692-9EBAFC59978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00845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4FCE16-A2E4-7EB2-B52A-5BFD360CDF9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69" y="393274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55D8443-0261-EA1F-6AFF-4DC8F61244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0250" y="581213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: « oui, je m’appelle Rita. ». 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en faisant le geste ?</a:t>
            </a:r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67D311CC-B6D8-88D2-CE09-318DA4ADB62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43851" y="2417086"/>
            <a:ext cx="4424264" cy="1442600"/>
          </a:xfrm>
          <a:prstGeom prst="wedgeEllipseCallout">
            <a:avLst>
              <a:gd name="adj1" fmla="val -11693"/>
              <a:gd name="adj2" fmla="val 843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Oui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je m’appelle Rita. </a:t>
            </a:r>
          </a:p>
        </p:txBody>
      </p:sp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026A052-CCE4-66E0-C3C2-9FBA446FC6A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536" y="4253241"/>
            <a:ext cx="2951424" cy="4992504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BA491FA9-F99F-3757-A625-A5EB8F55FB8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9617C03B-C5F7-B4E8-FD59-95DCD9DE2B50}"/>
              </a:ext>
            </a:extLst>
          </p:cNvPr>
          <p:cNvSpPr txBox="1"/>
          <p:nvPr/>
        </p:nvSpPr>
        <p:spPr>
          <a:xfrm>
            <a:off x="9975886" y="7149414"/>
            <a:ext cx="2640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Rita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5EA206E-E08F-6DC7-B1C7-9A6CDC0A604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87566" y="4628542"/>
            <a:ext cx="2545420" cy="4241903"/>
          </a:xfrm>
          <a:prstGeom prst="rect">
            <a:avLst/>
          </a:prstGeom>
        </p:spPr>
      </p:pic>
      <p:pic>
        <p:nvPicPr>
          <p:cNvPr id="4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3BEA096A-512F-5C30-6923-9BFA7F4A7995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32"/>
          <a:stretch/>
        </p:blipFill>
        <p:spPr bwMode="auto">
          <a:xfrm>
            <a:off x="10474298" y="5219571"/>
            <a:ext cx="1643707" cy="17350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87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9BA8-1DEF-9B18-C061-56C52378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2715AC-8DD0-9787-2C68-62238D16226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F91CC-7038-C685-2B03-4FE85BF1A38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90A1F25-A5F4-8EF4-21B4-B9DD490CFA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D4448C3-1F2E-FC91-9752-30D17CCB320C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21AFA3E-A85C-E42C-AF62-9204910F704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D86DA99-A51A-0988-10FA-64CC5A6ABA3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F042BCC-ED61-A76E-0315-3A2E43251D2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68272A08-2D47-655B-0B75-19B98DEB4ED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44387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BB5365-9AEE-1B7A-264B-D8A5018A8C3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39980" y="599021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Oui, je m’appelle Rita.» en arabe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476141-E423-2840-DBC5-B6E92DE224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2278519-FEC0-3A7D-997C-FE1F566F843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B8D2A520-EFB4-A951-F048-3DBC05C76BE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43851" y="2417086"/>
            <a:ext cx="4424264" cy="1442600"/>
          </a:xfrm>
          <a:prstGeom prst="wedgeEllipseCallout">
            <a:avLst>
              <a:gd name="adj1" fmla="val -11693"/>
              <a:gd name="adj2" fmla="val 843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Oui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je m’appelle Rita. </a:t>
            </a:r>
          </a:p>
        </p:txBody>
      </p:sp>
      <p:pic>
        <p:nvPicPr>
          <p:cNvPr id="19" name="Image 1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BDC4816-94F8-0521-AF5D-C1292CAB149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536" y="4253241"/>
            <a:ext cx="2951424" cy="4992504"/>
          </a:xfrm>
          <a:prstGeom prst="rect">
            <a:avLst/>
          </a:prstGeom>
        </p:spPr>
      </p:pic>
      <p:pic>
        <p:nvPicPr>
          <p:cNvPr id="20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410F808F-8C0F-D22B-3C17-830A3B3528C2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32"/>
          <a:stretch/>
        </p:blipFill>
        <p:spPr bwMode="auto">
          <a:xfrm>
            <a:off x="10474298" y="5219571"/>
            <a:ext cx="1643707" cy="17350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5346DC4-0839-CFE6-9B14-D415E355118D}"/>
              </a:ext>
            </a:extLst>
          </p:cNvPr>
          <p:cNvSpPr txBox="1"/>
          <p:nvPr/>
        </p:nvSpPr>
        <p:spPr>
          <a:xfrm>
            <a:off x="9975886" y="7149414"/>
            <a:ext cx="2640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Rita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A5BDD9A-E48C-2E3F-C104-DF7A8C5D5D3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87566" y="4628542"/>
            <a:ext cx="2545420" cy="4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33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t’appelles Amine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936283" y="2192638"/>
            <a:ext cx="5401432" cy="1741390"/>
          </a:xfrm>
          <a:prstGeom prst="wedgeEllipseCallout">
            <a:avLst>
              <a:gd name="adj1" fmla="val -15659"/>
              <a:gd name="adj2" fmla="val 770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tu t’appelles Amine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C20B502-5DA8-B716-3C5A-80C18087DD1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6151" y="4227815"/>
            <a:ext cx="2951424" cy="4992504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6803D8BD-5F56-6CE1-2C6D-383E8517603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98AD419-9381-39FC-390C-AF55E74BB35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66890" y="4673850"/>
            <a:ext cx="2640533" cy="40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3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2FD84-3560-B2A5-9FE5-EA49F568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09A82B6-98A4-6FEE-96C6-223089511F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EC5E16F-A0AA-2140-FE04-0120F3889A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E8CAAF-93BD-2BB3-F69B-192EB7336E7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22BEBA-C9A5-31EF-39C7-AE0C0256DC6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E9C9DFE-E72F-5879-1306-B9676B2E45C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E7AC898-776F-C725-ADA5-B30C9F6E0F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FC4CD86-013B-B154-2617-27998DBB6C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F6C53B-3E35-940C-B046-27BFE95A20A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B82F33-2205-6895-2DC3-8CEEF24765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7845" y="72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895399-8C71-FD3B-3564-595C974B38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659046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signifie « Est-ce que tu t’appelles Amine ? » en arabe ?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B159759-5D02-6133-0790-B53CA2B30C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20E41191-824F-4490-2376-C882BA87585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15E86B78-4C33-E483-5481-30D23748622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936283" y="2192638"/>
            <a:ext cx="5401432" cy="1741390"/>
          </a:xfrm>
          <a:prstGeom prst="wedgeEllipseCallout">
            <a:avLst>
              <a:gd name="adj1" fmla="val -15659"/>
              <a:gd name="adj2" fmla="val 770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tu t’appelles Amine ?</a:t>
            </a:r>
          </a:p>
        </p:txBody>
      </p:sp>
      <p:pic>
        <p:nvPicPr>
          <p:cNvPr id="20" name="Image 1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711F855-0FC6-3AAE-6160-AA9595C85B1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6151" y="4227815"/>
            <a:ext cx="2951424" cy="499250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FD4466-3C13-EDBA-4812-297D204D630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66890" y="4673850"/>
            <a:ext cx="2640533" cy="40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1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C1DB-3236-97FD-78C7-EC4474F4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B3EB95-903D-00DE-0AEC-0D580D7732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92C9B0-EB44-E9C9-9648-850957DE050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F80675-93BB-8BAB-912F-6B248A9B7CF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781001-1A3B-349A-CCF0-14B526E2BC8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741ADE-376D-FF0E-9B35-2CD01177E5D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80AD9EA-7F1A-6887-1AE9-146380348C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A7112D7-7BC5-0916-8059-4F26E4B52BF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B25381-6011-AB8C-86DC-39309DF4FEF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E8C6E96-53EF-4B60-4258-7029194513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3849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8087AA-60B0-0F32-93BB-63A1AC3D54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: « Non, je m’appelle Karim.».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053813D-729A-D966-FBA7-D8FD190E92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26455" y="2248712"/>
            <a:ext cx="4717332" cy="1386859"/>
          </a:xfrm>
          <a:prstGeom prst="wedgeEllipseCallout">
            <a:avLst>
              <a:gd name="adj1" fmla="val 16902"/>
              <a:gd name="adj2" fmla="val 8436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600" b="1" dirty="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DC9054-5439-18F2-3598-2D86B73A1C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E2C74B-D5DA-D3BC-6643-02251F0D7B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1DF2B07E-A946-F63B-0178-925FFDE8EC5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788790" y="4070623"/>
            <a:ext cx="5354636" cy="488099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2DA2D70-58FD-ED22-00D7-EBEA85581BA2}"/>
              </a:ext>
            </a:extLst>
          </p:cNvPr>
          <p:cNvSpPr txBox="1"/>
          <p:nvPr/>
        </p:nvSpPr>
        <p:spPr>
          <a:xfrm>
            <a:off x="3069354" y="2395848"/>
            <a:ext cx="4109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Non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je m’appelle Karim. 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EF2417D-904E-7016-370E-FAAF5F7F8B2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65AD4842-D06E-1016-760B-DA48D8A399A6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2049584" y="5118328"/>
            <a:ext cx="1739206" cy="19398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FFFC8E5-016D-5B20-AEAB-FC442A80BF15}"/>
              </a:ext>
            </a:extLst>
          </p:cNvPr>
          <p:cNvSpPr txBox="1"/>
          <p:nvPr/>
        </p:nvSpPr>
        <p:spPr>
          <a:xfrm>
            <a:off x="1506664" y="6917988"/>
            <a:ext cx="2825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Amine </a:t>
            </a:r>
          </a:p>
        </p:txBody>
      </p:sp>
    </p:spTree>
    <p:extLst>
      <p:ext uri="{BB962C8B-B14F-4D97-AF65-F5344CB8AC3E}">
        <p14:creationId xmlns:p14="http://schemas.microsoft.com/office/powerpoint/2010/main" val="110499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1B42-D721-A910-F00D-189F81AC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FE06DF-4BC6-23DD-5DB9-AEEBA073BF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131CE91-2550-90FA-59B4-D3B7B1DBB6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6E1BB-5819-688E-D15D-7196EF7B398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B6AC22-29B2-16B4-8A76-8B95986F1A5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CF68277-2AA8-21B5-F8B8-04B71A4E3A5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22002-4A7A-A27B-576C-1E6A852E41E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B136885-6B1E-3FB1-25F4-60C1AF258E3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D26E02A-799B-7DB0-0323-CBFF0E2AE05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B9D2794-C6E1-98D1-7BC5-CE6BA5A68D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83001E-99A8-4706-D39E-935F97D24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Non, je m’appelle Karim.» en arabe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1FB777-3C15-D499-75BA-B4F204A4C6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C1215B-EAC2-C01F-F91D-508886E5B0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18" name="Image 17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080BD391-0E8F-0276-61CF-CEEA7DC41A9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788790" y="4070623"/>
            <a:ext cx="5354636" cy="488099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D3C757FA-FF41-F7FF-D185-9511F8045BD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567077B9-8F2C-52E3-1A39-F01C3298199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726455" y="2248712"/>
            <a:ext cx="4717332" cy="1386859"/>
          </a:xfrm>
          <a:prstGeom prst="wedgeEllipseCallout">
            <a:avLst>
              <a:gd name="adj1" fmla="val 16902"/>
              <a:gd name="adj2" fmla="val 8436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600" b="1" dirty="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48F5D7-4FE1-3843-8E08-EA1ACB731E57}"/>
              </a:ext>
            </a:extLst>
          </p:cNvPr>
          <p:cNvSpPr txBox="1"/>
          <p:nvPr/>
        </p:nvSpPr>
        <p:spPr>
          <a:xfrm>
            <a:off x="3069354" y="2395848"/>
            <a:ext cx="4109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Non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je m’appelle Karim. </a:t>
            </a:r>
          </a:p>
        </p:txBody>
      </p:sp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423D439E-77DA-5556-95D2-10E638CDD33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2049584" y="5118328"/>
            <a:ext cx="1739206" cy="19398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1749995-C8E4-725F-35AD-8B03DABBDE08}"/>
              </a:ext>
            </a:extLst>
          </p:cNvPr>
          <p:cNvSpPr txBox="1"/>
          <p:nvPr/>
        </p:nvSpPr>
        <p:spPr>
          <a:xfrm>
            <a:off x="1506664" y="6917988"/>
            <a:ext cx="2825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Amine </a:t>
            </a:r>
          </a:p>
        </p:txBody>
      </p:sp>
    </p:spTree>
    <p:extLst>
      <p:ext uri="{BB962C8B-B14F-4D97-AF65-F5344CB8AC3E}">
        <p14:creationId xmlns:p14="http://schemas.microsoft.com/office/powerpoint/2010/main" val="334569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retenir ! Oui / Non.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 en faisant le geste.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8455" y="398932"/>
            <a:ext cx="1151775" cy="127159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6DD00660-F520-36B7-1BA2-89109C341A8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22822878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8B6E6B4-3E42-F4E0-61BE-C2A9BB0239C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911427" y="3511877"/>
            <a:ext cx="9893145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0026394-D3D4-F10D-E6E8-1FF9C79A149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30477" y="3973541"/>
            <a:ext cx="479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5400" b="1" dirty="0">
                <a:solidFill>
                  <a:srgbClr val="FF0000"/>
                </a:solidFill>
                <a:latin typeface="Dosis" pitchFamily="2" charset="0"/>
              </a:rPr>
              <a:t>Non</a:t>
            </a:r>
            <a:endParaRPr lang="fr-FR" sz="5400" b="1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DC75945-0533-0AEC-3B6D-E8094261B9F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20376" y="3953664"/>
            <a:ext cx="4267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5400" b="1" dirty="0">
                <a:solidFill>
                  <a:srgbClr val="7DBE00"/>
                </a:solidFill>
                <a:latin typeface="Dosis" pitchFamily="2" charset="0"/>
              </a:rPr>
              <a:t>Oui</a:t>
            </a:r>
            <a:endParaRPr lang="fr-FR" sz="5400" b="1" dirty="0">
              <a:solidFill>
                <a:srgbClr val="215968"/>
              </a:solidFill>
              <a:latin typeface="Dosis" pitchFamily="2" charset="0"/>
            </a:endParaRPr>
          </a:p>
        </p:txBody>
      </p:sp>
      <p:pic>
        <p:nvPicPr>
          <p:cNvPr id="20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A3F30FDA-54F2-C4D4-9C4F-18A57F98B168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8260486" y="5186100"/>
            <a:ext cx="1739206" cy="19398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808DC2FD-1ADD-EB06-B60D-E73C16CF8D45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32"/>
          <a:stretch/>
        </p:blipFill>
        <p:spPr bwMode="auto">
          <a:xfrm>
            <a:off x="3442249" y="5143500"/>
            <a:ext cx="1643707" cy="17350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006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D468-F543-B133-48A7-16E112B7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058A6C-3484-4B8E-B947-48F23E74A6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2BA472-3CA3-6F37-424B-FBE77ED16A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72A284-15D3-B851-2064-71EB73C9D2C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5243C2-9232-7201-001D-22144B139A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6C5BB64-4516-C47F-A872-D7483F10735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9DF776C-CE89-2294-1E09-7734FFDD713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B095E16-2989-85C7-4E69-1C374C46906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683358-09D5-D96E-02FC-E0D093DB6F4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3036575-2496-8D6C-BDEE-C75D5DE954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1886" y="6212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1606F0-6F26-512E-603B-0E36497DFF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4255" y="515295"/>
            <a:ext cx="108645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la question: «  Est-ce que tu t’appelles Amine ? »</a:t>
            </a:r>
          </a:p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Répondez en disant « Non, je m’appelle (prénom). ».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55BEA1-6CBF-5ABC-7D0D-CCB30548B8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674828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tu t’appelles Amine ? 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4A10E0A-FC99-3463-A7C6-310304D2AB7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845D7618-F3F4-2A1F-F3EE-3666D05305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63" y="3844278"/>
            <a:ext cx="6956874" cy="52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3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463A6-7582-360D-F8CD-3A24C8F8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A30E4AD-34CE-B09D-86DB-43E5D76D99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3C1305F-CDD2-9D16-0311-320AE21804F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47C049-FAEA-C140-14CF-B6D11B02925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6E0FE14-AD1C-67FB-A60B-367CD80FD9C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DF6E3C2-BF6E-CAB8-5707-2EAFE5AF80C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192D00D-566E-8176-F46A-3EBE7AF8EFB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3CB6606-7E69-9C60-7F39-015F2A6AC24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F8173C3-D320-3F92-A5C9-E48FCC533B7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0FD2426-4D5F-3797-4C5F-67F8BA53A9F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1886" y="6212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8C1B94-CA23-F88E-7C49-585803C7D7A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4255" y="515295"/>
            <a:ext cx="108645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la question: «  Est-ce que tu t’appelles (prénom) ? »</a:t>
            </a:r>
          </a:p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Répondez en disant « Oui, je m’appelle (prénom). ».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5DED08-A956-DE3E-950B-702A945F453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674828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tu t’appelles (…) ? 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448D740-EACA-2F02-ACF6-BC331EE1426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99CC915B-1797-9202-3AFE-F960FD5348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63" y="3844278"/>
            <a:ext cx="6956874" cy="52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38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Oui/Non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 la lettre u en minuscule et en majuscule.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u.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3239379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037262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57311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u en minuscule et en majuscule.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32EA708-A825-D533-D7C1-33CA8BF77CA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525597" y="5096622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DC49E35F-7734-2C70-8464-2A398343F2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52875" y="513095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u.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u. Elle fait le son « u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u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82095739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2EFC9C-8BB3-ACA7-EAF6-50CA67AFE312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u</a:t>
            </a:r>
            <a:endParaRPr lang="fr-MA" sz="28700" b="1" dirty="0">
              <a:solidFill>
                <a:srgbClr val="106584"/>
              </a:solidFill>
              <a:latin typeface="KG Primary Penmanship 2" panose="020B060402020202020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731C1C7-B62F-B3DD-82B1-63D0119B6B26}"/>
              </a:ext>
            </a:extLst>
          </p:cNvPr>
          <p:cNvCxnSpPr>
            <a:cxnSpLocks/>
          </p:cNvCxnSpPr>
          <p:nvPr/>
        </p:nvCxnSpPr>
        <p:spPr>
          <a:xfrm>
            <a:off x="3600448" y="6197110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243BBAC-4691-4707-F1D4-A6380FACB974}"/>
              </a:ext>
            </a:extLst>
          </p:cNvPr>
          <p:cNvCxnSpPr>
            <a:cxnSpLocks/>
          </p:cNvCxnSpPr>
          <p:nvPr/>
        </p:nvCxnSpPr>
        <p:spPr>
          <a:xfrm>
            <a:off x="3600448" y="4853370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u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53463860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2EC7F4B-54BE-BD93-E25C-4425042B9C1E}"/>
              </a:ext>
            </a:extLst>
          </p:cNvPr>
          <p:cNvCxnSpPr>
            <a:cxnSpLocks/>
          </p:cNvCxnSpPr>
          <p:nvPr/>
        </p:nvCxnSpPr>
        <p:spPr>
          <a:xfrm>
            <a:off x="3600448" y="6197110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05C09B1-2E0A-5B95-979D-1C3C7C72FFB7}"/>
              </a:ext>
            </a:extLst>
          </p:cNvPr>
          <p:cNvCxnSpPr>
            <a:cxnSpLocks/>
          </p:cNvCxnSpPr>
          <p:nvPr/>
        </p:nvCxnSpPr>
        <p:spPr>
          <a:xfrm>
            <a:off x="3600448" y="5067680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703BD83-DD7B-F866-45AC-53F0FD4A4597}"/>
              </a:ext>
            </a:extLst>
          </p:cNvPr>
          <p:cNvCxnSpPr>
            <a:cxnSpLocks/>
          </p:cNvCxnSpPr>
          <p:nvPr/>
        </p:nvCxnSpPr>
        <p:spPr>
          <a:xfrm>
            <a:off x="3600448" y="3917879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7D5D14A2-8662-1B07-9DD1-3579601C4FEF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U </a:t>
            </a: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U - u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162234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73967F-5E41-6FF6-BEA6-DCF5C5B998A6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u   </a:t>
            </a: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</a:t>
            </a:r>
            <a:r>
              <a:rPr lang="fr-MA" sz="287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87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U comme dans usine.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usine », je vois la lettre u et j’entends le son « u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sine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E00421-F0C8-67BC-9998-3E93432FB4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8136" y="4047250"/>
            <a:ext cx="3219566" cy="214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B8EA3-1810-BFE4-585C-5586345B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640BA9E-8829-3707-39B4-21F8A26B2D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13EE23-8E65-AD66-D029-97D7D6F358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629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415DB36-B253-05F5-9281-A39A7376E79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8A487779-9DDD-F043-8B41-992E7EB072D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B0FADD1-8C0E-580C-2EE4-C7D9B3180B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jus.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jus », je vois la lettre u et j’entends le son « u 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F74854-37C2-CE93-ABE0-AB93ABDC33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5847" y="3944350"/>
            <a:ext cx="1508101" cy="23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511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629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tort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FDDB5A1-A43C-97A2-1302-E00DCB6D704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E7FD6E9-BA89-301C-15F0-62D1831132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90E75E-23BF-E8D7-3CA7-288FFC5733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tortue.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tortue », je vois la lettre u et j’entends le son « u ».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679E0E-E83F-A189-0BC2-FE00F2C13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5084" y="4440921"/>
            <a:ext cx="3094019" cy="18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9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38BF6A3-AF03-11F7-9D07-68155EBC45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39155" y="3904875"/>
            <a:ext cx="130376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900" dirty="0">
                <a:solidFill>
                  <a:srgbClr val="106584"/>
                </a:solidFill>
                <a:latin typeface="KG Primary Penmanship" panose="02000506000000020003" pitchFamily="2" charset="0"/>
              </a:rPr>
              <a:t>c  u  </a:t>
            </a:r>
            <a:r>
              <a:rPr lang="fr-FR" sz="19900" dirty="0">
                <a:solidFill>
                  <a:srgbClr val="106584"/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a  U  o n   </a:t>
            </a:r>
            <a:endParaRPr kumimoji="0" lang="fr-FR" sz="199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KG Primary Penmanship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u 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7CA475-B6E6-75BD-10D4-F82B7BFCDD5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39155" y="3904875"/>
            <a:ext cx="130376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900" dirty="0">
                <a:solidFill>
                  <a:srgbClr val="106584"/>
                </a:solidFill>
                <a:latin typeface="KG Primary Penmanship" panose="02000506000000020003" pitchFamily="2" charset="0"/>
              </a:rPr>
              <a:t>c  u  </a:t>
            </a:r>
            <a:r>
              <a:rPr lang="fr-FR" sz="19900" dirty="0">
                <a:solidFill>
                  <a:srgbClr val="106584"/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a  U  o n   </a:t>
            </a:r>
            <a:endParaRPr kumimoji="0" lang="fr-FR" sz="199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KG Primary Penmanship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Observez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la lettre u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A91928-0E50-456D-37D4-39C8A16830C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39155" y="3904875"/>
            <a:ext cx="130376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900" dirty="0">
                <a:solidFill>
                  <a:srgbClr val="106584"/>
                </a:solidFill>
                <a:latin typeface="KG Primary Penmanship" panose="02000506000000020003" pitchFamily="2" charset="0"/>
              </a:rPr>
              <a:t>c  </a:t>
            </a:r>
            <a:r>
              <a:rPr lang="fr-FR" sz="19900" dirty="0">
                <a:solidFill>
                  <a:schemeClr val="accent6">
                    <a:lumMod val="75000"/>
                  </a:schemeClr>
                </a:solidFill>
                <a:latin typeface="KG Primary Penmanship" panose="02000506000000020003" pitchFamily="2" charset="0"/>
              </a:rPr>
              <a:t>u</a:t>
            </a:r>
            <a:r>
              <a:rPr lang="fr-FR" sz="19900" dirty="0">
                <a:solidFill>
                  <a:srgbClr val="106584"/>
                </a:solidFill>
                <a:latin typeface="KG Primary Penmanship" panose="02000506000000020003" pitchFamily="2" charset="0"/>
              </a:rPr>
              <a:t>  </a:t>
            </a:r>
            <a:r>
              <a:rPr lang="fr-FR" sz="19900" dirty="0">
                <a:solidFill>
                  <a:srgbClr val="106584"/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a  </a:t>
            </a:r>
            <a:r>
              <a:rPr lang="fr-FR" sz="19900" dirty="0">
                <a:solidFill>
                  <a:schemeClr val="accent6">
                    <a:lumMod val="75000"/>
                  </a:schemeClr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fr-FR" sz="19900" dirty="0">
                <a:solidFill>
                  <a:srgbClr val="106584"/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o n   </a:t>
            </a:r>
            <a:endParaRPr kumimoji="0" lang="fr-FR" sz="199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KG Primary Penmanship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u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tortue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728E-1B5C-728D-FF21-4CABB953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C1B83-2C89-B08B-740F-03332CDFD5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u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D122E15-722D-0AB1-1459-79BD92442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39E80E6-A658-5944-D119-CFDDCCB805A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3364B24-7222-28E2-3547-174E1CFA71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73ADFC-BA5A-AF91-05AC-2FEE379F2A8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tort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Dosis Medium" pitchFamily="2" charset="0"/>
              </a:rPr>
              <a:t>u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38056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35EAB-E7BC-53F1-0066-F8C8452FA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1F65C9C-91F7-3D1D-46BC-61F521D2CA6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u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204584F-1E14-BC30-EFAC-37ECC9C8E0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53998D-0C86-C980-6D74-4E5CEF6340F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lecture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4542C66-0647-1CAB-B840-FD5086B3B99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96DDD33-F908-8B18-E555-3F2F05019B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4740467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F95E1-57EE-D056-A912-362E29734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A0A63FE-3B3C-DC4B-B8AF-DA9A0ECAEAD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u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09C399E-2642-A7EF-DA09-DA5D25E36B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0C017E7-0701-493D-7107-F3196F022C8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232BA81-415D-A89F-D944-9D07D76157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DA6A43-1BDB-F42C-9995-F0F9023276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lect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Dosis Medium" pitchFamily="2" charset="0"/>
              </a:rPr>
              <a:t>u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40985352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10070</TotalTime>
  <Words>1686</Words>
  <PresentationFormat>Personnalisé</PresentationFormat>
  <Paragraphs>338</Paragraphs>
  <Slides>61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61</vt:i4>
      </vt:variant>
    </vt:vector>
  </HeadingPairs>
  <TitlesOfParts>
    <vt:vector size="76" baseType="lpstr">
      <vt:lpstr>Dosis</vt:lpstr>
      <vt:lpstr>Arial</vt:lpstr>
      <vt:lpstr>Dosis Medium</vt:lpstr>
      <vt:lpstr>Calibri</vt:lpstr>
      <vt:lpstr>KG Primary Penmanship 2</vt:lpstr>
      <vt:lpstr>Cambria</vt:lpstr>
      <vt:lpstr>Calibri </vt:lpstr>
      <vt:lpstr>KG Primary Penmanship</vt:lpstr>
      <vt:lpstr>Dosis Bold</vt:lpstr>
      <vt:lpstr>Candara</vt:lpstr>
      <vt:lpstr>Carelia</vt:lpstr>
      <vt:lpstr>1_Office Theme</vt:lpstr>
      <vt:lpstr>Office Theme</vt:lpstr>
      <vt:lpstr>2_Office Theme</vt:lpstr>
      <vt:lpstr>5_Office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2025-07-11T17:42:01Z</dcterms:modified>
</cp:coreProperties>
</file>