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8d6fd16e2e_1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8d6fd16e2e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8d6fd16e2e_1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8d6fd16e2e_1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Englebert"/>
                <a:ea typeface="Englebert"/>
                <a:cs typeface="Englebert"/>
                <a:sym typeface="Englebert"/>
              </a:rPr>
              <a:t>Add pictures and descriptions of your family!</a:t>
            </a:r>
            <a:endParaRPr sz="2400">
              <a:latin typeface="Englebert"/>
              <a:ea typeface="Englebert"/>
              <a:cs typeface="Englebert"/>
              <a:sym typeface="Engleber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8d6fd16e2e_1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8d6fd16e2e_1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r>
              <a:rPr lang="en" sz="2400">
                <a:latin typeface="Englebert"/>
                <a:ea typeface="Englebert"/>
                <a:cs typeface="Englebert"/>
                <a:sym typeface="Englebert"/>
              </a:rPr>
              <a:t>Add your educational journey of how you got to become a teacher.</a:t>
            </a:r>
            <a:endParaRPr sz="2400">
              <a:latin typeface="Englebert"/>
              <a:ea typeface="Englebert"/>
              <a:cs typeface="Englebert"/>
              <a:sym typeface="Engleber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8d6fd16e2e_1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8d6fd16e2e_1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Englebert"/>
                <a:ea typeface="Englebert"/>
                <a:cs typeface="Englebert"/>
                <a:sym typeface="Englebert"/>
              </a:rPr>
              <a:t>Add your achievements during your teaching career here. (certificates, awards, honors, etc.)</a:t>
            </a:r>
            <a:endParaRPr sz="2400">
              <a:latin typeface="Englebert"/>
              <a:ea typeface="Englebert"/>
              <a:cs typeface="Englebert"/>
              <a:sym typeface="Engleber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8d6fd16e2e_1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8d6fd16e2e_1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latin typeface="Englebert"/>
                <a:ea typeface="Englebert"/>
                <a:cs typeface="Englebert"/>
                <a:sym typeface="Englebert"/>
              </a:rPr>
              <a:t>Put your hobbies here that you love to do outside of school.</a:t>
            </a:r>
            <a:endParaRPr sz="2400">
              <a:latin typeface="Englebert"/>
              <a:ea typeface="Englebert"/>
              <a:cs typeface="Englebert"/>
              <a:sym typeface="Engleber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8d6fd16e2e_1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8d6fd16e2e_1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chemeClr val="dk1"/>
                </a:solidFill>
                <a:latin typeface="Englebert"/>
                <a:ea typeface="Englebert"/>
                <a:cs typeface="Englebert"/>
                <a:sym typeface="Englebert"/>
              </a:rPr>
              <a:t>Add your favorites (food, restaurant, soda, candy, animal, movie, etc.</a:t>
            </a:r>
            <a:endParaRPr sz="2400">
              <a:solidFill>
                <a:schemeClr val="dk1"/>
              </a:solidFill>
              <a:latin typeface="Englebert"/>
              <a:ea typeface="Englebert"/>
              <a:cs typeface="Englebert"/>
              <a:sym typeface="Engleber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EAD1DC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92400" y="46200"/>
            <a:ext cx="8978100" cy="5097300"/>
          </a:xfrm>
          <a:prstGeom prst="roundRect">
            <a:avLst>
              <a:gd fmla="val 16667" name="adj"/>
            </a:avLst>
          </a:prstGeom>
          <a:solidFill>
            <a:srgbClr val="8F8CE7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" name="Google Shape;10;p1"/>
          <p:cNvSpPr txBox="1"/>
          <p:nvPr/>
        </p:nvSpPr>
        <p:spPr>
          <a:xfrm>
            <a:off x="750675" y="4833300"/>
            <a:ext cx="30000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/>
              <a:t>Created by KELSEY AMAYA</a:t>
            </a:r>
            <a:endParaRPr sz="900"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3.xml"/><Relationship Id="rId4" Type="http://schemas.openxmlformats.org/officeDocument/2006/relationships/image" Target="../media/image2.png"/><Relationship Id="rId5" Type="http://schemas.openxmlformats.org/officeDocument/2006/relationships/slide" Target="/ppt/slides/slide6.xml"/><Relationship Id="rId6" Type="http://schemas.openxmlformats.org/officeDocument/2006/relationships/slide" Target="/ppt/slides/slide4.xml"/><Relationship Id="rId7" Type="http://schemas.openxmlformats.org/officeDocument/2006/relationships/slide" Target="/ppt/slides/slide5.xml"/><Relationship Id="rId8" Type="http://schemas.openxmlformats.org/officeDocument/2006/relationships/slide" Target="/ppt/slides/slide7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2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2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2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B719F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/>
          <p:nvPr/>
        </p:nvSpPr>
        <p:spPr>
          <a:xfrm>
            <a:off x="129465" y="-1"/>
            <a:ext cx="8885074" cy="12674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D8DCD6"/>
                </a:solidFill>
                <a:latin typeface="Schoolbell"/>
              </a:rPr>
              <a:t>Meet the Teacher</a:t>
            </a:r>
          </a:p>
        </p:txBody>
      </p:sp>
      <p:sp>
        <p:nvSpPr>
          <p:cNvPr id="57" name="Google Shape;57;p13"/>
          <p:cNvSpPr txBox="1"/>
          <p:nvPr/>
        </p:nvSpPr>
        <p:spPr>
          <a:xfrm>
            <a:off x="2525550" y="1324350"/>
            <a:ext cx="5482200" cy="249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>
                <a:solidFill>
                  <a:srgbClr val="D8DCD6"/>
                </a:solidFill>
                <a:latin typeface="Englebert"/>
                <a:ea typeface="Englebert"/>
                <a:cs typeface="Englebert"/>
                <a:sym typeface="Englebert"/>
              </a:rPr>
              <a:t>Welcome! I am so happy to have you in my class this year! Click the next button to find out all about me!</a:t>
            </a:r>
            <a:endParaRPr sz="3800">
              <a:solidFill>
                <a:srgbClr val="D8DCD6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pic>
        <p:nvPicPr>
          <p:cNvPr descr="Bitmoji Image" id="58" name="Google Shape;58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339775"/>
            <a:ext cx="3790950" cy="379095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/>
          <p:nvPr/>
        </p:nvSpPr>
        <p:spPr>
          <a:xfrm>
            <a:off x="7268550" y="3819150"/>
            <a:ext cx="1746000" cy="1155000"/>
          </a:xfrm>
          <a:prstGeom prst="ellipse">
            <a:avLst/>
          </a:prstGeom>
          <a:solidFill>
            <a:srgbClr val="3B719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latin typeface="Englebert"/>
                <a:ea typeface="Englebert"/>
                <a:cs typeface="Englebert"/>
                <a:sym typeface="Englebert"/>
              </a:rPr>
              <a:t>Next</a:t>
            </a:r>
            <a:endParaRPr sz="4800">
              <a:solidFill>
                <a:srgbClr val="FFFFFF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B719F"/>
        </a:soli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/>
        </p:nvSpPr>
        <p:spPr>
          <a:xfrm>
            <a:off x="0" y="0"/>
            <a:ext cx="9144000" cy="135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800">
                <a:solidFill>
                  <a:srgbClr val="D8DCD6"/>
                </a:solidFill>
                <a:latin typeface="Englebert"/>
                <a:ea typeface="Englebert"/>
                <a:cs typeface="Englebert"/>
                <a:sym typeface="Englebert"/>
              </a:rPr>
              <a:t>Directions: Click on any of the trucks below to learn more about me!</a:t>
            </a:r>
            <a:endParaRPr sz="3800">
              <a:solidFill>
                <a:srgbClr val="D8DCD6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  <p:pic>
        <p:nvPicPr>
          <p:cNvPr id="65" name="Google Shape;65;p14">
            <a:hlinkClick action="ppaction://hlinksldjump"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7200" y="1279575"/>
            <a:ext cx="1847975" cy="1975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>
            <a:hlinkClick action="ppaction://hlinksldjump" r:id="rId5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936375" y="2960647"/>
            <a:ext cx="1847975" cy="19757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7" name="Google Shape;67;p14">
            <a:hlinkClick action="ppaction://hlinksldjump" r:id="rId6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579395" y="1355100"/>
            <a:ext cx="1777303" cy="19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>
            <a:hlinkClick action="ppaction://hlinksldjump" r:id="rId7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10950" y="1355133"/>
            <a:ext cx="1777300" cy="1900166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>
            <a:hlinkClick action="ppaction://hlinksldjump" r:id="rId8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67900" y="2960639"/>
            <a:ext cx="1847975" cy="1975736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4"/>
          <p:cNvSpPr/>
          <p:nvPr/>
        </p:nvSpPr>
        <p:spPr>
          <a:xfrm>
            <a:off x="706426" y="2151675"/>
            <a:ext cx="989525" cy="53422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3B719F"/>
                </a:solidFill>
                <a:latin typeface="Englebert"/>
              </a:rPr>
              <a:t>Family</a:t>
            </a:r>
          </a:p>
        </p:txBody>
      </p:sp>
      <p:sp>
        <p:nvSpPr>
          <p:cNvPr id="71" name="Google Shape;71;p14"/>
          <p:cNvSpPr/>
          <p:nvPr/>
        </p:nvSpPr>
        <p:spPr>
          <a:xfrm>
            <a:off x="3773613" y="2227287"/>
            <a:ext cx="1388898" cy="3830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3B719F"/>
                </a:solidFill>
                <a:latin typeface="Englebert"/>
              </a:rPr>
              <a:t>Education</a:t>
            </a:r>
          </a:p>
        </p:txBody>
      </p:sp>
      <p:sp>
        <p:nvSpPr>
          <p:cNvPr id="72" name="Google Shape;72;p14"/>
          <p:cNvSpPr/>
          <p:nvPr/>
        </p:nvSpPr>
        <p:spPr>
          <a:xfrm>
            <a:off x="5432863" y="3905437"/>
            <a:ext cx="1318044" cy="38405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3B719F"/>
                </a:solidFill>
                <a:latin typeface="Englebert"/>
              </a:rPr>
              <a:t>Favorites</a:t>
            </a:r>
          </a:p>
        </p:txBody>
      </p:sp>
      <p:sp>
        <p:nvSpPr>
          <p:cNvPr id="73" name="Google Shape;73;p14"/>
          <p:cNvSpPr/>
          <p:nvPr/>
        </p:nvSpPr>
        <p:spPr>
          <a:xfrm>
            <a:off x="2293138" y="3906487"/>
            <a:ext cx="1134432" cy="38194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3B719F"/>
                </a:solidFill>
                <a:latin typeface="Englebert"/>
              </a:rPr>
              <a:t>Hobbies</a:t>
            </a:r>
          </a:p>
        </p:txBody>
      </p:sp>
      <p:sp>
        <p:nvSpPr>
          <p:cNvPr id="74" name="Google Shape;74;p14"/>
          <p:cNvSpPr/>
          <p:nvPr/>
        </p:nvSpPr>
        <p:spPr>
          <a:xfrm>
            <a:off x="6886373" y="2231426"/>
            <a:ext cx="1626466" cy="374695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3B719F"/>
                </a:solidFill>
                <a:latin typeface="Englebert"/>
              </a:rPr>
              <a:t>Achievements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B719F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/>
          <p:nvPr/>
        </p:nvSpPr>
        <p:spPr>
          <a:xfrm>
            <a:off x="2047065" y="-1"/>
            <a:ext cx="5068754" cy="154254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D8DCD6"/>
                </a:solidFill>
                <a:latin typeface="Schoolbell"/>
              </a:rPr>
              <a:t>My Family</a:t>
            </a:r>
          </a:p>
        </p:txBody>
      </p:sp>
      <p:sp>
        <p:nvSpPr>
          <p:cNvPr id="80" name="Google Shape;80;p15">
            <a:hlinkClick action="ppaction://hlinksldjump" r:id="rId3"/>
          </p:cNvPr>
          <p:cNvSpPr/>
          <p:nvPr/>
        </p:nvSpPr>
        <p:spPr>
          <a:xfrm>
            <a:off x="7010200" y="3819150"/>
            <a:ext cx="2004300" cy="1155000"/>
          </a:xfrm>
          <a:prstGeom prst="ellipse">
            <a:avLst/>
          </a:prstGeom>
          <a:solidFill>
            <a:srgbClr val="3B719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latin typeface="Englebert"/>
                <a:ea typeface="Englebert"/>
                <a:cs typeface="Englebert"/>
                <a:sym typeface="Englebert"/>
              </a:rPr>
              <a:t>Home</a:t>
            </a:r>
            <a:endParaRPr sz="4800">
              <a:solidFill>
                <a:srgbClr val="FFFFFF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B719F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/>
          <p:nvPr/>
        </p:nvSpPr>
        <p:spPr>
          <a:xfrm>
            <a:off x="1183203" y="46199"/>
            <a:ext cx="6777574" cy="1555711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D8DCD6"/>
                </a:solidFill>
                <a:latin typeface="Schoolbell"/>
              </a:rPr>
              <a:t>My Education</a:t>
            </a:r>
          </a:p>
        </p:txBody>
      </p:sp>
      <p:sp>
        <p:nvSpPr>
          <p:cNvPr id="86" name="Google Shape;86;p16">
            <a:hlinkClick action="ppaction://hlinksldjump" r:id="rId3"/>
          </p:cNvPr>
          <p:cNvSpPr/>
          <p:nvPr/>
        </p:nvSpPr>
        <p:spPr>
          <a:xfrm>
            <a:off x="7010200" y="3819150"/>
            <a:ext cx="2004300" cy="1155000"/>
          </a:xfrm>
          <a:prstGeom prst="ellipse">
            <a:avLst/>
          </a:prstGeom>
          <a:solidFill>
            <a:srgbClr val="3B719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latin typeface="Englebert"/>
                <a:ea typeface="Englebert"/>
                <a:cs typeface="Englebert"/>
                <a:sym typeface="Englebert"/>
              </a:rPr>
              <a:t>Home</a:t>
            </a:r>
            <a:endParaRPr sz="4800">
              <a:solidFill>
                <a:srgbClr val="FFFFFF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B719F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/>
          <p:nvPr/>
        </p:nvSpPr>
        <p:spPr>
          <a:xfrm>
            <a:off x="245140" y="167074"/>
            <a:ext cx="8672619" cy="1587908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D8DCD6"/>
                </a:solidFill>
                <a:latin typeface="Schoolbell"/>
              </a:rPr>
              <a:t>My Achievements</a:t>
            </a:r>
          </a:p>
        </p:txBody>
      </p:sp>
      <p:sp>
        <p:nvSpPr>
          <p:cNvPr id="92" name="Google Shape;92;p17">
            <a:hlinkClick action="ppaction://hlinksldjump" r:id="rId3"/>
          </p:cNvPr>
          <p:cNvSpPr/>
          <p:nvPr/>
        </p:nvSpPr>
        <p:spPr>
          <a:xfrm>
            <a:off x="7010200" y="3819150"/>
            <a:ext cx="2004300" cy="1155000"/>
          </a:xfrm>
          <a:prstGeom prst="ellipse">
            <a:avLst/>
          </a:prstGeom>
          <a:solidFill>
            <a:srgbClr val="3B719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latin typeface="Englebert"/>
                <a:ea typeface="Englebert"/>
                <a:cs typeface="Englebert"/>
                <a:sym typeface="Englebert"/>
              </a:rPr>
              <a:t>Home</a:t>
            </a:r>
            <a:endParaRPr sz="4800">
              <a:solidFill>
                <a:srgbClr val="FFFFFF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B719F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/>
          <p:nvPr/>
        </p:nvSpPr>
        <p:spPr>
          <a:xfrm>
            <a:off x="1620578" y="46199"/>
            <a:ext cx="5902836" cy="154254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D8DCD6"/>
                </a:solidFill>
                <a:latin typeface="Schoolbell"/>
              </a:rPr>
              <a:t>My Hobbies</a:t>
            </a:r>
          </a:p>
        </p:txBody>
      </p:sp>
      <p:sp>
        <p:nvSpPr>
          <p:cNvPr id="98" name="Google Shape;98;p18">
            <a:hlinkClick action="ppaction://hlinksldjump" r:id="rId3"/>
          </p:cNvPr>
          <p:cNvSpPr/>
          <p:nvPr/>
        </p:nvSpPr>
        <p:spPr>
          <a:xfrm>
            <a:off x="7010200" y="3819150"/>
            <a:ext cx="2004300" cy="1155000"/>
          </a:xfrm>
          <a:prstGeom prst="ellipse">
            <a:avLst/>
          </a:prstGeom>
          <a:solidFill>
            <a:srgbClr val="3B719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latin typeface="Englebert"/>
                <a:ea typeface="Englebert"/>
                <a:cs typeface="Englebert"/>
                <a:sym typeface="Englebert"/>
              </a:rPr>
              <a:t>Home</a:t>
            </a:r>
            <a:endParaRPr sz="4800">
              <a:solidFill>
                <a:srgbClr val="FFFFFF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3B719F"/>
        </a:solidFill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/>
          <p:nvPr/>
        </p:nvSpPr>
        <p:spPr>
          <a:xfrm>
            <a:off x="1241840" y="99924"/>
            <a:ext cx="6679215" cy="1529368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9525">
                  <a:solidFill>
                    <a:schemeClr val="dk2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D8DCD6"/>
                </a:solidFill>
                <a:latin typeface="Schoolbell"/>
              </a:rPr>
              <a:t>My Favorites</a:t>
            </a:r>
          </a:p>
        </p:txBody>
      </p:sp>
      <p:sp>
        <p:nvSpPr>
          <p:cNvPr id="104" name="Google Shape;104;p19">
            <a:hlinkClick action="ppaction://hlinksldjump" r:id="rId3"/>
          </p:cNvPr>
          <p:cNvSpPr/>
          <p:nvPr/>
        </p:nvSpPr>
        <p:spPr>
          <a:xfrm>
            <a:off x="7010200" y="3819150"/>
            <a:ext cx="2004300" cy="1155000"/>
          </a:xfrm>
          <a:prstGeom prst="ellipse">
            <a:avLst/>
          </a:prstGeom>
          <a:solidFill>
            <a:srgbClr val="3B719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latin typeface="Englebert"/>
                <a:ea typeface="Englebert"/>
                <a:cs typeface="Englebert"/>
                <a:sym typeface="Englebert"/>
              </a:rPr>
              <a:t>Home</a:t>
            </a:r>
            <a:endParaRPr sz="4800">
              <a:solidFill>
                <a:srgbClr val="FFFFFF"/>
              </a:solidFill>
              <a:latin typeface="Englebert"/>
              <a:ea typeface="Englebert"/>
              <a:cs typeface="Englebert"/>
              <a:sym typeface="Engleber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