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B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0E3407-111A-ECDF-29B8-7306B9EB0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8DFD12-5EFB-CFA8-C6D0-7E351EE675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24B9E8-4E21-007A-6D59-0457F192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8B6FF6-285B-D240-13CB-E158832D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3F8D4F-5D72-E46E-905E-F2D83335F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61414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20021E-9146-0D86-5512-539FDDB5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958811-8495-F330-C384-631A8B8C3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E1CC22-3BF2-A10A-6002-6329E223B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95BC7A-CF47-7E5F-6AAD-6BFD34BE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5D75C0-F722-3EC1-D906-AE83B172F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747492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7D2F5DD-C7D8-A942-F724-7558583BCB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C2E979F-18E0-DA13-22E5-E88B8F6CE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D3BFBD-D66D-14CA-D2CD-925F6EC4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138F1C-2A3D-531C-C6EB-14A46E32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C47B23-7396-482D-F77A-921E6AFE2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46812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BAE4B5-7E72-EB40-3D9A-58804ECFF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E4F36A-1BAB-5BB0-6FDE-896EFBB09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53AF76-F884-C71E-AE1D-12713E6D3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4412D0-422F-F8EC-DA8C-E6F8930F9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E9A9A6-0193-081D-70DF-5F1B720DC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62945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E6E599-182B-7B0A-645D-BEABA856C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BFD18B-B88F-DB85-6E44-EDA7C87BC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1DA6AA-9A49-75D3-2EB2-6BA19F81E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0A7EC3-32A3-4216-C2DF-FE818AF4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209F27-4402-6327-98C6-E6F5EBCD5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010687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5D3408-51C6-5B98-C280-31F9168BD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0F6682-8FB7-13D2-7023-0B4DB57A8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2718CD-891C-49CF-B186-8B2FD0CA44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256B7B1-F70F-2094-B067-7C29419AE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4CAB1F-C130-3EAD-8A91-B9387DC13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166B20-4EF2-6E54-9E26-9D6B643D4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56955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08323-4936-9F62-555A-05B27CEB8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5DC420-2B92-813B-7E1A-D861F917A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7305E8-7FD3-02B9-FC2A-413CAA1BB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54C9122-000F-0A5B-7C9C-041CBDC9C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1A359AF-5F41-75E3-AC32-02941C739A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AEB99FB-7E4B-35E0-950C-654DCF7A0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4D099FD-0A50-82B4-417F-6BAE15BB3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C6B380E-CF6E-21B9-7D3D-D4FEBC93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65559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9539B5-5040-ADCF-5CF7-39CA4B12B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5EF54CD-5F09-3586-3C1D-D169829B6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DAD486E-1D44-8914-8580-63D295ED7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1D43497-4520-03CA-0D32-CF602E27E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658597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5727E50-434A-E39B-B41C-FD1F2EF7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21877A5-7D43-3A4A-292E-4F8CB2CA2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E6894A-9BFF-9884-3888-C86F10E86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0999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78AAA-03B8-8A54-2EE0-EA47A2A3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AD8875-8793-8EB4-7356-811148F99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55D8D4-023E-E8B1-A080-269F53A84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C9E97D-3B01-9FDF-E888-1F1BF7894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A219E5-27F2-2052-0FF2-310F50EE3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C1BF17-0792-33F8-7D22-F4285781D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88286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DD7622-9065-07AB-D03C-012A4790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59A3087-E693-46AA-85C2-3A0FE0A497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A276BDB-12DE-9A94-2E6F-46019AD6B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8581E3-12BB-9DA0-8513-B1844A48E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AFC19A-7A3F-1CC9-4D55-4827E6168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B1B018-689B-1B81-4227-03F7AB39B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055881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FC897A4-6D8C-C104-7079-292AC0158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1CEE7B-B24A-83A8-70A1-6636F4B86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FB3A82-25D7-C22B-27BF-56F3E090ED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5B1A0-30A8-4B75-B23F-0B4521DD672C}" type="datetimeFigureOut">
              <a:rPr lang="es-PA" smtClean="0"/>
              <a:t>12/11/2023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6BCB21-9E63-F375-181E-D7C9AA29F1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B0616F-A727-D7FF-3DA8-1FC7ABBF5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3784E-2FAA-4669-85CF-5609594D8B46}" type="slidenum">
              <a:rPr lang="es-PA" smtClean="0"/>
              <a:t>‹Nº›</a:t>
            </a:fld>
            <a:endParaRPr lang="es-PA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94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" Type="http://schemas.openxmlformats.org/officeDocument/2006/relationships/image" Target="../media/image3.png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image" Target="../media/image2.jpg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24" Type="http://schemas.openxmlformats.org/officeDocument/2006/relationships/image" Target="../media/image14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10" Type="http://schemas.openxmlformats.org/officeDocument/2006/relationships/image" Target="../media/image7.png"/><Relationship Id="rId19" Type="http://schemas.microsoft.com/office/2007/relationships/hdphoto" Target="../media/hdphoto8.wdp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microsoft.com/office/2007/relationships/hdphoto" Target="../media/hdphoto12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20.wdp"/><Relationship Id="rId7" Type="http://schemas.microsoft.com/office/2007/relationships/hdphoto" Target="../media/hdphoto16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44.png"/><Relationship Id="rId5" Type="http://schemas.microsoft.com/office/2007/relationships/hdphoto" Target="../media/hdphoto4.wdp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microsoft.com/office/2007/relationships/hdphoto" Target="../media/hdphoto1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21.wdp"/><Relationship Id="rId3" Type="http://schemas.microsoft.com/office/2007/relationships/hdphoto" Target="../media/hdphoto20.wdp"/><Relationship Id="rId7" Type="http://schemas.microsoft.com/office/2007/relationships/hdphoto" Target="../media/hdphoto16.wdp"/><Relationship Id="rId12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44.png"/><Relationship Id="rId5" Type="http://schemas.microsoft.com/office/2007/relationships/hdphoto" Target="../media/hdphoto4.wdp"/><Relationship Id="rId15" Type="http://schemas.openxmlformats.org/officeDocument/2006/relationships/image" Target="../media/image21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microsoft.com/office/2007/relationships/hdphoto" Target="../media/hdphoto15.wdp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21.wdp"/><Relationship Id="rId3" Type="http://schemas.microsoft.com/office/2007/relationships/hdphoto" Target="../media/hdphoto20.wdp"/><Relationship Id="rId7" Type="http://schemas.microsoft.com/office/2007/relationships/hdphoto" Target="../media/hdphoto16.wdp"/><Relationship Id="rId12" Type="http://schemas.openxmlformats.org/officeDocument/2006/relationships/image" Target="../media/image45.png"/><Relationship Id="rId17" Type="http://schemas.openxmlformats.org/officeDocument/2006/relationships/image" Target="../media/image21.png"/><Relationship Id="rId2" Type="http://schemas.openxmlformats.org/officeDocument/2006/relationships/image" Target="../media/image43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44.png"/><Relationship Id="rId5" Type="http://schemas.microsoft.com/office/2007/relationships/hdphoto" Target="../media/hdphoto4.wdp"/><Relationship Id="rId15" Type="http://schemas.microsoft.com/office/2007/relationships/hdphoto" Target="../media/hdphoto22.wdp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microsoft.com/office/2007/relationships/hdphoto" Target="../media/hdphoto15.wdp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21.wdp"/><Relationship Id="rId18" Type="http://schemas.openxmlformats.org/officeDocument/2006/relationships/image" Target="../media/image19.png"/><Relationship Id="rId3" Type="http://schemas.microsoft.com/office/2007/relationships/hdphoto" Target="../media/hdphoto20.wdp"/><Relationship Id="rId7" Type="http://schemas.microsoft.com/office/2007/relationships/hdphoto" Target="../media/hdphoto16.wdp"/><Relationship Id="rId12" Type="http://schemas.openxmlformats.org/officeDocument/2006/relationships/image" Target="../media/image45.png"/><Relationship Id="rId17" Type="http://schemas.microsoft.com/office/2007/relationships/hdphoto" Target="../media/hdphoto23.wdp"/><Relationship Id="rId2" Type="http://schemas.openxmlformats.org/officeDocument/2006/relationships/image" Target="../media/image43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44.png"/><Relationship Id="rId5" Type="http://schemas.microsoft.com/office/2007/relationships/hdphoto" Target="../media/hdphoto4.wdp"/><Relationship Id="rId15" Type="http://schemas.microsoft.com/office/2007/relationships/hdphoto" Target="../media/hdphoto22.wdp"/><Relationship Id="rId10" Type="http://schemas.openxmlformats.org/officeDocument/2006/relationships/image" Target="../media/image3.png"/><Relationship Id="rId19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microsoft.com/office/2007/relationships/hdphoto" Target="../media/hdphoto15.wdp"/><Relationship Id="rId1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20.wdp"/><Relationship Id="rId7" Type="http://schemas.microsoft.com/office/2007/relationships/hdphoto" Target="../media/hdphoto16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microsoft.com/office/2007/relationships/hdphoto" Target="../media/hdphoto4.wdp"/><Relationship Id="rId10" Type="http://schemas.microsoft.com/office/2007/relationships/hdphoto" Target="../media/hdphoto15.wdp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png"/><Relationship Id="rId18" Type="http://schemas.openxmlformats.org/officeDocument/2006/relationships/image" Target="../media/image20.png"/><Relationship Id="rId26" Type="http://schemas.openxmlformats.org/officeDocument/2006/relationships/image" Target="../media/image12.png"/><Relationship Id="rId3" Type="http://schemas.openxmlformats.org/officeDocument/2006/relationships/image" Target="../media/image16.png"/><Relationship Id="rId21" Type="http://schemas.microsoft.com/office/2007/relationships/hdphoto" Target="../media/hdphoto6.wdp"/><Relationship Id="rId34" Type="http://schemas.openxmlformats.org/officeDocument/2006/relationships/image" Target="../media/image21.png"/><Relationship Id="rId7" Type="http://schemas.microsoft.com/office/2007/relationships/hdphoto" Target="../media/hdphoto1.wdp"/><Relationship Id="rId12" Type="http://schemas.openxmlformats.org/officeDocument/2006/relationships/image" Target="../media/image18.jpeg"/><Relationship Id="rId17" Type="http://schemas.openxmlformats.org/officeDocument/2006/relationships/image" Target="../media/image19.png"/><Relationship Id="rId25" Type="http://schemas.microsoft.com/office/2007/relationships/hdphoto" Target="../media/hdphoto8.wdp"/><Relationship Id="rId33" Type="http://schemas.microsoft.com/office/2007/relationships/hdphoto" Target="../media/hdphoto12.wdp"/><Relationship Id="rId2" Type="http://schemas.openxmlformats.org/officeDocument/2006/relationships/image" Target="../media/image2.jpg"/><Relationship Id="rId16" Type="http://schemas.microsoft.com/office/2007/relationships/hdphoto" Target="../media/hdphoto5.wdp"/><Relationship Id="rId20" Type="http://schemas.openxmlformats.org/officeDocument/2006/relationships/image" Target="../media/image9.png"/><Relationship Id="rId29" Type="http://schemas.microsoft.com/office/2007/relationships/hdphoto" Target="../media/hdphoto10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microsoft.com/office/2007/relationships/hdphoto" Target="../media/hdphoto7.wdp"/><Relationship Id="rId28" Type="http://schemas.openxmlformats.org/officeDocument/2006/relationships/image" Target="../media/image13.png"/><Relationship Id="rId10" Type="http://schemas.openxmlformats.org/officeDocument/2006/relationships/image" Target="../media/image6.png"/><Relationship Id="rId19" Type="http://schemas.microsoft.com/office/2007/relationships/hdphoto" Target="../media/hdphoto15.wdp"/><Relationship Id="rId31" Type="http://schemas.microsoft.com/office/2007/relationships/hdphoto" Target="../media/hdphoto11.wdp"/><Relationship Id="rId4" Type="http://schemas.microsoft.com/office/2007/relationships/hdphoto" Target="../media/hdphoto13.wdp"/><Relationship Id="rId9" Type="http://schemas.microsoft.com/office/2007/relationships/hdphoto" Target="../media/hdphoto14.wdp"/><Relationship Id="rId14" Type="http://schemas.microsoft.com/office/2007/relationships/hdphoto" Target="../media/hdphoto4.wdp"/><Relationship Id="rId22" Type="http://schemas.openxmlformats.org/officeDocument/2006/relationships/image" Target="../media/image10.png"/><Relationship Id="rId27" Type="http://schemas.microsoft.com/office/2007/relationships/hdphoto" Target="../media/hdphoto9.wdp"/><Relationship Id="rId30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6.png"/><Relationship Id="rId18" Type="http://schemas.microsoft.com/office/2007/relationships/hdphoto" Target="../media/hdphoto7.wdp"/><Relationship Id="rId26" Type="http://schemas.microsoft.com/office/2007/relationships/hdphoto" Target="../media/hdphoto11.wdp"/><Relationship Id="rId3" Type="http://schemas.openxmlformats.org/officeDocument/2006/relationships/image" Target="../media/image22.png"/><Relationship Id="rId21" Type="http://schemas.openxmlformats.org/officeDocument/2006/relationships/image" Target="../media/image12.png"/><Relationship Id="rId7" Type="http://schemas.microsoft.com/office/2007/relationships/hdphoto" Target="../media/hdphoto16.wdp"/><Relationship Id="rId12" Type="http://schemas.openxmlformats.org/officeDocument/2006/relationships/image" Target="../media/image3.png"/><Relationship Id="rId17" Type="http://schemas.openxmlformats.org/officeDocument/2006/relationships/image" Target="../media/image10.png"/><Relationship Id="rId25" Type="http://schemas.openxmlformats.org/officeDocument/2006/relationships/image" Target="../media/image14.png"/><Relationship Id="rId2" Type="http://schemas.openxmlformats.org/officeDocument/2006/relationships/image" Target="../media/image2.jpg"/><Relationship Id="rId16" Type="http://schemas.microsoft.com/office/2007/relationships/hdphoto" Target="../media/hdphoto6.wdp"/><Relationship Id="rId20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5.jpeg"/><Relationship Id="rId24" Type="http://schemas.microsoft.com/office/2007/relationships/hdphoto" Target="../media/hdphoto10.wdp"/><Relationship Id="rId5" Type="http://schemas.microsoft.com/office/2007/relationships/hdphoto" Target="../media/hdphoto4.wdp"/><Relationship Id="rId15" Type="http://schemas.openxmlformats.org/officeDocument/2006/relationships/image" Target="../media/image9.png"/><Relationship Id="rId23" Type="http://schemas.openxmlformats.org/officeDocument/2006/relationships/image" Target="../media/image13.png"/><Relationship Id="rId10" Type="http://schemas.microsoft.com/office/2007/relationships/hdphoto" Target="../media/hdphoto15.wdp"/><Relationship Id="rId19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20.png"/><Relationship Id="rId14" Type="http://schemas.microsoft.com/office/2007/relationships/hdphoto" Target="../media/hdphoto17.wdp"/><Relationship Id="rId22" Type="http://schemas.microsoft.com/office/2007/relationships/hdphoto" Target="../media/hdphoto9.wdp"/><Relationship Id="rId27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6.png"/><Relationship Id="rId18" Type="http://schemas.microsoft.com/office/2007/relationships/hdphoto" Target="../media/hdphoto7.wdp"/><Relationship Id="rId26" Type="http://schemas.openxmlformats.org/officeDocument/2006/relationships/image" Target="../media/image27.png"/><Relationship Id="rId3" Type="http://schemas.openxmlformats.org/officeDocument/2006/relationships/image" Target="../media/image22.png"/><Relationship Id="rId21" Type="http://schemas.microsoft.com/office/2007/relationships/hdphoto" Target="../media/hdphoto9.wdp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0.png"/><Relationship Id="rId25" Type="http://schemas.microsoft.com/office/2007/relationships/hdphoto" Target="../media/hdphoto11.wdp"/><Relationship Id="rId2" Type="http://schemas.openxmlformats.org/officeDocument/2006/relationships/image" Target="../media/image2.jpg"/><Relationship Id="rId16" Type="http://schemas.microsoft.com/office/2007/relationships/hdphoto" Target="../media/hdphoto6.wdp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25.jpeg"/><Relationship Id="rId24" Type="http://schemas.openxmlformats.org/officeDocument/2006/relationships/image" Target="../media/image14.png"/><Relationship Id="rId5" Type="http://schemas.openxmlformats.org/officeDocument/2006/relationships/image" Target="../media/image7.png"/><Relationship Id="rId15" Type="http://schemas.openxmlformats.org/officeDocument/2006/relationships/image" Target="../media/image9.png"/><Relationship Id="rId23" Type="http://schemas.microsoft.com/office/2007/relationships/hdphoto" Target="../media/hdphoto10.wdp"/><Relationship Id="rId10" Type="http://schemas.microsoft.com/office/2007/relationships/hdphoto" Target="../media/hdphoto15.wdp"/><Relationship Id="rId19" Type="http://schemas.openxmlformats.org/officeDocument/2006/relationships/image" Target="../media/image29.png"/><Relationship Id="rId4" Type="http://schemas.openxmlformats.org/officeDocument/2006/relationships/image" Target="../media/image28.jpeg"/><Relationship Id="rId9" Type="http://schemas.openxmlformats.org/officeDocument/2006/relationships/image" Target="../media/image20.png"/><Relationship Id="rId14" Type="http://schemas.microsoft.com/office/2007/relationships/hdphoto" Target="../media/hdphoto17.wdp"/><Relationship Id="rId2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7.wdp"/><Relationship Id="rId18" Type="http://schemas.openxmlformats.org/officeDocument/2006/relationships/image" Target="../media/image29.png"/><Relationship Id="rId3" Type="http://schemas.openxmlformats.org/officeDocument/2006/relationships/image" Target="../media/image22.png"/><Relationship Id="rId21" Type="http://schemas.openxmlformats.org/officeDocument/2006/relationships/image" Target="../media/image13.png"/><Relationship Id="rId7" Type="http://schemas.microsoft.com/office/2007/relationships/hdphoto" Target="../media/hdphoto16.wdp"/><Relationship Id="rId12" Type="http://schemas.openxmlformats.org/officeDocument/2006/relationships/image" Target="../media/image26.png"/><Relationship Id="rId17" Type="http://schemas.microsoft.com/office/2007/relationships/hdphoto" Target="../media/hdphoto7.wdp"/><Relationship Id="rId2" Type="http://schemas.openxmlformats.org/officeDocument/2006/relationships/image" Target="../media/image2.jpg"/><Relationship Id="rId16" Type="http://schemas.openxmlformats.org/officeDocument/2006/relationships/image" Target="../media/image10.png"/><Relationship Id="rId20" Type="http://schemas.microsoft.com/office/2007/relationships/hdphoto" Target="../media/hdphoto9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3.png"/><Relationship Id="rId24" Type="http://schemas.openxmlformats.org/officeDocument/2006/relationships/image" Target="../media/image27.png"/><Relationship Id="rId5" Type="http://schemas.microsoft.com/office/2007/relationships/hdphoto" Target="../media/hdphoto4.wdp"/><Relationship Id="rId15" Type="http://schemas.microsoft.com/office/2007/relationships/hdphoto" Target="../media/hdphoto6.wdp"/><Relationship Id="rId23" Type="http://schemas.openxmlformats.org/officeDocument/2006/relationships/image" Target="../media/image30.png"/><Relationship Id="rId10" Type="http://schemas.openxmlformats.org/officeDocument/2006/relationships/image" Target="../media/image25.jpeg"/><Relationship Id="rId19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microsoft.com/office/2007/relationships/hdphoto" Target="../media/hdphoto15.wdp"/><Relationship Id="rId14" Type="http://schemas.openxmlformats.org/officeDocument/2006/relationships/image" Target="../media/image9.png"/><Relationship Id="rId22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6.png"/><Relationship Id="rId18" Type="http://schemas.microsoft.com/office/2007/relationships/hdphoto" Target="../media/hdphoto7.wdp"/><Relationship Id="rId3" Type="http://schemas.openxmlformats.org/officeDocument/2006/relationships/image" Target="../media/image31.jpeg"/><Relationship Id="rId21" Type="http://schemas.openxmlformats.org/officeDocument/2006/relationships/image" Target="../media/image13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0.png"/><Relationship Id="rId2" Type="http://schemas.openxmlformats.org/officeDocument/2006/relationships/image" Target="../media/image2.jpg"/><Relationship Id="rId16" Type="http://schemas.microsoft.com/office/2007/relationships/hdphoto" Target="../media/hdphoto6.wdp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25.jpeg"/><Relationship Id="rId24" Type="http://schemas.openxmlformats.org/officeDocument/2006/relationships/image" Target="../media/image27.png"/><Relationship Id="rId5" Type="http://schemas.openxmlformats.org/officeDocument/2006/relationships/image" Target="../media/image7.png"/><Relationship Id="rId15" Type="http://schemas.openxmlformats.org/officeDocument/2006/relationships/image" Target="../media/image9.png"/><Relationship Id="rId23" Type="http://schemas.openxmlformats.org/officeDocument/2006/relationships/image" Target="../media/image30.png"/><Relationship Id="rId10" Type="http://schemas.microsoft.com/office/2007/relationships/hdphoto" Target="../media/hdphoto15.wdp"/><Relationship Id="rId19" Type="http://schemas.openxmlformats.org/officeDocument/2006/relationships/image" Target="../media/image29.png"/><Relationship Id="rId4" Type="http://schemas.openxmlformats.org/officeDocument/2006/relationships/image" Target="../media/image22.png"/><Relationship Id="rId9" Type="http://schemas.openxmlformats.org/officeDocument/2006/relationships/image" Target="../media/image20.png"/><Relationship Id="rId14" Type="http://schemas.microsoft.com/office/2007/relationships/hdphoto" Target="../media/hdphoto17.wdp"/><Relationship Id="rId22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6.png"/><Relationship Id="rId18" Type="http://schemas.openxmlformats.org/officeDocument/2006/relationships/image" Target="../media/image29.png"/><Relationship Id="rId3" Type="http://schemas.openxmlformats.org/officeDocument/2006/relationships/image" Target="../media/image22.png"/><Relationship Id="rId21" Type="http://schemas.microsoft.com/office/2007/relationships/hdphoto" Target="../media/hdphoto10.wdp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34.png"/><Relationship Id="rId25" Type="http://schemas.openxmlformats.org/officeDocument/2006/relationships/image" Target="../media/image27.png"/><Relationship Id="rId2" Type="http://schemas.openxmlformats.org/officeDocument/2006/relationships/image" Target="../media/image2.jpg"/><Relationship Id="rId16" Type="http://schemas.microsoft.com/office/2007/relationships/hdphoto" Target="../media/hdphoto6.wdp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25.jpeg"/><Relationship Id="rId24" Type="http://schemas.microsoft.com/office/2007/relationships/hdphoto" Target="../media/hdphoto7.wdp"/><Relationship Id="rId5" Type="http://schemas.openxmlformats.org/officeDocument/2006/relationships/image" Target="../media/image7.png"/><Relationship Id="rId15" Type="http://schemas.openxmlformats.org/officeDocument/2006/relationships/image" Target="../media/image9.png"/><Relationship Id="rId23" Type="http://schemas.openxmlformats.org/officeDocument/2006/relationships/image" Target="../media/image10.png"/><Relationship Id="rId10" Type="http://schemas.microsoft.com/office/2007/relationships/hdphoto" Target="../media/hdphoto15.wdp"/><Relationship Id="rId19" Type="http://schemas.openxmlformats.org/officeDocument/2006/relationships/image" Target="../media/image32.png"/><Relationship Id="rId4" Type="http://schemas.openxmlformats.org/officeDocument/2006/relationships/image" Target="../media/image33.png"/><Relationship Id="rId9" Type="http://schemas.openxmlformats.org/officeDocument/2006/relationships/image" Target="../media/image20.png"/><Relationship Id="rId14" Type="http://schemas.microsoft.com/office/2007/relationships/hdphoto" Target="../media/hdphoto17.wdp"/><Relationship Id="rId22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20.png"/><Relationship Id="rId18" Type="http://schemas.openxmlformats.org/officeDocument/2006/relationships/image" Target="../media/image9.png"/><Relationship Id="rId26" Type="http://schemas.microsoft.com/office/2007/relationships/hdphoto" Target="../media/hdphoto7.wdp"/><Relationship Id="rId3" Type="http://schemas.openxmlformats.org/officeDocument/2006/relationships/image" Target="../media/image35.png"/><Relationship Id="rId21" Type="http://schemas.openxmlformats.org/officeDocument/2006/relationships/image" Target="../media/image29.png"/><Relationship Id="rId7" Type="http://schemas.openxmlformats.org/officeDocument/2006/relationships/image" Target="../media/image22.png"/><Relationship Id="rId12" Type="http://schemas.microsoft.com/office/2007/relationships/hdphoto" Target="../media/hdphoto16.wdp"/><Relationship Id="rId17" Type="http://schemas.microsoft.com/office/2007/relationships/hdphoto" Target="../media/hdphoto17.wdp"/><Relationship Id="rId25" Type="http://schemas.openxmlformats.org/officeDocument/2006/relationships/image" Target="../media/image10.png"/><Relationship Id="rId2" Type="http://schemas.openxmlformats.org/officeDocument/2006/relationships/image" Target="../media/image2.jpg"/><Relationship Id="rId16" Type="http://schemas.openxmlformats.org/officeDocument/2006/relationships/image" Target="../media/image26.png"/><Relationship Id="rId20" Type="http://schemas.openxmlformats.org/officeDocument/2006/relationships/image" Target="../media/image34.png"/><Relationship Id="rId29" Type="http://schemas.openxmlformats.org/officeDocument/2006/relationships/image" Target="../media/image40.gif"/><Relationship Id="rId1" Type="http://schemas.openxmlformats.org/officeDocument/2006/relationships/slideLayout" Target="../slideLayouts/slideLayout1.xml"/><Relationship Id="rId6" Type="http://schemas.microsoft.com/office/2007/relationships/hdphoto" Target="../media/hdphoto19.wdp"/><Relationship Id="rId11" Type="http://schemas.openxmlformats.org/officeDocument/2006/relationships/image" Target="../media/image23.png"/><Relationship Id="rId24" Type="http://schemas.openxmlformats.org/officeDocument/2006/relationships/image" Target="../media/image30.png"/><Relationship Id="rId5" Type="http://schemas.openxmlformats.org/officeDocument/2006/relationships/image" Target="../media/image36.png"/><Relationship Id="rId15" Type="http://schemas.openxmlformats.org/officeDocument/2006/relationships/image" Target="../media/image3.png"/><Relationship Id="rId23" Type="http://schemas.openxmlformats.org/officeDocument/2006/relationships/image" Target="../media/image38.png"/><Relationship Id="rId28" Type="http://schemas.openxmlformats.org/officeDocument/2006/relationships/image" Target="../media/image39.gif"/><Relationship Id="rId10" Type="http://schemas.microsoft.com/office/2007/relationships/hdphoto" Target="../media/hdphoto4.wdp"/><Relationship Id="rId19" Type="http://schemas.microsoft.com/office/2007/relationships/hdphoto" Target="../media/hdphoto6.wdp"/><Relationship Id="rId31" Type="http://schemas.openxmlformats.org/officeDocument/2006/relationships/image" Target="../media/image42.gif"/><Relationship Id="rId4" Type="http://schemas.microsoft.com/office/2007/relationships/hdphoto" Target="../media/hdphoto18.wdp"/><Relationship Id="rId9" Type="http://schemas.openxmlformats.org/officeDocument/2006/relationships/image" Target="../media/image7.png"/><Relationship Id="rId14" Type="http://schemas.microsoft.com/office/2007/relationships/hdphoto" Target="../media/hdphoto15.wdp"/><Relationship Id="rId22" Type="http://schemas.openxmlformats.org/officeDocument/2006/relationships/image" Target="../media/image32.png"/><Relationship Id="rId27" Type="http://schemas.openxmlformats.org/officeDocument/2006/relationships/image" Target="../media/image27.png"/><Relationship Id="rId30" Type="http://schemas.openxmlformats.org/officeDocument/2006/relationships/image" Target="../media/image4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15.wdp"/><Relationship Id="rId18" Type="http://schemas.openxmlformats.org/officeDocument/2006/relationships/image" Target="../media/image34.png"/><Relationship Id="rId26" Type="http://schemas.openxmlformats.org/officeDocument/2006/relationships/image" Target="../media/image40.gif"/><Relationship Id="rId3" Type="http://schemas.microsoft.com/office/2007/relationships/hdphoto" Target="../media/hdphoto20.wdp"/><Relationship Id="rId21" Type="http://schemas.openxmlformats.org/officeDocument/2006/relationships/image" Target="../media/image38.png"/><Relationship Id="rId7" Type="http://schemas.microsoft.com/office/2007/relationships/hdphoto" Target="../media/hdphoto18.wdp"/><Relationship Id="rId12" Type="http://schemas.openxmlformats.org/officeDocument/2006/relationships/image" Target="../media/image20.png"/><Relationship Id="rId17" Type="http://schemas.microsoft.com/office/2007/relationships/hdphoto" Target="../media/hdphoto6.wdp"/><Relationship Id="rId25" Type="http://schemas.openxmlformats.org/officeDocument/2006/relationships/image" Target="../media/image39.gif"/><Relationship Id="rId2" Type="http://schemas.openxmlformats.org/officeDocument/2006/relationships/image" Target="../media/image43.png"/><Relationship Id="rId16" Type="http://schemas.openxmlformats.org/officeDocument/2006/relationships/image" Target="../media/image9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microsoft.com/office/2007/relationships/hdphoto" Target="../media/hdphoto16.wdp"/><Relationship Id="rId24" Type="http://schemas.microsoft.com/office/2007/relationships/hdphoto" Target="../media/hdphoto7.wdp"/><Relationship Id="rId5" Type="http://schemas.microsoft.com/office/2007/relationships/hdphoto" Target="../media/hdphoto19.wdp"/><Relationship Id="rId15" Type="http://schemas.openxmlformats.org/officeDocument/2006/relationships/image" Target="../media/image3.png"/><Relationship Id="rId23" Type="http://schemas.openxmlformats.org/officeDocument/2006/relationships/image" Target="../media/image10.png"/><Relationship Id="rId28" Type="http://schemas.openxmlformats.org/officeDocument/2006/relationships/image" Target="../media/image42.gif"/><Relationship Id="rId10" Type="http://schemas.openxmlformats.org/officeDocument/2006/relationships/image" Target="../media/image23.png"/><Relationship Id="rId19" Type="http://schemas.openxmlformats.org/officeDocument/2006/relationships/image" Target="../media/image29.png"/><Relationship Id="rId4" Type="http://schemas.openxmlformats.org/officeDocument/2006/relationships/image" Target="../media/image36.png"/><Relationship Id="rId9" Type="http://schemas.microsoft.com/office/2007/relationships/hdphoto" Target="../media/hdphoto4.wdp"/><Relationship Id="rId14" Type="http://schemas.openxmlformats.org/officeDocument/2006/relationships/image" Target="../media/image18.jpeg"/><Relationship Id="rId22" Type="http://schemas.openxmlformats.org/officeDocument/2006/relationships/image" Target="../media/image30.png"/><Relationship Id="rId27" Type="http://schemas.openxmlformats.org/officeDocument/2006/relationships/image" Target="../media/image4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0EBAA22B-6EEE-719E-8736-769C14B24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2" name="Picture 4" descr="Shelby Company LTDA (@ShelbyCompanyLA) / Twitter">
            <a:extLst>
              <a:ext uri="{FF2B5EF4-FFF2-40B4-BE49-F238E27FC236}">
                <a16:creationId xmlns:a16="http://schemas.microsoft.com/office/drawing/2014/main" id="{0BE2CE83-E6FA-F3B0-54A5-6B8FEA806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eaky Blinders Cast - Netflix Tudum">
            <a:extLst>
              <a:ext uri="{FF2B5EF4-FFF2-40B4-BE49-F238E27FC236}">
                <a16:creationId xmlns:a16="http://schemas.microsoft.com/office/drawing/2014/main" id="{ECA57CC4-6E3B-0532-C8AE-0815016CBB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32" b="96769" l="31675" r="65263">
                        <a14:foregroundMark x1="47368" y1="14456" x2="50909" y2="9014"/>
                        <a14:foregroundMark x1="54450" y1="7143" x2="54163" y2="5272"/>
                        <a14:foregroundMark x1="56077" y1="82483" x2="56077" y2="95578"/>
                        <a14:foregroundMark x1="56077" y1="95578" x2="56077" y2="95578"/>
                        <a14:foregroundMark x1="33493" y1="55442" x2="31770" y2="52721"/>
                        <a14:foregroundMark x1="44211" y1="90306" x2="46507" y2="96769"/>
                        <a14:foregroundMark x1="60574" y1="80272" x2="63732" y2="66156"/>
                        <a14:foregroundMark x1="63923" y1="59184" x2="65263" y2="53571"/>
                        <a14:foregroundMark x1="64689" y1="64796" x2="65263" y2="68878"/>
                        <a14:backgroundMark x1="39426" y1="30782" x2="26316" y2="28912"/>
                        <a14:backgroundMark x1="39330" y1="33844" x2="27943" y2="42347"/>
                        <a14:backgroundMark x1="27943" y1="42347" x2="27943" y2="42347"/>
                        <a14:backgroundMark x1="61053" y1="32143" x2="66986" y2="41667"/>
                        <a14:backgroundMark x1="62105" y1="26361" x2="65837" y2="40986"/>
                        <a14:backgroundMark x1="65359" y1="24490" x2="67273" y2="51531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04" r="31585"/>
          <a:stretch/>
        </p:blipFill>
        <p:spPr bwMode="auto">
          <a:xfrm>
            <a:off x="2508545" y="3129894"/>
            <a:ext cx="2584764" cy="372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1E5C4A24-5471-FCDA-72E5-1DA85B7093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25" b="98296" l="9979" r="89986">
                        <a14:foregroundMark x1="50665" y1="10035" x2="55847" y2="9125"/>
                        <a14:foregroundMark x1="58613" y1="77620" x2="67822" y2="90665"/>
                        <a14:foregroundMark x1="67822" y1="90665" x2="50805" y2="94072"/>
                        <a14:foregroundMark x1="50805" y1="94072" x2="47654" y2="94072"/>
                        <a14:foregroundMark x1="57493" y1="45834" x2="54237" y2="36709"/>
                        <a14:foregroundMark x1="82178" y1="98273" x2="48845" y2="98296"/>
                        <a14:foregroundMark x1="48845" y1="98296" x2="43732" y2="90502"/>
                        <a14:foregroundMark x1="43732" y1="90502" x2="45448" y2="88588"/>
                        <a14:backgroundMark x1="14496" y1="88775" x2="29832" y2="97363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652"/>
          <a:stretch/>
        </p:blipFill>
        <p:spPr bwMode="auto">
          <a:xfrm>
            <a:off x="4292047" y="4964126"/>
            <a:ext cx="1610959" cy="189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omas Shelby on Instagram: “Style⚜️ Join the gang @peakyblindersoriginal *  * - - Tags: • #peakyblinders #thomasshelby #arthurshelby #johnshelby  #finnshelby…”">
            <a:extLst>
              <a:ext uri="{FF2B5EF4-FFF2-40B4-BE49-F238E27FC236}">
                <a16:creationId xmlns:a16="http://schemas.microsoft.com/office/drawing/2014/main" id="{0EA3933B-836C-8092-553A-191646BA2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5" b="99130" l="9783" r="89946">
                        <a14:foregroundMark x1="49457" y1="20652" x2="46603" y2="5978"/>
                        <a14:foregroundMark x1="50272" y1="2935" x2="57880" y2="7174"/>
                        <a14:foregroundMark x1="54891" y1="35652" x2="68614" y2="43478"/>
                        <a14:foregroundMark x1="68614" y1="43478" x2="76902" y2="51848"/>
                        <a14:foregroundMark x1="76902" y1="51848" x2="77038" y2="52609"/>
                        <a14:foregroundMark x1="63723" y1="41630" x2="77174" y2="43478"/>
                        <a14:foregroundMark x1="77174" y1="43478" x2="85870" y2="46739"/>
                        <a14:foregroundMark x1="75000" y1="47283" x2="72418" y2="76522"/>
                        <a14:foregroundMark x1="72418" y1="76522" x2="72283" y2="76739"/>
                        <a14:foregroundMark x1="64674" y1="59130" x2="64674" y2="83696"/>
                        <a14:foregroundMark x1="64674" y1="83696" x2="64674" y2="83696"/>
                        <a14:foregroundMark x1="79076" y1="52391" x2="85870" y2="65000"/>
                        <a14:foregroundMark x1="81793" y1="62065" x2="79076" y2="71196"/>
                        <a14:foregroundMark x1="79076" y1="71196" x2="70109" y2="81304"/>
                        <a14:foregroundMark x1="77989" y1="76739" x2="64946" y2="89891"/>
                        <a14:foregroundMark x1="64946" y1="89891" x2="64946" y2="89891"/>
                        <a14:foregroundMark x1="76087" y1="69457" x2="82473" y2="73261"/>
                        <a14:foregroundMark x1="75136" y1="77283" x2="70652" y2="91522"/>
                        <a14:foregroundMark x1="79076" y1="67174" x2="88723" y2="71957"/>
                        <a14:foregroundMark x1="60870" y1="86196" x2="60054" y2="96413"/>
                        <a14:foregroundMark x1="65897" y1="91304" x2="69022" y2="95761"/>
                        <a14:foregroundMark x1="72418" y1="92826" x2="74457" y2="96304"/>
                        <a14:foregroundMark x1="75000" y1="92826" x2="77446" y2="99022"/>
                        <a14:foregroundMark x1="45109" y1="99130" x2="28397" y2="95000"/>
                        <a14:foregroundMark x1="28397" y1="95000" x2="25543" y2="85870"/>
                        <a14:foregroundMark x1="25543" y1="85870" x2="27038" y2="72717"/>
                        <a14:foregroundMark x1="30163" y1="59891" x2="29891" y2="51087"/>
                        <a14:foregroundMark x1="29891" y1="51087" x2="30027" y2="50761"/>
                        <a14:foregroundMark x1="36549" y1="43152" x2="28397" y2="64674"/>
                        <a14:foregroundMark x1="28397" y1="64674" x2="28397" y2="65217"/>
                        <a14:foregroundMark x1="37092" y1="44348" x2="27038" y2="57935"/>
                        <a14:foregroundMark x1="25136" y1="53478" x2="23370" y2="54022"/>
                        <a14:foregroundMark x1="54348" y1="9457" x2="61005" y2="14022"/>
                        <a14:foregroundMark x1="61005" y1="14565" x2="60598" y2="16957"/>
                        <a14:foregroundMark x1="60598" y1="8913" x2="61549" y2="6522"/>
                        <a14:foregroundMark x1="35870" y1="4565" x2="37092" y2="3478"/>
                        <a14:backgroundMark x1="13995" y1="89891" x2="13587" y2="95326"/>
                        <a14:backgroundMark x1="67935" y1="25435" x2="61005" y2="26087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687" y="1027134"/>
            <a:ext cx="4664693" cy="583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069FABF2-1638-F80A-C72F-966AAC2B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051" y="1958525"/>
            <a:ext cx="3108546" cy="230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Exhaust Smoke Png Transparent Images – Free PNG Images Vector, PSD,  Clipart, Templates">
            <a:extLst>
              <a:ext uri="{FF2B5EF4-FFF2-40B4-BE49-F238E27FC236}">
                <a16:creationId xmlns:a16="http://schemas.microsoft.com/office/drawing/2014/main" id="{063D79A9-B808-A194-E967-C822B2EAE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607" y="8109433"/>
            <a:ext cx="4463864" cy="44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8" descr="Exhaust Smoke Png Transparent Images – Free PNG Images Vector, PSD,  Clipart, Templates">
            <a:extLst>
              <a:ext uri="{FF2B5EF4-FFF2-40B4-BE49-F238E27FC236}">
                <a16:creationId xmlns:a16="http://schemas.microsoft.com/office/drawing/2014/main" id="{FB5C1B02-E71A-AFCA-9C70-FD0C8B758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00000">
            <a:off x="-6164231" y="300593"/>
            <a:ext cx="66675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upo 47">
            <a:extLst>
              <a:ext uri="{FF2B5EF4-FFF2-40B4-BE49-F238E27FC236}">
                <a16:creationId xmlns:a16="http://schemas.microsoft.com/office/drawing/2014/main" id="{07B96508-591C-EE7D-A118-7AE62ED2E9E7}"/>
              </a:ext>
            </a:extLst>
          </p:cNvPr>
          <p:cNvGrpSpPr/>
          <p:nvPr/>
        </p:nvGrpSpPr>
        <p:grpSpPr>
          <a:xfrm>
            <a:off x="3661877" y="11382082"/>
            <a:ext cx="3903151" cy="3746288"/>
            <a:chOff x="3885608" y="12050020"/>
            <a:chExt cx="3903151" cy="3746288"/>
          </a:xfrm>
        </p:grpSpPr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5A4950F2-2844-71E3-C10C-9E8FF28A3ADE}"/>
                </a:ext>
              </a:extLst>
            </p:cNvPr>
            <p:cNvGrpSpPr/>
            <p:nvPr/>
          </p:nvGrpSpPr>
          <p:grpSpPr>
            <a:xfrm rot="6331667">
              <a:off x="3964040" y="11971588"/>
              <a:ext cx="3746288" cy="3903151"/>
              <a:chOff x="3964040" y="1663806"/>
              <a:chExt cx="3746288" cy="3903151"/>
            </a:xfrm>
          </p:grpSpPr>
          <p:pic>
            <p:nvPicPr>
              <p:cNvPr id="52" name="Imagen 51" descr="Un dibujo de una persona&#10;&#10;Descripción generada automáticamente con confianza baja">
                <a:extLst>
                  <a:ext uri="{FF2B5EF4-FFF2-40B4-BE49-F238E27FC236}">
                    <a16:creationId xmlns:a16="http://schemas.microsoft.com/office/drawing/2014/main" id="{B77113E4-83CD-25C7-93EE-10549DE535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1000" b="79167" l="12500" r="86667">
                            <a14:foregroundMark x1="58500" y1="74500" x2="34333" y2="59000"/>
                            <a14:foregroundMark x1="58833" y1="76500" x2="47167" y2="66167"/>
                            <a14:foregroundMark x1="69500" y1="67833" x2="71650" y2="65292"/>
                            <a14:foregroundMark x1="77615" y1="55334" x2="83667" y2="48333"/>
                            <a14:foregroundMark x1="75878" y1="57345" x2="77435" y2="55543"/>
                            <a14:foregroundMark x1="84667" y1="50500" x2="84333" y2="40167"/>
                            <a14:foregroundMark x1="73027" y1="22000" x2="71667" y2="18167"/>
                            <a14:foregroundMark x1="72333" y1="18833" x2="63500" y2="13000"/>
                            <a14:foregroundMark x1="63500" y1="13000" x2="55167" y2="15833"/>
                            <a14:foregroundMark x1="55167" y1="15833" x2="47167" y2="16333"/>
                            <a14:foregroundMark x1="47167" y1="16333" x2="44500" y2="16167"/>
                            <a14:foregroundMark x1="46500" y1="16000" x2="39000" y2="12833"/>
                            <a14:foregroundMark x1="28833" y1="23167" x2="31500" y2="15333"/>
                            <a14:foregroundMark x1="31500" y1="15333" x2="38000" y2="13667"/>
                            <a14:foregroundMark x1="20833" y1="38000" x2="14813" y2="43160"/>
                            <a14:foregroundMark x1="13833" y1="44000" x2="19833" y2="50333"/>
                            <a14:foregroundMark x1="19833" y1="50333" x2="20167" y2="50333"/>
                            <a14:foregroundMark x1="18833" y1="51667" x2="12897" y2="45106"/>
                            <a14:foregroundMark x1="14253" y1="42760" x2="18167" y2="38500"/>
                            <a14:foregroundMark x1="58833" y1="77333" x2="59036" y2="78145"/>
                            <a14:foregroundMark x1="35500" y1="77333" x2="28500" y2="73167"/>
                            <a14:foregroundMark x1="28500" y1="73167" x2="28333" y2="73167"/>
                            <a14:foregroundMark x1="78822" y1="56470" x2="79333" y2="55667"/>
                            <a14:foregroundMark x1="86147" y1="54624" x2="86667" y2="54500"/>
                            <a14:foregroundMark x1="63833" y1="13833" x2="61500" y2="11833"/>
                            <a14:foregroundMark x1="39667" y1="11833" x2="38833" y2="11000"/>
                            <a14:backgroundMark x1="77167" y1="69333" x2="78929" y2="59435"/>
                            <a14:backgroundMark x1="79167" y1="30000" x2="76833" y2="21833"/>
                            <a14:backgroundMark x1="17667" y1="55500" x2="19000" y2="54667"/>
                            <a14:backgroundMark x1="19167" y1="54833" x2="20500" y2="56500"/>
                            <a14:backgroundMark x1="19000" y1="55167" x2="21167" y2="58667"/>
                            <a14:backgroundMark x1="36667" y1="78000" x2="39833" y2="78000"/>
                            <a14:backgroundMark x1="75667" y1="63000" x2="77447" y2="60002"/>
                            <a14:backgroundMark x1="78000" y1="59833" x2="82167" y2="57500"/>
                            <a14:backgroundMark x1="78500" y1="60333" x2="85333" y2="56333"/>
                            <a14:backgroundMark x1="80000" y1="59167" x2="85500" y2="55833"/>
                            <a14:backgroundMark x1="78500" y1="59833" x2="82333" y2="55667"/>
                            <a14:backgroundMark x1="77167" y1="60167" x2="84500" y2="56000"/>
                            <a14:backgroundMark x1="77833" y1="59333" x2="84000" y2="54500"/>
                            <a14:backgroundMark x1="73333" y1="73833" x2="71500" y2="74333"/>
                            <a14:backgroundMark x1="73167" y1="73000" x2="66667" y2="76833"/>
                            <a14:backgroundMark x1="75000" y1="72333" x2="71333" y2="74667"/>
                            <a14:backgroundMark x1="66833" y1="77833" x2="60000" y2="80667"/>
                            <a14:backgroundMark x1="68000" y1="76667" x2="62833" y2="79500"/>
                            <a14:backgroundMark x1="78167" y1="59000" x2="75667" y2="61833"/>
                            <a14:backgroundMark x1="80167" y1="57667" x2="76667" y2="60500"/>
                            <a14:backgroundMark x1="76667" y1="60000" x2="75000" y2="63167"/>
                            <a14:backgroundMark x1="76167" y1="25000" x2="75667" y2="22333"/>
                            <a14:backgroundMark x1="76167" y1="20500" x2="75833" y2="22833"/>
                            <a14:backgroundMark x1="76167" y1="20333" x2="75833" y2="23667"/>
                            <a14:backgroundMark x1="76167" y1="20167" x2="76167" y2="23333"/>
                            <a14:backgroundMark x1="75667" y1="20500" x2="75667" y2="22167"/>
                            <a14:backgroundMark x1="75167" y1="22500" x2="76167" y2="27667"/>
                            <a14:backgroundMark x1="76000" y1="19500" x2="75833" y2="21333"/>
                            <a14:backgroundMark x1="76000" y1="19500" x2="75833" y2="23500"/>
                            <a14:backgroundMark x1="75500" y1="22000" x2="75500" y2="23167"/>
                            <a14:backgroundMark x1="75500" y1="22667" x2="77000" y2="18167"/>
                            <a14:backgroundMark x1="76667" y1="59833" x2="75833" y2="61167"/>
                            <a14:backgroundMark x1="76167" y1="60833" x2="74833" y2="64000"/>
                            <a14:backgroundMark x1="74667" y1="62333" x2="74000" y2="73500"/>
                            <a14:backgroundMark x1="74667" y1="63000" x2="75667" y2="60833"/>
                            <a14:backgroundMark x1="74833" y1="64000" x2="76167" y2="61500"/>
                            <a14:backgroundMark x1="74167" y1="65167" x2="75500" y2="62333"/>
                            <a14:backgroundMark x1="73833" y1="65667" x2="74833" y2="63167"/>
                            <a14:backgroundMark x1="11667" y1="44333" x2="12833" y2="45167"/>
                          </a14:backgroundRemoval>
                        </a14:imgEffect>
                        <a14:imgEffect>
                          <a14:brightnessContrast contrast="2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7" t="7967" r="14173" b="16748"/>
              <a:stretch/>
            </p:blipFill>
            <p:spPr>
              <a:xfrm rot="571895">
                <a:off x="3964040" y="1663806"/>
                <a:ext cx="3746288" cy="3903151"/>
              </a:xfrm>
              <a:prstGeom prst="ellipse">
                <a:avLst/>
              </a:prstGeom>
            </p:spPr>
          </p:pic>
          <p:pic>
            <p:nvPicPr>
              <p:cNvPr id="53" name="Picture 8" descr="John Shelby | Wiki | [~Rôle Play Amino Fr~] Amino">
                <a:extLst>
                  <a:ext uri="{FF2B5EF4-FFF2-40B4-BE49-F238E27FC236}">
                    <a16:creationId xmlns:a16="http://schemas.microsoft.com/office/drawing/2014/main" id="{3D12D4E4-715E-2767-7795-88094D95DE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37" t="7181" r="30263" b="66979"/>
              <a:stretch/>
            </p:blipFill>
            <p:spPr bwMode="auto">
              <a:xfrm>
                <a:off x="4122489" y="2897437"/>
                <a:ext cx="782197" cy="78219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10" descr="Que pasó con el personaje de tía Polly en Peaky Blinders? – GENTE Online">
                <a:extLst>
                  <a:ext uri="{FF2B5EF4-FFF2-40B4-BE49-F238E27FC236}">
                    <a16:creationId xmlns:a16="http://schemas.microsoft.com/office/drawing/2014/main" id="{B8721174-856B-B09D-E2BF-8F2E363171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8" cstate="hqprint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896" t="4270" r="27212" b="24810"/>
              <a:stretch/>
            </p:blipFill>
            <p:spPr bwMode="auto">
              <a:xfrm>
                <a:off x="4562494" y="4145555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12" descr="Comunidade Steam :: :: Ada Shelby">
                <a:extLst>
                  <a:ext uri="{FF2B5EF4-FFF2-40B4-BE49-F238E27FC236}">
                    <a16:creationId xmlns:a16="http://schemas.microsoft.com/office/drawing/2014/main" id="{CD7FAFD4-D2CA-6D76-1407-AAB2E11609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hqprint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89737" y="4442456"/>
                <a:ext cx="767256" cy="76725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14" descr="Tom Holland puedo ser parte de 'Peaky Blinders'">
                <a:extLst>
                  <a:ext uri="{FF2B5EF4-FFF2-40B4-BE49-F238E27FC236}">
                    <a16:creationId xmlns:a16="http://schemas.microsoft.com/office/drawing/2014/main" id="{00615BB0-7BB2-3AAD-9C4C-C2989640A9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2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5" t="5196" r="21265" b="44804"/>
              <a:stretch/>
            </p:blipFill>
            <p:spPr bwMode="auto">
              <a:xfrm>
                <a:off x="6769681" y="3439509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16" descr="Peaky Blinders / Harry Kirton / Finn Shelby">
                <a:extLst>
                  <a:ext uri="{FF2B5EF4-FFF2-40B4-BE49-F238E27FC236}">
                    <a16:creationId xmlns:a16="http://schemas.microsoft.com/office/drawing/2014/main" id="{91CA488A-53BA-1E6F-B770-E778C35539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4"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4" t="6415" r="35121" b="54340"/>
              <a:stretch/>
            </p:blipFill>
            <p:spPr bwMode="auto">
              <a:xfrm>
                <a:off x="6358579" y="2176693"/>
                <a:ext cx="720744" cy="72074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9E884D82-B58E-1FBF-0B3C-52C05BE4B890}"/>
                  </a:ext>
                </a:extLst>
              </p:cNvPr>
              <p:cNvSpPr/>
              <p:nvPr/>
            </p:nvSpPr>
            <p:spPr>
              <a:xfrm>
                <a:off x="5069897" y="1933903"/>
                <a:ext cx="720744" cy="72074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A"/>
              </a:p>
            </p:txBody>
          </p:sp>
        </p:grpSp>
        <p:pic>
          <p:nvPicPr>
            <p:cNvPr id="51" name="Picture 8" descr="John Shelby | Wiki | [~Rôle Play Amino Fr~] Amino">
              <a:extLst>
                <a:ext uri="{FF2B5EF4-FFF2-40B4-BE49-F238E27FC236}">
                  <a16:creationId xmlns:a16="http://schemas.microsoft.com/office/drawing/2014/main" id="{7ADF39B8-226B-0BC8-25B0-3624B9D237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7181" r="30263" b="66979"/>
            <a:stretch/>
          </p:blipFill>
          <p:spPr bwMode="auto">
            <a:xfrm rot="6331667">
              <a:off x="5511281" y="13464184"/>
              <a:ext cx="1027259" cy="10272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9" name="Picture 6" descr="Peaky Blinders: Por que Thomas Shelby nunca come na série? Cillian Murphy  responde · Rolling Stone">
            <a:extLst>
              <a:ext uri="{FF2B5EF4-FFF2-40B4-BE49-F238E27FC236}">
                <a16:creationId xmlns:a16="http://schemas.microsoft.com/office/drawing/2014/main" id="{45CD1775-2F58-51F8-A4D9-BBD0639422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hq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9322" b="13240"/>
          <a:stretch/>
        </p:blipFill>
        <p:spPr bwMode="auto">
          <a:xfrm>
            <a:off x="5287786" y="12823321"/>
            <a:ext cx="1056106" cy="10561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0325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41E931B1-C485-3852-2943-C0F4018CA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 flipH="1">
            <a:off x="448617" y="3831103"/>
            <a:ext cx="45719" cy="1824399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3687350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44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3CA86B97-8F13-C3C5-3416-8135216EE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67" b="98667" l="10000" r="90000">
                        <a14:foregroundMark x1="51350" y1="18333" x2="50550" y2="11933"/>
                        <a14:foregroundMark x1="50550" y1="11933" x2="50550" y2="11933"/>
                        <a14:foregroundMark x1="50450" y1="17467" x2="40700" y2="42533"/>
                        <a14:foregroundMark x1="41600" y1="36133" x2="35900" y2="38000"/>
                        <a14:foregroundMark x1="36050" y1="37133" x2="34950" y2="29667"/>
                        <a14:foregroundMark x1="34950" y1="29667" x2="34000" y2="28600"/>
                        <a14:foregroundMark x1="44750" y1="44733" x2="46800" y2="64267"/>
                        <a14:foregroundMark x1="50550" y1="31733" x2="56050" y2="49067"/>
                        <a14:foregroundMark x1="53500" y1="27867" x2="63750" y2="58000"/>
                        <a14:foregroundMark x1="63750" y1="58000" x2="63900" y2="60133"/>
                        <a14:foregroundMark x1="55750" y1="58467" x2="58050" y2="78933"/>
                        <a14:foregroundMark x1="51950" y1="60267" x2="51900" y2="91467"/>
                        <a14:foregroundMark x1="52250" y1="94133" x2="53150" y2="98667"/>
                        <a14:foregroundMark x1="51800" y1="31600" x2="51600" y2="24133"/>
                        <a14:foregroundMark x1="52250" y1="15200" x2="52500" y2="20600"/>
                        <a14:foregroundMark x1="53600" y1="14000" x2="55250" y2="14000"/>
                        <a14:foregroundMark x1="44300" y1="20133" x2="42600" y2="21200"/>
                        <a14:foregroundMark x1="42100" y1="22333" x2="41200" y2="22533"/>
                        <a14:foregroundMark x1="64350" y1="60400" x2="64250" y2="63133"/>
                        <a14:foregroundMark x1="63450" y1="77467" x2="64100" y2="87600"/>
                        <a14:backgroundMark x1="16650" y1="23733" x2="23050" y2="53533"/>
                        <a14:backgroundMark x1="23050" y1="53533" x2="23050" y2="53533"/>
                        <a14:backgroundMark x1="27850" y1="51000" x2="29200" y2="71200"/>
                        <a14:backgroundMark x1="28850" y1="52200" x2="35150" y2="51400"/>
                        <a14:backgroundMark x1="35150" y1="51400" x2="35900" y2="50000"/>
                        <a14:backgroundMark x1="36150" y1="49533" x2="33700" y2="65467"/>
                        <a14:backgroundMark x1="37400" y1="44333" x2="35000" y2="43533"/>
                        <a14:backgroundMark x1="25700" y1="23667" x2="27400" y2="38067"/>
                        <a14:backgroundMark x1="27750" y1="26067" x2="29100" y2="36267"/>
                        <a14:backgroundMark x1="30100" y1="31333" x2="30850" y2="36867"/>
                        <a14:backgroundMark x1="30850" y1="36867" x2="30850" y2="36867"/>
                        <a14:backgroundMark x1="68500" y1="34867" x2="72100" y2="67000"/>
                        <a14:backgroundMark x1="72100" y1="67000" x2="72100" y2="67000"/>
                        <a14:backgroundMark x1="35000" y1="63733" x2="33350" y2="74733"/>
                        <a14:backgroundMark x1="59100" y1="48667" x2="60750" y2="54000"/>
                        <a14:backgroundMark x1="61300" y1="55667" x2="61650" y2="59533"/>
                        <a14:backgroundMark x1="61450" y1="57867" x2="59550" y2="53267"/>
                        <a14:backgroundMark x1="67800" y1="81933" x2="69150" y2="9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22" r="30825" b="25000"/>
          <a:stretch/>
        </p:blipFill>
        <p:spPr bwMode="auto">
          <a:xfrm>
            <a:off x="3541342" y="0"/>
            <a:ext cx="48955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6D08F901-E85E-5430-E828-935E0C19A736}"/>
              </a:ext>
            </a:extLst>
          </p:cNvPr>
          <p:cNvSpPr txBox="1"/>
          <p:nvPr/>
        </p:nvSpPr>
        <p:spPr>
          <a:xfrm>
            <a:off x="1975536" y="1202498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DON’T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E04D11F-EAA9-2B2A-9144-2D57F4B02731}"/>
              </a:ext>
            </a:extLst>
          </p:cNvPr>
          <p:cNvSpPr txBox="1"/>
          <p:nvPr/>
        </p:nvSpPr>
        <p:spPr>
          <a:xfrm>
            <a:off x="7141784" y="1202497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F**K</a:t>
            </a:r>
          </a:p>
        </p:txBody>
      </p:sp>
    </p:spTree>
    <p:extLst>
      <p:ext uri="{BB962C8B-B14F-4D97-AF65-F5344CB8AC3E}">
        <p14:creationId xmlns:p14="http://schemas.microsoft.com/office/powerpoint/2010/main" val="24250013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41E931B1-C485-3852-2943-C0F4018CA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 flipH="1">
            <a:off x="448617" y="3831103"/>
            <a:ext cx="45719" cy="1824399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3687350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44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3CA86B97-8F13-C3C5-3416-8135216EE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67" b="98667" l="10000" r="90000">
                        <a14:foregroundMark x1="51350" y1="18333" x2="50550" y2="11933"/>
                        <a14:foregroundMark x1="50550" y1="11933" x2="50550" y2="11933"/>
                        <a14:foregroundMark x1="50450" y1="17467" x2="40700" y2="42533"/>
                        <a14:foregroundMark x1="41600" y1="36133" x2="35900" y2="38000"/>
                        <a14:foregroundMark x1="36050" y1="37133" x2="34950" y2="29667"/>
                        <a14:foregroundMark x1="34950" y1="29667" x2="34000" y2="28600"/>
                        <a14:foregroundMark x1="44750" y1="44733" x2="46800" y2="64267"/>
                        <a14:foregroundMark x1="50550" y1="31733" x2="56050" y2="49067"/>
                        <a14:foregroundMark x1="53500" y1="27867" x2="63750" y2="58000"/>
                        <a14:foregroundMark x1="63750" y1="58000" x2="63900" y2="60133"/>
                        <a14:foregroundMark x1="55750" y1="58467" x2="58050" y2="78933"/>
                        <a14:foregroundMark x1="51950" y1="60267" x2="51900" y2="91467"/>
                        <a14:foregroundMark x1="52250" y1="94133" x2="53150" y2="98667"/>
                        <a14:foregroundMark x1="51800" y1="31600" x2="51600" y2="24133"/>
                        <a14:foregroundMark x1="52250" y1="15200" x2="52500" y2="20600"/>
                        <a14:foregroundMark x1="53600" y1="14000" x2="55250" y2="14000"/>
                        <a14:foregroundMark x1="44300" y1="20133" x2="42600" y2="21200"/>
                        <a14:foregroundMark x1="42100" y1="22333" x2="41200" y2="22533"/>
                        <a14:foregroundMark x1="64350" y1="60400" x2="64250" y2="63133"/>
                        <a14:foregroundMark x1="63450" y1="77467" x2="64100" y2="87600"/>
                        <a14:backgroundMark x1="16650" y1="23733" x2="23050" y2="53533"/>
                        <a14:backgroundMark x1="23050" y1="53533" x2="23050" y2="53533"/>
                        <a14:backgroundMark x1="27850" y1="51000" x2="29200" y2="71200"/>
                        <a14:backgroundMark x1="28850" y1="52200" x2="35150" y2="51400"/>
                        <a14:backgroundMark x1="35150" y1="51400" x2="35900" y2="50000"/>
                        <a14:backgroundMark x1="36150" y1="49533" x2="33700" y2="65467"/>
                        <a14:backgroundMark x1="37400" y1="44333" x2="35000" y2="43533"/>
                        <a14:backgroundMark x1="25700" y1="23667" x2="27400" y2="38067"/>
                        <a14:backgroundMark x1="27750" y1="26067" x2="29100" y2="36267"/>
                        <a14:backgroundMark x1="30100" y1="31333" x2="30850" y2="36867"/>
                        <a14:backgroundMark x1="30850" y1="36867" x2="30850" y2="36867"/>
                        <a14:backgroundMark x1="68500" y1="34867" x2="72100" y2="67000"/>
                        <a14:backgroundMark x1="72100" y1="67000" x2="72100" y2="67000"/>
                        <a14:backgroundMark x1="35000" y1="63733" x2="33350" y2="74733"/>
                        <a14:backgroundMark x1="59100" y1="48667" x2="60750" y2="54000"/>
                        <a14:backgroundMark x1="61300" y1="55667" x2="61650" y2="59533"/>
                        <a14:backgroundMark x1="61450" y1="57867" x2="59550" y2="53267"/>
                        <a14:backgroundMark x1="67800" y1="81933" x2="69150" y2="9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22" r="30825" b="25000"/>
          <a:stretch/>
        </p:blipFill>
        <p:spPr bwMode="auto">
          <a:xfrm>
            <a:off x="3532920" y="0"/>
            <a:ext cx="48955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he Wardrobe of Inspector Chester Campbell – A Hand Tailored Suit">
            <a:extLst>
              <a:ext uri="{FF2B5EF4-FFF2-40B4-BE49-F238E27FC236}">
                <a16:creationId xmlns:a16="http://schemas.microsoft.com/office/drawing/2014/main" id="{C5C81EC7-493B-7F6D-7C5B-D4DC8B520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500" b="99667" l="10000" r="91000">
                        <a14:foregroundMark x1="51167" y1="10500" x2="45667" y2="6500"/>
                        <a14:foregroundMark x1="50667" y1="32167" x2="59167" y2="67667"/>
                        <a14:foregroundMark x1="54833" y1="36333" x2="79000" y2="70500"/>
                        <a14:foregroundMark x1="74500" y1="51000" x2="85667" y2="71000"/>
                        <a14:foregroundMark x1="62333" y1="43500" x2="78667" y2="47667"/>
                        <a14:foregroundMark x1="63000" y1="37167" x2="75333" y2="39833"/>
                        <a14:foregroundMark x1="72500" y1="41667" x2="83500" y2="55333"/>
                        <a14:foregroundMark x1="83500" y1="55333" x2="88500" y2="74000"/>
                        <a14:foregroundMark x1="88500" y1="74000" x2="84167" y2="88500"/>
                        <a14:foregroundMark x1="84167" y1="88500" x2="75667" y2="85333"/>
                        <a14:foregroundMark x1="75667" y1="85333" x2="62500" y2="70167"/>
                        <a14:foregroundMark x1="62500" y1="70167" x2="39333" y2="81000"/>
                        <a14:foregroundMark x1="39333" y1="81000" x2="45833" y2="87833"/>
                        <a14:foregroundMark x1="45833" y1="87833" x2="58833" y2="80833"/>
                        <a14:foregroundMark x1="58833" y1="80833" x2="59167" y2="77333"/>
                        <a14:foregroundMark x1="40833" y1="49500" x2="35000" y2="66333"/>
                        <a14:foregroundMark x1="35000" y1="66333" x2="46000" y2="53833"/>
                        <a14:foregroundMark x1="34667" y1="47333" x2="30167" y2="70833"/>
                        <a14:foregroundMark x1="30167" y1="70833" x2="30167" y2="70833"/>
                        <a14:foregroundMark x1="32667" y1="70333" x2="32667" y2="88500"/>
                        <a14:foregroundMark x1="35667" y1="89667" x2="49333" y2="90000"/>
                        <a14:foregroundMark x1="49333" y1="90000" x2="64333" y2="89500"/>
                        <a14:foregroundMark x1="64333" y1="89500" x2="64500" y2="89500"/>
                        <a14:foregroundMark x1="49500" y1="95333" x2="77667" y2="95667"/>
                        <a14:foregroundMark x1="77667" y1="95667" x2="78000" y2="95167"/>
                        <a14:foregroundMark x1="63000" y1="82833" x2="74000" y2="91333"/>
                        <a14:foregroundMark x1="74000" y1="91333" x2="74000" y2="91333"/>
                        <a14:foregroundMark x1="46833" y1="93167" x2="38833" y2="99667"/>
                        <a14:foregroundMark x1="47333" y1="36667" x2="40500" y2="39667"/>
                        <a14:foregroundMark x1="90167" y1="73167" x2="91000" y2="76833"/>
                        <a14:backgroundMark x1="20000" y1="9000" x2="20333" y2="52333"/>
                        <a14:backgroundMark x1="20333" y1="72000" x2="20500" y2="90833"/>
                        <a14:backgroundMark x1="31500" y1="34833" x2="25833" y2="39167"/>
                        <a14:backgroundMark x1="59333" y1="23167" x2="57000" y2="20833"/>
                        <a14:backgroundMark x1="22333" y1="92167" x2="23667" y2="97833"/>
                      </a14:backgroundRemoval>
                    </a14:imgEffect>
                    <a14:imgEffect>
                      <a14:brightnessContrast bright="24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37" y="1905917"/>
            <a:ext cx="4899411" cy="489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roken glass PNG">
            <a:extLst>
              <a:ext uri="{FF2B5EF4-FFF2-40B4-BE49-F238E27FC236}">
                <a16:creationId xmlns:a16="http://schemas.microsoft.com/office/drawing/2014/main" id="{D6EFD9BE-D97D-BBDF-A151-1130356AD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028" y="2996246"/>
            <a:ext cx="2628943" cy="23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2B9E81F4-5D57-E53E-733F-0E57D6B8F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876" y="3165135"/>
            <a:ext cx="3051300" cy="324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CuadroTexto 46">
            <a:extLst>
              <a:ext uri="{FF2B5EF4-FFF2-40B4-BE49-F238E27FC236}">
                <a16:creationId xmlns:a16="http://schemas.microsoft.com/office/drawing/2014/main" id="{ADB56D1C-599E-6186-5734-24D85B1C3499}"/>
              </a:ext>
            </a:extLst>
          </p:cNvPr>
          <p:cNvSpPr txBox="1"/>
          <p:nvPr/>
        </p:nvSpPr>
        <p:spPr>
          <a:xfrm>
            <a:off x="1975536" y="1202498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DON’T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15E1E088-B819-CFDC-F6F5-F96929D4C20B}"/>
              </a:ext>
            </a:extLst>
          </p:cNvPr>
          <p:cNvSpPr txBox="1"/>
          <p:nvPr/>
        </p:nvSpPr>
        <p:spPr>
          <a:xfrm>
            <a:off x="7141784" y="1202497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F**K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1CDB8452-5A04-83B4-8A90-F50ED530EB1B}"/>
              </a:ext>
            </a:extLst>
          </p:cNvPr>
          <p:cNvSpPr txBox="1"/>
          <p:nvPr/>
        </p:nvSpPr>
        <p:spPr>
          <a:xfrm>
            <a:off x="3824027" y="2253156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WITH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3456FAF1-C0A6-3DC5-35A1-FC5E43B3084D}"/>
              </a:ext>
            </a:extLst>
          </p:cNvPr>
          <p:cNvSpPr txBox="1"/>
          <p:nvPr/>
        </p:nvSpPr>
        <p:spPr>
          <a:xfrm>
            <a:off x="8990275" y="2253155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THE</a:t>
            </a:r>
          </a:p>
        </p:txBody>
      </p:sp>
    </p:spTree>
    <p:extLst>
      <p:ext uri="{BB962C8B-B14F-4D97-AF65-F5344CB8AC3E}">
        <p14:creationId xmlns:p14="http://schemas.microsoft.com/office/powerpoint/2010/main" val="275379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41E931B1-C485-3852-2943-C0F4018CA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 flipH="1">
            <a:off x="448617" y="3831103"/>
            <a:ext cx="45719" cy="1824399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3687350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44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3CA86B97-8F13-C3C5-3416-8135216EE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67" b="98667" l="10000" r="90000">
                        <a14:foregroundMark x1="51350" y1="18333" x2="50550" y2="11933"/>
                        <a14:foregroundMark x1="50550" y1="11933" x2="50550" y2="11933"/>
                        <a14:foregroundMark x1="50450" y1="17467" x2="40700" y2="42533"/>
                        <a14:foregroundMark x1="41600" y1="36133" x2="35900" y2="38000"/>
                        <a14:foregroundMark x1="36050" y1="37133" x2="34950" y2="29667"/>
                        <a14:foregroundMark x1="34950" y1="29667" x2="34000" y2="28600"/>
                        <a14:foregroundMark x1="44750" y1="44733" x2="46800" y2="64267"/>
                        <a14:foregroundMark x1="50550" y1="31733" x2="56050" y2="49067"/>
                        <a14:foregroundMark x1="53500" y1="27867" x2="63750" y2="58000"/>
                        <a14:foregroundMark x1="63750" y1="58000" x2="63900" y2="60133"/>
                        <a14:foregroundMark x1="55750" y1="58467" x2="58050" y2="78933"/>
                        <a14:foregroundMark x1="51950" y1="60267" x2="51900" y2="91467"/>
                        <a14:foregroundMark x1="52250" y1="94133" x2="53150" y2="98667"/>
                        <a14:foregroundMark x1="51800" y1="31600" x2="51600" y2="24133"/>
                        <a14:foregroundMark x1="52250" y1="15200" x2="52500" y2="20600"/>
                        <a14:foregroundMark x1="53600" y1="14000" x2="55250" y2="14000"/>
                        <a14:foregroundMark x1="44300" y1="20133" x2="42600" y2="21200"/>
                        <a14:foregroundMark x1="42100" y1="22333" x2="41200" y2="22533"/>
                        <a14:foregroundMark x1="64350" y1="60400" x2="64250" y2="63133"/>
                        <a14:foregroundMark x1="63450" y1="77467" x2="64100" y2="87600"/>
                        <a14:backgroundMark x1="16650" y1="23733" x2="23050" y2="53533"/>
                        <a14:backgroundMark x1="23050" y1="53533" x2="23050" y2="53533"/>
                        <a14:backgroundMark x1="27850" y1="51000" x2="29200" y2="71200"/>
                        <a14:backgroundMark x1="28850" y1="52200" x2="35150" y2="51400"/>
                        <a14:backgroundMark x1="35150" y1="51400" x2="35900" y2="50000"/>
                        <a14:backgroundMark x1="36150" y1="49533" x2="33700" y2="65467"/>
                        <a14:backgroundMark x1="37400" y1="44333" x2="35000" y2="43533"/>
                        <a14:backgroundMark x1="25700" y1="23667" x2="27400" y2="38067"/>
                        <a14:backgroundMark x1="27750" y1="26067" x2="29100" y2="36267"/>
                        <a14:backgroundMark x1="30100" y1="31333" x2="30850" y2="36867"/>
                        <a14:backgroundMark x1="30850" y1="36867" x2="30850" y2="36867"/>
                        <a14:backgroundMark x1="68500" y1="34867" x2="72100" y2="67000"/>
                        <a14:backgroundMark x1="72100" y1="67000" x2="72100" y2="67000"/>
                        <a14:backgroundMark x1="35000" y1="63733" x2="33350" y2="74733"/>
                        <a14:backgroundMark x1="59100" y1="48667" x2="60750" y2="54000"/>
                        <a14:backgroundMark x1="61300" y1="55667" x2="61650" y2="59533"/>
                        <a14:backgroundMark x1="61450" y1="57867" x2="59550" y2="53267"/>
                        <a14:backgroundMark x1="67800" y1="81933" x2="69150" y2="9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22" r="30825" b="25000"/>
          <a:stretch/>
        </p:blipFill>
        <p:spPr bwMode="auto">
          <a:xfrm>
            <a:off x="3532920" y="0"/>
            <a:ext cx="48955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he Wardrobe of Inspector Chester Campbell – A Hand Tailored Suit">
            <a:extLst>
              <a:ext uri="{FF2B5EF4-FFF2-40B4-BE49-F238E27FC236}">
                <a16:creationId xmlns:a16="http://schemas.microsoft.com/office/drawing/2014/main" id="{C5C81EC7-493B-7F6D-7C5B-D4DC8B520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500" b="99667" l="10000" r="91000">
                        <a14:foregroundMark x1="51167" y1="10500" x2="45667" y2="6500"/>
                        <a14:foregroundMark x1="50667" y1="32167" x2="59167" y2="67667"/>
                        <a14:foregroundMark x1="54833" y1="36333" x2="79000" y2="70500"/>
                        <a14:foregroundMark x1="74500" y1="51000" x2="85667" y2="71000"/>
                        <a14:foregroundMark x1="62333" y1="43500" x2="78667" y2="47667"/>
                        <a14:foregroundMark x1="63000" y1="37167" x2="75333" y2="39833"/>
                        <a14:foregroundMark x1="72500" y1="41667" x2="83500" y2="55333"/>
                        <a14:foregroundMark x1="83500" y1="55333" x2="88500" y2="74000"/>
                        <a14:foregroundMark x1="88500" y1="74000" x2="84167" y2="88500"/>
                        <a14:foregroundMark x1="84167" y1="88500" x2="75667" y2="85333"/>
                        <a14:foregroundMark x1="75667" y1="85333" x2="62500" y2="70167"/>
                        <a14:foregroundMark x1="62500" y1="70167" x2="39333" y2="81000"/>
                        <a14:foregroundMark x1="39333" y1="81000" x2="45833" y2="87833"/>
                        <a14:foregroundMark x1="45833" y1="87833" x2="58833" y2="80833"/>
                        <a14:foregroundMark x1="58833" y1="80833" x2="59167" y2="77333"/>
                        <a14:foregroundMark x1="40833" y1="49500" x2="35000" y2="66333"/>
                        <a14:foregroundMark x1="35000" y1="66333" x2="46000" y2="53833"/>
                        <a14:foregroundMark x1="34667" y1="47333" x2="30167" y2="70833"/>
                        <a14:foregroundMark x1="30167" y1="70833" x2="30167" y2="70833"/>
                        <a14:foregroundMark x1="32667" y1="70333" x2="32667" y2="88500"/>
                        <a14:foregroundMark x1="35667" y1="89667" x2="49333" y2="90000"/>
                        <a14:foregroundMark x1="49333" y1="90000" x2="64333" y2="89500"/>
                        <a14:foregroundMark x1="64333" y1="89500" x2="64500" y2="89500"/>
                        <a14:foregroundMark x1="49500" y1="95333" x2="77667" y2="95667"/>
                        <a14:foregroundMark x1="77667" y1="95667" x2="78000" y2="95167"/>
                        <a14:foregroundMark x1="63000" y1="82833" x2="74000" y2="91333"/>
                        <a14:foregroundMark x1="74000" y1="91333" x2="74000" y2="91333"/>
                        <a14:foregroundMark x1="46833" y1="93167" x2="38833" y2="99667"/>
                        <a14:foregroundMark x1="47333" y1="36667" x2="40500" y2="39667"/>
                        <a14:foregroundMark x1="90167" y1="73167" x2="91000" y2="76833"/>
                        <a14:backgroundMark x1="20000" y1="9000" x2="20333" y2="52333"/>
                        <a14:backgroundMark x1="20333" y1="72000" x2="20500" y2="90833"/>
                        <a14:backgroundMark x1="31500" y1="34833" x2="25833" y2="39167"/>
                        <a14:backgroundMark x1="59333" y1="23167" x2="57000" y2="20833"/>
                        <a14:backgroundMark x1="22333" y1="92167" x2="23667" y2="97833"/>
                      </a14:backgroundRemoval>
                    </a14:imgEffect>
                    <a14:imgEffect>
                      <a14:brightnessContrast bright="24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37" y="1905917"/>
            <a:ext cx="4899411" cy="489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Thought on luca? : r/PeakyBlinders">
            <a:extLst>
              <a:ext uri="{FF2B5EF4-FFF2-40B4-BE49-F238E27FC236}">
                <a16:creationId xmlns:a16="http://schemas.microsoft.com/office/drawing/2014/main" id="{567A0256-C0E6-1F2D-BB52-1501E6027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45" b="99724" l="3600" r="90000">
                        <a14:foregroundMark x1="45733" y1="17680" x2="50000" y2="12017"/>
                        <a14:foregroundMark x1="50000" y1="12017" x2="50400" y2="11878"/>
                        <a14:foregroundMark x1="44667" y1="64641" x2="28267" y2="86740"/>
                        <a14:foregroundMark x1="28267" y1="86740" x2="28267" y2="86740"/>
                        <a14:foregroundMark x1="45867" y1="78591" x2="76800" y2="90884"/>
                        <a14:foregroundMark x1="76800" y1="90884" x2="76800" y2="90884"/>
                        <a14:foregroundMark x1="56133" y1="70166" x2="82000" y2="83564"/>
                        <a14:foregroundMark x1="82000" y1="83564" x2="83733" y2="90884"/>
                        <a14:foregroundMark x1="64667" y1="91851" x2="36133" y2="92265"/>
                        <a14:foregroundMark x1="38800" y1="70994" x2="18267" y2="75552"/>
                        <a14:foregroundMark x1="20533" y1="74033" x2="3600" y2="83978"/>
                        <a14:foregroundMark x1="22000" y1="81077" x2="25467" y2="94199"/>
                        <a14:foregroundMark x1="25733" y1="94613" x2="51067" y2="95166"/>
                        <a14:foregroundMark x1="85733" y1="90470" x2="75067" y2="99724"/>
                        <a14:foregroundMark x1="75067" y1="99724" x2="72133" y2="99724"/>
                        <a14:foregroundMark x1="47067" y1="68370" x2="52400" y2="39641"/>
                        <a14:backgroundMark x1="77467" y1="22514" x2="79733" y2="35773"/>
                        <a14:backgroundMark x1="79733" y1="35773" x2="70400" y2="54834"/>
                        <a14:backgroundMark x1="70400" y1="54834" x2="69467" y2="55525"/>
                        <a14:backgroundMark x1="70533" y1="56492" x2="66667" y2="59116"/>
                        <a14:backgroundMark x1="61867" y1="60912" x2="59200" y2="59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514" y="2445745"/>
            <a:ext cx="4593097" cy="443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Broken glass PNG">
            <a:extLst>
              <a:ext uri="{FF2B5EF4-FFF2-40B4-BE49-F238E27FC236}">
                <a16:creationId xmlns:a16="http://schemas.microsoft.com/office/drawing/2014/main" id="{96BCC26C-E3A1-7121-D68E-B92C79160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028" y="2996246"/>
            <a:ext cx="2628943" cy="23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F63D4E8B-9C30-12F1-208A-D64543F5C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876" y="3165135"/>
            <a:ext cx="3051300" cy="324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E8C8481D-4B9B-C128-7397-98A452AA6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761" y="730694"/>
            <a:ext cx="2089495" cy="221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AC3A2C6B-8CB0-3BAB-600F-8FC2545C0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71483">
            <a:off x="2678332" y="1406040"/>
            <a:ext cx="3327421" cy="353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9814F182-DE1A-8309-0D07-4D7AF215153E}"/>
              </a:ext>
            </a:extLst>
          </p:cNvPr>
          <p:cNvSpPr txBox="1"/>
          <p:nvPr/>
        </p:nvSpPr>
        <p:spPr>
          <a:xfrm>
            <a:off x="1975536" y="1202498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DON’T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4DFFE9A-6156-C75F-BD4F-AEEE5E67820D}"/>
              </a:ext>
            </a:extLst>
          </p:cNvPr>
          <p:cNvSpPr txBox="1"/>
          <p:nvPr/>
        </p:nvSpPr>
        <p:spPr>
          <a:xfrm>
            <a:off x="7141784" y="1202497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F**K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82D155DA-80F3-05B9-D01F-3AFDE8059455}"/>
              </a:ext>
            </a:extLst>
          </p:cNvPr>
          <p:cNvSpPr txBox="1"/>
          <p:nvPr/>
        </p:nvSpPr>
        <p:spPr>
          <a:xfrm>
            <a:off x="3824027" y="2253156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WITH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07D92551-485F-1AA4-C6A1-5CD081E7AF17}"/>
              </a:ext>
            </a:extLst>
          </p:cNvPr>
          <p:cNvSpPr txBox="1"/>
          <p:nvPr/>
        </p:nvSpPr>
        <p:spPr>
          <a:xfrm>
            <a:off x="8990275" y="2253155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THE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F06DBC3A-5792-D02A-C3AB-DEBB19960F0D}"/>
              </a:ext>
            </a:extLst>
          </p:cNvPr>
          <p:cNvSpPr txBox="1"/>
          <p:nvPr/>
        </p:nvSpPr>
        <p:spPr>
          <a:xfrm>
            <a:off x="2323151" y="3376731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PEAKY</a:t>
            </a:r>
          </a:p>
        </p:txBody>
      </p:sp>
    </p:spTree>
    <p:extLst>
      <p:ext uri="{BB962C8B-B14F-4D97-AF65-F5344CB8AC3E}">
        <p14:creationId xmlns:p14="http://schemas.microsoft.com/office/powerpoint/2010/main" val="321995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41E931B1-C485-3852-2943-C0F4018CA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 flipH="1">
            <a:off x="448617" y="3831103"/>
            <a:ext cx="45719" cy="1824399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3687350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44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3CA86B97-8F13-C3C5-3416-8135216EE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67" b="98667" l="10000" r="90000">
                        <a14:foregroundMark x1="51350" y1="18333" x2="50550" y2="11933"/>
                        <a14:foregroundMark x1="50550" y1="11933" x2="50550" y2="11933"/>
                        <a14:foregroundMark x1="50450" y1="17467" x2="40700" y2="42533"/>
                        <a14:foregroundMark x1="41600" y1="36133" x2="35900" y2="38000"/>
                        <a14:foregroundMark x1="36050" y1="37133" x2="34950" y2="29667"/>
                        <a14:foregroundMark x1="34950" y1="29667" x2="34000" y2="28600"/>
                        <a14:foregroundMark x1="44750" y1="44733" x2="46800" y2="64267"/>
                        <a14:foregroundMark x1="50550" y1="31733" x2="56050" y2="49067"/>
                        <a14:foregroundMark x1="53500" y1="27867" x2="63750" y2="58000"/>
                        <a14:foregroundMark x1="63750" y1="58000" x2="63900" y2="60133"/>
                        <a14:foregroundMark x1="55750" y1="58467" x2="58050" y2="78933"/>
                        <a14:foregroundMark x1="51950" y1="60267" x2="51900" y2="91467"/>
                        <a14:foregroundMark x1="52250" y1="94133" x2="53150" y2="98667"/>
                        <a14:foregroundMark x1="51800" y1="31600" x2="51600" y2="24133"/>
                        <a14:foregroundMark x1="52250" y1="15200" x2="52500" y2="20600"/>
                        <a14:foregroundMark x1="53600" y1="14000" x2="55250" y2="14000"/>
                        <a14:foregroundMark x1="44300" y1="20133" x2="42600" y2="21200"/>
                        <a14:foregroundMark x1="42100" y1="22333" x2="41200" y2="22533"/>
                        <a14:foregroundMark x1="64350" y1="60400" x2="64250" y2="63133"/>
                        <a14:foregroundMark x1="63450" y1="77467" x2="64100" y2="87600"/>
                        <a14:backgroundMark x1="16650" y1="23733" x2="23050" y2="53533"/>
                        <a14:backgroundMark x1="23050" y1="53533" x2="23050" y2="53533"/>
                        <a14:backgroundMark x1="27850" y1="51000" x2="29200" y2="71200"/>
                        <a14:backgroundMark x1="28850" y1="52200" x2="35150" y2="51400"/>
                        <a14:backgroundMark x1="35150" y1="51400" x2="35900" y2="50000"/>
                        <a14:backgroundMark x1="36150" y1="49533" x2="33700" y2="65467"/>
                        <a14:backgroundMark x1="37400" y1="44333" x2="35000" y2="43533"/>
                        <a14:backgroundMark x1="25700" y1="23667" x2="27400" y2="38067"/>
                        <a14:backgroundMark x1="27750" y1="26067" x2="29100" y2="36267"/>
                        <a14:backgroundMark x1="30100" y1="31333" x2="30850" y2="36867"/>
                        <a14:backgroundMark x1="30850" y1="36867" x2="30850" y2="36867"/>
                        <a14:backgroundMark x1="68500" y1="34867" x2="72100" y2="67000"/>
                        <a14:backgroundMark x1="72100" y1="67000" x2="72100" y2="67000"/>
                        <a14:backgroundMark x1="35000" y1="63733" x2="33350" y2="74733"/>
                        <a14:backgroundMark x1="59100" y1="48667" x2="60750" y2="54000"/>
                        <a14:backgroundMark x1="61300" y1="55667" x2="61650" y2="59533"/>
                        <a14:backgroundMark x1="61450" y1="57867" x2="59550" y2="53267"/>
                        <a14:backgroundMark x1="67800" y1="81933" x2="69150" y2="9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22" r="30825" b="25000"/>
          <a:stretch/>
        </p:blipFill>
        <p:spPr bwMode="auto">
          <a:xfrm>
            <a:off x="3532920" y="0"/>
            <a:ext cx="48955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he Wardrobe of Inspector Chester Campbell – A Hand Tailored Suit">
            <a:extLst>
              <a:ext uri="{FF2B5EF4-FFF2-40B4-BE49-F238E27FC236}">
                <a16:creationId xmlns:a16="http://schemas.microsoft.com/office/drawing/2014/main" id="{C5C81EC7-493B-7F6D-7C5B-D4DC8B520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500" b="99667" l="10000" r="91000">
                        <a14:foregroundMark x1="51167" y1="10500" x2="45667" y2="6500"/>
                        <a14:foregroundMark x1="50667" y1="32167" x2="59167" y2="67667"/>
                        <a14:foregroundMark x1="54833" y1="36333" x2="79000" y2="70500"/>
                        <a14:foregroundMark x1="74500" y1="51000" x2="85667" y2="71000"/>
                        <a14:foregroundMark x1="62333" y1="43500" x2="78667" y2="47667"/>
                        <a14:foregroundMark x1="63000" y1="37167" x2="75333" y2="39833"/>
                        <a14:foregroundMark x1="72500" y1="41667" x2="83500" y2="55333"/>
                        <a14:foregroundMark x1="83500" y1="55333" x2="88500" y2="74000"/>
                        <a14:foregroundMark x1="88500" y1="74000" x2="84167" y2="88500"/>
                        <a14:foregroundMark x1="84167" y1="88500" x2="75667" y2="85333"/>
                        <a14:foregroundMark x1="75667" y1="85333" x2="62500" y2="70167"/>
                        <a14:foregroundMark x1="62500" y1="70167" x2="39333" y2="81000"/>
                        <a14:foregroundMark x1="39333" y1="81000" x2="45833" y2="87833"/>
                        <a14:foregroundMark x1="45833" y1="87833" x2="58833" y2="80833"/>
                        <a14:foregroundMark x1="58833" y1="80833" x2="59167" y2="77333"/>
                        <a14:foregroundMark x1="40833" y1="49500" x2="35000" y2="66333"/>
                        <a14:foregroundMark x1="35000" y1="66333" x2="46000" y2="53833"/>
                        <a14:foregroundMark x1="34667" y1="47333" x2="30167" y2="70833"/>
                        <a14:foregroundMark x1="30167" y1="70833" x2="30167" y2="70833"/>
                        <a14:foregroundMark x1="32667" y1="70333" x2="32667" y2="88500"/>
                        <a14:foregroundMark x1="35667" y1="89667" x2="49333" y2="90000"/>
                        <a14:foregroundMark x1="49333" y1="90000" x2="64333" y2="89500"/>
                        <a14:foregroundMark x1="64333" y1="89500" x2="64500" y2="89500"/>
                        <a14:foregroundMark x1="49500" y1="95333" x2="77667" y2="95667"/>
                        <a14:foregroundMark x1="77667" y1="95667" x2="78000" y2="95167"/>
                        <a14:foregroundMark x1="63000" y1="82833" x2="74000" y2="91333"/>
                        <a14:foregroundMark x1="74000" y1="91333" x2="74000" y2="91333"/>
                        <a14:foregroundMark x1="46833" y1="93167" x2="38833" y2="99667"/>
                        <a14:foregroundMark x1="47333" y1="36667" x2="40500" y2="39667"/>
                        <a14:foregroundMark x1="90167" y1="73167" x2="91000" y2="76833"/>
                        <a14:backgroundMark x1="20000" y1="9000" x2="20333" y2="52333"/>
                        <a14:backgroundMark x1="20333" y1="72000" x2="20500" y2="90833"/>
                        <a14:backgroundMark x1="31500" y1="34833" x2="25833" y2="39167"/>
                        <a14:backgroundMark x1="59333" y1="23167" x2="57000" y2="20833"/>
                        <a14:backgroundMark x1="22333" y1="92167" x2="23667" y2="97833"/>
                      </a14:backgroundRemoval>
                    </a14:imgEffect>
                    <a14:imgEffect>
                      <a14:brightnessContrast bright="24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37" y="1905917"/>
            <a:ext cx="4899411" cy="489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Thought on luca? : r/PeakyBlinders">
            <a:extLst>
              <a:ext uri="{FF2B5EF4-FFF2-40B4-BE49-F238E27FC236}">
                <a16:creationId xmlns:a16="http://schemas.microsoft.com/office/drawing/2014/main" id="{567A0256-C0E6-1F2D-BB52-1501E6027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45" b="99724" l="3600" r="90000">
                        <a14:foregroundMark x1="45733" y1="17680" x2="50000" y2="12017"/>
                        <a14:foregroundMark x1="50000" y1="12017" x2="50400" y2="11878"/>
                        <a14:foregroundMark x1="44667" y1="64641" x2="28267" y2="86740"/>
                        <a14:foregroundMark x1="28267" y1="86740" x2="28267" y2="86740"/>
                        <a14:foregroundMark x1="45867" y1="78591" x2="76800" y2="90884"/>
                        <a14:foregroundMark x1="76800" y1="90884" x2="76800" y2="90884"/>
                        <a14:foregroundMark x1="56133" y1="70166" x2="82000" y2="83564"/>
                        <a14:foregroundMark x1="82000" y1="83564" x2="83733" y2="90884"/>
                        <a14:foregroundMark x1="64667" y1="91851" x2="36133" y2="92265"/>
                        <a14:foregroundMark x1="38800" y1="70994" x2="18267" y2="75552"/>
                        <a14:foregroundMark x1="20533" y1="74033" x2="3600" y2="83978"/>
                        <a14:foregroundMark x1="22000" y1="81077" x2="25467" y2="94199"/>
                        <a14:foregroundMark x1="25733" y1="94613" x2="51067" y2="95166"/>
                        <a14:foregroundMark x1="85733" y1="90470" x2="75067" y2="99724"/>
                        <a14:foregroundMark x1="75067" y1="99724" x2="72133" y2="99724"/>
                        <a14:foregroundMark x1="47067" y1="68370" x2="52400" y2="39641"/>
                        <a14:backgroundMark x1="77467" y1="22514" x2="79733" y2="35773"/>
                        <a14:backgroundMark x1="79733" y1="35773" x2="70400" y2="54834"/>
                        <a14:backgroundMark x1="70400" y1="54834" x2="69467" y2="55525"/>
                        <a14:backgroundMark x1="70533" y1="56492" x2="66667" y2="59116"/>
                        <a14:backgroundMark x1="61867" y1="60912" x2="59200" y2="59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514" y="2445745"/>
            <a:ext cx="4593097" cy="443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Pin page">
            <a:extLst>
              <a:ext uri="{FF2B5EF4-FFF2-40B4-BE49-F238E27FC236}">
                <a16:creationId xmlns:a16="http://schemas.microsoft.com/office/drawing/2014/main" id="{AF707E3F-25E3-563E-0A37-16DE6E2A3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316" b="98109" l="9835" r="91320">
                        <a14:foregroundMark x1="49247" y1="15807" x2="44067" y2="11604"/>
                        <a14:foregroundMark x1="41862" y1="12351" x2="37417" y2="12094"/>
                        <a14:foregroundMark x1="42982" y1="12094" x2="56003" y2="20990"/>
                        <a14:foregroundMark x1="56003" y1="20990" x2="57018" y2="23208"/>
                        <a14:foregroundMark x1="53693" y1="15550" x2="55548" y2="15060"/>
                        <a14:foregroundMark x1="44872" y1="10763" x2="54498" y2="15877"/>
                        <a14:foregroundMark x1="54498" y1="15877" x2="57158" y2="20570"/>
                        <a14:foregroundMark x1="53063" y1="15270" x2="57613" y2="18305"/>
                        <a14:foregroundMark x1="54743" y1="17348" x2="57368" y2="36306"/>
                        <a14:foregroundMark x1="55933" y1="43217" x2="77844" y2="71912"/>
                        <a14:foregroundMark x1="77844" y1="71912" x2="62968" y2="84310"/>
                        <a14:foregroundMark x1="62968" y1="84310" x2="47882" y2="90661"/>
                        <a14:foregroundMark x1="47882" y1="90661" x2="42072" y2="77422"/>
                        <a14:foregroundMark x1="42072" y1="77422" x2="49247" y2="63484"/>
                        <a14:foregroundMark x1="49247" y1="63484" x2="51593" y2="75835"/>
                        <a14:foregroundMark x1="69898" y1="54938" x2="78334" y2="59491"/>
                        <a14:foregroundMark x1="78334" y1="59491" x2="83864" y2="67640"/>
                        <a14:foregroundMark x1="83864" y1="67640" x2="80644" y2="80831"/>
                        <a14:foregroundMark x1="80644" y1="80831" x2="70564" y2="92248"/>
                        <a14:foregroundMark x1="70564" y1="92248" x2="63178" y2="95097"/>
                        <a14:foregroundMark x1="81449" y1="72940" x2="83864" y2="87906"/>
                        <a14:foregroundMark x1="83864" y1="87906" x2="77599" y2="92855"/>
                        <a14:foregroundMark x1="70389" y1="98155" x2="46797" y2="95260"/>
                        <a14:foregroundMark x1="35702" y1="74060" x2="35247" y2="90124"/>
                        <a14:foregroundMark x1="35947" y1="88186" x2="30662" y2="95587"/>
                        <a14:foregroundMark x1="80504" y1="76955" x2="88694" y2="80644"/>
                        <a14:foregroundMark x1="29926" y1="85944" x2="28001" y2="95097"/>
                        <a14:foregroundMark x1="85089" y1="75975" x2="91320" y2="83376"/>
                        <a14:foregroundMark x1="91320" y1="83376" x2="91320" y2="83703"/>
                        <a14:foregroundMark x1="39342" y1="11721" x2="36192" y2="11254"/>
                        <a14:foregroundMark x1="40287" y1="10273" x2="43402" y2="9316"/>
                        <a14:foregroundMark x1="45572" y1="10927" x2="48477" y2="11884"/>
                        <a14:foregroundMark x1="51138" y1="13168" x2="57613" y2="15433"/>
                        <a14:foregroundMark x1="48722" y1="11417" x2="45117" y2="9970"/>
                        <a14:foregroundMark x1="49667" y1="11721" x2="52573" y2="11884"/>
                        <a14:foregroundMark x1="39097" y1="11254" x2="35247" y2="13659"/>
                        <a14:foregroundMark x1="39342" y1="11557" x2="38117" y2="10110"/>
                        <a14:foregroundMark x1="40287" y1="9806" x2="36192" y2="10927"/>
                        <a14:backgroundMark x1="19566" y1="29722" x2="19811" y2="46743"/>
                        <a14:backgroundMark x1="17186" y1="53817" x2="17186" y2="66355"/>
                      </a14:backgroundRemoval>
                    </a14:imgEffect>
                    <a14:imgEffect>
                      <a14:saturation sat="58000"/>
                    </a14:imgEffect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79" y="445104"/>
            <a:ext cx="4278233" cy="641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Broken glass PNG">
            <a:extLst>
              <a:ext uri="{FF2B5EF4-FFF2-40B4-BE49-F238E27FC236}">
                <a16:creationId xmlns:a16="http://schemas.microsoft.com/office/drawing/2014/main" id="{EEA11086-3263-5FAB-C871-D0AF6A3D1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028" y="2996246"/>
            <a:ext cx="2628943" cy="23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13BAF61D-336A-0F24-52C3-E7F8AED1A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876" y="3165135"/>
            <a:ext cx="3051300" cy="324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2E6DC2B8-CABD-494E-4E53-64F75CFFE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761" y="730694"/>
            <a:ext cx="2089495" cy="221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C0CC6C72-F455-689C-F894-B79EEA5FA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71483">
            <a:off x="2678332" y="1406040"/>
            <a:ext cx="3327421" cy="353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56D7B505-67D7-9C36-7386-144C0C225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71483">
            <a:off x="5863146" y="311024"/>
            <a:ext cx="2472163" cy="262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23248E18-90AE-8D60-C342-3211B35C5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420" y="3907472"/>
            <a:ext cx="1578876" cy="167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281CB9EB-5E67-2544-3D00-D1F1AA960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23712">
            <a:off x="2341180" y="3665406"/>
            <a:ext cx="2542833" cy="270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CCDBC515-F6E3-A362-436B-34B1E007C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71483">
            <a:off x="8315586" y="834042"/>
            <a:ext cx="3511895" cy="373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CuadroTexto 40">
            <a:extLst>
              <a:ext uri="{FF2B5EF4-FFF2-40B4-BE49-F238E27FC236}">
                <a16:creationId xmlns:a16="http://schemas.microsoft.com/office/drawing/2014/main" id="{C45787DF-3555-D26C-CB52-6046843A2AA7}"/>
              </a:ext>
            </a:extLst>
          </p:cNvPr>
          <p:cNvSpPr txBox="1"/>
          <p:nvPr/>
        </p:nvSpPr>
        <p:spPr>
          <a:xfrm>
            <a:off x="1975536" y="1202498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DON’T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D6005FA3-8265-6967-5B1F-171340713A2A}"/>
              </a:ext>
            </a:extLst>
          </p:cNvPr>
          <p:cNvSpPr txBox="1"/>
          <p:nvPr/>
        </p:nvSpPr>
        <p:spPr>
          <a:xfrm>
            <a:off x="7141784" y="1202497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F**K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2AAD94ED-E46D-B73E-A343-52AF5FCA3B42}"/>
              </a:ext>
            </a:extLst>
          </p:cNvPr>
          <p:cNvSpPr txBox="1"/>
          <p:nvPr/>
        </p:nvSpPr>
        <p:spPr>
          <a:xfrm>
            <a:off x="3824027" y="2253156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WITH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3C40B69D-F60E-131A-8D1A-E7E68426695D}"/>
              </a:ext>
            </a:extLst>
          </p:cNvPr>
          <p:cNvSpPr txBox="1"/>
          <p:nvPr/>
        </p:nvSpPr>
        <p:spPr>
          <a:xfrm>
            <a:off x="8990275" y="2253155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THE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77A1A52D-0F66-0B04-3657-94A6A917D443}"/>
              </a:ext>
            </a:extLst>
          </p:cNvPr>
          <p:cNvSpPr txBox="1"/>
          <p:nvPr/>
        </p:nvSpPr>
        <p:spPr>
          <a:xfrm>
            <a:off x="2323151" y="3376731"/>
            <a:ext cx="3074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PEAKY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91C0B081-8285-CCFE-0461-51A10E1F3046}"/>
              </a:ext>
            </a:extLst>
          </p:cNvPr>
          <p:cNvSpPr txBox="1"/>
          <p:nvPr/>
        </p:nvSpPr>
        <p:spPr>
          <a:xfrm>
            <a:off x="7421758" y="3748472"/>
            <a:ext cx="41569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8000" dirty="0">
                <a:solidFill>
                  <a:srgbClr val="D9BA82"/>
                </a:solidFill>
                <a:latin typeface="Antonio" panose="02000503000000000000" pitchFamily="2" charset="0"/>
              </a:rPr>
              <a:t>BLINDERS</a:t>
            </a:r>
          </a:p>
        </p:txBody>
      </p:sp>
    </p:spTree>
    <p:extLst>
      <p:ext uri="{BB962C8B-B14F-4D97-AF65-F5344CB8AC3E}">
        <p14:creationId xmlns:p14="http://schemas.microsoft.com/office/powerpoint/2010/main" val="433701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41E931B1-C485-3852-2943-C0F4018CA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986" y="2929824"/>
            <a:ext cx="1274342" cy="9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 flipH="1">
            <a:off x="448616" y="2809507"/>
            <a:ext cx="69014" cy="2845995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0AB9597E-F13D-69E5-C576-0CCB15EA60C3}"/>
              </a:ext>
            </a:extLst>
          </p:cNvPr>
          <p:cNvSpPr txBox="1"/>
          <p:nvPr/>
        </p:nvSpPr>
        <p:spPr>
          <a:xfrm>
            <a:off x="3117438" y="3047388"/>
            <a:ext cx="1620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000" dirty="0">
                <a:solidFill>
                  <a:srgbClr val="D9BA82"/>
                </a:solidFill>
                <a:latin typeface="Antonio" panose="02000503000000000000" pitchFamily="2" charset="0"/>
              </a:rPr>
              <a:t>DON’T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22BF13B1-48C7-7462-95DD-5A517B78D4C8}"/>
              </a:ext>
            </a:extLst>
          </p:cNvPr>
          <p:cNvSpPr txBox="1"/>
          <p:nvPr/>
        </p:nvSpPr>
        <p:spPr>
          <a:xfrm>
            <a:off x="4518396" y="3064364"/>
            <a:ext cx="3074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000" dirty="0">
                <a:solidFill>
                  <a:srgbClr val="D9BA82"/>
                </a:solidFill>
                <a:latin typeface="Antonio" panose="02000503000000000000" pitchFamily="2" charset="0"/>
              </a:rPr>
              <a:t>F**K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508FA05A-9DD4-1555-5538-ED8527ECA297}"/>
              </a:ext>
            </a:extLst>
          </p:cNvPr>
          <p:cNvSpPr txBox="1"/>
          <p:nvPr/>
        </p:nvSpPr>
        <p:spPr>
          <a:xfrm>
            <a:off x="5718149" y="3047388"/>
            <a:ext cx="3074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000" dirty="0">
                <a:solidFill>
                  <a:srgbClr val="D9BA82"/>
                </a:solidFill>
                <a:latin typeface="Antonio" panose="02000503000000000000" pitchFamily="2" charset="0"/>
              </a:rPr>
              <a:t>WITH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1B85AE19-0CDF-2F09-42B6-717CCE97314A}"/>
              </a:ext>
            </a:extLst>
          </p:cNvPr>
          <p:cNvSpPr txBox="1"/>
          <p:nvPr/>
        </p:nvSpPr>
        <p:spPr>
          <a:xfrm>
            <a:off x="6853353" y="3030412"/>
            <a:ext cx="3074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000" dirty="0">
                <a:solidFill>
                  <a:srgbClr val="D9BA82"/>
                </a:solidFill>
                <a:latin typeface="Antonio" panose="02000503000000000000" pitchFamily="2" charset="0"/>
              </a:rPr>
              <a:t>THE</a:t>
            </a:r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2786647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CB3E7896-93EB-7B1B-F570-AF8FB3B5EB42}"/>
              </a:ext>
            </a:extLst>
          </p:cNvPr>
          <p:cNvSpPr txBox="1"/>
          <p:nvPr/>
        </p:nvSpPr>
        <p:spPr>
          <a:xfrm>
            <a:off x="5297348" y="5695357"/>
            <a:ext cx="1758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ESTA PRESENTACIÓN ESTÁ REALIZADA POR ROGELIO BUCKTRON-DISEÑADOR GRÁFICO- PANAMÁ 2020©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3D55C175-1CC4-E573-A23A-BD1E9AFFF5ED}"/>
              </a:ext>
            </a:extLst>
          </p:cNvPr>
          <p:cNvSpPr txBox="1"/>
          <p:nvPr/>
        </p:nvSpPr>
        <p:spPr>
          <a:xfrm>
            <a:off x="4420288" y="5304653"/>
            <a:ext cx="3512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GRACIAS POR TU ATENCIÓN</a:t>
            </a:r>
          </a:p>
        </p:txBody>
      </p:sp>
    </p:spTree>
    <p:extLst>
      <p:ext uri="{BB962C8B-B14F-4D97-AF65-F5344CB8AC3E}">
        <p14:creationId xmlns:p14="http://schemas.microsoft.com/office/powerpoint/2010/main" val="3664969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0EBAA22B-6EEE-719E-8736-769C14B24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14520A1-D1EE-8CA5-3364-3B7A19A1B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8962" y="6119554"/>
            <a:ext cx="1202042" cy="21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helby Company LTDA (@ShelbyCompanyLA) / Twitter">
            <a:extLst>
              <a:ext uri="{FF2B5EF4-FFF2-40B4-BE49-F238E27FC236}">
                <a16:creationId xmlns:a16="http://schemas.microsoft.com/office/drawing/2014/main" id="{0BE2CE83-E6FA-F3B0-54A5-6B8FEA806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eaky Blinders Cast - Netflix Tudum">
            <a:extLst>
              <a:ext uri="{FF2B5EF4-FFF2-40B4-BE49-F238E27FC236}">
                <a16:creationId xmlns:a16="http://schemas.microsoft.com/office/drawing/2014/main" id="{ECA57CC4-6E3B-0532-C8AE-0815016CBB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32" b="96769" l="31675" r="65263">
                        <a14:foregroundMark x1="47368" y1="14456" x2="50909" y2="9014"/>
                        <a14:foregroundMark x1="54450" y1="7143" x2="54163" y2="5272"/>
                        <a14:foregroundMark x1="56077" y1="82483" x2="56077" y2="95578"/>
                        <a14:foregroundMark x1="56077" y1="95578" x2="56077" y2="95578"/>
                        <a14:foregroundMark x1="33493" y1="55442" x2="31770" y2="52721"/>
                        <a14:foregroundMark x1="44211" y1="90306" x2="46507" y2="96769"/>
                        <a14:foregroundMark x1="60574" y1="80272" x2="63732" y2="66156"/>
                        <a14:foregroundMark x1="63923" y1="59184" x2="65263" y2="53571"/>
                        <a14:foregroundMark x1="64689" y1="64796" x2="65263" y2="68878"/>
                        <a14:backgroundMark x1="39426" y1="30782" x2="26316" y2="28912"/>
                        <a14:backgroundMark x1="39330" y1="33844" x2="27943" y2="42347"/>
                        <a14:backgroundMark x1="27943" y1="42347" x2="27943" y2="42347"/>
                        <a14:backgroundMark x1="61053" y1="32143" x2="66986" y2="41667"/>
                        <a14:backgroundMark x1="62105" y1="26361" x2="65837" y2="40986"/>
                        <a14:backgroundMark x1="65359" y1="24490" x2="67273" y2="51531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04" r="31585"/>
          <a:stretch/>
        </p:blipFill>
        <p:spPr bwMode="auto">
          <a:xfrm>
            <a:off x="436997" y="1791222"/>
            <a:ext cx="3512890" cy="50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1E5C4A24-5471-FCDA-72E5-1DA85B7093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125" b="98296" l="9979" r="89986">
                        <a14:foregroundMark x1="50665" y1="10035" x2="55847" y2="9125"/>
                        <a14:foregroundMark x1="58613" y1="77620" x2="67822" y2="90665"/>
                        <a14:foregroundMark x1="67822" y1="90665" x2="50805" y2="94072"/>
                        <a14:foregroundMark x1="50805" y1="94072" x2="47654" y2="94072"/>
                        <a14:foregroundMark x1="57493" y1="45834" x2="54237" y2="36709"/>
                        <a14:foregroundMark x1="82178" y1="98273" x2="48845" y2="98296"/>
                        <a14:foregroundMark x1="48845" y1="98296" x2="43732" y2="90502"/>
                        <a14:foregroundMark x1="43732" y1="90502" x2="45448" y2="88588"/>
                        <a14:backgroundMark x1="14496" y1="88775" x2="29832" y2="97363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652"/>
          <a:stretch/>
        </p:blipFill>
        <p:spPr bwMode="auto">
          <a:xfrm>
            <a:off x="4292047" y="1202498"/>
            <a:ext cx="4810659" cy="565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omas Shelby on Instagram: “Style⚜️ Join the gang @peakyblindersoriginal *  * - - Tags: • #peakyblinders #thomasshelby #arthurshelby #johnshelby  #finnshelby…”">
            <a:extLst>
              <a:ext uri="{FF2B5EF4-FFF2-40B4-BE49-F238E27FC236}">
                <a16:creationId xmlns:a16="http://schemas.microsoft.com/office/drawing/2014/main" id="{0EA3933B-836C-8092-553A-191646BA2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35" b="99130" l="9783" r="89946">
                        <a14:foregroundMark x1="49457" y1="20652" x2="46603" y2="5978"/>
                        <a14:foregroundMark x1="50272" y1="2935" x2="57880" y2="7174"/>
                        <a14:foregroundMark x1="54891" y1="35652" x2="68614" y2="43478"/>
                        <a14:foregroundMark x1="68614" y1="43478" x2="76902" y2="51848"/>
                        <a14:foregroundMark x1="76902" y1="51848" x2="77038" y2="52609"/>
                        <a14:foregroundMark x1="63723" y1="41630" x2="77174" y2="43478"/>
                        <a14:foregroundMark x1="77174" y1="43478" x2="85870" y2="46739"/>
                        <a14:foregroundMark x1="75000" y1="47283" x2="72418" y2="76522"/>
                        <a14:foregroundMark x1="72418" y1="76522" x2="72283" y2="76739"/>
                        <a14:foregroundMark x1="64674" y1="59130" x2="64674" y2="83696"/>
                        <a14:foregroundMark x1="64674" y1="83696" x2="64674" y2="83696"/>
                        <a14:foregroundMark x1="79076" y1="52391" x2="85870" y2="65000"/>
                        <a14:foregroundMark x1="81793" y1="62065" x2="79076" y2="71196"/>
                        <a14:foregroundMark x1="79076" y1="71196" x2="70109" y2="81304"/>
                        <a14:foregroundMark x1="77989" y1="76739" x2="64946" y2="89891"/>
                        <a14:foregroundMark x1="64946" y1="89891" x2="64946" y2="89891"/>
                        <a14:foregroundMark x1="76087" y1="69457" x2="82473" y2="73261"/>
                        <a14:foregroundMark x1="75136" y1="77283" x2="70652" y2="91522"/>
                        <a14:foregroundMark x1="79076" y1="67174" x2="88723" y2="71957"/>
                        <a14:foregroundMark x1="60870" y1="86196" x2="60054" y2="96413"/>
                        <a14:foregroundMark x1="65897" y1="91304" x2="69022" y2="95761"/>
                        <a14:foregroundMark x1="72418" y1="92826" x2="74457" y2="96304"/>
                        <a14:foregroundMark x1="75000" y1="92826" x2="77446" y2="99022"/>
                        <a14:foregroundMark x1="45109" y1="99130" x2="28397" y2="95000"/>
                        <a14:foregroundMark x1="28397" y1="95000" x2="25543" y2="85870"/>
                        <a14:foregroundMark x1="25543" y1="85870" x2="27038" y2="72717"/>
                        <a14:foregroundMark x1="30163" y1="59891" x2="29891" y2="51087"/>
                        <a14:foregroundMark x1="29891" y1="51087" x2="30027" y2="50761"/>
                        <a14:foregroundMark x1="36549" y1="43152" x2="28397" y2="64674"/>
                        <a14:foregroundMark x1="28397" y1="64674" x2="28397" y2="65217"/>
                        <a14:foregroundMark x1="37092" y1="44348" x2="27038" y2="57935"/>
                        <a14:foregroundMark x1="25136" y1="53478" x2="23370" y2="54022"/>
                        <a14:foregroundMark x1="54348" y1="9457" x2="61005" y2="14022"/>
                        <a14:foregroundMark x1="61005" y1="14565" x2="60598" y2="16957"/>
                        <a14:foregroundMark x1="60598" y1="8913" x2="61549" y2="6522"/>
                        <a14:foregroundMark x1="35870" y1="4565" x2="37092" y2="3478"/>
                        <a14:backgroundMark x1="13995" y1="89891" x2="13587" y2="95326"/>
                        <a14:backgroundMark x1="67935" y1="25435" x2="61005" y2="26087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687" y="1027134"/>
            <a:ext cx="4664693" cy="583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92 ideas de Peaky ilustración | tatuaje de cementerio, arte de cómics,  fondos de cine">
            <a:extLst>
              <a:ext uri="{FF2B5EF4-FFF2-40B4-BE49-F238E27FC236}">
                <a16:creationId xmlns:a16="http://schemas.microsoft.com/office/drawing/2014/main" id="{5623B0FE-92B0-4761-0BF3-AB6C0B44DE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90"/>
          <a:stretch/>
        </p:blipFill>
        <p:spPr bwMode="auto">
          <a:xfrm>
            <a:off x="7922601" y="5655502"/>
            <a:ext cx="2068277" cy="89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069FABF2-1638-F80A-C72F-966AAC2B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266" y="1958525"/>
            <a:ext cx="3108546" cy="230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EEDF89E-B9B2-F1D1-B2BB-DEFBE9527448}"/>
              </a:ext>
            </a:extLst>
          </p:cNvPr>
          <p:cNvSpPr txBox="1"/>
          <p:nvPr/>
        </p:nvSpPr>
        <p:spPr>
          <a:xfrm>
            <a:off x="880996" y="6206719"/>
            <a:ext cx="351289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ESTA PRESENTACIÓN ESTÁ REALIZADA POR ROGELIO BUCKTRON-DISEÑADOR GRÁFICO- PANAMÁ 2020©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4A441FC-FC29-54FE-2484-A2C34BE1404E}"/>
              </a:ext>
            </a:extLst>
          </p:cNvPr>
          <p:cNvSpPr txBox="1"/>
          <p:nvPr/>
        </p:nvSpPr>
        <p:spPr>
          <a:xfrm>
            <a:off x="880996" y="5988749"/>
            <a:ext cx="3512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 err="1">
                <a:solidFill>
                  <a:srgbClr val="D9BA82"/>
                </a:solidFill>
                <a:latin typeface="Copperplate Gothic Bold" panose="020E0705020206020404" pitchFamily="34" charset="0"/>
              </a:rPr>
              <a:t>DON’t</a:t>
            </a:r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 FUCK WITH THE PEAKY BLINDERS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F653BF3-84CF-B7F3-9BE8-53DB283B4479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21BC1F2-E6A4-C370-6FBF-444C65C8D0FC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7925C54-9336-62F3-38AD-08CBBBB6A1BD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1293E39-2688-757F-F40E-27D2D5E9AEA8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82FA9FC-304F-FF5A-F1E8-68BA3A37BCB2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237F78D-6B04-8342-7405-8326429E0B27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2066" name="Picture 18" descr="Exhaust Smoke Png Transparent Images – Free PNG Images Vector, PSD,  Clipart, Templates">
            <a:extLst>
              <a:ext uri="{FF2B5EF4-FFF2-40B4-BE49-F238E27FC236}">
                <a16:creationId xmlns:a16="http://schemas.microsoft.com/office/drawing/2014/main" id="{063D79A9-B808-A194-E967-C822B2EAE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009" y="300593"/>
            <a:ext cx="66675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8" descr="Exhaust Smoke Png Transparent Images – Free PNG Images Vector, PSD,  Clipart, Templates">
            <a:extLst>
              <a:ext uri="{FF2B5EF4-FFF2-40B4-BE49-F238E27FC236}">
                <a16:creationId xmlns:a16="http://schemas.microsoft.com/office/drawing/2014/main" id="{FB5C1B02-E71A-AFCA-9C70-FD0C8B758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00000">
            <a:off x="104229" y="1445718"/>
            <a:ext cx="66675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Broken glass PNG">
            <a:extLst>
              <a:ext uri="{FF2B5EF4-FFF2-40B4-BE49-F238E27FC236}">
                <a16:creationId xmlns:a16="http://schemas.microsoft.com/office/drawing/2014/main" id="{BE7C9DD1-400A-E444-2855-AAB6DE4DD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574" y="829569"/>
            <a:ext cx="2628943" cy="23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30C2E50-D6D6-DE14-6848-DCC6C5984856}"/>
              </a:ext>
            </a:extLst>
          </p:cNvPr>
          <p:cNvSpPr/>
          <p:nvPr/>
        </p:nvSpPr>
        <p:spPr>
          <a:xfrm>
            <a:off x="436997" y="5398442"/>
            <a:ext cx="45719" cy="257060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064" name="Picture 16" descr="Corriendo caballo PNG File | PNG Mart">
            <a:extLst>
              <a:ext uri="{FF2B5EF4-FFF2-40B4-BE49-F238E27FC236}">
                <a16:creationId xmlns:a16="http://schemas.microsoft.com/office/drawing/2014/main" id="{0C7C39E4-BD85-248E-1E3A-BEE9BFFFE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5269912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167F3CDC-2D81-8AEF-708B-1C81E2F7CDB5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F42EC49-274B-0286-94A5-7B7CA197ECD8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grpSp>
        <p:nvGrpSpPr>
          <p:cNvPr id="48" name="Grupo 47">
            <a:extLst>
              <a:ext uri="{FF2B5EF4-FFF2-40B4-BE49-F238E27FC236}">
                <a16:creationId xmlns:a16="http://schemas.microsoft.com/office/drawing/2014/main" id="{07B96508-591C-EE7D-A118-7AE62ED2E9E7}"/>
              </a:ext>
            </a:extLst>
          </p:cNvPr>
          <p:cNvGrpSpPr/>
          <p:nvPr/>
        </p:nvGrpSpPr>
        <p:grpSpPr>
          <a:xfrm>
            <a:off x="3661877" y="11382082"/>
            <a:ext cx="3903151" cy="3746288"/>
            <a:chOff x="3885608" y="12050020"/>
            <a:chExt cx="3903151" cy="3746288"/>
          </a:xfrm>
        </p:grpSpPr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5A4950F2-2844-71E3-C10C-9E8FF28A3ADE}"/>
                </a:ext>
              </a:extLst>
            </p:cNvPr>
            <p:cNvGrpSpPr/>
            <p:nvPr/>
          </p:nvGrpSpPr>
          <p:grpSpPr>
            <a:xfrm rot="6331667">
              <a:off x="3964040" y="11971588"/>
              <a:ext cx="3746288" cy="3903151"/>
              <a:chOff x="3964040" y="1663806"/>
              <a:chExt cx="3746288" cy="3903151"/>
            </a:xfrm>
          </p:grpSpPr>
          <p:pic>
            <p:nvPicPr>
              <p:cNvPr id="52" name="Imagen 51" descr="Un dibujo de una persona&#10;&#10;Descripción generada automáticamente con confianza baja">
                <a:extLst>
                  <a:ext uri="{FF2B5EF4-FFF2-40B4-BE49-F238E27FC236}">
                    <a16:creationId xmlns:a16="http://schemas.microsoft.com/office/drawing/2014/main" id="{B77113E4-83CD-25C7-93EE-10549DE535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backgroundRemoval t="11000" b="79167" l="12500" r="86667">
                            <a14:foregroundMark x1="58500" y1="74500" x2="34333" y2="59000"/>
                            <a14:foregroundMark x1="58833" y1="76500" x2="47167" y2="66167"/>
                            <a14:foregroundMark x1="69500" y1="67833" x2="71650" y2="65292"/>
                            <a14:foregroundMark x1="77615" y1="55334" x2="83667" y2="48333"/>
                            <a14:foregroundMark x1="75878" y1="57345" x2="77435" y2="55543"/>
                            <a14:foregroundMark x1="84667" y1="50500" x2="84333" y2="40167"/>
                            <a14:foregroundMark x1="73027" y1="22000" x2="71667" y2="18167"/>
                            <a14:foregroundMark x1="72333" y1="18833" x2="63500" y2="13000"/>
                            <a14:foregroundMark x1="63500" y1="13000" x2="55167" y2="15833"/>
                            <a14:foregroundMark x1="55167" y1="15833" x2="47167" y2="16333"/>
                            <a14:foregroundMark x1="47167" y1="16333" x2="44500" y2="16167"/>
                            <a14:foregroundMark x1="46500" y1="16000" x2="39000" y2="12833"/>
                            <a14:foregroundMark x1="28833" y1="23167" x2="31500" y2="15333"/>
                            <a14:foregroundMark x1="31500" y1="15333" x2="38000" y2="13667"/>
                            <a14:foregroundMark x1="20833" y1="38000" x2="14813" y2="43160"/>
                            <a14:foregroundMark x1="13833" y1="44000" x2="19833" y2="50333"/>
                            <a14:foregroundMark x1="19833" y1="50333" x2="20167" y2="50333"/>
                            <a14:foregroundMark x1="18833" y1="51667" x2="12897" y2="45106"/>
                            <a14:foregroundMark x1="14253" y1="42760" x2="18167" y2="38500"/>
                            <a14:foregroundMark x1="58833" y1="77333" x2="59036" y2="78145"/>
                            <a14:foregroundMark x1="35500" y1="77333" x2="28500" y2="73167"/>
                            <a14:foregroundMark x1="28500" y1="73167" x2="28333" y2="73167"/>
                            <a14:foregroundMark x1="78822" y1="56470" x2="79333" y2="55667"/>
                            <a14:foregroundMark x1="86147" y1="54624" x2="86667" y2="54500"/>
                            <a14:foregroundMark x1="63833" y1="13833" x2="61500" y2="11833"/>
                            <a14:foregroundMark x1="39667" y1="11833" x2="38833" y2="11000"/>
                            <a14:backgroundMark x1="77167" y1="69333" x2="78929" y2="59435"/>
                            <a14:backgroundMark x1="79167" y1="30000" x2="76833" y2="21833"/>
                            <a14:backgroundMark x1="17667" y1="55500" x2="19000" y2="54667"/>
                            <a14:backgroundMark x1="19167" y1="54833" x2="20500" y2="56500"/>
                            <a14:backgroundMark x1="19000" y1="55167" x2="21167" y2="58667"/>
                            <a14:backgroundMark x1="36667" y1="78000" x2="39833" y2="78000"/>
                            <a14:backgroundMark x1="75667" y1="63000" x2="77447" y2="60002"/>
                            <a14:backgroundMark x1="78000" y1="59833" x2="82167" y2="57500"/>
                            <a14:backgroundMark x1="78500" y1="60333" x2="85333" y2="56333"/>
                            <a14:backgroundMark x1="80000" y1="59167" x2="85500" y2="55833"/>
                            <a14:backgroundMark x1="78500" y1="59833" x2="82333" y2="55667"/>
                            <a14:backgroundMark x1="77167" y1="60167" x2="84500" y2="56000"/>
                            <a14:backgroundMark x1="77833" y1="59333" x2="84000" y2="54500"/>
                            <a14:backgroundMark x1="73333" y1="73833" x2="71500" y2="74333"/>
                            <a14:backgroundMark x1="73167" y1="73000" x2="66667" y2="76833"/>
                            <a14:backgroundMark x1="75000" y1="72333" x2="71333" y2="74667"/>
                            <a14:backgroundMark x1="66833" y1="77833" x2="60000" y2="80667"/>
                            <a14:backgroundMark x1="68000" y1="76667" x2="62833" y2="79500"/>
                            <a14:backgroundMark x1="78167" y1="59000" x2="75667" y2="61833"/>
                            <a14:backgroundMark x1="80167" y1="57667" x2="76667" y2="60500"/>
                            <a14:backgroundMark x1="76667" y1="60000" x2="75000" y2="63167"/>
                            <a14:backgroundMark x1="76167" y1="25000" x2="75667" y2="22333"/>
                            <a14:backgroundMark x1="76167" y1="20500" x2="75833" y2="22833"/>
                            <a14:backgroundMark x1="76167" y1="20333" x2="75833" y2="23667"/>
                            <a14:backgroundMark x1="76167" y1="20167" x2="76167" y2="23333"/>
                            <a14:backgroundMark x1="75667" y1="20500" x2="75667" y2="22167"/>
                            <a14:backgroundMark x1="75167" y1="22500" x2="76167" y2="27667"/>
                            <a14:backgroundMark x1="76000" y1="19500" x2="75833" y2="21333"/>
                            <a14:backgroundMark x1="76000" y1="19500" x2="75833" y2="23500"/>
                            <a14:backgroundMark x1="75500" y1="22000" x2="75500" y2="23167"/>
                            <a14:backgroundMark x1="75500" y1="22667" x2="77000" y2="18167"/>
                            <a14:backgroundMark x1="76667" y1="59833" x2="75833" y2="61167"/>
                            <a14:backgroundMark x1="76167" y1="60833" x2="74833" y2="64000"/>
                            <a14:backgroundMark x1="74667" y1="62333" x2="74000" y2="73500"/>
                            <a14:backgroundMark x1="74667" y1="63000" x2="75667" y2="60833"/>
                            <a14:backgroundMark x1="74833" y1="64000" x2="76167" y2="61500"/>
                            <a14:backgroundMark x1="74167" y1="65167" x2="75500" y2="62333"/>
                            <a14:backgroundMark x1="73833" y1="65667" x2="74833" y2="63167"/>
                            <a14:backgroundMark x1="11667" y1="44333" x2="12833" y2="45167"/>
                          </a14:backgroundRemoval>
                        </a14:imgEffect>
                        <a14:imgEffect>
                          <a14:brightnessContrast contrast="2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7" t="7967" r="14173" b="16748"/>
              <a:stretch/>
            </p:blipFill>
            <p:spPr>
              <a:xfrm rot="571895">
                <a:off x="3964040" y="1663806"/>
                <a:ext cx="3746288" cy="3903151"/>
              </a:xfrm>
              <a:prstGeom prst="ellipse">
                <a:avLst/>
              </a:prstGeom>
            </p:spPr>
          </p:pic>
          <p:pic>
            <p:nvPicPr>
              <p:cNvPr id="53" name="Picture 8" descr="John Shelby | Wiki | [~Rôle Play Amino Fr~] Amino">
                <a:extLst>
                  <a:ext uri="{FF2B5EF4-FFF2-40B4-BE49-F238E27FC236}">
                    <a16:creationId xmlns:a16="http://schemas.microsoft.com/office/drawing/2014/main" id="{3D12D4E4-715E-2767-7795-88094D95DE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2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37" t="7181" r="30263" b="66979"/>
              <a:stretch/>
            </p:blipFill>
            <p:spPr bwMode="auto">
              <a:xfrm>
                <a:off x="4122489" y="2897437"/>
                <a:ext cx="782197" cy="78219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10" descr="Que pasó con el personaje de tía Polly en Peaky Blinders? – GENTE Online">
                <a:extLst>
                  <a:ext uri="{FF2B5EF4-FFF2-40B4-BE49-F238E27FC236}">
                    <a16:creationId xmlns:a16="http://schemas.microsoft.com/office/drawing/2014/main" id="{B8721174-856B-B09D-E2BF-8F2E363171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4" cstate="hqprint"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896" t="4270" r="27212" b="24810"/>
              <a:stretch/>
            </p:blipFill>
            <p:spPr bwMode="auto">
              <a:xfrm>
                <a:off x="4562494" y="4145555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12" descr="Comunidade Steam :: :: Ada Shelby">
                <a:extLst>
                  <a:ext uri="{FF2B5EF4-FFF2-40B4-BE49-F238E27FC236}">
                    <a16:creationId xmlns:a16="http://schemas.microsoft.com/office/drawing/2014/main" id="{CD7FAFD4-D2CA-6D76-1407-AAB2E11609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hqprint">
                <a:extLst>
                  <a:ext uri="{BEBA8EAE-BF5A-486C-A8C5-ECC9F3942E4B}">
                    <a14:imgProps xmlns:a14="http://schemas.microsoft.com/office/drawing/2010/main">
                      <a14:imgLayer r:embed="rId27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89737" y="4442456"/>
                <a:ext cx="767256" cy="76725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14" descr="Tom Holland puedo ser parte de 'Peaky Blinders'">
                <a:extLst>
                  <a:ext uri="{FF2B5EF4-FFF2-40B4-BE49-F238E27FC236}">
                    <a16:creationId xmlns:a16="http://schemas.microsoft.com/office/drawing/2014/main" id="{00615BB0-7BB2-3AAD-9C4C-C2989640A9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8">
                <a:extLst>
                  <a:ext uri="{BEBA8EAE-BF5A-486C-A8C5-ECC9F3942E4B}">
                    <a14:imgProps xmlns:a14="http://schemas.microsoft.com/office/drawing/2010/main">
                      <a14:imgLayer r:embed="rId29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5" t="5196" r="21265" b="44804"/>
              <a:stretch/>
            </p:blipFill>
            <p:spPr bwMode="auto">
              <a:xfrm>
                <a:off x="6769681" y="3439509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16" descr="Peaky Blinders / Harry Kirton / Finn Shelby">
                <a:extLst>
                  <a:ext uri="{FF2B5EF4-FFF2-40B4-BE49-F238E27FC236}">
                    <a16:creationId xmlns:a16="http://schemas.microsoft.com/office/drawing/2014/main" id="{91CA488A-53BA-1E6F-B770-E778C35539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0">
                <a:extLst>
                  <a:ext uri="{BEBA8EAE-BF5A-486C-A8C5-ECC9F3942E4B}">
                    <a14:imgProps xmlns:a14="http://schemas.microsoft.com/office/drawing/2010/main">
                      <a14:imgLayer r:embed="rId31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4" t="6415" r="35121" b="54340"/>
              <a:stretch/>
            </p:blipFill>
            <p:spPr bwMode="auto">
              <a:xfrm>
                <a:off x="6358579" y="2176693"/>
                <a:ext cx="720744" cy="72074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9E884D82-B58E-1FBF-0B3C-52C05BE4B890}"/>
                  </a:ext>
                </a:extLst>
              </p:cNvPr>
              <p:cNvSpPr/>
              <p:nvPr/>
            </p:nvSpPr>
            <p:spPr>
              <a:xfrm>
                <a:off x="5069897" y="1933903"/>
                <a:ext cx="720744" cy="72074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A"/>
              </a:p>
            </p:txBody>
          </p:sp>
        </p:grpSp>
        <p:pic>
          <p:nvPicPr>
            <p:cNvPr id="51" name="Picture 8" descr="John Shelby | Wiki | [~Rôle Play Amino Fr~] Amino">
              <a:extLst>
                <a:ext uri="{FF2B5EF4-FFF2-40B4-BE49-F238E27FC236}">
                  <a16:creationId xmlns:a16="http://schemas.microsoft.com/office/drawing/2014/main" id="{7ADF39B8-226B-0BC8-25B0-3624B9D237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7181" r="30263" b="66979"/>
            <a:stretch/>
          </p:blipFill>
          <p:spPr bwMode="auto">
            <a:xfrm rot="6331667">
              <a:off x="5511281" y="13464184"/>
              <a:ext cx="1027259" cy="10272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9" name="Picture 6" descr="Peaky Blinders: Por que Thomas Shelby nunca come na série? Cillian Murphy  responde · Rolling Stone">
            <a:extLst>
              <a:ext uri="{FF2B5EF4-FFF2-40B4-BE49-F238E27FC236}">
                <a16:creationId xmlns:a16="http://schemas.microsoft.com/office/drawing/2014/main" id="{45CD1775-2F58-51F8-A4D9-BBD0639422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 cstate="hq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9322" b="13240"/>
          <a:stretch/>
        </p:blipFill>
        <p:spPr bwMode="auto">
          <a:xfrm>
            <a:off x="5287786" y="12823321"/>
            <a:ext cx="1056106" cy="10561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2" descr="Broken glass - PNG image with transparent background | Free Png Images">
            <a:extLst>
              <a:ext uri="{FF2B5EF4-FFF2-40B4-BE49-F238E27FC236}">
                <a16:creationId xmlns:a16="http://schemas.microsoft.com/office/drawing/2014/main" id="{4D104D6B-61B5-8A47-3DD3-6ABCA54DE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11" y="3273704"/>
            <a:ext cx="2311239" cy="245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1993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0EBAA22B-6EEE-719E-8736-769C14B24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46" name="Picture 22" descr="Gold Picture Frame (PNG Transparent) | OnlyGFX.com">
            <a:extLst>
              <a:ext uri="{FF2B5EF4-FFF2-40B4-BE49-F238E27FC236}">
                <a16:creationId xmlns:a16="http://schemas.microsoft.com/office/drawing/2014/main" id="{18BF004D-EFC4-75E7-9B46-C85F51876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57" y="843866"/>
            <a:ext cx="3887496" cy="548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Thomas Shelby on Instagram: “Style⚜️ Join the gang @peakyblindersoriginal *  * - - Tags: • #peakyblinders #thomasshelby #arthurshelby #johnshelby  #finnshelby…”">
            <a:extLst>
              <a:ext uri="{FF2B5EF4-FFF2-40B4-BE49-F238E27FC236}">
                <a16:creationId xmlns:a16="http://schemas.microsoft.com/office/drawing/2014/main" id="{E9D4CBA2-94CD-B0C9-C9AE-B483B62D1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781" y="1890447"/>
            <a:ext cx="2620647" cy="32758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F8359510-1C59-62FC-AEC9-E56603EF05FC}"/>
              </a:ext>
            </a:extLst>
          </p:cNvPr>
          <p:cNvSpPr txBox="1"/>
          <p:nvPr/>
        </p:nvSpPr>
        <p:spPr>
          <a:xfrm>
            <a:off x="8317274" y="2450834"/>
            <a:ext cx="1312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800" dirty="0">
                <a:solidFill>
                  <a:srgbClr val="D9BA82"/>
                </a:solidFill>
                <a:latin typeface="Antonio" panose="02000503000000000000" pitchFamily="2" charset="0"/>
              </a:rPr>
              <a:t>THOMAS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920AC66-1DCF-23B1-3305-0CAE1F9B5503}"/>
              </a:ext>
            </a:extLst>
          </p:cNvPr>
          <p:cNvSpPr txBox="1"/>
          <p:nvPr/>
        </p:nvSpPr>
        <p:spPr>
          <a:xfrm>
            <a:off x="8317274" y="2862507"/>
            <a:ext cx="2325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400" dirty="0">
                <a:solidFill>
                  <a:srgbClr val="D9BA82"/>
                </a:solidFill>
                <a:latin typeface="Antonio" panose="02000503000000000000" pitchFamily="2" charset="0"/>
              </a:rPr>
              <a:t>SHELBY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7522D02-2CE7-B550-294E-476CB9CD8052}"/>
              </a:ext>
            </a:extLst>
          </p:cNvPr>
          <p:cNvSpPr txBox="1"/>
          <p:nvPr/>
        </p:nvSpPr>
        <p:spPr>
          <a:xfrm>
            <a:off x="8343371" y="3531920"/>
            <a:ext cx="2106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ESTA PRESENTACIÓN ESTÁ REALIZADA POR ROGELIO BUCKTRON-DISEÑADOR GRÁFICO- PANAMÁ 2020©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728640A-0C1A-3E2D-525E-00C35B3607D9}"/>
              </a:ext>
            </a:extLst>
          </p:cNvPr>
          <p:cNvSpPr txBox="1"/>
          <p:nvPr/>
        </p:nvSpPr>
        <p:spPr>
          <a:xfrm>
            <a:off x="8349855" y="3993970"/>
            <a:ext cx="210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qui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ipsum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quia dolor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sit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amet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consectetur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adipisci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velit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sed quia non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numquam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eius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modi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tempora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incidunt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ut labore et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magnam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aliquam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quaerat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voluptatem</a:t>
            </a:r>
            <a:endParaRPr lang="es-PA" sz="700" dirty="0">
              <a:solidFill>
                <a:srgbClr val="D9BA82"/>
              </a:solidFill>
              <a:latin typeface="Antonio" panose="02000503000000000000" pitchFamily="2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>
            <a:off x="436997" y="5251367"/>
            <a:ext cx="80634" cy="404135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5141383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2" name="Picture 14" descr="92 ideas de Peaky ilustración | tatuaje de cementerio, arte de cómics,  fondos de cine">
            <a:extLst>
              <a:ext uri="{FF2B5EF4-FFF2-40B4-BE49-F238E27FC236}">
                <a16:creationId xmlns:a16="http://schemas.microsoft.com/office/drawing/2014/main" id="{BC0C129E-769C-3BD7-2CD2-90F6B57C9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90"/>
          <a:stretch/>
        </p:blipFill>
        <p:spPr bwMode="auto">
          <a:xfrm>
            <a:off x="9276241" y="5923600"/>
            <a:ext cx="1312666" cy="56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50" name="Picture 16" descr="Corriendo caballo PNG File | PNG Mart">
            <a:extLst>
              <a:ext uri="{FF2B5EF4-FFF2-40B4-BE49-F238E27FC236}">
                <a16:creationId xmlns:a16="http://schemas.microsoft.com/office/drawing/2014/main" id="{45676280-35A7-35C1-113C-37A9D57F3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551" y="1939701"/>
            <a:ext cx="699358" cy="49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upo 39">
            <a:extLst>
              <a:ext uri="{FF2B5EF4-FFF2-40B4-BE49-F238E27FC236}">
                <a16:creationId xmlns:a16="http://schemas.microsoft.com/office/drawing/2014/main" id="{41994D15-C1AA-A7F6-C294-483B86D959D7}"/>
              </a:ext>
            </a:extLst>
          </p:cNvPr>
          <p:cNvGrpSpPr/>
          <p:nvPr/>
        </p:nvGrpSpPr>
        <p:grpSpPr>
          <a:xfrm>
            <a:off x="3661877" y="1652154"/>
            <a:ext cx="3903151" cy="3746288"/>
            <a:chOff x="3885608" y="12050020"/>
            <a:chExt cx="3903151" cy="3746288"/>
          </a:xfrm>
        </p:grpSpPr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6C39F10B-4092-0EA0-0B36-F888A704AABE}"/>
                </a:ext>
              </a:extLst>
            </p:cNvPr>
            <p:cNvGrpSpPr/>
            <p:nvPr/>
          </p:nvGrpSpPr>
          <p:grpSpPr>
            <a:xfrm rot="6331667">
              <a:off x="3964040" y="11971588"/>
              <a:ext cx="3746288" cy="3903151"/>
              <a:chOff x="3964040" y="1663806"/>
              <a:chExt cx="3746288" cy="3903151"/>
            </a:xfrm>
          </p:grpSpPr>
          <p:pic>
            <p:nvPicPr>
              <p:cNvPr id="43" name="Imagen 42" descr="Un dibujo de una persona&#10;&#10;Descripción generada automáticamente con confianza baja">
                <a:extLst>
                  <a:ext uri="{FF2B5EF4-FFF2-40B4-BE49-F238E27FC236}">
                    <a16:creationId xmlns:a16="http://schemas.microsoft.com/office/drawing/2014/main" id="{FD9B3C28-168B-C3DF-3FDE-B759710174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1000" b="79167" l="12500" r="86667">
                            <a14:foregroundMark x1="58500" y1="74500" x2="34333" y2="59000"/>
                            <a14:foregroundMark x1="58833" y1="76500" x2="47167" y2="66167"/>
                            <a14:foregroundMark x1="69500" y1="67833" x2="71650" y2="65292"/>
                            <a14:foregroundMark x1="77615" y1="55334" x2="83667" y2="48333"/>
                            <a14:foregroundMark x1="75878" y1="57345" x2="77435" y2="55543"/>
                            <a14:foregroundMark x1="84667" y1="50500" x2="84333" y2="40167"/>
                            <a14:foregroundMark x1="73027" y1="22000" x2="71667" y2="18167"/>
                            <a14:foregroundMark x1="72333" y1="18833" x2="63500" y2="13000"/>
                            <a14:foregroundMark x1="63500" y1="13000" x2="55167" y2="15833"/>
                            <a14:foregroundMark x1="55167" y1="15833" x2="47167" y2="16333"/>
                            <a14:foregroundMark x1="47167" y1="16333" x2="44500" y2="16167"/>
                            <a14:foregroundMark x1="46500" y1="16000" x2="39000" y2="12833"/>
                            <a14:foregroundMark x1="28833" y1="23167" x2="31500" y2="15333"/>
                            <a14:foregroundMark x1="31500" y1="15333" x2="38000" y2="13667"/>
                            <a14:foregroundMark x1="20833" y1="38000" x2="14813" y2="43160"/>
                            <a14:foregroundMark x1="13833" y1="44000" x2="19833" y2="50333"/>
                            <a14:foregroundMark x1="19833" y1="50333" x2="20167" y2="50333"/>
                            <a14:foregroundMark x1="18833" y1="51667" x2="12897" y2="45106"/>
                            <a14:foregroundMark x1="14253" y1="42760" x2="18167" y2="38500"/>
                            <a14:foregroundMark x1="58833" y1="77333" x2="59036" y2="78145"/>
                            <a14:foregroundMark x1="35500" y1="77333" x2="28500" y2="73167"/>
                            <a14:foregroundMark x1="28500" y1="73167" x2="28333" y2="73167"/>
                            <a14:foregroundMark x1="78822" y1="56470" x2="79333" y2="55667"/>
                            <a14:foregroundMark x1="86147" y1="54624" x2="86667" y2="54500"/>
                            <a14:foregroundMark x1="63833" y1="13833" x2="61500" y2="11833"/>
                            <a14:foregroundMark x1="39667" y1="11833" x2="38833" y2="11000"/>
                            <a14:backgroundMark x1="77167" y1="69333" x2="78929" y2="59435"/>
                            <a14:backgroundMark x1="79167" y1="30000" x2="76833" y2="21833"/>
                            <a14:backgroundMark x1="17667" y1="55500" x2="19000" y2="54667"/>
                            <a14:backgroundMark x1="19167" y1="54833" x2="20500" y2="56500"/>
                            <a14:backgroundMark x1="19000" y1="55167" x2="21167" y2="58667"/>
                            <a14:backgroundMark x1="36667" y1="78000" x2="39833" y2="78000"/>
                            <a14:backgroundMark x1="75667" y1="63000" x2="77447" y2="60002"/>
                            <a14:backgroundMark x1="78000" y1="59833" x2="82167" y2="57500"/>
                            <a14:backgroundMark x1="78500" y1="60333" x2="85333" y2="56333"/>
                            <a14:backgroundMark x1="80000" y1="59167" x2="85500" y2="55833"/>
                            <a14:backgroundMark x1="78500" y1="59833" x2="82333" y2="55667"/>
                            <a14:backgroundMark x1="77167" y1="60167" x2="84500" y2="56000"/>
                            <a14:backgroundMark x1="77833" y1="59333" x2="84000" y2="54500"/>
                            <a14:backgroundMark x1="73333" y1="73833" x2="71500" y2="74333"/>
                            <a14:backgroundMark x1="73167" y1="73000" x2="66667" y2="76833"/>
                            <a14:backgroundMark x1="75000" y1="72333" x2="71333" y2="74667"/>
                            <a14:backgroundMark x1="66833" y1="77833" x2="60000" y2="80667"/>
                            <a14:backgroundMark x1="68000" y1="76667" x2="62833" y2="79500"/>
                            <a14:backgroundMark x1="78167" y1="59000" x2="75667" y2="61833"/>
                            <a14:backgroundMark x1="80167" y1="57667" x2="76667" y2="60500"/>
                            <a14:backgroundMark x1="76667" y1="60000" x2="75000" y2="63167"/>
                            <a14:backgroundMark x1="76167" y1="25000" x2="75667" y2="22333"/>
                            <a14:backgroundMark x1="76167" y1="20500" x2="75833" y2="22833"/>
                            <a14:backgroundMark x1="76167" y1="20333" x2="75833" y2="23667"/>
                            <a14:backgroundMark x1="76167" y1="20167" x2="76167" y2="23333"/>
                            <a14:backgroundMark x1="75667" y1="20500" x2="75667" y2="22167"/>
                            <a14:backgroundMark x1="75167" y1="22500" x2="76167" y2="27667"/>
                            <a14:backgroundMark x1="76000" y1="19500" x2="75833" y2="21333"/>
                            <a14:backgroundMark x1="76000" y1="19500" x2="75833" y2="23500"/>
                            <a14:backgroundMark x1="75500" y1="22000" x2="75500" y2="23167"/>
                            <a14:backgroundMark x1="75500" y1="22667" x2="77000" y2="18167"/>
                            <a14:backgroundMark x1="76667" y1="59833" x2="75833" y2="61167"/>
                            <a14:backgroundMark x1="76167" y1="60833" x2="74833" y2="64000"/>
                            <a14:backgroundMark x1="74667" y1="62333" x2="74000" y2="73500"/>
                            <a14:backgroundMark x1="74667" y1="63000" x2="75667" y2="60833"/>
                            <a14:backgroundMark x1="74833" y1="64000" x2="76167" y2="61500"/>
                            <a14:backgroundMark x1="74167" y1="65167" x2="75500" y2="62333"/>
                            <a14:backgroundMark x1="73833" y1="65667" x2="74833" y2="63167"/>
                            <a14:backgroundMark x1="11667" y1="44333" x2="12833" y2="45167"/>
                          </a14:backgroundRemoval>
                        </a14:imgEffect>
                        <a14:imgEffect>
                          <a14:brightnessContrast contrast="2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7" t="7967" r="14173" b="16748"/>
              <a:stretch/>
            </p:blipFill>
            <p:spPr>
              <a:xfrm rot="571895">
                <a:off x="3964040" y="1663806"/>
                <a:ext cx="3746288" cy="3903151"/>
              </a:xfrm>
              <a:prstGeom prst="ellipse">
                <a:avLst/>
              </a:prstGeom>
            </p:spPr>
          </p:pic>
          <p:pic>
            <p:nvPicPr>
              <p:cNvPr id="44" name="Picture 8" descr="John Shelby | Wiki | [~Rôle Play Amino Fr~] Amino">
                <a:extLst>
                  <a:ext uri="{FF2B5EF4-FFF2-40B4-BE49-F238E27FC236}">
                    <a16:creationId xmlns:a16="http://schemas.microsoft.com/office/drawing/2014/main" id="{D40C4BEC-1DBE-793A-D0B1-78A6095D66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37" t="7181" r="30263" b="66979"/>
              <a:stretch/>
            </p:blipFill>
            <p:spPr bwMode="auto">
              <a:xfrm>
                <a:off x="4122489" y="2897437"/>
                <a:ext cx="782197" cy="78219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10" descr="Que pasó con el personaje de tía Polly en Peaky Blinders? – GENTE Online">
                <a:extLst>
                  <a:ext uri="{FF2B5EF4-FFF2-40B4-BE49-F238E27FC236}">
                    <a16:creationId xmlns:a16="http://schemas.microsoft.com/office/drawing/2014/main" id="{21BA5E0A-5617-4E09-B79E-6C4214F536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9" cstate="hqprint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896" t="4270" r="27212" b="24810"/>
              <a:stretch/>
            </p:blipFill>
            <p:spPr bwMode="auto">
              <a:xfrm>
                <a:off x="4562494" y="4145555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12" descr="Comunidade Steam :: :: Ada Shelby">
                <a:extLst>
                  <a:ext uri="{FF2B5EF4-FFF2-40B4-BE49-F238E27FC236}">
                    <a16:creationId xmlns:a16="http://schemas.microsoft.com/office/drawing/2014/main" id="{9AFB669E-1B71-51AA-9728-4DBF75938D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1" cstate="hqprint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89737" y="4442456"/>
                <a:ext cx="767256" cy="76725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14" descr="Tom Holland puedo ser parte de 'Peaky Blinders'">
                <a:extLst>
                  <a:ext uri="{FF2B5EF4-FFF2-40B4-BE49-F238E27FC236}">
                    <a16:creationId xmlns:a16="http://schemas.microsoft.com/office/drawing/2014/main" id="{AAB58430-0599-8F24-73CE-431CE19F99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3">
                <a:extLst>
                  <a:ext uri="{BEBA8EAE-BF5A-486C-A8C5-ECC9F3942E4B}">
                    <a14:imgProps xmlns:a14="http://schemas.microsoft.com/office/drawing/2010/main">
                      <a14:imgLayer r:embed="rId24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5" t="5196" r="21265" b="44804"/>
              <a:stretch/>
            </p:blipFill>
            <p:spPr bwMode="auto">
              <a:xfrm>
                <a:off x="6769681" y="3439509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16" descr="Peaky Blinders / Harry Kirton / Finn Shelby">
                <a:extLst>
                  <a:ext uri="{FF2B5EF4-FFF2-40B4-BE49-F238E27FC236}">
                    <a16:creationId xmlns:a16="http://schemas.microsoft.com/office/drawing/2014/main" id="{C986EB96-5C69-A776-EF55-CCDB9498D1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5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4" t="6415" r="35121" b="54340"/>
              <a:stretch/>
            </p:blipFill>
            <p:spPr bwMode="auto">
              <a:xfrm>
                <a:off x="6358579" y="2176693"/>
                <a:ext cx="720744" cy="72074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EDD8543A-C85F-AC88-0631-657C3E92EB3F}"/>
                  </a:ext>
                </a:extLst>
              </p:cNvPr>
              <p:cNvSpPr/>
              <p:nvPr/>
            </p:nvSpPr>
            <p:spPr>
              <a:xfrm>
                <a:off x="5069897" y="1933903"/>
                <a:ext cx="720744" cy="72074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A"/>
              </a:p>
            </p:txBody>
          </p:sp>
        </p:grpSp>
        <p:pic>
          <p:nvPicPr>
            <p:cNvPr id="42" name="Picture 8" descr="John Shelby | Wiki | [~Rôle Play Amino Fr~] Amino">
              <a:extLst>
                <a:ext uri="{FF2B5EF4-FFF2-40B4-BE49-F238E27FC236}">
                  <a16:creationId xmlns:a16="http://schemas.microsoft.com/office/drawing/2014/main" id="{F8AFD88A-0777-B133-9602-1E52C5186C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7181" r="30263" b="66979"/>
            <a:stretch/>
          </p:blipFill>
          <p:spPr bwMode="auto">
            <a:xfrm rot="6331667">
              <a:off x="5511281" y="13464184"/>
              <a:ext cx="1027259" cy="10272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" name="Picture 6" descr="Peaky Blinders: Por que Thomas Shelby nunca come na série? Cillian Murphy  responde · Rolling Stone">
            <a:extLst>
              <a:ext uri="{FF2B5EF4-FFF2-40B4-BE49-F238E27FC236}">
                <a16:creationId xmlns:a16="http://schemas.microsoft.com/office/drawing/2014/main" id="{78978D24-FAFB-38A1-2C2E-9358D466DF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9322" b="13240"/>
          <a:stretch/>
        </p:blipFill>
        <p:spPr bwMode="auto">
          <a:xfrm>
            <a:off x="5287786" y="3093393"/>
            <a:ext cx="1056106" cy="10561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8570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0EBAA22B-6EEE-719E-8736-769C14B24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46" name="Picture 22" descr="Gold Picture Frame (PNG Transparent) | OnlyGFX.com">
            <a:extLst>
              <a:ext uri="{FF2B5EF4-FFF2-40B4-BE49-F238E27FC236}">
                <a16:creationId xmlns:a16="http://schemas.microsoft.com/office/drawing/2014/main" id="{18BF004D-EFC4-75E7-9B46-C85F51876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57" y="843866"/>
            <a:ext cx="3887496" cy="548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57 ideas de Peaky blinders | disfraz de peaky blinders, estilo vintage para  hombre, disfraces años 20">
            <a:extLst>
              <a:ext uri="{FF2B5EF4-FFF2-40B4-BE49-F238E27FC236}">
                <a16:creationId xmlns:a16="http://schemas.microsoft.com/office/drawing/2014/main" id="{08A0ED89-BAB6-F807-A9A3-774983DC7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892" y="1782000"/>
            <a:ext cx="2704773" cy="350618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F8359510-1C59-62FC-AEC9-E56603EF05FC}"/>
              </a:ext>
            </a:extLst>
          </p:cNvPr>
          <p:cNvSpPr txBox="1"/>
          <p:nvPr/>
        </p:nvSpPr>
        <p:spPr>
          <a:xfrm>
            <a:off x="8327625" y="2514128"/>
            <a:ext cx="1312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800" dirty="0">
                <a:solidFill>
                  <a:srgbClr val="D9BA82"/>
                </a:solidFill>
                <a:latin typeface="Antonio" panose="02000503000000000000" pitchFamily="2" charset="0"/>
              </a:rPr>
              <a:t>POLLY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920AC66-1DCF-23B1-3305-0CAE1F9B5503}"/>
              </a:ext>
            </a:extLst>
          </p:cNvPr>
          <p:cNvSpPr txBox="1"/>
          <p:nvPr/>
        </p:nvSpPr>
        <p:spPr>
          <a:xfrm>
            <a:off x="8317274" y="2862507"/>
            <a:ext cx="2325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400" dirty="0">
                <a:solidFill>
                  <a:srgbClr val="D9BA82"/>
                </a:solidFill>
                <a:latin typeface="Antonio" panose="02000503000000000000" pitchFamily="2" charset="0"/>
              </a:rPr>
              <a:t>SHELBY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7522D02-2CE7-B550-294E-476CB9CD8052}"/>
              </a:ext>
            </a:extLst>
          </p:cNvPr>
          <p:cNvSpPr txBox="1"/>
          <p:nvPr/>
        </p:nvSpPr>
        <p:spPr>
          <a:xfrm>
            <a:off x="8343371" y="3531920"/>
            <a:ext cx="2106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ESTA PRESENTACIÓN ESTÁ REALIZADA POR ROGELIO BUCKTRON-DISEÑADOR GRÁFICO- PANAMÁ 2020©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728640A-0C1A-3E2D-525E-00C35B3607D9}"/>
              </a:ext>
            </a:extLst>
          </p:cNvPr>
          <p:cNvSpPr txBox="1"/>
          <p:nvPr/>
        </p:nvSpPr>
        <p:spPr>
          <a:xfrm>
            <a:off x="8349855" y="3993970"/>
            <a:ext cx="210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qui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ipsum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quia dolor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sit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amet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consectetur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adipisci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velit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sed quia non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numquam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eius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modi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tempora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incidunt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ut labore et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magnam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aliquam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quaerat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voluptatem</a:t>
            </a:r>
            <a:endParaRPr lang="es-PA" sz="700" dirty="0">
              <a:solidFill>
                <a:srgbClr val="D9BA82"/>
              </a:solidFill>
              <a:latin typeface="Antonio" panose="02000503000000000000" pitchFamily="2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>
            <a:off x="436997" y="5251367"/>
            <a:ext cx="80634" cy="404135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5141383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2" name="Picture 14" descr="92 ideas de Peaky ilustración | tatuaje de cementerio, arte de cómics,  fondos de cine">
            <a:extLst>
              <a:ext uri="{FF2B5EF4-FFF2-40B4-BE49-F238E27FC236}">
                <a16:creationId xmlns:a16="http://schemas.microsoft.com/office/drawing/2014/main" id="{BC0C129E-769C-3BD7-2CD2-90F6B57C9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90"/>
          <a:stretch/>
        </p:blipFill>
        <p:spPr bwMode="auto">
          <a:xfrm>
            <a:off x="9276241" y="5923600"/>
            <a:ext cx="1312666" cy="56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50" name="Picture 16" descr="Corriendo caballo PNG File | PNG Mart">
            <a:extLst>
              <a:ext uri="{FF2B5EF4-FFF2-40B4-BE49-F238E27FC236}">
                <a16:creationId xmlns:a16="http://schemas.microsoft.com/office/drawing/2014/main" id="{45676280-35A7-35C1-113C-37A9D57F3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551" y="1939701"/>
            <a:ext cx="699358" cy="49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upo 51">
            <a:extLst>
              <a:ext uri="{FF2B5EF4-FFF2-40B4-BE49-F238E27FC236}">
                <a16:creationId xmlns:a16="http://schemas.microsoft.com/office/drawing/2014/main" id="{E4715D9E-1E3A-3446-DE78-675A960AE9D0}"/>
              </a:ext>
            </a:extLst>
          </p:cNvPr>
          <p:cNvGrpSpPr/>
          <p:nvPr/>
        </p:nvGrpSpPr>
        <p:grpSpPr>
          <a:xfrm rot="16655791">
            <a:off x="3824966" y="1918743"/>
            <a:ext cx="3903151" cy="3746288"/>
            <a:chOff x="3885608" y="12050020"/>
            <a:chExt cx="3903151" cy="3746288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545CB91E-ED81-A1DA-0A77-F1F0ECBCB56D}"/>
                </a:ext>
              </a:extLst>
            </p:cNvPr>
            <p:cNvGrpSpPr/>
            <p:nvPr/>
          </p:nvGrpSpPr>
          <p:grpSpPr>
            <a:xfrm rot="6331667">
              <a:off x="3964040" y="11971588"/>
              <a:ext cx="3746288" cy="3903151"/>
              <a:chOff x="3964040" y="1663806"/>
              <a:chExt cx="3746288" cy="3903151"/>
            </a:xfrm>
          </p:grpSpPr>
          <p:pic>
            <p:nvPicPr>
              <p:cNvPr id="55" name="Imagen 54" descr="Un dibujo de una persona&#10;&#10;Descripción generada automáticamente con confianza baja">
                <a:extLst>
                  <a:ext uri="{FF2B5EF4-FFF2-40B4-BE49-F238E27FC236}">
                    <a16:creationId xmlns:a16="http://schemas.microsoft.com/office/drawing/2014/main" id="{99CE3A63-A182-6E69-EB83-37817F02C3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1000" b="79167" l="12500" r="86667">
                            <a14:foregroundMark x1="58500" y1="74500" x2="34333" y2="59000"/>
                            <a14:foregroundMark x1="58833" y1="76500" x2="47167" y2="66167"/>
                            <a14:foregroundMark x1="69500" y1="67833" x2="71650" y2="65292"/>
                            <a14:foregroundMark x1="77615" y1="55334" x2="83667" y2="48333"/>
                            <a14:foregroundMark x1="75878" y1="57345" x2="77435" y2="55543"/>
                            <a14:foregroundMark x1="84667" y1="50500" x2="84333" y2="40167"/>
                            <a14:foregroundMark x1="73027" y1="22000" x2="71667" y2="18167"/>
                            <a14:foregroundMark x1="72333" y1="18833" x2="63500" y2="13000"/>
                            <a14:foregroundMark x1="63500" y1="13000" x2="55167" y2="15833"/>
                            <a14:foregroundMark x1="55167" y1="15833" x2="47167" y2="16333"/>
                            <a14:foregroundMark x1="47167" y1="16333" x2="44500" y2="16167"/>
                            <a14:foregroundMark x1="46500" y1="16000" x2="39000" y2="12833"/>
                            <a14:foregroundMark x1="28833" y1="23167" x2="31500" y2="15333"/>
                            <a14:foregroundMark x1="31500" y1="15333" x2="38000" y2="13667"/>
                            <a14:foregroundMark x1="20833" y1="38000" x2="14813" y2="43160"/>
                            <a14:foregroundMark x1="13833" y1="44000" x2="19833" y2="50333"/>
                            <a14:foregroundMark x1="19833" y1="50333" x2="20167" y2="50333"/>
                            <a14:foregroundMark x1="18833" y1="51667" x2="12897" y2="45106"/>
                            <a14:foregroundMark x1="14253" y1="42760" x2="18167" y2="38500"/>
                            <a14:foregroundMark x1="58833" y1="77333" x2="59036" y2="78145"/>
                            <a14:foregroundMark x1="35500" y1="77333" x2="28500" y2="73167"/>
                            <a14:foregroundMark x1="28500" y1="73167" x2="28333" y2="73167"/>
                            <a14:foregroundMark x1="78822" y1="56470" x2="79333" y2="55667"/>
                            <a14:foregroundMark x1="86147" y1="54624" x2="86667" y2="54500"/>
                            <a14:foregroundMark x1="63833" y1="13833" x2="61500" y2="11833"/>
                            <a14:foregroundMark x1="39667" y1="11833" x2="38833" y2="11000"/>
                            <a14:backgroundMark x1="77167" y1="69333" x2="78929" y2="59435"/>
                            <a14:backgroundMark x1="79167" y1="30000" x2="76833" y2="21833"/>
                            <a14:backgroundMark x1="17667" y1="55500" x2="19000" y2="54667"/>
                            <a14:backgroundMark x1="19167" y1="54833" x2="20500" y2="56500"/>
                            <a14:backgroundMark x1="19000" y1="55167" x2="21167" y2="58667"/>
                            <a14:backgroundMark x1="36667" y1="78000" x2="39833" y2="78000"/>
                            <a14:backgroundMark x1="75667" y1="63000" x2="77447" y2="60002"/>
                            <a14:backgroundMark x1="78000" y1="59833" x2="82167" y2="57500"/>
                            <a14:backgroundMark x1="78500" y1="60333" x2="85333" y2="56333"/>
                            <a14:backgroundMark x1="80000" y1="59167" x2="85500" y2="55833"/>
                            <a14:backgroundMark x1="78500" y1="59833" x2="82333" y2="55667"/>
                            <a14:backgroundMark x1="77167" y1="60167" x2="84500" y2="56000"/>
                            <a14:backgroundMark x1="77833" y1="59333" x2="84000" y2="54500"/>
                            <a14:backgroundMark x1="73333" y1="73833" x2="71500" y2="74333"/>
                            <a14:backgroundMark x1="73167" y1="73000" x2="66667" y2="76833"/>
                            <a14:backgroundMark x1="75000" y1="72333" x2="71333" y2="74667"/>
                            <a14:backgroundMark x1="66833" y1="77833" x2="60000" y2="80667"/>
                            <a14:backgroundMark x1="68000" y1="76667" x2="62833" y2="79500"/>
                            <a14:backgroundMark x1="78167" y1="59000" x2="75667" y2="61833"/>
                            <a14:backgroundMark x1="80167" y1="57667" x2="76667" y2="60500"/>
                            <a14:backgroundMark x1="76667" y1="60000" x2="75000" y2="63167"/>
                            <a14:backgroundMark x1="76167" y1="25000" x2="75667" y2="22333"/>
                            <a14:backgroundMark x1="76167" y1="20500" x2="75833" y2="22833"/>
                            <a14:backgroundMark x1="76167" y1="20333" x2="75833" y2="23667"/>
                            <a14:backgroundMark x1="76167" y1="20167" x2="76167" y2="23333"/>
                            <a14:backgroundMark x1="75667" y1="20500" x2="75667" y2="22167"/>
                            <a14:backgroundMark x1="75167" y1="22500" x2="76167" y2="27667"/>
                            <a14:backgroundMark x1="76000" y1="19500" x2="75833" y2="21333"/>
                            <a14:backgroundMark x1="76000" y1="19500" x2="75833" y2="23500"/>
                            <a14:backgroundMark x1="75500" y1="22000" x2="75500" y2="23167"/>
                            <a14:backgroundMark x1="75500" y1="22667" x2="77000" y2="18167"/>
                            <a14:backgroundMark x1="76667" y1="59833" x2="75833" y2="61167"/>
                            <a14:backgroundMark x1="76167" y1="60833" x2="74833" y2="64000"/>
                            <a14:backgroundMark x1="74667" y1="62333" x2="74000" y2="73500"/>
                            <a14:backgroundMark x1="74667" y1="63000" x2="75667" y2="60833"/>
                            <a14:backgroundMark x1="74833" y1="64000" x2="76167" y2="61500"/>
                            <a14:backgroundMark x1="74167" y1="65167" x2="75500" y2="62333"/>
                            <a14:backgroundMark x1="73833" y1="65667" x2="74833" y2="63167"/>
                            <a14:backgroundMark x1="11667" y1="44333" x2="12833" y2="45167"/>
                          </a14:backgroundRemoval>
                        </a14:imgEffect>
                        <a14:imgEffect>
                          <a14:brightnessContrast contrast="2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7" t="7967" r="14173" b="16748"/>
              <a:stretch/>
            </p:blipFill>
            <p:spPr>
              <a:xfrm rot="571895">
                <a:off x="3964040" y="1663806"/>
                <a:ext cx="3746288" cy="3903151"/>
              </a:xfrm>
              <a:prstGeom prst="ellipse">
                <a:avLst/>
              </a:prstGeom>
            </p:spPr>
          </p:pic>
          <p:pic>
            <p:nvPicPr>
              <p:cNvPr id="56" name="Picture 8" descr="John Shelby | Wiki | [~Rôle Play Amino Fr~] Amino">
                <a:extLst>
                  <a:ext uri="{FF2B5EF4-FFF2-40B4-BE49-F238E27FC236}">
                    <a16:creationId xmlns:a16="http://schemas.microsoft.com/office/drawing/2014/main" id="{5C4D19E3-7872-43AD-AA3F-3979F14970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37" t="7181" r="30263" b="66979"/>
              <a:stretch/>
            </p:blipFill>
            <p:spPr bwMode="auto">
              <a:xfrm>
                <a:off x="4122489" y="2897437"/>
                <a:ext cx="782197" cy="78219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10" descr="Que pasó con el personaje de tía Polly en Peaky Blinders? – GENTE Online">
                <a:extLst>
                  <a:ext uri="{FF2B5EF4-FFF2-40B4-BE49-F238E27FC236}">
                    <a16:creationId xmlns:a16="http://schemas.microsoft.com/office/drawing/2014/main" id="{91617C1E-5AED-BDE0-875D-17F30AA432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896" t="4270" r="27212" b="24810"/>
              <a:stretch/>
            </p:blipFill>
            <p:spPr bwMode="auto">
              <a:xfrm>
                <a:off x="4562494" y="4145555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12" descr="Comunidade Steam :: :: Ada Shelby">
                <a:extLst>
                  <a:ext uri="{FF2B5EF4-FFF2-40B4-BE49-F238E27FC236}">
                    <a16:creationId xmlns:a16="http://schemas.microsoft.com/office/drawing/2014/main" id="{8DB07B92-734E-3990-910F-91EAEA393F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hqprint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89737" y="4442456"/>
                <a:ext cx="767256" cy="76725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14" descr="Tom Holland puedo ser parte de 'Peaky Blinders'">
                <a:extLst>
                  <a:ext uri="{FF2B5EF4-FFF2-40B4-BE49-F238E27FC236}">
                    <a16:creationId xmlns:a16="http://schemas.microsoft.com/office/drawing/2014/main" id="{B0F5F22D-3B70-ECF0-343D-BBC788D4D3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2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5" t="5196" r="21265" b="44804"/>
              <a:stretch/>
            </p:blipFill>
            <p:spPr bwMode="auto">
              <a:xfrm>
                <a:off x="6769681" y="3439509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16" descr="Peaky Blinders / Harry Kirton / Finn Shelby">
                <a:extLst>
                  <a:ext uri="{FF2B5EF4-FFF2-40B4-BE49-F238E27FC236}">
                    <a16:creationId xmlns:a16="http://schemas.microsoft.com/office/drawing/2014/main" id="{1AEB1366-FD02-DEDB-2082-82E29D0846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4"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4" t="6415" r="35121" b="54340"/>
              <a:stretch/>
            </p:blipFill>
            <p:spPr bwMode="auto">
              <a:xfrm>
                <a:off x="6358579" y="2176693"/>
                <a:ext cx="720744" cy="72074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EDD248D6-8A0D-F09E-42E8-3C6348C90A6B}"/>
                  </a:ext>
                </a:extLst>
              </p:cNvPr>
              <p:cNvSpPr/>
              <p:nvPr/>
            </p:nvSpPr>
            <p:spPr>
              <a:xfrm>
                <a:off x="5069897" y="1933903"/>
                <a:ext cx="720744" cy="72074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A"/>
              </a:p>
            </p:txBody>
          </p:sp>
        </p:grpSp>
        <p:pic>
          <p:nvPicPr>
            <p:cNvPr id="54" name="Picture 8" descr="John Shelby | Wiki | [~Rôle Play Amino Fr~] Amino">
              <a:extLst>
                <a:ext uri="{FF2B5EF4-FFF2-40B4-BE49-F238E27FC236}">
                  <a16:creationId xmlns:a16="http://schemas.microsoft.com/office/drawing/2014/main" id="{9DA2CE27-82D7-2B34-3A81-FDBA7073FE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7181" r="30263" b="66979"/>
            <a:stretch/>
          </p:blipFill>
          <p:spPr bwMode="auto">
            <a:xfrm rot="6331667">
              <a:off x="5511281" y="13464184"/>
              <a:ext cx="1027259" cy="10272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icture 6" descr="Peaky Blinders: Por que Thomas Shelby nunca come na série? Cillian Murphy  responde · Rolling Stone">
            <a:extLst>
              <a:ext uri="{FF2B5EF4-FFF2-40B4-BE49-F238E27FC236}">
                <a16:creationId xmlns:a16="http://schemas.microsoft.com/office/drawing/2014/main" id="{CC98B809-9B50-570F-73D2-F6C1B7BB1A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9322" b="13240"/>
          <a:stretch/>
        </p:blipFill>
        <p:spPr bwMode="auto">
          <a:xfrm>
            <a:off x="5287786" y="3093393"/>
            <a:ext cx="1056106" cy="10561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9539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0EBAA22B-6EEE-719E-8736-769C14B24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46" name="Picture 22" descr="Gold Picture Frame (PNG Transparent) | OnlyGFX.com">
            <a:extLst>
              <a:ext uri="{FF2B5EF4-FFF2-40B4-BE49-F238E27FC236}">
                <a16:creationId xmlns:a16="http://schemas.microsoft.com/office/drawing/2014/main" id="{18BF004D-EFC4-75E7-9B46-C85F51876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57" y="843866"/>
            <a:ext cx="3887496" cy="548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F8359510-1C59-62FC-AEC9-E56603EF05FC}"/>
              </a:ext>
            </a:extLst>
          </p:cNvPr>
          <p:cNvSpPr txBox="1"/>
          <p:nvPr/>
        </p:nvSpPr>
        <p:spPr>
          <a:xfrm>
            <a:off x="8327625" y="2514128"/>
            <a:ext cx="1312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800" dirty="0">
                <a:solidFill>
                  <a:srgbClr val="D9BA82"/>
                </a:solidFill>
                <a:latin typeface="Antonio" panose="02000503000000000000" pitchFamily="2" charset="0"/>
              </a:rPr>
              <a:t>FINN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920AC66-1DCF-23B1-3305-0CAE1F9B5503}"/>
              </a:ext>
            </a:extLst>
          </p:cNvPr>
          <p:cNvSpPr txBox="1"/>
          <p:nvPr/>
        </p:nvSpPr>
        <p:spPr>
          <a:xfrm>
            <a:off x="8317274" y="2862507"/>
            <a:ext cx="2325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400" dirty="0">
                <a:solidFill>
                  <a:srgbClr val="D9BA82"/>
                </a:solidFill>
                <a:latin typeface="Antonio" panose="02000503000000000000" pitchFamily="2" charset="0"/>
              </a:rPr>
              <a:t>SHELBY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7522D02-2CE7-B550-294E-476CB9CD8052}"/>
              </a:ext>
            </a:extLst>
          </p:cNvPr>
          <p:cNvSpPr txBox="1"/>
          <p:nvPr/>
        </p:nvSpPr>
        <p:spPr>
          <a:xfrm>
            <a:off x="8343371" y="3531920"/>
            <a:ext cx="2106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ESTA PRESENTACIÓN ESTÁ REALIZADA POR ROGELIO BUCKTRON-DISEÑADOR GRÁFICO- PANAMÁ 2020©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728640A-0C1A-3E2D-525E-00C35B3607D9}"/>
              </a:ext>
            </a:extLst>
          </p:cNvPr>
          <p:cNvSpPr txBox="1"/>
          <p:nvPr/>
        </p:nvSpPr>
        <p:spPr>
          <a:xfrm>
            <a:off x="8349855" y="3993970"/>
            <a:ext cx="210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qui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ipsum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quia dolor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sit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amet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consectetur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adipisci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velit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sed quia non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numquam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eius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modi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tempora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incidunt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ut labore et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magnam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aliquam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quaerat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voluptatem</a:t>
            </a:r>
            <a:endParaRPr lang="es-PA" sz="700" dirty="0">
              <a:solidFill>
                <a:srgbClr val="D9BA82"/>
              </a:solidFill>
              <a:latin typeface="Antonio" panose="02000503000000000000" pitchFamily="2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>
            <a:off x="436997" y="5251367"/>
            <a:ext cx="80634" cy="404135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5141383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2" name="Picture 14" descr="92 ideas de Peaky ilustración | tatuaje de cementerio, arte de cómics,  fondos de cine">
            <a:extLst>
              <a:ext uri="{FF2B5EF4-FFF2-40B4-BE49-F238E27FC236}">
                <a16:creationId xmlns:a16="http://schemas.microsoft.com/office/drawing/2014/main" id="{BC0C129E-769C-3BD7-2CD2-90F6B57C9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90"/>
          <a:stretch/>
        </p:blipFill>
        <p:spPr bwMode="auto">
          <a:xfrm>
            <a:off x="9276241" y="5923600"/>
            <a:ext cx="1312666" cy="56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50" name="Picture 16" descr="Corriendo caballo PNG File | PNG Mart">
            <a:extLst>
              <a:ext uri="{FF2B5EF4-FFF2-40B4-BE49-F238E27FC236}">
                <a16:creationId xmlns:a16="http://schemas.microsoft.com/office/drawing/2014/main" id="{45676280-35A7-35C1-113C-37A9D57F3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551" y="1939701"/>
            <a:ext cx="699358" cy="49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upo 51">
            <a:extLst>
              <a:ext uri="{FF2B5EF4-FFF2-40B4-BE49-F238E27FC236}">
                <a16:creationId xmlns:a16="http://schemas.microsoft.com/office/drawing/2014/main" id="{E4715D9E-1E3A-3446-DE78-675A960AE9D0}"/>
              </a:ext>
            </a:extLst>
          </p:cNvPr>
          <p:cNvGrpSpPr/>
          <p:nvPr/>
        </p:nvGrpSpPr>
        <p:grpSpPr>
          <a:xfrm rot="7466807">
            <a:off x="4013947" y="1665766"/>
            <a:ext cx="3903151" cy="3746288"/>
            <a:chOff x="3885608" y="12050020"/>
            <a:chExt cx="3903151" cy="3746288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545CB91E-ED81-A1DA-0A77-F1F0ECBCB56D}"/>
                </a:ext>
              </a:extLst>
            </p:cNvPr>
            <p:cNvGrpSpPr/>
            <p:nvPr/>
          </p:nvGrpSpPr>
          <p:grpSpPr>
            <a:xfrm rot="6331667">
              <a:off x="3964040" y="11971588"/>
              <a:ext cx="3746288" cy="3903151"/>
              <a:chOff x="3964040" y="1663806"/>
              <a:chExt cx="3746288" cy="3903151"/>
            </a:xfrm>
          </p:grpSpPr>
          <p:pic>
            <p:nvPicPr>
              <p:cNvPr id="55" name="Imagen 54" descr="Un dibujo de una persona&#10;&#10;Descripción generada automáticamente con confianza baja">
                <a:extLst>
                  <a:ext uri="{FF2B5EF4-FFF2-40B4-BE49-F238E27FC236}">
                    <a16:creationId xmlns:a16="http://schemas.microsoft.com/office/drawing/2014/main" id="{99CE3A63-A182-6E69-EB83-37817F02C3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1000" b="79167" l="12500" r="86667">
                            <a14:foregroundMark x1="58500" y1="74500" x2="34333" y2="59000"/>
                            <a14:foregroundMark x1="58833" y1="76500" x2="47167" y2="66167"/>
                            <a14:foregroundMark x1="69500" y1="67833" x2="71650" y2="65292"/>
                            <a14:foregroundMark x1="77615" y1="55334" x2="83667" y2="48333"/>
                            <a14:foregroundMark x1="75878" y1="57345" x2="77435" y2="55543"/>
                            <a14:foregroundMark x1="84667" y1="50500" x2="84333" y2="40167"/>
                            <a14:foregroundMark x1="73027" y1="22000" x2="71667" y2="18167"/>
                            <a14:foregroundMark x1="72333" y1="18833" x2="63500" y2="13000"/>
                            <a14:foregroundMark x1="63500" y1="13000" x2="55167" y2="15833"/>
                            <a14:foregroundMark x1="55167" y1="15833" x2="47167" y2="16333"/>
                            <a14:foregroundMark x1="47167" y1="16333" x2="44500" y2="16167"/>
                            <a14:foregroundMark x1="46500" y1="16000" x2="39000" y2="12833"/>
                            <a14:foregroundMark x1="28833" y1="23167" x2="31500" y2="15333"/>
                            <a14:foregroundMark x1="31500" y1="15333" x2="38000" y2="13667"/>
                            <a14:foregroundMark x1="20833" y1="38000" x2="14813" y2="43160"/>
                            <a14:foregroundMark x1="13833" y1="44000" x2="19833" y2="50333"/>
                            <a14:foregroundMark x1="19833" y1="50333" x2="20167" y2="50333"/>
                            <a14:foregroundMark x1="18833" y1="51667" x2="12897" y2="45106"/>
                            <a14:foregroundMark x1="14253" y1="42760" x2="18167" y2="38500"/>
                            <a14:foregroundMark x1="58833" y1="77333" x2="59036" y2="78145"/>
                            <a14:foregroundMark x1="35500" y1="77333" x2="28500" y2="73167"/>
                            <a14:foregroundMark x1="28500" y1="73167" x2="28333" y2="73167"/>
                            <a14:foregroundMark x1="78822" y1="56470" x2="79333" y2="55667"/>
                            <a14:foregroundMark x1="86147" y1="54624" x2="86667" y2="54500"/>
                            <a14:foregroundMark x1="63833" y1="13833" x2="61500" y2="11833"/>
                            <a14:foregroundMark x1="39667" y1="11833" x2="38833" y2="11000"/>
                            <a14:backgroundMark x1="77167" y1="69333" x2="78929" y2="59435"/>
                            <a14:backgroundMark x1="79167" y1="30000" x2="76833" y2="21833"/>
                            <a14:backgroundMark x1="17667" y1="55500" x2="19000" y2="54667"/>
                            <a14:backgroundMark x1="19167" y1="54833" x2="20500" y2="56500"/>
                            <a14:backgroundMark x1="19000" y1="55167" x2="21167" y2="58667"/>
                            <a14:backgroundMark x1="36667" y1="78000" x2="39833" y2="78000"/>
                            <a14:backgroundMark x1="75667" y1="63000" x2="77447" y2="60002"/>
                            <a14:backgroundMark x1="78000" y1="59833" x2="82167" y2="57500"/>
                            <a14:backgroundMark x1="78500" y1="60333" x2="85333" y2="56333"/>
                            <a14:backgroundMark x1="80000" y1="59167" x2="85500" y2="55833"/>
                            <a14:backgroundMark x1="78500" y1="59833" x2="82333" y2="55667"/>
                            <a14:backgroundMark x1="77167" y1="60167" x2="84500" y2="56000"/>
                            <a14:backgroundMark x1="77833" y1="59333" x2="84000" y2="54500"/>
                            <a14:backgroundMark x1="73333" y1="73833" x2="71500" y2="74333"/>
                            <a14:backgroundMark x1="73167" y1="73000" x2="66667" y2="76833"/>
                            <a14:backgroundMark x1="75000" y1="72333" x2="71333" y2="74667"/>
                            <a14:backgroundMark x1="66833" y1="77833" x2="60000" y2="80667"/>
                            <a14:backgroundMark x1="68000" y1="76667" x2="62833" y2="79500"/>
                            <a14:backgroundMark x1="78167" y1="59000" x2="75667" y2="61833"/>
                            <a14:backgroundMark x1="80167" y1="57667" x2="76667" y2="60500"/>
                            <a14:backgroundMark x1="76667" y1="60000" x2="75000" y2="63167"/>
                            <a14:backgroundMark x1="76167" y1="25000" x2="75667" y2="22333"/>
                            <a14:backgroundMark x1="76167" y1="20500" x2="75833" y2="22833"/>
                            <a14:backgroundMark x1="76167" y1="20333" x2="75833" y2="23667"/>
                            <a14:backgroundMark x1="76167" y1="20167" x2="76167" y2="23333"/>
                            <a14:backgroundMark x1="75667" y1="20500" x2="75667" y2="22167"/>
                            <a14:backgroundMark x1="75167" y1="22500" x2="76167" y2="27667"/>
                            <a14:backgroundMark x1="76000" y1="19500" x2="75833" y2="21333"/>
                            <a14:backgroundMark x1="76000" y1="19500" x2="75833" y2="23500"/>
                            <a14:backgroundMark x1="75500" y1="22000" x2="75500" y2="23167"/>
                            <a14:backgroundMark x1="75500" y1="22667" x2="77000" y2="18167"/>
                            <a14:backgroundMark x1="76667" y1="59833" x2="75833" y2="61167"/>
                            <a14:backgroundMark x1="76167" y1="60833" x2="74833" y2="64000"/>
                            <a14:backgroundMark x1="74667" y1="62333" x2="74000" y2="73500"/>
                            <a14:backgroundMark x1="74667" y1="63000" x2="75667" y2="60833"/>
                            <a14:backgroundMark x1="74833" y1="64000" x2="76167" y2="61500"/>
                            <a14:backgroundMark x1="74167" y1="65167" x2="75500" y2="62333"/>
                            <a14:backgroundMark x1="73833" y1="65667" x2="74833" y2="63167"/>
                            <a14:backgroundMark x1="11667" y1="44333" x2="12833" y2="45167"/>
                          </a14:backgroundRemoval>
                        </a14:imgEffect>
                        <a14:imgEffect>
                          <a14:brightnessContrast contrast="2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7" t="7967" r="14173" b="16748"/>
              <a:stretch/>
            </p:blipFill>
            <p:spPr>
              <a:xfrm rot="571895">
                <a:off x="3964040" y="1663806"/>
                <a:ext cx="3746288" cy="3903151"/>
              </a:xfrm>
              <a:prstGeom prst="ellipse">
                <a:avLst/>
              </a:prstGeom>
            </p:spPr>
          </p:pic>
          <p:pic>
            <p:nvPicPr>
              <p:cNvPr id="56" name="Picture 8" descr="John Shelby | Wiki | [~Rôle Play Amino Fr~] Amino">
                <a:extLst>
                  <a:ext uri="{FF2B5EF4-FFF2-40B4-BE49-F238E27FC236}">
                    <a16:creationId xmlns:a16="http://schemas.microsoft.com/office/drawing/2014/main" id="{5C4D19E3-7872-43AD-AA3F-3979F14970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37" t="7181" r="30263" b="66979"/>
              <a:stretch/>
            </p:blipFill>
            <p:spPr bwMode="auto">
              <a:xfrm>
                <a:off x="4122489" y="2897437"/>
                <a:ext cx="782197" cy="78219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10" descr="Que pasó con el personaje de tía Polly en Peaky Blinders? – GENTE Online">
                <a:extLst>
                  <a:ext uri="{FF2B5EF4-FFF2-40B4-BE49-F238E27FC236}">
                    <a16:creationId xmlns:a16="http://schemas.microsoft.com/office/drawing/2014/main" id="{91617C1E-5AED-BDE0-875D-17F30AA432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896" t="4270" r="27212" b="24810"/>
              <a:stretch/>
            </p:blipFill>
            <p:spPr bwMode="auto">
              <a:xfrm>
                <a:off x="4562494" y="4145555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12" descr="Comunidade Steam :: :: Ada Shelby">
                <a:extLst>
                  <a:ext uri="{FF2B5EF4-FFF2-40B4-BE49-F238E27FC236}">
                    <a16:creationId xmlns:a16="http://schemas.microsoft.com/office/drawing/2014/main" id="{8DB07B92-734E-3990-910F-91EAEA393F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 cstate="hqprint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89737" y="4442456"/>
                <a:ext cx="767256" cy="76725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14" descr="Tom Holland puedo ser parte de 'Peaky Blinders'">
                <a:extLst>
                  <a:ext uri="{FF2B5EF4-FFF2-40B4-BE49-F238E27FC236}">
                    <a16:creationId xmlns:a16="http://schemas.microsoft.com/office/drawing/2014/main" id="{B0F5F22D-3B70-ECF0-343D-BBC788D4D3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5" t="5196" r="21265" b="44804"/>
              <a:stretch/>
            </p:blipFill>
            <p:spPr bwMode="auto">
              <a:xfrm>
                <a:off x="6769681" y="3439509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16" descr="Peaky Blinders / Harry Kirton / Finn Shelby">
                <a:extLst>
                  <a:ext uri="{FF2B5EF4-FFF2-40B4-BE49-F238E27FC236}">
                    <a16:creationId xmlns:a16="http://schemas.microsoft.com/office/drawing/2014/main" id="{1AEB1366-FD02-DEDB-2082-82E29D0846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4" t="6415" r="35121" b="54340"/>
              <a:stretch/>
            </p:blipFill>
            <p:spPr bwMode="auto">
              <a:xfrm rot="8146272">
                <a:off x="6358578" y="2176693"/>
                <a:ext cx="720744" cy="72074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EDD248D6-8A0D-F09E-42E8-3C6348C90A6B}"/>
                  </a:ext>
                </a:extLst>
              </p:cNvPr>
              <p:cNvSpPr/>
              <p:nvPr/>
            </p:nvSpPr>
            <p:spPr>
              <a:xfrm>
                <a:off x="5069897" y="1933903"/>
                <a:ext cx="720744" cy="72074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A"/>
              </a:p>
            </p:txBody>
          </p:sp>
        </p:grpSp>
        <p:pic>
          <p:nvPicPr>
            <p:cNvPr id="54" name="Picture 8" descr="John Shelby | Wiki | [~Rôle Play Amino Fr~] Amino">
              <a:extLst>
                <a:ext uri="{FF2B5EF4-FFF2-40B4-BE49-F238E27FC236}">
                  <a16:creationId xmlns:a16="http://schemas.microsoft.com/office/drawing/2014/main" id="{9DA2CE27-82D7-2B34-3A81-FDBA7073FE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7181" r="30263" b="66979"/>
            <a:stretch/>
          </p:blipFill>
          <p:spPr bwMode="auto">
            <a:xfrm rot="6331667">
              <a:off x="5511281" y="13464184"/>
              <a:ext cx="1027259" cy="10272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icture 6" descr="Peaky Blinders: Por que Thomas Shelby nunca come na série? Cillian Murphy  responde · Rolling Stone">
            <a:extLst>
              <a:ext uri="{FF2B5EF4-FFF2-40B4-BE49-F238E27FC236}">
                <a16:creationId xmlns:a16="http://schemas.microsoft.com/office/drawing/2014/main" id="{CC98B809-9B50-570F-73D2-F6C1B7BB1A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9322" b="13240"/>
          <a:stretch/>
        </p:blipFill>
        <p:spPr bwMode="auto">
          <a:xfrm>
            <a:off x="5287786" y="3093393"/>
            <a:ext cx="1056106" cy="10561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6" descr="Peaky Blinders / Harry Kirton / Finn Shelby">
            <a:extLst>
              <a:ext uri="{FF2B5EF4-FFF2-40B4-BE49-F238E27FC236}">
                <a16:creationId xmlns:a16="http://schemas.microsoft.com/office/drawing/2014/main" id="{0940DD20-9DC0-1DC4-BD5F-F6D1A3B630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2" t="-331" r="28564" b="5273"/>
          <a:stretch/>
        </p:blipFill>
        <p:spPr bwMode="auto">
          <a:xfrm rot="190129">
            <a:off x="1688716" y="1702436"/>
            <a:ext cx="2009788" cy="365896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2904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0EBAA22B-6EEE-719E-8736-769C14B24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Ada Thorne | Peaky Blinders Wiki | Fandom">
            <a:extLst>
              <a:ext uri="{FF2B5EF4-FFF2-40B4-BE49-F238E27FC236}">
                <a16:creationId xmlns:a16="http://schemas.microsoft.com/office/drawing/2014/main" id="{6B26619E-7E75-B229-EA5B-95092C9C8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21" y="1432165"/>
            <a:ext cx="2869421" cy="43041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Gold Picture Frame (PNG Transparent) | OnlyGFX.com">
            <a:extLst>
              <a:ext uri="{FF2B5EF4-FFF2-40B4-BE49-F238E27FC236}">
                <a16:creationId xmlns:a16="http://schemas.microsoft.com/office/drawing/2014/main" id="{18BF004D-EFC4-75E7-9B46-C85F51876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57" y="843866"/>
            <a:ext cx="3887496" cy="548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F8359510-1C59-62FC-AEC9-E56603EF05FC}"/>
              </a:ext>
            </a:extLst>
          </p:cNvPr>
          <p:cNvSpPr txBox="1"/>
          <p:nvPr/>
        </p:nvSpPr>
        <p:spPr>
          <a:xfrm>
            <a:off x="8327625" y="2514128"/>
            <a:ext cx="1312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800" dirty="0">
                <a:solidFill>
                  <a:srgbClr val="D9BA82"/>
                </a:solidFill>
                <a:latin typeface="Antonio" panose="02000503000000000000" pitchFamily="2" charset="0"/>
              </a:rPr>
              <a:t>ADA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920AC66-1DCF-23B1-3305-0CAE1F9B5503}"/>
              </a:ext>
            </a:extLst>
          </p:cNvPr>
          <p:cNvSpPr txBox="1"/>
          <p:nvPr/>
        </p:nvSpPr>
        <p:spPr>
          <a:xfrm>
            <a:off x="8317274" y="2862507"/>
            <a:ext cx="2325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400" dirty="0">
                <a:solidFill>
                  <a:srgbClr val="D9BA82"/>
                </a:solidFill>
                <a:latin typeface="Antonio" panose="02000503000000000000" pitchFamily="2" charset="0"/>
              </a:rPr>
              <a:t>THORNE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7522D02-2CE7-B550-294E-476CB9CD8052}"/>
              </a:ext>
            </a:extLst>
          </p:cNvPr>
          <p:cNvSpPr txBox="1"/>
          <p:nvPr/>
        </p:nvSpPr>
        <p:spPr>
          <a:xfrm>
            <a:off x="8343371" y="3531920"/>
            <a:ext cx="2106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ESTA PRESENTACIÓN ESTÁ REALIZADA POR ROGELIO BUCKTRON-DISEÑADOR GRÁFICO- PANAMÁ 2020©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728640A-0C1A-3E2D-525E-00C35B3607D9}"/>
              </a:ext>
            </a:extLst>
          </p:cNvPr>
          <p:cNvSpPr txBox="1"/>
          <p:nvPr/>
        </p:nvSpPr>
        <p:spPr>
          <a:xfrm>
            <a:off x="8349855" y="3993970"/>
            <a:ext cx="210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qui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ipsum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quia dolor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sit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amet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consectetur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adipisci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velit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sed quia non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numquam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eius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modi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tempora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incidunt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ut labore et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magnam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aliquam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quaerat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voluptatem</a:t>
            </a:r>
            <a:endParaRPr lang="es-PA" sz="700" dirty="0">
              <a:solidFill>
                <a:srgbClr val="D9BA82"/>
              </a:solidFill>
              <a:latin typeface="Antonio" panose="02000503000000000000" pitchFamily="2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>
            <a:off x="436997" y="5251367"/>
            <a:ext cx="80634" cy="404135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5141383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2" name="Picture 14" descr="92 ideas de Peaky ilustración | tatuaje de cementerio, arte de cómics,  fondos de cine">
            <a:extLst>
              <a:ext uri="{FF2B5EF4-FFF2-40B4-BE49-F238E27FC236}">
                <a16:creationId xmlns:a16="http://schemas.microsoft.com/office/drawing/2014/main" id="{BC0C129E-769C-3BD7-2CD2-90F6B57C9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90"/>
          <a:stretch/>
        </p:blipFill>
        <p:spPr bwMode="auto">
          <a:xfrm>
            <a:off x="9276241" y="5923600"/>
            <a:ext cx="1312666" cy="56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50" name="Picture 16" descr="Corriendo caballo PNG File | PNG Mart">
            <a:extLst>
              <a:ext uri="{FF2B5EF4-FFF2-40B4-BE49-F238E27FC236}">
                <a16:creationId xmlns:a16="http://schemas.microsoft.com/office/drawing/2014/main" id="{45676280-35A7-35C1-113C-37A9D57F3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551" y="1939701"/>
            <a:ext cx="699358" cy="49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upo 51">
            <a:extLst>
              <a:ext uri="{FF2B5EF4-FFF2-40B4-BE49-F238E27FC236}">
                <a16:creationId xmlns:a16="http://schemas.microsoft.com/office/drawing/2014/main" id="{E4715D9E-1E3A-3446-DE78-675A960AE9D0}"/>
              </a:ext>
            </a:extLst>
          </p:cNvPr>
          <p:cNvGrpSpPr/>
          <p:nvPr/>
        </p:nvGrpSpPr>
        <p:grpSpPr>
          <a:xfrm rot="20899411">
            <a:off x="3689349" y="1711088"/>
            <a:ext cx="3903151" cy="3746288"/>
            <a:chOff x="3885608" y="12050020"/>
            <a:chExt cx="3903151" cy="3746288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545CB91E-ED81-A1DA-0A77-F1F0ECBCB56D}"/>
                </a:ext>
              </a:extLst>
            </p:cNvPr>
            <p:cNvGrpSpPr/>
            <p:nvPr/>
          </p:nvGrpSpPr>
          <p:grpSpPr>
            <a:xfrm rot="6331667">
              <a:off x="3964040" y="11971588"/>
              <a:ext cx="3746288" cy="3903151"/>
              <a:chOff x="3964040" y="1663806"/>
              <a:chExt cx="3746288" cy="3903151"/>
            </a:xfrm>
          </p:grpSpPr>
          <p:pic>
            <p:nvPicPr>
              <p:cNvPr id="55" name="Imagen 54" descr="Un dibujo de una persona&#10;&#10;Descripción generada automáticamente con confianza baja">
                <a:extLst>
                  <a:ext uri="{FF2B5EF4-FFF2-40B4-BE49-F238E27FC236}">
                    <a16:creationId xmlns:a16="http://schemas.microsoft.com/office/drawing/2014/main" id="{99CE3A63-A182-6E69-EB83-37817F02C3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1000" b="79167" l="12500" r="86667">
                            <a14:foregroundMark x1="58500" y1="74500" x2="34333" y2="59000"/>
                            <a14:foregroundMark x1="58833" y1="76500" x2="47167" y2="66167"/>
                            <a14:foregroundMark x1="69500" y1="67833" x2="71650" y2="65292"/>
                            <a14:foregroundMark x1="77615" y1="55334" x2="83667" y2="48333"/>
                            <a14:foregroundMark x1="75878" y1="57345" x2="77435" y2="55543"/>
                            <a14:foregroundMark x1="84667" y1="50500" x2="84333" y2="40167"/>
                            <a14:foregroundMark x1="73027" y1="22000" x2="71667" y2="18167"/>
                            <a14:foregroundMark x1="72333" y1="18833" x2="63500" y2="13000"/>
                            <a14:foregroundMark x1="63500" y1="13000" x2="55167" y2="15833"/>
                            <a14:foregroundMark x1="55167" y1="15833" x2="47167" y2="16333"/>
                            <a14:foregroundMark x1="47167" y1="16333" x2="44500" y2="16167"/>
                            <a14:foregroundMark x1="46500" y1="16000" x2="39000" y2="12833"/>
                            <a14:foregroundMark x1="28833" y1="23167" x2="31500" y2="15333"/>
                            <a14:foregroundMark x1="31500" y1="15333" x2="38000" y2="13667"/>
                            <a14:foregroundMark x1="20833" y1="38000" x2="14813" y2="43160"/>
                            <a14:foregroundMark x1="13833" y1="44000" x2="19833" y2="50333"/>
                            <a14:foregroundMark x1="19833" y1="50333" x2="20167" y2="50333"/>
                            <a14:foregroundMark x1="18833" y1="51667" x2="12897" y2="45106"/>
                            <a14:foregroundMark x1="14253" y1="42760" x2="18167" y2="38500"/>
                            <a14:foregroundMark x1="58833" y1="77333" x2="59036" y2="78145"/>
                            <a14:foregroundMark x1="35500" y1="77333" x2="28500" y2="73167"/>
                            <a14:foregroundMark x1="28500" y1="73167" x2="28333" y2="73167"/>
                            <a14:foregroundMark x1="78822" y1="56470" x2="79333" y2="55667"/>
                            <a14:foregroundMark x1="86147" y1="54624" x2="86667" y2="54500"/>
                            <a14:foregroundMark x1="63833" y1="13833" x2="61500" y2="11833"/>
                            <a14:foregroundMark x1="39667" y1="11833" x2="38833" y2="11000"/>
                            <a14:backgroundMark x1="77167" y1="69333" x2="78929" y2="59435"/>
                            <a14:backgroundMark x1="79167" y1="30000" x2="76833" y2="21833"/>
                            <a14:backgroundMark x1="17667" y1="55500" x2="19000" y2="54667"/>
                            <a14:backgroundMark x1="19167" y1="54833" x2="20500" y2="56500"/>
                            <a14:backgroundMark x1="19000" y1="55167" x2="21167" y2="58667"/>
                            <a14:backgroundMark x1="36667" y1="78000" x2="39833" y2="78000"/>
                            <a14:backgroundMark x1="75667" y1="63000" x2="77447" y2="60002"/>
                            <a14:backgroundMark x1="78000" y1="59833" x2="82167" y2="57500"/>
                            <a14:backgroundMark x1="78500" y1="60333" x2="85333" y2="56333"/>
                            <a14:backgroundMark x1="80000" y1="59167" x2="85500" y2="55833"/>
                            <a14:backgroundMark x1="78500" y1="59833" x2="82333" y2="55667"/>
                            <a14:backgroundMark x1="77167" y1="60167" x2="84500" y2="56000"/>
                            <a14:backgroundMark x1="77833" y1="59333" x2="84000" y2="54500"/>
                            <a14:backgroundMark x1="73333" y1="73833" x2="71500" y2="74333"/>
                            <a14:backgroundMark x1="73167" y1="73000" x2="66667" y2="76833"/>
                            <a14:backgroundMark x1="75000" y1="72333" x2="71333" y2="74667"/>
                            <a14:backgroundMark x1="66833" y1="77833" x2="60000" y2="80667"/>
                            <a14:backgroundMark x1="68000" y1="76667" x2="62833" y2="79500"/>
                            <a14:backgroundMark x1="78167" y1="59000" x2="75667" y2="61833"/>
                            <a14:backgroundMark x1="80167" y1="57667" x2="76667" y2="60500"/>
                            <a14:backgroundMark x1="76667" y1="60000" x2="75000" y2="63167"/>
                            <a14:backgroundMark x1="76167" y1="25000" x2="75667" y2="22333"/>
                            <a14:backgroundMark x1="76167" y1="20500" x2="75833" y2="22833"/>
                            <a14:backgroundMark x1="76167" y1="20333" x2="75833" y2="23667"/>
                            <a14:backgroundMark x1="76167" y1="20167" x2="76167" y2="23333"/>
                            <a14:backgroundMark x1="75667" y1="20500" x2="75667" y2="22167"/>
                            <a14:backgroundMark x1="75167" y1="22500" x2="76167" y2="27667"/>
                            <a14:backgroundMark x1="76000" y1="19500" x2="75833" y2="21333"/>
                            <a14:backgroundMark x1="76000" y1="19500" x2="75833" y2="23500"/>
                            <a14:backgroundMark x1="75500" y1="22000" x2="75500" y2="23167"/>
                            <a14:backgroundMark x1="75500" y1="22667" x2="77000" y2="18167"/>
                            <a14:backgroundMark x1="76667" y1="59833" x2="75833" y2="61167"/>
                            <a14:backgroundMark x1="76167" y1="60833" x2="74833" y2="64000"/>
                            <a14:backgroundMark x1="74667" y1="62333" x2="74000" y2="73500"/>
                            <a14:backgroundMark x1="74667" y1="63000" x2="75667" y2="60833"/>
                            <a14:backgroundMark x1="74833" y1="64000" x2="76167" y2="61500"/>
                            <a14:backgroundMark x1="74167" y1="65167" x2="75500" y2="62333"/>
                            <a14:backgroundMark x1="73833" y1="65667" x2="74833" y2="63167"/>
                            <a14:backgroundMark x1="11667" y1="44333" x2="12833" y2="45167"/>
                          </a14:backgroundRemoval>
                        </a14:imgEffect>
                        <a14:imgEffect>
                          <a14:brightnessContrast contrast="2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7" t="7967" r="14173" b="16748"/>
              <a:stretch/>
            </p:blipFill>
            <p:spPr>
              <a:xfrm rot="571895">
                <a:off x="3964040" y="1663806"/>
                <a:ext cx="3746288" cy="3903151"/>
              </a:xfrm>
              <a:prstGeom prst="ellipse">
                <a:avLst/>
              </a:prstGeom>
            </p:spPr>
          </p:pic>
          <p:pic>
            <p:nvPicPr>
              <p:cNvPr id="56" name="Picture 8" descr="John Shelby | Wiki | [~Rôle Play Amino Fr~] Amino">
                <a:extLst>
                  <a:ext uri="{FF2B5EF4-FFF2-40B4-BE49-F238E27FC236}">
                    <a16:creationId xmlns:a16="http://schemas.microsoft.com/office/drawing/2014/main" id="{5C4D19E3-7872-43AD-AA3F-3979F14970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37" t="7181" r="30263" b="66979"/>
              <a:stretch/>
            </p:blipFill>
            <p:spPr bwMode="auto">
              <a:xfrm>
                <a:off x="4122489" y="2897437"/>
                <a:ext cx="782197" cy="78219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10" descr="Que pasó con el personaje de tía Polly en Peaky Blinders? – GENTE Online">
                <a:extLst>
                  <a:ext uri="{FF2B5EF4-FFF2-40B4-BE49-F238E27FC236}">
                    <a16:creationId xmlns:a16="http://schemas.microsoft.com/office/drawing/2014/main" id="{91617C1E-5AED-BDE0-875D-17F30AA432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896" t="4270" r="27212" b="24810"/>
              <a:stretch/>
            </p:blipFill>
            <p:spPr bwMode="auto">
              <a:xfrm>
                <a:off x="4562494" y="4145555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12" descr="Comunidade Steam :: :: Ada Shelby">
                <a:extLst>
                  <a:ext uri="{FF2B5EF4-FFF2-40B4-BE49-F238E27FC236}">
                    <a16:creationId xmlns:a16="http://schemas.microsoft.com/office/drawing/2014/main" id="{8DB07B92-734E-3990-910F-91EAEA393F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99143">
                <a:off x="5889737" y="4442456"/>
                <a:ext cx="767256" cy="76725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14" descr="Tom Holland puedo ser parte de 'Peaky Blinders'">
                <a:extLst>
                  <a:ext uri="{FF2B5EF4-FFF2-40B4-BE49-F238E27FC236}">
                    <a16:creationId xmlns:a16="http://schemas.microsoft.com/office/drawing/2014/main" id="{B0F5F22D-3B70-ECF0-343D-BBC788D4D3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5" t="5196" r="21265" b="44804"/>
              <a:stretch/>
            </p:blipFill>
            <p:spPr bwMode="auto">
              <a:xfrm>
                <a:off x="6769681" y="3439509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16" descr="Peaky Blinders / Harry Kirton / Finn Shelby">
                <a:extLst>
                  <a:ext uri="{FF2B5EF4-FFF2-40B4-BE49-F238E27FC236}">
                    <a16:creationId xmlns:a16="http://schemas.microsoft.com/office/drawing/2014/main" id="{1AEB1366-FD02-DEDB-2082-82E29D0846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4" t="6415" r="35121" b="54340"/>
              <a:stretch/>
            </p:blipFill>
            <p:spPr bwMode="auto">
              <a:xfrm rot="8146272">
                <a:off x="6358578" y="2176693"/>
                <a:ext cx="720744" cy="72074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EDD248D6-8A0D-F09E-42E8-3C6348C90A6B}"/>
                  </a:ext>
                </a:extLst>
              </p:cNvPr>
              <p:cNvSpPr/>
              <p:nvPr/>
            </p:nvSpPr>
            <p:spPr>
              <a:xfrm>
                <a:off x="5069897" y="1933903"/>
                <a:ext cx="720744" cy="72074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A"/>
              </a:p>
            </p:txBody>
          </p:sp>
        </p:grpSp>
        <p:pic>
          <p:nvPicPr>
            <p:cNvPr id="54" name="Picture 8" descr="John Shelby | Wiki | [~Rôle Play Amino Fr~] Amino">
              <a:extLst>
                <a:ext uri="{FF2B5EF4-FFF2-40B4-BE49-F238E27FC236}">
                  <a16:creationId xmlns:a16="http://schemas.microsoft.com/office/drawing/2014/main" id="{9DA2CE27-82D7-2B34-3A81-FDBA7073FE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7181" r="30263" b="66979"/>
            <a:stretch/>
          </p:blipFill>
          <p:spPr bwMode="auto">
            <a:xfrm rot="6331667">
              <a:off x="5511281" y="13464184"/>
              <a:ext cx="1027259" cy="10272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icture 6" descr="Peaky Blinders: Por que Thomas Shelby nunca come na série? Cillian Murphy  responde · Rolling Stone">
            <a:extLst>
              <a:ext uri="{FF2B5EF4-FFF2-40B4-BE49-F238E27FC236}">
                <a16:creationId xmlns:a16="http://schemas.microsoft.com/office/drawing/2014/main" id="{CC98B809-9B50-570F-73D2-F6C1B7BB1A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9322" b="13240"/>
          <a:stretch/>
        </p:blipFill>
        <p:spPr bwMode="auto">
          <a:xfrm>
            <a:off x="5287786" y="3093393"/>
            <a:ext cx="1056106" cy="10561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6967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0EBAA22B-6EEE-719E-8736-769C14B24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46" name="Picture 22" descr="Gold Picture Frame (PNG Transparent) | OnlyGFX.com">
            <a:extLst>
              <a:ext uri="{FF2B5EF4-FFF2-40B4-BE49-F238E27FC236}">
                <a16:creationId xmlns:a16="http://schemas.microsoft.com/office/drawing/2014/main" id="{18BF004D-EFC4-75E7-9B46-C85F51876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57" y="843866"/>
            <a:ext cx="3887496" cy="548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>
            <a:extLst>
              <a:ext uri="{FF2B5EF4-FFF2-40B4-BE49-F238E27FC236}">
                <a16:creationId xmlns:a16="http://schemas.microsoft.com/office/drawing/2014/main" id="{60ADAB60-2A4C-3197-3AB5-89B5A49414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3" r="9035" b="21652"/>
          <a:stretch/>
        </p:blipFill>
        <p:spPr bwMode="auto">
          <a:xfrm>
            <a:off x="1320273" y="1421048"/>
            <a:ext cx="2801717" cy="432636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F8359510-1C59-62FC-AEC9-E56603EF05FC}"/>
              </a:ext>
            </a:extLst>
          </p:cNvPr>
          <p:cNvSpPr txBox="1"/>
          <p:nvPr/>
        </p:nvSpPr>
        <p:spPr>
          <a:xfrm>
            <a:off x="8327625" y="2514128"/>
            <a:ext cx="1312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800" dirty="0">
                <a:solidFill>
                  <a:srgbClr val="D9BA82"/>
                </a:solidFill>
                <a:latin typeface="Antonio" panose="02000503000000000000" pitchFamily="2" charset="0"/>
              </a:rPr>
              <a:t>JOHN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920AC66-1DCF-23B1-3305-0CAE1F9B5503}"/>
              </a:ext>
            </a:extLst>
          </p:cNvPr>
          <p:cNvSpPr txBox="1"/>
          <p:nvPr/>
        </p:nvSpPr>
        <p:spPr>
          <a:xfrm>
            <a:off x="8317274" y="2862507"/>
            <a:ext cx="2325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400" dirty="0">
                <a:solidFill>
                  <a:srgbClr val="D9BA82"/>
                </a:solidFill>
                <a:latin typeface="Antonio" panose="02000503000000000000" pitchFamily="2" charset="0"/>
              </a:rPr>
              <a:t>SHELBY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7522D02-2CE7-B550-294E-476CB9CD8052}"/>
              </a:ext>
            </a:extLst>
          </p:cNvPr>
          <p:cNvSpPr txBox="1"/>
          <p:nvPr/>
        </p:nvSpPr>
        <p:spPr>
          <a:xfrm>
            <a:off x="8343371" y="3531920"/>
            <a:ext cx="2106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ESTA PRESENTACIÓN ESTÁ REALIZADA POR ROGELIO BUCKTRON-DISEÑADOR GRÁFICO- PANAMÁ 2020©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728640A-0C1A-3E2D-525E-00C35B3607D9}"/>
              </a:ext>
            </a:extLst>
          </p:cNvPr>
          <p:cNvSpPr txBox="1"/>
          <p:nvPr/>
        </p:nvSpPr>
        <p:spPr>
          <a:xfrm>
            <a:off x="8349855" y="3993970"/>
            <a:ext cx="210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qui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ipsum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quia dolor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sit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amet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consectetur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adipisci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velit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sed quia non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numquam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eius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modi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tempora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incidunt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ut labore et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magnam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aliquam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quaerat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voluptatem</a:t>
            </a:r>
            <a:endParaRPr lang="es-PA" sz="700" dirty="0">
              <a:solidFill>
                <a:srgbClr val="D9BA82"/>
              </a:solidFill>
              <a:latin typeface="Antonio" panose="02000503000000000000" pitchFamily="2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>
            <a:off x="436997" y="5251367"/>
            <a:ext cx="80634" cy="404135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5141383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2" name="Picture 14" descr="92 ideas de Peaky ilustración | tatuaje de cementerio, arte de cómics,  fondos de cine">
            <a:extLst>
              <a:ext uri="{FF2B5EF4-FFF2-40B4-BE49-F238E27FC236}">
                <a16:creationId xmlns:a16="http://schemas.microsoft.com/office/drawing/2014/main" id="{BC0C129E-769C-3BD7-2CD2-90F6B57C9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90"/>
          <a:stretch/>
        </p:blipFill>
        <p:spPr bwMode="auto">
          <a:xfrm>
            <a:off x="9276241" y="5923600"/>
            <a:ext cx="1312666" cy="56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50" name="Picture 16" descr="Corriendo caballo PNG File | PNG Mart">
            <a:extLst>
              <a:ext uri="{FF2B5EF4-FFF2-40B4-BE49-F238E27FC236}">
                <a16:creationId xmlns:a16="http://schemas.microsoft.com/office/drawing/2014/main" id="{45676280-35A7-35C1-113C-37A9D57F3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551" y="1939701"/>
            <a:ext cx="699358" cy="49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upo 51">
            <a:extLst>
              <a:ext uri="{FF2B5EF4-FFF2-40B4-BE49-F238E27FC236}">
                <a16:creationId xmlns:a16="http://schemas.microsoft.com/office/drawing/2014/main" id="{E4715D9E-1E3A-3446-DE78-675A960AE9D0}"/>
              </a:ext>
            </a:extLst>
          </p:cNvPr>
          <p:cNvGrpSpPr/>
          <p:nvPr/>
        </p:nvGrpSpPr>
        <p:grpSpPr>
          <a:xfrm rot="14784952">
            <a:off x="3906383" y="1947509"/>
            <a:ext cx="3903151" cy="3746288"/>
            <a:chOff x="3885608" y="12050020"/>
            <a:chExt cx="3903151" cy="3746288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545CB91E-ED81-A1DA-0A77-F1F0ECBCB56D}"/>
                </a:ext>
              </a:extLst>
            </p:cNvPr>
            <p:cNvGrpSpPr/>
            <p:nvPr/>
          </p:nvGrpSpPr>
          <p:grpSpPr>
            <a:xfrm rot="6331667">
              <a:off x="3964040" y="11971588"/>
              <a:ext cx="3746288" cy="3903151"/>
              <a:chOff x="3964040" y="1663806"/>
              <a:chExt cx="3746288" cy="3903151"/>
            </a:xfrm>
          </p:grpSpPr>
          <p:pic>
            <p:nvPicPr>
              <p:cNvPr id="55" name="Imagen 54" descr="Un dibujo de una persona&#10;&#10;Descripción generada automáticamente con confianza baja">
                <a:extLst>
                  <a:ext uri="{FF2B5EF4-FFF2-40B4-BE49-F238E27FC236}">
                    <a16:creationId xmlns:a16="http://schemas.microsoft.com/office/drawing/2014/main" id="{99CE3A63-A182-6E69-EB83-37817F02C3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1000" b="79167" l="12500" r="86667">
                            <a14:foregroundMark x1="58500" y1="74500" x2="34333" y2="59000"/>
                            <a14:foregroundMark x1="58833" y1="76500" x2="47167" y2="66167"/>
                            <a14:foregroundMark x1="69500" y1="67833" x2="71650" y2="65292"/>
                            <a14:foregroundMark x1="77615" y1="55334" x2="83667" y2="48333"/>
                            <a14:foregroundMark x1="75878" y1="57345" x2="77435" y2="55543"/>
                            <a14:foregroundMark x1="84667" y1="50500" x2="84333" y2="40167"/>
                            <a14:foregroundMark x1="73027" y1="22000" x2="71667" y2="18167"/>
                            <a14:foregroundMark x1="72333" y1="18833" x2="63500" y2="13000"/>
                            <a14:foregroundMark x1="63500" y1="13000" x2="55167" y2="15833"/>
                            <a14:foregroundMark x1="55167" y1="15833" x2="47167" y2="16333"/>
                            <a14:foregroundMark x1="47167" y1="16333" x2="44500" y2="16167"/>
                            <a14:foregroundMark x1="46500" y1="16000" x2="39000" y2="12833"/>
                            <a14:foregroundMark x1="28833" y1="23167" x2="31500" y2="15333"/>
                            <a14:foregroundMark x1="31500" y1="15333" x2="38000" y2="13667"/>
                            <a14:foregroundMark x1="20833" y1="38000" x2="14813" y2="43160"/>
                            <a14:foregroundMark x1="13833" y1="44000" x2="19833" y2="50333"/>
                            <a14:foregroundMark x1="19833" y1="50333" x2="20167" y2="50333"/>
                            <a14:foregroundMark x1="18833" y1="51667" x2="12897" y2="45106"/>
                            <a14:foregroundMark x1="14253" y1="42760" x2="18167" y2="38500"/>
                            <a14:foregroundMark x1="58833" y1="77333" x2="59036" y2="78145"/>
                            <a14:foregroundMark x1="35500" y1="77333" x2="28500" y2="73167"/>
                            <a14:foregroundMark x1="28500" y1="73167" x2="28333" y2="73167"/>
                            <a14:foregroundMark x1="78822" y1="56470" x2="79333" y2="55667"/>
                            <a14:foregroundMark x1="86147" y1="54624" x2="86667" y2="54500"/>
                            <a14:foregroundMark x1="63833" y1="13833" x2="61500" y2="11833"/>
                            <a14:foregroundMark x1="39667" y1="11833" x2="38833" y2="11000"/>
                            <a14:backgroundMark x1="77167" y1="69333" x2="78929" y2="59435"/>
                            <a14:backgroundMark x1="79167" y1="30000" x2="76833" y2="21833"/>
                            <a14:backgroundMark x1="17667" y1="55500" x2="19000" y2="54667"/>
                            <a14:backgroundMark x1="19167" y1="54833" x2="20500" y2="56500"/>
                            <a14:backgroundMark x1="19000" y1="55167" x2="21167" y2="58667"/>
                            <a14:backgroundMark x1="36667" y1="78000" x2="39833" y2="78000"/>
                            <a14:backgroundMark x1="75667" y1="63000" x2="77447" y2="60002"/>
                            <a14:backgroundMark x1="78000" y1="59833" x2="82167" y2="57500"/>
                            <a14:backgroundMark x1="78500" y1="60333" x2="85333" y2="56333"/>
                            <a14:backgroundMark x1="80000" y1="59167" x2="85500" y2="55833"/>
                            <a14:backgroundMark x1="78500" y1="59833" x2="82333" y2="55667"/>
                            <a14:backgroundMark x1="77167" y1="60167" x2="84500" y2="56000"/>
                            <a14:backgroundMark x1="77833" y1="59333" x2="84000" y2="54500"/>
                            <a14:backgroundMark x1="73333" y1="73833" x2="71500" y2="74333"/>
                            <a14:backgroundMark x1="73167" y1="73000" x2="66667" y2="76833"/>
                            <a14:backgroundMark x1="75000" y1="72333" x2="71333" y2="74667"/>
                            <a14:backgroundMark x1="66833" y1="77833" x2="60000" y2="80667"/>
                            <a14:backgroundMark x1="68000" y1="76667" x2="62833" y2="79500"/>
                            <a14:backgroundMark x1="78167" y1="59000" x2="75667" y2="61833"/>
                            <a14:backgroundMark x1="80167" y1="57667" x2="76667" y2="60500"/>
                            <a14:backgroundMark x1="76667" y1="60000" x2="75000" y2="63167"/>
                            <a14:backgroundMark x1="76167" y1="25000" x2="75667" y2="22333"/>
                            <a14:backgroundMark x1="76167" y1="20500" x2="75833" y2="22833"/>
                            <a14:backgroundMark x1="76167" y1="20333" x2="75833" y2="23667"/>
                            <a14:backgroundMark x1="76167" y1="20167" x2="76167" y2="23333"/>
                            <a14:backgroundMark x1="75667" y1="20500" x2="75667" y2="22167"/>
                            <a14:backgroundMark x1="75167" y1="22500" x2="76167" y2="27667"/>
                            <a14:backgroundMark x1="76000" y1="19500" x2="75833" y2="21333"/>
                            <a14:backgroundMark x1="76000" y1="19500" x2="75833" y2="23500"/>
                            <a14:backgroundMark x1="75500" y1="22000" x2="75500" y2="23167"/>
                            <a14:backgroundMark x1="75500" y1="22667" x2="77000" y2="18167"/>
                            <a14:backgroundMark x1="76667" y1="59833" x2="75833" y2="61167"/>
                            <a14:backgroundMark x1="76167" y1="60833" x2="74833" y2="64000"/>
                            <a14:backgroundMark x1="74667" y1="62333" x2="74000" y2="73500"/>
                            <a14:backgroundMark x1="74667" y1="63000" x2="75667" y2="60833"/>
                            <a14:backgroundMark x1="74833" y1="64000" x2="76167" y2="61500"/>
                            <a14:backgroundMark x1="74167" y1="65167" x2="75500" y2="62333"/>
                            <a14:backgroundMark x1="73833" y1="65667" x2="74833" y2="63167"/>
                            <a14:backgroundMark x1="11667" y1="44333" x2="12833" y2="45167"/>
                          </a14:backgroundRemoval>
                        </a14:imgEffect>
                        <a14:imgEffect>
                          <a14:brightnessContrast contrast="2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7" t="7967" r="14173" b="16748"/>
              <a:stretch/>
            </p:blipFill>
            <p:spPr>
              <a:xfrm rot="571895">
                <a:off x="3964040" y="1663806"/>
                <a:ext cx="3746288" cy="3903151"/>
              </a:xfrm>
              <a:prstGeom prst="ellipse">
                <a:avLst/>
              </a:prstGeom>
            </p:spPr>
          </p:pic>
          <p:pic>
            <p:nvPicPr>
              <p:cNvPr id="56" name="Picture 8" descr="John Shelby | Wiki | [~Rôle Play Amino Fr~] Amino">
                <a:extLst>
                  <a:ext uri="{FF2B5EF4-FFF2-40B4-BE49-F238E27FC236}">
                    <a16:creationId xmlns:a16="http://schemas.microsoft.com/office/drawing/2014/main" id="{5C4D19E3-7872-43AD-AA3F-3979F14970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37" t="7181" r="30263" b="66979"/>
              <a:stretch/>
            </p:blipFill>
            <p:spPr bwMode="auto">
              <a:xfrm rot="660926">
                <a:off x="4122488" y="2897437"/>
                <a:ext cx="782197" cy="78219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10" descr="Que pasó con el personaje de tía Polly en Peaky Blinders? – GENTE Online">
                <a:extLst>
                  <a:ext uri="{FF2B5EF4-FFF2-40B4-BE49-F238E27FC236}">
                    <a16:creationId xmlns:a16="http://schemas.microsoft.com/office/drawing/2014/main" id="{91617C1E-5AED-BDE0-875D-17F30AA432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896" t="4270" r="27212" b="24810"/>
              <a:stretch/>
            </p:blipFill>
            <p:spPr bwMode="auto">
              <a:xfrm>
                <a:off x="4562494" y="4145555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12" descr="Comunidade Steam :: :: Ada Shelby">
                <a:extLst>
                  <a:ext uri="{FF2B5EF4-FFF2-40B4-BE49-F238E27FC236}">
                    <a16:creationId xmlns:a16="http://schemas.microsoft.com/office/drawing/2014/main" id="{8DB07B92-734E-3990-910F-91EAEA393F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99143">
                <a:off x="5889737" y="4442456"/>
                <a:ext cx="767256" cy="76725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14" descr="Tom Holland puedo ser parte de 'Peaky Blinders'">
                <a:extLst>
                  <a:ext uri="{FF2B5EF4-FFF2-40B4-BE49-F238E27FC236}">
                    <a16:creationId xmlns:a16="http://schemas.microsoft.com/office/drawing/2014/main" id="{B0F5F22D-3B70-ECF0-343D-BBC788D4D3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0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brightnessContrast bright="-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5" t="5196" r="21265" b="44804"/>
              <a:stretch/>
            </p:blipFill>
            <p:spPr bwMode="auto">
              <a:xfrm>
                <a:off x="6769681" y="3439509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16" descr="Peaky Blinders / Harry Kirton / Finn Shelby">
                <a:extLst>
                  <a:ext uri="{FF2B5EF4-FFF2-40B4-BE49-F238E27FC236}">
                    <a16:creationId xmlns:a16="http://schemas.microsoft.com/office/drawing/2014/main" id="{1AEB1366-FD02-DEDB-2082-82E29D0846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4" t="6415" r="35121" b="54340"/>
              <a:stretch/>
            </p:blipFill>
            <p:spPr bwMode="auto">
              <a:xfrm rot="8146272">
                <a:off x="6358578" y="2176693"/>
                <a:ext cx="720744" cy="72074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EDD248D6-8A0D-F09E-42E8-3C6348C90A6B}"/>
                  </a:ext>
                </a:extLst>
              </p:cNvPr>
              <p:cNvSpPr/>
              <p:nvPr/>
            </p:nvSpPr>
            <p:spPr>
              <a:xfrm>
                <a:off x="5069897" y="1933903"/>
                <a:ext cx="720744" cy="72074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A"/>
              </a:p>
            </p:txBody>
          </p:sp>
        </p:grpSp>
        <p:pic>
          <p:nvPicPr>
            <p:cNvPr id="54" name="Picture 8" descr="John Shelby | Wiki | [~Rôle Play Amino Fr~] Amino">
              <a:extLst>
                <a:ext uri="{FF2B5EF4-FFF2-40B4-BE49-F238E27FC236}">
                  <a16:creationId xmlns:a16="http://schemas.microsoft.com/office/drawing/2014/main" id="{9DA2CE27-82D7-2B34-3A81-FDBA7073FE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7181" r="30263" b="66979"/>
            <a:stretch/>
          </p:blipFill>
          <p:spPr bwMode="auto">
            <a:xfrm rot="6331667">
              <a:off x="5511281" y="13464184"/>
              <a:ext cx="1027259" cy="10272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icture 6" descr="Peaky Blinders: Por que Thomas Shelby nunca come na série? Cillian Murphy  responde · Rolling Stone">
            <a:extLst>
              <a:ext uri="{FF2B5EF4-FFF2-40B4-BE49-F238E27FC236}">
                <a16:creationId xmlns:a16="http://schemas.microsoft.com/office/drawing/2014/main" id="{CC98B809-9B50-570F-73D2-F6C1B7BB1A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9322" b="13240"/>
          <a:stretch/>
        </p:blipFill>
        <p:spPr bwMode="auto">
          <a:xfrm>
            <a:off x="5287786" y="3093393"/>
            <a:ext cx="1056106" cy="10561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628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0EBAA22B-6EEE-719E-8736-769C14B246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Picture 6" descr="Pin page">
            <a:extLst>
              <a:ext uri="{FF2B5EF4-FFF2-40B4-BE49-F238E27FC236}">
                <a16:creationId xmlns:a16="http://schemas.microsoft.com/office/drawing/2014/main" id="{A9220A1B-E03F-D285-ACD5-78EF085062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94" b="98944" l="9925" r="97331">
                        <a14:foregroundMark x1="53628" y1="13563" x2="69391" y2="20400"/>
                        <a14:foregroundMark x1="68474" y1="21234" x2="67640" y2="31907"/>
                        <a14:foregroundMark x1="71226" y1="23235" x2="73394" y2="26070"/>
                        <a14:foregroundMark x1="68807" y1="16342" x2="73895" y2="23791"/>
                        <a14:foregroundMark x1="73895" y1="23791" x2="73645" y2="27071"/>
                        <a14:foregroundMark x1="71810" y1="31128" x2="68807" y2="34130"/>
                        <a14:foregroundMark x1="70642" y1="29072" x2="64887" y2="37576"/>
                        <a14:foregroundMark x1="63636" y1="61201" x2="75480" y2="75764"/>
                        <a14:foregroundMark x1="75480" y1="75764" x2="75480" y2="75987"/>
                        <a14:foregroundMark x1="68807" y1="54141" x2="79066" y2="60756"/>
                        <a14:foregroundMark x1="79066" y1="60756" x2="84987" y2="71707"/>
                        <a14:foregroundMark x1="84987" y1="71707" x2="76981" y2="77765"/>
                        <a14:foregroundMark x1="74896" y1="79989" x2="61802" y2="95720"/>
                        <a14:foregroundMark x1="61802" y1="95720" x2="60967" y2="98999"/>
                        <a14:foregroundMark x1="32444" y1="82824" x2="26689" y2="91106"/>
                        <a14:foregroundMark x1="31860" y1="81601" x2="31193" y2="74931"/>
                        <a14:foregroundMark x1="80901" y1="72096" x2="81818" y2="80378"/>
                        <a14:foregroundMark x1="84904" y1="67482" x2="92494" y2="61812"/>
                        <a14:foregroundMark x1="54879" y1="13118" x2="50292" y2="8894"/>
                        <a14:foregroundMark x1="38666" y1="45354" x2="40617" y2="45247"/>
                        <a14:backgroundMark x1="23353" y1="41190" x2="35780" y2="42635"/>
                        <a14:backgroundMark x1="95496" y1="60812" x2="94579" y2="74708"/>
                        <a14:backgroundMark x1="94579" y1="74708" x2="86906" y2="90384"/>
                        <a14:backgroundMark x1="86906" y1="90384" x2="85154" y2="92107"/>
                        <a14:backgroundMark x1="83403" y1="89494" x2="81568" y2="85881"/>
                        <a14:backgroundMark x1="87573" y1="86659" x2="92160" y2="77765"/>
                        <a14:backgroundMark x1="99416" y1="71317" x2="99416" y2="71317"/>
                        <a14:backgroundMark x1="96664" y1="76765" x2="98499" y2="88105"/>
                        <a14:backgroundMark x1="96080" y1="72707" x2="90325" y2="90328"/>
                        <a14:backgroundMark x1="95163" y1="72707" x2="92160" y2="89105"/>
                        <a14:backgroundMark x1="95496" y1="73930" x2="85154" y2="92941"/>
                        <a14:backgroundMark x1="96080" y1="71095" x2="99750" y2="77988"/>
                        <a14:backgroundMark x1="86656" y1="85047" x2="85488" y2="87493"/>
                        <a14:backgroundMark x1="85488" y1="87493" x2="86656" y2="92718"/>
                        <a14:backgroundMark x1="86405" y1="85436" x2="86989" y2="91329"/>
                        <a14:backgroundMark x1="17014" y1="44636" x2="32444" y2="42635"/>
                        <a14:backgroundMark x1="32444" y1="42635" x2="32444" y2="42635"/>
                        <a14:backgroundMark x1="28190" y1="45247" x2="25188" y2="46248"/>
                        <a14:backgroundMark x1="29108" y1="46248" x2="31526" y2="46248"/>
                        <a14:backgroundMark x1="32444" y1="46081" x2="29108" y2="47082"/>
                        <a14:backgroundMark x1="33028" y1="46693" x2="25438" y2="47082"/>
                        <a14:backgroundMark x1="33028" y1="44858" x2="25438" y2="47248"/>
                        <a14:backgroundMark x1="33361" y1="44469" x2="21184" y2="48082"/>
                        <a14:backgroundMark x1="36947" y1="44636" x2="31193" y2="47082"/>
                        <a14:backgroundMark x1="38532" y1="45247" x2="33028" y2="46693"/>
                      </a14:backgroundRemoval>
                    </a14:imgEffect>
                    <a14:imgEffect>
                      <a14:colorTemperature colorTemp="4891"/>
                    </a14:imgEffect>
                    <a14:imgEffect>
                      <a14:saturation sat="9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b="29708"/>
          <a:stretch/>
        </p:blipFill>
        <p:spPr bwMode="auto">
          <a:xfrm>
            <a:off x="21500494" y="-229247"/>
            <a:ext cx="6719477" cy="708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100 ideas de Tommy Shelby | retrato de hombres, fondos de cine, fotografía  de cine">
            <a:extLst>
              <a:ext uri="{FF2B5EF4-FFF2-40B4-BE49-F238E27FC236}">
                <a16:creationId xmlns:a16="http://schemas.microsoft.com/office/drawing/2014/main" id="{868D7007-30F2-1B80-7FE1-77C40B54C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67" b="98086" l="2639" r="90000">
                        <a14:foregroundMark x1="47361" y1="17680" x2="34444" y2="8221"/>
                        <a14:foregroundMark x1="60278" y1="25563" x2="60139" y2="17230"/>
                        <a14:foregroundMark x1="60139" y1="17230" x2="56111" y2="9910"/>
                        <a14:foregroundMark x1="56111" y1="9910" x2="52778" y2="7658"/>
                        <a14:foregroundMark x1="51528" y1="5856" x2="44583" y2="4167"/>
                        <a14:foregroundMark x1="53472" y1="68919" x2="46111" y2="84347"/>
                        <a14:foregroundMark x1="46111" y1="84347" x2="46111" y2="84459"/>
                        <a14:foregroundMark x1="36528" y1="63964" x2="25278" y2="82883"/>
                        <a14:foregroundMark x1="30417" y1="61824" x2="17639" y2="78041"/>
                        <a14:foregroundMark x1="17639" y1="78041" x2="17639" y2="78041"/>
                        <a14:foregroundMark x1="23194" y1="69482" x2="9306" y2="89640"/>
                        <a14:foregroundMark x1="19306" y1="88063" x2="46806" y2="92230"/>
                        <a14:foregroundMark x1="33333" y1="80405" x2="64722" y2="94032"/>
                        <a14:foregroundMark x1="64722" y1="94032" x2="64722" y2="94032"/>
                        <a14:foregroundMark x1="47639" y1="76802" x2="74167" y2="88288"/>
                        <a14:foregroundMark x1="74167" y1="88288" x2="74444" y2="88288"/>
                        <a14:foregroundMark x1="57778" y1="78941" x2="73611" y2="84797"/>
                        <a14:foregroundMark x1="74583" y1="86599" x2="80139" y2="95383"/>
                        <a14:foregroundMark x1="80139" y1="95383" x2="80278" y2="95608"/>
                        <a14:foregroundMark x1="62500" y1="88964" x2="59167" y2="98086"/>
                        <a14:foregroundMark x1="15972" y1="86036" x2="2639" y2="88288"/>
                        <a14:foregroundMark x1="61389" y1="91104" x2="73333" y2="939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40104" y="0"/>
            <a:ext cx="5561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Gold Picture Frame (PNG Transparent) | OnlyGFX.com">
            <a:extLst>
              <a:ext uri="{FF2B5EF4-FFF2-40B4-BE49-F238E27FC236}">
                <a16:creationId xmlns:a16="http://schemas.microsoft.com/office/drawing/2014/main" id="{18BF004D-EFC4-75E7-9B46-C85F51876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57" y="843866"/>
            <a:ext cx="3887496" cy="548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24 ideas de Michael shelby | actores, estilo vintage para hombre, peliculas  de stephen king">
            <a:extLst>
              <a:ext uri="{FF2B5EF4-FFF2-40B4-BE49-F238E27FC236}">
                <a16:creationId xmlns:a16="http://schemas.microsoft.com/office/drawing/2014/main" id="{76A35321-7FC4-0167-0E30-83B7A67A0C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"/>
          <a:stretch/>
        </p:blipFill>
        <p:spPr bwMode="auto">
          <a:xfrm>
            <a:off x="1393424" y="1715883"/>
            <a:ext cx="2769390" cy="363207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114922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F8359510-1C59-62FC-AEC9-E56603EF05FC}"/>
              </a:ext>
            </a:extLst>
          </p:cNvPr>
          <p:cNvSpPr txBox="1"/>
          <p:nvPr/>
        </p:nvSpPr>
        <p:spPr>
          <a:xfrm>
            <a:off x="8327625" y="2514128"/>
            <a:ext cx="1312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800" dirty="0">
                <a:solidFill>
                  <a:srgbClr val="D9BA82"/>
                </a:solidFill>
                <a:latin typeface="Antonio" panose="02000503000000000000" pitchFamily="2" charset="0"/>
              </a:rPr>
              <a:t>MICHAEL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920AC66-1DCF-23B1-3305-0CAE1F9B5503}"/>
              </a:ext>
            </a:extLst>
          </p:cNvPr>
          <p:cNvSpPr txBox="1"/>
          <p:nvPr/>
        </p:nvSpPr>
        <p:spPr>
          <a:xfrm>
            <a:off x="8317274" y="2862507"/>
            <a:ext cx="2325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400" dirty="0">
                <a:solidFill>
                  <a:srgbClr val="D9BA82"/>
                </a:solidFill>
                <a:latin typeface="Antonio" panose="02000503000000000000" pitchFamily="2" charset="0"/>
              </a:rPr>
              <a:t>SHELBY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7522D02-2CE7-B550-294E-476CB9CD8052}"/>
              </a:ext>
            </a:extLst>
          </p:cNvPr>
          <p:cNvSpPr txBox="1"/>
          <p:nvPr/>
        </p:nvSpPr>
        <p:spPr>
          <a:xfrm>
            <a:off x="8343371" y="3531920"/>
            <a:ext cx="2106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ESTA PRESENTACIÓN ESTÁ REALIZADA POR ROGELIO BUCKTRON-DISEÑADOR GRÁFICO- PANAMÁ 2020©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728640A-0C1A-3E2D-525E-00C35B3607D9}"/>
              </a:ext>
            </a:extLst>
          </p:cNvPr>
          <p:cNvSpPr txBox="1"/>
          <p:nvPr/>
        </p:nvSpPr>
        <p:spPr>
          <a:xfrm>
            <a:off x="8349855" y="3993970"/>
            <a:ext cx="210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qui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ipsum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quia dolor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sit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amet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consectetur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adipisci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velit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sed quia non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numquam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eius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modi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tempora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incidunt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, ut labore et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dolore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magnam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aliquam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quaerat</a:t>
            </a:r>
            <a:r>
              <a:rPr lang="es-PA" sz="700" dirty="0">
                <a:solidFill>
                  <a:srgbClr val="D9BA82"/>
                </a:solidFill>
                <a:latin typeface="Antonio" panose="02000503000000000000" pitchFamily="2" charset="0"/>
              </a:rPr>
              <a:t> </a:t>
            </a:r>
            <a:r>
              <a:rPr lang="es-PA" sz="700" dirty="0" err="1">
                <a:solidFill>
                  <a:srgbClr val="D9BA82"/>
                </a:solidFill>
                <a:latin typeface="Antonio" panose="02000503000000000000" pitchFamily="2" charset="0"/>
              </a:rPr>
              <a:t>voluptatem</a:t>
            </a:r>
            <a:endParaRPr lang="es-PA" sz="700" dirty="0">
              <a:solidFill>
                <a:srgbClr val="D9BA82"/>
              </a:solidFill>
              <a:latin typeface="Antonio" panose="02000503000000000000" pitchFamily="2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>
            <a:off x="436997" y="5251367"/>
            <a:ext cx="80634" cy="404135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5141383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pic>
        <p:nvPicPr>
          <p:cNvPr id="50" name="Picture 16" descr="Corriendo caballo PNG File | PNG Mart">
            <a:extLst>
              <a:ext uri="{FF2B5EF4-FFF2-40B4-BE49-F238E27FC236}">
                <a16:creationId xmlns:a16="http://schemas.microsoft.com/office/drawing/2014/main" id="{45676280-35A7-35C1-113C-37A9D57F3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551" y="1939701"/>
            <a:ext cx="699358" cy="49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upo 51">
            <a:extLst>
              <a:ext uri="{FF2B5EF4-FFF2-40B4-BE49-F238E27FC236}">
                <a16:creationId xmlns:a16="http://schemas.microsoft.com/office/drawing/2014/main" id="{E4715D9E-1E3A-3446-DE78-675A960AE9D0}"/>
              </a:ext>
            </a:extLst>
          </p:cNvPr>
          <p:cNvGrpSpPr/>
          <p:nvPr/>
        </p:nvGrpSpPr>
        <p:grpSpPr>
          <a:xfrm rot="4225189">
            <a:off x="3855899" y="1555855"/>
            <a:ext cx="3903151" cy="3746288"/>
            <a:chOff x="3885608" y="12050020"/>
            <a:chExt cx="3903151" cy="3746288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545CB91E-ED81-A1DA-0A77-F1F0ECBCB56D}"/>
                </a:ext>
              </a:extLst>
            </p:cNvPr>
            <p:cNvGrpSpPr/>
            <p:nvPr/>
          </p:nvGrpSpPr>
          <p:grpSpPr>
            <a:xfrm rot="6331667">
              <a:off x="3964040" y="11971588"/>
              <a:ext cx="3746288" cy="3903151"/>
              <a:chOff x="3964040" y="1663806"/>
              <a:chExt cx="3746288" cy="3903151"/>
            </a:xfrm>
          </p:grpSpPr>
          <p:pic>
            <p:nvPicPr>
              <p:cNvPr id="55" name="Imagen 54" descr="Un dibujo de una persona&#10;&#10;Descripción generada automáticamente con confianza baja">
                <a:extLst>
                  <a:ext uri="{FF2B5EF4-FFF2-40B4-BE49-F238E27FC236}">
                    <a16:creationId xmlns:a16="http://schemas.microsoft.com/office/drawing/2014/main" id="{99CE3A63-A182-6E69-EB83-37817F02C3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ackgroundRemoval t="11000" b="79167" l="12500" r="86667">
                            <a14:foregroundMark x1="58500" y1="74500" x2="34333" y2="59000"/>
                            <a14:foregroundMark x1="58833" y1="76500" x2="47167" y2="66167"/>
                            <a14:foregroundMark x1="69500" y1="67833" x2="71650" y2="65292"/>
                            <a14:foregroundMark x1="77615" y1="55334" x2="83667" y2="48333"/>
                            <a14:foregroundMark x1="75878" y1="57345" x2="77435" y2="55543"/>
                            <a14:foregroundMark x1="84667" y1="50500" x2="84333" y2="40167"/>
                            <a14:foregroundMark x1="73027" y1="22000" x2="71667" y2="18167"/>
                            <a14:foregroundMark x1="72333" y1="18833" x2="63500" y2="13000"/>
                            <a14:foregroundMark x1="63500" y1="13000" x2="55167" y2="15833"/>
                            <a14:foregroundMark x1="55167" y1="15833" x2="47167" y2="16333"/>
                            <a14:foregroundMark x1="47167" y1="16333" x2="44500" y2="16167"/>
                            <a14:foregroundMark x1="46500" y1="16000" x2="39000" y2="12833"/>
                            <a14:foregroundMark x1="28833" y1="23167" x2="31500" y2="15333"/>
                            <a14:foregroundMark x1="31500" y1="15333" x2="38000" y2="13667"/>
                            <a14:foregroundMark x1="20833" y1="38000" x2="14813" y2="43160"/>
                            <a14:foregroundMark x1="13833" y1="44000" x2="19833" y2="50333"/>
                            <a14:foregroundMark x1="19833" y1="50333" x2="20167" y2="50333"/>
                            <a14:foregroundMark x1="18833" y1="51667" x2="12897" y2="45106"/>
                            <a14:foregroundMark x1="14253" y1="42760" x2="18167" y2="38500"/>
                            <a14:foregroundMark x1="58833" y1="77333" x2="59036" y2="78145"/>
                            <a14:foregroundMark x1="35500" y1="77333" x2="28500" y2="73167"/>
                            <a14:foregroundMark x1="28500" y1="73167" x2="28333" y2="73167"/>
                            <a14:foregroundMark x1="78822" y1="56470" x2="79333" y2="55667"/>
                            <a14:foregroundMark x1="86147" y1="54624" x2="86667" y2="54500"/>
                            <a14:foregroundMark x1="63833" y1="13833" x2="61500" y2="11833"/>
                            <a14:foregroundMark x1="39667" y1="11833" x2="38833" y2="11000"/>
                            <a14:backgroundMark x1="77167" y1="69333" x2="78929" y2="59435"/>
                            <a14:backgroundMark x1="79167" y1="30000" x2="76833" y2="21833"/>
                            <a14:backgroundMark x1="17667" y1="55500" x2="19000" y2="54667"/>
                            <a14:backgroundMark x1="19167" y1="54833" x2="20500" y2="56500"/>
                            <a14:backgroundMark x1="19000" y1="55167" x2="21167" y2="58667"/>
                            <a14:backgroundMark x1="36667" y1="78000" x2="39833" y2="78000"/>
                            <a14:backgroundMark x1="75667" y1="63000" x2="77447" y2="60002"/>
                            <a14:backgroundMark x1="78000" y1="59833" x2="82167" y2="57500"/>
                            <a14:backgroundMark x1="78500" y1="60333" x2="85333" y2="56333"/>
                            <a14:backgroundMark x1="80000" y1="59167" x2="85500" y2="55833"/>
                            <a14:backgroundMark x1="78500" y1="59833" x2="82333" y2="55667"/>
                            <a14:backgroundMark x1="77167" y1="60167" x2="84500" y2="56000"/>
                            <a14:backgroundMark x1="77833" y1="59333" x2="84000" y2="54500"/>
                            <a14:backgroundMark x1="73333" y1="73833" x2="71500" y2="74333"/>
                            <a14:backgroundMark x1="73167" y1="73000" x2="66667" y2="76833"/>
                            <a14:backgroundMark x1="75000" y1="72333" x2="71333" y2="74667"/>
                            <a14:backgroundMark x1="66833" y1="77833" x2="60000" y2="80667"/>
                            <a14:backgroundMark x1="68000" y1="76667" x2="62833" y2="79500"/>
                            <a14:backgroundMark x1="78167" y1="59000" x2="75667" y2="61833"/>
                            <a14:backgroundMark x1="80167" y1="57667" x2="76667" y2="60500"/>
                            <a14:backgroundMark x1="76667" y1="60000" x2="75000" y2="63167"/>
                            <a14:backgroundMark x1="76167" y1="25000" x2="75667" y2="22333"/>
                            <a14:backgroundMark x1="76167" y1="20500" x2="75833" y2="22833"/>
                            <a14:backgroundMark x1="76167" y1="20333" x2="75833" y2="23667"/>
                            <a14:backgroundMark x1="76167" y1="20167" x2="76167" y2="23333"/>
                            <a14:backgroundMark x1="75667" y1="20500" x2="75667" y2="22167"/>
                            <a14:backgroundMark x1="75167" y1="22500" x2="76167" y2="27667"/>
                            <a14:backgroundMark x1="76000" y1="19500" x2="75833" y2="21333"/>
                            <a14:backgroundMark x1="76000" y1="19500" x2="75833" y2="23500"/>
                            <a14:backgroundMark x1="75500" y1="22000" x2="75500" y2="23167"/>
                            <a14:backgroundMark x1="75500" y1="22667" x2="77000" y2="18167"/>
                            <a14:backgroundMark x1="76667" y1="59833" x2="75833" y2="61167"/>
                            <a14:backgroundMark x1="76167" y1="60833" x2="74833" y2="64000"/>
                            <a14:backgroundMark x1="74667" y1="62333" x2="74000" y2="73500"/>
                            <a14:backgroundMark x1="74667" y1="63000" x2="75667" y2="60833"/>
                            <a14:backgroundMark x1="74833" y1="64000" x2="76167" y2="61500"/>
                            <a14:backgroundMark x1="74167" y1="65167" x2="75500" y2="62333"/>
                            <a14:backgroundMark x1="73833" y1="65667" x2="74833" y2="63167"/>
                            <a14:backgroundMark x1="11667" y1="44333" x2="12833" y2="45167"/>
                          </a14:backgroundRemoval>
                        </a14:imgEffect>
                        <a14:imgEffect>
                          <a14:brightnessContrast contrast="2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7" t="7967" r="14173" b="16748"/>
              <a:stretch/>
            </p:blipFill>
            <p:spPr>
              <a:xfrm rot="571895">
                <a:off x="3964040" y="1663806"/>
                <a:ext cx="3746288" cy="3903151"/>
              </a:xfrm>
              <a:prstGeom prst="ellipse">
                <a:avLst/>
              </a:prstGeom>
            </p:spPr>
          </p:pic>
          <p:pic>
            <p:nvPicPr>
              <p:cNvPr id="56" name="Picture 8" descr="John Shelby | Wiki | [~Rôle Play Amino Fr~] Amino">
                <a:extLst>
                  <a:ext uri="{FF2B5EF4-FFF2-40B4-BE49-F238E27FC236}">
                    <a16:creationId xmlns:a16="http://schemas.microsoft.com/office/drawing/2014/main" id="{5C4D19E3-7872-43AD-AA3F-3979F14970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37" t="7181" r="30263" b="66979"/>
              <a:stretch/>
            </p:blipFill>
            <p:spPr bwMode="auto">
              <a:xfrm rot="660926">
                <a:off x="4122488" y="2897437"/>
                <a:ext cx="782197" cy="78219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10" descr="Que pasó con el personaje de tía Polly en Peaky Blinders? – GENTE Online">
                <a:extLst>
                  <a:ext uri="{FF2B5EF4-FFF2-40B4-BE49-F238E27FC236}">
                    <a16:creationId xmlns:a16="http://schemas.microsoft.com/office/drawing/2014/main" id="{91617C1E-5AED-BDE0-875D-17F30AA432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896" t="4270" r="27212" b="24810"/>
              <a:stretch/>
            </p:blipFill>
            <p:spPr bwMode="auto">
              <a:xfrm>
                <a:off x="4562494" y="4145555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12" descr="Comunidade Steam :: :: Ada Shelby">
                <a:extLst>
                  <a:ext uri="{FF2B5EF4-FFF2-40B4-BE49-F238E27FC236}">
                    <a16:creationId xmlns:a16="http://schemas.microsoft.com/office/drawing/2014/main" id="{8DB07B92-734E-3990-910F-91EAEA393F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99143">
                <a:off x="5889737" y="4442456"/>
                <a:ext cx="767256" cy="76725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14" descr="Tom Holland puedo ser parte de 'Peaky Blinders'">
                <a:extLst>
                  <a:ext uri="{FF2B5EF4-FFF2-40B4-BE49-F238E27FC236}">
                    <a16:creationId xmlns:a16="http://schemas.microsoft.com/office/drawing/2014/main" id="{B0F5F22D-3B70-ECF0-343D-BBC788D4D3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5" t="5196" r="21265" b="44804"/>
              <a:stretch/>
            </p:blipFill>
            <p:spPr bwMode="auto">
              <a:xfrm rot="11043144">
                <a:off x="6769681" y="3439509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16" descr="Peaky Blinders / Harry Kirton / Finn Shelby">
                <a:extLst>
                  <a:ext uri="{FF2B5EF4-FFF2-40B4-BE49-F238E27FC236}">
                    <a16:creationId xmlns:a16="http://schemas.microsoft.com/office/drawing/2014/main" id="{1AEB1366-FD02-DEDB-2082-82E29D0846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4" t="6415" r="35121" b="54340"/>
              <a:stretch/>
            </p:blipFill>
            <p:spPr bwMode="auto">
              <a:xfrm rot="8146272">
                <a:off x="6358578" y="2176693"/>
                <a:ext cx="720744" cy="72074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EDD248D6-8A0D-F09E-42E8-3C6348C90A6B}"/>
                  </a:ext>
                </a:extLst>
              </p:cNvPr>
              <p:cNvSpPr/>
              <p:nvPr/>
            </p:nvSpPr>
            <p:spPr>
              <a:xfrm>
                <a:off x="5069897" y="1933903"/>
                <a:ext cx="720744" cy="72074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A"/>
              </a:p>
            </p:txBody>
          </p:sp>
        </p:grpSp>
        <p:pic>
          <p:nvPicPr>
            <p:cNvPr id="54" name="Picture 8" descr="John Shelby | Wiki | [~Rôle Play Amino Fr~] Amino">
              <a:extLst>
                <a:ext uri="{FF2B5EF4-FFF2-40B4-BE49-F238E27FC236}">
                  <a16:creationId xmlns:a16="http://schemas.microsoft.com/office/drawing/2014/main" id="{9DA2CE27-82D7-2B34-3A81-FDBA7073FE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7181" r="30263" b="66979"/>
            <a:stretch/>
          </p:blipFill>
          <p:spPr bwMode="auto">
            <a:xfrm rot="6331667">
              <a:off x="5511281" y="13464184"/>
              <a:ext cx="1027259" cy="10272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icture 6" descr="Peaky Blinders: Por que Thomas Shelby nunca come na série? Cillian Murphy  responde · Rolling Stone">
            <a:extLst>
              <a:ext uri="{FF2B5EF4-FFF2-40B4-BE49-F238E27FC236}">
                <a16:creationId xmlns:a16="http://schemas.microsoft.com/office/drawing/2014/main" id="{CC98B809-9B50-570F-73D2-F6C1B7BB1A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9322" b="13240"/>
          <a:stretch/>
        </p:blipFill>
        <p:spPr bwMode="auto">
          <a:xfrm>
            <a:off x="5287786" y="3093393"/>
            <a:ext cx="1056106" cy="10561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Peaky Blinders GIF - Find &amp; Share on GIPHY">
            <a:extLst>
              <a:ext uri="{FF2B5EF4-FFF2-40B4-BE49-F238E27FC236}">
                <a16:creationId xmlns:a16="http://schemas.microsoft.com/office/drawing/2014/main" id="{F5BD5E6B-E3EA-D456-DDE6-D6F8D3881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586" y="10997784"/>
            <a:ext cx="2443003" cy="12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2" descr="Peaky Blinders Gif - IceGif">
            <a:extLst>
              <a:ext uri="{FF2B5EF4-FFF2-40B4-BE49-F238E27FC236}">
                <a16:creationId xmlns:a16="http://schemas.microsoft.com/office/drawing/2014/main" id="{69CE2138-9EA3-E598-A6F7-B957DB4C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620" y="9322700"/>
            <a:ext cx="1781356" cy="12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4" descr="Peaky blinders | MARCA.com">
            <a:extLst>
              <a:ext uri="{FF2B5EF4-FFF2-40B4-BE49-F238E27FC236}">
                <a16:creationId xmlns:a16="http://schemas.microsoft.com/office/drawing/2014/main" id="{9404A937-3260-58F1-AC5A-D4F861220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313" y="13079428"/>
            <a:ext cx="2270882" cy="129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 descr="𝖒𝖎𝖘𝖊𝖗𝖆𝖇𝖑𝖊, michael gray">
            <a:extLst>
              <a:ext uri="{FF2B5EF4-FFF2-40B4-BE49-F238E27FC236}">
                <a16:creationId xmlns:a16="http://schemas.microsoft.com/office/drawing/2014/main" id="{4B7AAF9E-842C-9402-8F8B-C22EEF154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564" y="14672254"/>
            <a:ext cx="2196292" cy="142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4991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Peaky Blinders Temporada 6: Las mejores recomendaciones que ayudarán a  acortar la espera | VADER Series">
            <a:extLst>
              <a:ext uri="{FF2B5EF4-FFF2-40B4-BE49-F238E27FC236}">
                <a16:creationId xmlns:a16="http://schemas.microsoft.com/office/drawing/2014/main" id="{41E931B1-C485-3852-2943-C0F4018CA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100 ideas de Tommy Shelby | retrato de hombres, fondos de cine, fotografía  de cine">
            <a:extLst>
              <a:ext uri="{FF2B5EF4-FFF2-40B4-BE49-F238E27FC236}">
                <a16:creationId xmlns:a16="http://schemas.microsoft.com/office/drawing/2014/main" id="{2EA1E2EB-26C0-1AE2-2E2B-4A2DBA720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67" b="98086" l="2639" r="90000">
                        <a14:foregroundMark x1="47361" y1="17680" x2="34444" y2="8221"/>
                        <a14:foregroundMark x1="60278" y1="25563" x2="60139" y2="17230"/>
                        <a14:foregroundMark x1="60139" y1="17230" x2="56111" y2="9910"/>
                        <a14:foregroundMark x1="56111" y1="9910" x2="52778" y2="7658"/>
                        <a14:foregroundMark x1="51528" y1="5856" x2="44583" y2="4167"/>
                        <a14:foregroundMark x1="53472" y1="68919" x2="46111" y2="84347"/>
                        <a14:foregroundMark x1="46111" y1="84347" x2="46111" y2="84459"/>
                        <a14:foregroundMark x1="36528" y1="63964" x2="25278" y2="82883"/>
                        <a14:foregroundMark x1="30417" y1="61824" x2="17639" y2="78041"/>
                        <a14:foregroundMark x1="17639" y1="78041" x2="17639" y2="78041"/>
                        <a14:foregroundMark x1="23194" y1="69482" x2="9306" y2="89640"/>
                        <a14:foregroundMark x1="19306" y1="88063" x2="46806" y2="92230"/>
                        <a14:foregroundMark x1="33333" y1="80405" x2="64722" y2="94032"/>
                        <a14:foregroundMark x1="64722" y1="94032" x2="64722" y2="94032"/>
                        <a14:foregroundMark x1="47639" y1="76802" x2="74167" y2="88288"/>
                        <a14:foregroundMark x1="74167" y1="88288" x2="74444" y2="88288"/>
                        <a14:foregroundMark x1="57778" y1="78941" x2="73611" y2="84797"/>
                        <a14:foregroundMark x1="74583" y1="86599" x2="80139" y2="95383"/>
                        <a14:foregroundMark x1="80139" y1="95383" x2="80278" y2="95608"/>
                        <a14:foregroundMark x1="62500" y1="88964" x2="59167" y2="98086"/>
                        <a14:foregroundMark x1="15972" y1="86036" x2="2639" y2="88288"/>
                        <a14:foregroundMark x1="61389" y1="91104" x2="73333" y2="939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7665" y="0"/>
            <a:ext cx="5561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in page">
            <a:extLst>
              <a:ext uri="{FF2B5EF4-FFF2-40B4-BE49-F238E27FC236}">
                <a16:creationId xmlns:a16="http://schemas.microsoft.com/office/drawing/2014/main" id="{E83898EF-B54B-07B5-E873-E0AC1C7AD8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4" b="98944" l="9925" r="97331">
                        <a14:foregroundMark x1="53628" y1="13563" x2="69391" y2="20400"/>
                        <a14:foregroundMark x1="68474" y1="21234" x2="67640" y2="31907"/>
                        <a14:foregroundMark x1="71226" y1="23235" x2="73394" y2="26070"/>
                        <a14:foregroundMark x1="68807" y1="16342" x2="73895" y2="23791"/>
                        <a14:foregroundMark x1="73895" y1="23791" x2="73645" y2="27071"/>
                        <a14:foregroundMark x1="71810" y1="31128" x2="68807" y2="34130"/>
                        <a14:foregroundMark x1="70642" y1="29072" x2="64887" y2="37576"/>
                        <a14:foregroundMark x1="63636" y1="61201" x2="75480" y2="75764"/>
                        <a14:foregroundMark x1="75480" y1="75764" x2="75480" y2="75987"/>
                        <a14:foregroundMark x1="68807" y1="54141" x2="79066" y2="60756"/>
                        <a14:foregroundMark x1="79066" y1="60756" x2="84987" y2="71707"/>
                        <a14:foregroundMark x1="84987" y1="71707" x2="76981" y2="77765"/>
                        <a14:foregroundMark x1="74896" y1="79989" x2="61802" y2="95720"/>
                        <a14:foregroundMark x1="61802" y1="95720" x2="60967" y2="98999"/>
                        <a14:foregroundMark x1="32444" y1="82824" x2="26689" y2="91106"/>
                        <a14:foregroundMark x1="31860" y1="81601" x2="31193" y2="74931"/>
                        <a14:foregroundMark x1="80901" y1="72096" x2="81818" y2="80378"/>
                        <a14:foregroundMark x1="84904" y1="67482" x2="92494" y2="61812"/>
                        <a14:foregroundMark x1="54879" y1="13118" x2="50292" y2="8894"/>
                        <a14:foregroundMark x1="38666" y1="45354" x2="40617" y2="45247"/>
                        <a14:backgroundMark x1="23353" y1="41190" x2="35780" y2="42635"/>
                        <a14:backgroundMark x1="95496" y1="60812" x2="94579" y2="74708"/>
                        <a14:backgroundMark x1="94579" y1="74708" x2="86906" y2="90384"/>
                        <a14:backgroundMark x1="86906" y1="90384" x2="85154" y2="92107"/>
                        <a14:backgroundMark x1="83403" y1="89494" x2="81568" y2="85881"/>
                        <a14:backgroundMark x1="87573" y1="86659" x2="92160" y2="77765"/>
                        <a14:backgroundMark x1="99416" y1="71317" x2="99416" y2="71317"/>
                        <a14:backgroundMark x1="96664" y1="76765" x2="98499" y2="88105"/>
                        <a14:backgroundMark x1="96080" y1="72707" x2="90325" y2="90328"/>
                        <a14:backgroundMark x1="95163" y1="72707" x2="92160" y2="89105"/>
                        <a14:backgroundMark x1="95496" y1="73930" x2="85154" y2="92941"/>
                        <a14:backgroundMark x1="96080" y1="71095" x2="99750" y2="77988"/>
                        <a14:backgroundMark x1="86656" y1="85047" x2="85488" y2="87493"/>
                        <a14:backgroundMark x1="85488" y1="87493" x2="86656" y2="92718"/>
                        <a14:backgroundMark x1="86405" y1="85436" x2="86989" y2="91329"/>
                        <a14:backgroundMark x1="17014" y1="44636" x2="32444" y2="42635"/>
                        <a14:backgroundMark x1="32444" y1="42635" x2="32444" y2="42635"/>
                        <a14:backgroundMark x1="28190" y1="45247" x2="25188" y2="46248"/>
                        <a14:backgroundMark x1="29108" y1="46248" x2="31526" y2="46248"/>
                        <a14:backgroundMark x1="32444" y1="46081" x2="29108" y2="47082"/>
                        <a14:backgroundMark x1="33028" y1="46693" x2="25438" y2="47082"/>
                        <a14:backgroundMark x1="33028" y1="44858" x2="25438" y2="47248"/>
                        <a14:backgroundMark x1="33361" y1="44469" x2="21184" y2="48082"/>
                        <a14:backgroundMark x1="36947" y1="44636" x2="31193" y2="47082"/>
                        <a14:backgroundMark x1="38532" y1="45247" x2="33028" y2="46693"/>
                      </a14:backgroundRemoval>
                    </a14:imgEffect>
                    <a14:imgEffect>
                      <a14:colorTemperature colorTemp="4891"/>
                    </a14:imgEffect>
                    <a14:imgEffect>
                      <a14:saturation sat="9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b="29708"/>
          <a:stretch/>
        </p:blipFill>
        <p:spPr bwMode="auto">
          <a:xfrm>
            <a:off x="7756025" y="-229247"/>
            <a:ext cx="6719477" cy="708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aky Blinders Logo PNG Vector (AI, EPS, SVG) Free Download">
            <a:extLst>
              <a:ext uri="{FF2B5EF4-FFF2-40B4-BE49-F238E27FC236}">
                <a16:creationId xmlns:a16="http://schemas.microsoft.com/office/drawing/2014/main" id="{945EC22F-EC48-914F-3ECA-C40729F1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931" y="634078"/>
            <a:ext cx="1158561" cy="85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añón de línea 357 Magnum Revolver Imagen Vector de stock - Alamy">
            <a:extLst>
              <a:ext uri="{FF2B5EF4-FFF2-40B4-BE49-F238E27FC236}">
                <a16:creationId xmlns:a16="http://schemas.microsoft.com/office/drawing/2014/main" id="{19EF485C-DF36-5840-A11F-EFDFDAB6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333">
            <a:off x="10586353" y="5716091"/>
            <a:ext cx="951868" cy="1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6920AC66-1DCF-23B1-3305-0CAE1F9B5503}"/>
              </a:ext>
            </a:extLst>
          </p:cNvPr>
          <p:cNvSpPr txBox="1"/>
          <p:nvPr/>
        </p:nvSpPr>
        <p:spPr>
          <a:xfrm>
            <a:off x="4472468" y="3026939"/>
            <a:ext cx="35721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44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3678946-DAA2-0EF1-C1B6-24E955B3FD6E}"/>
              </a:ext>
            </a:extLst>
          </p:cNvPr>
          <p:cNvSpPr/>
          <p:nvPr/>
        </p:nvSpPr>
        <p:spPr>
          <a:xfrm flipH="1">
            <a:off x="448617" y="3831103"/>
            <a:ext cx="45719" cy="1824399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9" name="Picture 16" descr="Corriendo caballo PNG File | PNG Mart">
            <a:extLst>
              <a:ext uri="{FF2B5EF4-FFF2-40B4-BE49-F238E27FC236}">
                <a16:creationId xmlns:a16="http://schemas.microsoft.com/office/drawing/2014/main" id="{0C8E8EB8-184B-C9B8-41A7-AA55C1C8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7" y="3687350"/>
            <a:ext cx="363252" cy="25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8FAC4D2B-CA8E-0307-024C-7CB86C619797}"/>
              </a:ext>
            </a:extLst>
          </p:cNvPr>
          <p:cNvSpPr/>
          <p:nvPr/>
        </p:nvSpPr>
        <p:spPr>
          <a:xfrm rot="16200000">
            <a:off x="448618" y="2717716"/>
            <a:ext cx="45719" cy="137863"/>
          </a:xfrm>
          <a:prstGeom prst="rect">
            <a:avLst/>
          </a:prstGeom>
          <a:solidFill>
            <a:srgbClr val="D9BA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384CE38-45D5-75D7-08B0-2A7FAE36205F}"/>
              </a:ext>
            </a:extLst>
          </p:cNvPr>
          <p:cNvSpPr txBox="1"/>
          <p:nvPr/>
        </p:nvSpPr>
        <p:spPr>
          <a:xfrm rot="16200000">
            <a:off x="123465" y="2220706"/>
            <a:ext cx="69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Copperplate Gothic Bold" panose="020E0705020206020404" pitchFamily="34" charset="0"/>
              </a:rPr>
              <a:t>1/10</a:t>
            </a:r>
          </a:p>
        </p:txBody>
      </p:sp>
      <p:pic>
        <p:nvPicPr>
          <p:cNvPr id="32" name="Picture 14" descr="92 ideas de Peaky ilustración | tatuaje de cementerio, arte de cómics,  fondos de cine">
            <a:extLst>
              <a:ext uri="{FF2B5EF4-FFF2-40B4-BE49-F238E27FC236}">
                <a16:creationId xmlns:a16="http://schemas.microsoft.com/office/drawing/2014/main" id="{BC0C129E-769C-3BD7-2CD2-90F6B57C9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90"/>
          <a:stretch/>
        </p:blipFill>
        <p:spPr bwMode="auto">
          <a:xfrm>
            <a:off x="5370095" y="2241701"/>
            <a:ext cx="1776907" cy="76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Shelby Company LTDA (@ShelbyCompanyLA) / Twitter">
            <a:extLst>
              <a:ext uri="{FF2B5EF4-FFF2-40B4-BE49-F238E27FC236}">
                <a16:creationId xmlns:a16="http://schemas.microsoft.com/office/drawing/2014/main" id="{ACF2800F-AD60-B134-3D6E-EBAA8EF7F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03" y="112169"/>
            <a:ext cx="978160" cy="9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C063F58A-6535-C9E6-D395-8015D8D7F42A}"/>
              </a:ext>
            </a:extLst>
          </p:cNvPr>
          <p:cNvSpPr txBox="1"/>
          <p:nvPr/>
        </p:nvSpPr>
        <p:spPr>
          <a:xfrm>
            <a:off x="2283503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PERSONAJES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63A6555-7589-E36A-43EE-9C5ADF939327}"/>
              </a:ext>
            </a:extLst>
          </p:cNvPr>
          <p:cNvSpPr txBox="1"/>
          <p:nvPr/>
        </p:nvSpPr>
        <p:spPr>
          <a:xfrm>
            <a:off x="3380334" y="445103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ESCENAS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933F316-5466-E0A6-2607-CECBB8C30A62}"/>
              </a:ext>
            </a:extLst>
          </p:cNvPr>
          <p:cNvSpPr txBox="1"/>
          <p:nvPr/>
        </p:nvSpPr>
        <p:spPr>
          <a:xfrm>
            <a:off x="4393886" y="451226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STREAM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126D9C4-D997-1A6A-462D-3F10595611C9}"/>
              </a:ext>
            </a:extLst>
          </p:cNvPr>
          <p:cNvSpPr txBox="1"/>
          <p:nvPr/>
        </p:nvSpPr>
        <p:spPr>
          <a:xfrm>
            <a:off x="6176734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MENÚ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9A0C0F-8292-4968-0176-84A0C8E5AB11}"/>
              </a:ext>
            </a:extLst>
          </p:cNvPr>
          <p:cNvSpPr txBox="1"/>
          <p:nvPr/>
        </p:nvSpPr>
        <p:spPr>
          <a:xfrm>
            <a:off x="7273565" y="445107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TEMPORADAS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1CFC994-E6A4-50A7-F64B-7BD833CAB668}"/>
              </a:ext>
            </a:extLst>
          </p:cNvPr>
          <p:cNvSpPr txBox="1"/>
          <p:nvPr/>
        </p:nvSpPr>
        <p:spPr>
          <a:xfrm>
            <a:off x="8287117" y="451230"/>
            <a:ext cx="1312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>
                <a:solidFill>
                  <a:srgbClr val="D9BA82"/>
                </a:solidFill>
                <a:latin typeface="Antonio" panose="02000503000000000000" pitchFamily="2" charset="0"/>
              </a:rPr>
              <a:t>CRÉDITOS</a:t>
            </a:r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E4715D9E-1E3A-3446-DE78-675A960AE9D0}"/>
              </a:ext>
            </a:extLst>
          </p:cNvPr>
          <p:cNvGrpSpPr/>
          <p:nvPr/>
        </p:nvGrpSpPr>
        <p:grpSpPr>
          <a:xfrm rot="15607325">
            <a:off x="12588536" y="1555854"/>
            <a:ext cx="3903151" cy="3746288"/>
            <a:chOff x="3885608" y="12050020"/>
            <a:chExt cx="3903151" cy="3746288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545CB91E-ED81-A1DA-0A77-F1F0ECBCB56D}"/>
                </a:ext>
              </a:extLst>
            </p:cNvPr>
            <p:cNvGrpSpPr/>
            <p:nvPr/>
          </p:nvGrpSpPr>
          <p:grpSpPr>
            <a:xfrm rot="6331667">
              <a:off x="3964040" y="11971588"/>
              <a:ext cx="3746288" cy="3903151"/>
              <a:chOff x="3964040" y="1663806"/>
              <a:chExt cx="3746288" cy="3903151"/>
            </a:xfrm>
          </p:grpSpPr>
          <p:pic>
            <p:nvPicPr>
              <p:cNvPr id="55" name="Imagen 54" descr="Un dibujo de una persona&#10;&#10;Descripción generada automáticamente con confianza baja">
                <a:extLst>
                  <a:ext uri="{FF2B5EF4-FFF2-40B4-BE49-F238E27FC236}">
                    <a16:creationId xmlns:a16="http://schemas.microsoft.com/office/drawing/2014/main" id="{99CE3A63-A182-6E69-EB83-37817F02C3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11000" b="79167" l="12500" r="86667">
                            <a14:foregroundMark x1="58500" y1="74500" x2="34333" y2="59000"/>
                            <a14:foregroundMark x1="58833" y1="76500" x2="47167" y2="66167"/>
                            <a14:foregroundMark x1="69500" y1="67833" x2="71650" y2="65292"/>
                            <a14:foregroundMark x1="77615" y1="55334" x2="83667" y2="48333"/>
                            <a14:foregroundMark x1="75878" y1="57345" x2="77435" y2="55543"/>
                            <a14:foregroundMark x1="84667" y1="50500" x2="84333" y2="40167"/>
                            <a14:foregroundMark x1="73027" y1="22000" x2="71667" y2="18167"/>
                            <a14:foregroundMark x1="72333" y1="18833" x2="63500" y2="13000"/>
                            <a14:foregroundMark x1="63500" y1="13000" x2="55167" y2="15833"/>
                            <a14:foregroundMark x1="55167" y1="15833" x2="47167" y2="16333"/>
                            <a14:foregroundMark x1="47167" y1="16333" x2="44500" y2="16167"/>
                            <a14:foregroundMark x1="46500" y1="16000" x2="39000" y2="12833"/>
                            <a14:foregroundMark x1="28833" y1="23167" x2="31500" y2="15333"/>
                            <a14:foregroundMark x1="31500" y1="15333" x2="38000" y2="13667"/>
                            <a14:foregroundMark x1="20833" y1="38000" x2="14813" y2="43160"/>
                            <a14:foregroundMark x1="13833" y1="44000" x2="19833" y2="50333"/>
                            <a14:foregroundMark x1="19833" y1="50333" x2="20167" y2="50333"/>
                            <a14:foregroundMark x1="18833" y1="51667" x2="12897" y2="45106"/>
                            <a14:foregroundMark x1="14253" y1="42760" x2="18167" y2="38500"/>
                            <a14:foregroundMark x1="58833" y1="77333" x2="59036" y2="78145"/>
                            <a14:foregroundMark x1="35500" y1="77333" x2="28500" y2="73167"/>
                            <a14:foregroundMark x1="28500" y1="73167" x2="28333" y2="73167"/>
                            <a14:foregroundMark x1="78822" y1="56470" x2="79333" y2="55667"/>
                            <a14:foregroundMark x1="86147" y1="54624" x2="86667" y2="54500"/>
                            <a14:foregroundMark x1="63833" y1="13833" x2="61500" y2="11833"/>
                            <a14:foregroundMark x1="39667" y1="11833" x2="38833" y2="11000"/>
                            <a14:backgroundMark x1="77167" y1="69333" x2="78929" y2="59435"/>
                            <a14:backgroundMark x1="79167" y1="30000" x2="76833" y2="21833"/>
                            <a14:backgroundMark x1="17667" y1="55500" x2="19000" y2="54667"/>
                            <a14:backgroundMark x1="19167" y1="54833" x2="20500" y2="56500"/>
                            <a14:backgroundMark x1="19000" y1="55167" x2="21167" y2="58667"/>
                            <a14:backgroundMark x1="36667" y1="78000" x2="39833" y2="78000"/>
                            <a14:backgroundMark x1="75667" y1="63000" x2="77447" y2="60002"/>
                            <a14:backgroundMark x1="78000" y1="59833" x2="82167" y2="57500"/>
                            <a14:backgroundMark x1="78500" y1="60333" x2="85333" y2="56333"/>
                            <a14:backgroundMark x1="80000" y1="59167" x2="85500" y2="55833"/>
                            <a14:backgroundMark x1="78500" y1="59833" x2="82333" y2="55667"/>
                            <a14:backgroundMark x1="77167" y1="60167" x2="84500" y2="56000"/>
                            <a14:backgroundMark x1="77833" y1="59333" x2="84000" y2="54500"/>
                            <a14:backgroundMark x1="73333" y1="73833" x2="71500" y2="74333"/>
                            <a14:backgroundMark x1="73167" y1="73000" x2="66667" y2="76833"/>
                            <a14:backgroundMark x1="75000" y1="72333" x2="71333" y2="74667"/>
                            <a14:backgroundMark x1="66833" y1="77833" x2="60000" y2="80667"/>
                            <a14:backgroundMark x1="68000" y1="76667" x2="62833" y2="79500"/>
                            <a14:backgroundMark x1="78167" y1="59000" x2="75667" y2="61833"/>
                            <a14:backgroundMark x1="80167" y1="57667" x2="76667" y2="60500"/>
                            <a14:backgroundMark x1="76667" y1="60000" x2="75000" y2="63167"/>
                            <a14:backgroundMark x1="76167" y1="25000" x2="75667" y2="22333"/>
                            <a14:backgroundMark x1="76167" y1="20500" x2="75833" y2="22833"/>
                            <a14:backgroundMark x1="76167" y1="20333" x2="75833" y2="23667"/>
                            <a14:backgroundMark x1="76167" y1="20167" x2="76167" y2="23333"/>
                            <a14:backgroundMark x1="75667" y1="20500" x2="75667" y2="22167"/>
                            <a14:backgroundMark x1="75167" y1="22500" x2="76167" y2="27667"/>
                            <a14:backgroundMark x1="76000" y1="19500" x2="75833" y2="21333"/>
                            <a14:backgroundMark x1="76000" y1="19500" x2="75833" y2="23500"/>
                            <a14:backgroundMark x1="75500" y1="22000" x2="75500" y2="23167"/>
                            <a14:backgroundMark x1="75500" y1="22667" x2="77000" y2="18167"/>
                            <a14:backgroundMark x1="76667" y1="59833" x2="75833" y2="61167"/>
                            <a14:backgroundMark x1="76167" y1="60833" x2="74833" y2="64000"/>
                            <a14:backgroundMark x1="74667" y1="62333" x2="74000" y2="73500"/>
                            <a14:backgroundMark x1="74667" y1="63000" x2="75667" y2="60833"/>
                            <a14:backgroundMark x1="74833" y1="64000" x2="76167" y2="61500"/>
                            <a14:backgroundMark x1="74167" y1="65167" x2="75500" y2="62333"/>
                            <a14:backgroundMark x1="73833" y1="65667" x2="74833" y2="63167"/>
                            <a14:backgroundMark x1="11667" y1="44333" x2="12833" y2="45167"/>
                          </a14:backgroundRemoval>
                        </a14:imgEffect>
                        <a14:imgEffect>
                          <a14:brightnessContrast contrast="2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7" t="7967" r="14173" b="16748"/>
              <a:stretch/>
            </p:blipFill>
            <p:spPr>
              <a:xfrm rot="571895">
                <a:off x="3964040" y="1663806"/>
                <a:ext cx="3746288" cy="3903151"/>
              </a:xfrm>
              <a:prstGeom prst="ellipse">
                <a:avLst/>
              </a:prstGeom>
            </p:spPr>
          </p:pic>
          <p:pic>
            <p:nvPicPr>
              <p:cNvPr id="56" name="Picture 8" descr="John Shelby | Wiki | [~Rôle Play Amino Fr~] Amino">
                <a:extLst>
                  <a:ext uri="{FF2B5EF4-FFF2-40B4-BE49-F238E27FC236}">
                    <a16:creationId xmlns:a16="http://schemas.microsoft.com/office/drawing/2014/main" id="{5C4D19E3-7872-43AD-AA3F-3979F14970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37" t="7181" r="30263" b="66979"/>
              <a:stretch/>
            </p:blipFill>
            <p:spPr bwMode="auto">
              <a:xfrm rot="660926">
                <a:off x="4122488" y="2897437"/>
                <a:ext cx="782197" cy="78219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10" descr="Que pasó con el personaje de tía Polly en Peaky Blinders? – GENTE Online">
                <a:extLst>
                  <a:ext uri="{FF2B5EF4-FFF2-40B4-BE49-F238E27FC236}">
                    <a16:creationId xmlns:a16="http://schemas.microsoft.com/office/drawing/2014/main" id="{91617C1E-5AED-BDE0-875D-17F30AA432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896" t="4270" r="27212" b="24810"/>
              <a:stretch/>
            </p:blipFill>
            <p:spPr bwMode="auto">
              <a:xfrm>
                <a:off x="4562494" y="4145555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12" descr="Comunidade Steam :: :: Ada Shelby">
                <a:extLst>
                  <a:ext uri="{FF2B5EF4-FFF2-40B4-BE49-F238E27FC236}">
                    <a16:creationId xmlns:a16="http://schemas.microsoft.com/office/drawing/2014/main" id="{8DB07B92-734E-3990-910F-91EAEA393F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99143">
                <a:off x="5889737" y="4442456"/>
                <a:ext cx="767256" cy="76725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14" descr="Tom Holland puedo ser parte de 'Peaky Blinders'">
                <a:extLst>
                  <a:ext uri="{FF2B5EF4-FFF2-40B4-BE49-F238E27FC236}">
                    <a16:creationId xmlns:a16="http://schemas.microsoft.com/office/drawing/2014/main" id="{B0F5F22D-3B70-ECF0-343D-BBC788D4D3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5" t="5196" r="21265" b="44804"/>
              <a:stretch/>
            </p:blipFill>
            <p:spPr bwMode="auto">
              <a:xfrm rot="11043144">
                <a:off x="6769681" y="3439509"/>
                <a:ext cx="767255" cy="7672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16" descr="Peaky Blinders / Harry Kirton / Finn Shelby">
                <a:extLst>
                  <a:ext uri="{FF2B5EF4-FFF2-40B4-BE49-F238E27FC236}">
                    <a16:creationId xmlns:a16="http://schemas.microsoft.com/office/drawing/2014/main" id="{1AEB1366-FD02-DEDB-2082-82E29D0846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4" t="6415" r="35121" b="54340"/>
              <a:stretch/>
            </p:blipFill>
            <p:spPr bwMode="auto">
              <a:xfrm rot="8146272">
                <a:off x="6358578" y="2176693"/>
                <a:ext cx="720744" cy="72074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EDD248D6-8A0D-F09E-42E8-3C6348C90A6B}"/>
                  </a:ext>
                </a:extLst>
              </p:cNvPr>
              <p:cNvSpPr/>
              <p:nvPr/>
            </p:nvSpPr>
            <p:spPr>
              <a:xfrm>
                <a:off x="5069897" y="1933903"/>
                <a:ext cx="720744" cy="72074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A"/>
              </a:p>
            </p:txBody>
          </p:sp>
        </p:grpSp>
        <p:pic>
          <p:nvPicPr>
            <p:cNvPr id="54" name="Picture 8" descr="John Shelby | Wiki | [~Rôle Play Amino Fr~] Amino">
              <a:extLst>
                <a:ext uri="{FF2B5EF4-FFF2-40B4-BE49-F238E27FC236}">
                  <a16:creationId xmlns:a16="http://schemas.microsoft.com/office/drawing/2014/main" id="{9DA2CE27-82D7-2B34-3A81-FDBA7073FE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7181" r="30263" b="66979"/>
            <a:stretch/>
          </p:blipFill>
          <p:spPr bwMode="auto">
            <a:xfrm rot="6331667">
              <a:off x="5511281" y="13464184"/>
              <a:ext cx="1027259" cy="10272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202" name="Picture 10" descr="Peaky Blinders GIF - Find &amp; Share on GIPHY">
            <a:extLst>
              <a:ext uri="{FF2B5EF4-FFF2-40B4-BE49-F238E27FC236}">
                <a16:creationId xmlns:a16="http://schemas.microsoft.com/office/drawing/2014/main" id="{0430BFF9-9218-813E-42EC-26F84B0D9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586" y="4972669"/>
            <a:ext cx="2443003" cy="12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Peaky Blinders Gif - IceGif">
            <a:extLst>
              <a:ext uri="{FF2B5EF4-FFF2-40B4-BE49-F238E27FC236}">
                <a16:creationId xmlns:a16="http://schemas.microsoft.com/office/drawing/2014/main" id="{03A4DC7E-305D-71F7-71AB-53C1A3B7C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620" y="4949405"/>
            <a:ext cx="1781356" cy="12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Peaky blinders | MARCA.com">
            <a:extLst>
              <a:ext uri="{FF2B5EF4-FFF2-40B4-BE49-F238E27FC236}">
                <a16:creationId xmlns:a16="http://schemas.microsoft.com/office/drawing/2014/main" id="{A330ED18-B197-D940-A78C-9F6FB93D5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313" y="4960043"/>
            <a:ext cx="2270882" cy="129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𝖒𝖎𝖘𝖊𝖗𝖆𝖇𝖑𝖊, michael gray">
            <a:extLst>
              <a:ext uri="{FF2B5EF4-FFF2-40B4-BE49-F238E27FC236}">
                <a16:creationId xmlns:a16="http://schemas.microsoft.com/office/drawing/2014/main" id="{8836B18E-B1F4-A2FE-16FB-60B09A5BB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564" y="4960043"/>
            <a:ext cx="2196292" cy="142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548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6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4390</TotalTime>
  <Words>407</Words>
  <Application>Microsoft Office PowerPoint</Application>
  <PresentationFormat>Panorámica</PresentationFormat>
  <Paragraphs>141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Antonio</vt:lpstr>
      <vt:lpstr>Arial</vt:lpstr>
      <vt:lpstr>Calibri</vt:lpstr>
      <vt:lpstr>Calibri Light</vt:lpstr>
      <vt:lpstr>Copperplate Gothic 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Rogelio Bucktron</dc:creator>
  <cp:lastModifiedBy>eduardo</cp:lastModifiedBy>
  <cp:revision>2</cp:revision>
  <dcterms:created xsi:type="dcterms:W3CDTF">2022-07-29T23:16:15Z</dcterms:created>
  <dcterms:modified xsi:type="dcterms:W3CDTF">2023-12-11T06:58:33Z</dcterms:modified>
</cp:coreProperties>
</file>