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79" r:id="rId4"/>
    <p:sldId id="276" r:id="rId5"/>
    <p:sldId id="267" r:id="rId6"/>
    <p:sldId id="277" r:id="rId7"/>
    <p:sldId id="280" r:id="rId8"/>
    <p:sldId id="274" r:id="rId9"/>
    <p:sldId id="278" r:id="rId10"/>
    <p:sldId id="28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CA THỐNG HỐI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A669F2-355C-B804-1D7E-66C5B248A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51603-A768-2113-2660-2759F19D8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EFC0835-1CD9-DD37-9648-2B219054D8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91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BD6B247-88C2-5CC6-CA05-31F057CECCC2}"/>
              </a:ext>
            </a:extLst>
          </p:cNvPr>
          <p:cNvSpPr/>
          <p:nvPr/>
        </p:nvSpPr>
        <p:spPr>
          <a:xfrm>
            <a:off x="934278" y="367748"/>
            <a:ext cx="1125772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Ôi Chúa Giê-su nghe lời thống thiết khấn cầu. Tội lỗi vô ơn, đã làm Chúa những ưu sầu. Ôi Chúa Giê-su con nguyện yêu Chúa sớm chiều. Đáp đền lòng thương suốt đời ca khen tình yêu.</a:t>
            </a:r>
            <a:b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60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628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7503" y="318051"/>
            <a:ext cx="1142006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Biết mấy năm rồi hồn con đã phụ tình Chúa. Biết mấy năm trường lòng Chúa khát khao mong chờ. Trìu mến cuộc đời tâm hồn đắm trong bùn nhơ. </a:t>
            </a:r>
            <a:endParaRPr lang="vi-VN" sz="60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655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F0090-8151-29AE-E713-93AEE8969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AFEEF-D71E-0DBF-35A7-795357525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96A3065-39F1-F756-0718-61FDFFDFA6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CE6A635-D21B-C989-09AC-3474E7E0CCCA}"/>
              </a:ext>
            </a:extLst>
          </p:cNvPr>
          <p:cNvSpPr/>
          <p:nvPr/>
        </p:nvSpPr>
        <p:spPr>
          <a:xfrm>
            <a:off x="407503" y="318051"/>
            <a:ext cx="11420061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Ánh mắt nhân từ luôn nhìn đến chốn mịt mù. Hãy đón con về, về nơi Thánh Tâm mạch sống. Giũ hết tội đời cho hồn trinh khiết sạch trong.</a:t>
            </a:r>
            <a:endParaRPr lang="vi-VN" sz="60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931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6C975-0A09-1CFC-8ED2-4BC2FF343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A2B4F-52E3-9ECD-BD43-62CD06033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6723A30-7206-B4BA-E976-ADE14869AA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91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3CA9206-26F0-C72F-9B3D-DE5D4C6BAB09}"/>
              </a:ext>
            </a:extLst>
          </p:cNvPr>
          <p:cNvSpPr/>
          <p:nvPr/>
        </p:nvSpPr>
        <p:spPr>
          <a:xfrm>
            <a:off x="934278" y="367748"/>
            <a:ext cx="1125772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Ôi Chúa Giê-su nghe lời thống thiết khấn cầu. Tội lỗi vô ơn, đã làm Chúa những ưu sầu. Ôi Chúa Giê-su con nguyện yêu Chúa sớm chiều. Đáp đền lòng thương suốt đời ca khen tình yêu.</a:t>
            </a:r>
            <a:b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60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480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B6F78-A910-30A8-0DAD-74A67EE06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F99BA-87A6-EC54-6B4B-09E42DB3C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D9F9E29-3012-D212-C043-12CDB58C09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74222ED-7170-164B-B2E6-CA7AF7B0C21E}"/>
              </a:ext>
            </a:extLst>
          </p:cNvPr>
          <p:cNvSpPr/>
          <p:nvPr/>
        </p:nvSpPr>
        <p:spPr>
          <a:xfrm>
            <a:off x="407503" y="318051"/>
            <a:ext cx="11420061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Biết mấy lưỡi đòng hồn con đã đâm tình ái? Biết mấy đanh sâu con đóng chân tay Chúa Trời. Chúa vẫn nhân từ mong chờ thứ tha tội con.</a:t>
            </a:r>
            <a:endParaRPr lang="vi-VN" sz="66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26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E3DF1-6690-A315-C259-415A78AE9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8359F-2D25-9814-6903-914705CC5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46F7D2-3B44-6E61-7EB6-A96A2150F2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91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41A7927-4377-D906-9C41-DE9726B45D83}"/>
              </a:ext>
            </a:extLst>
          </p:cNvPr>
          <p:cNvSpPr/>
          <p:nvPr/>
        </p:nvSpPr>
        <p:spPr>
          <a:xfrm>
            <a:off x="904461" y="308113"/>
            <a:ext cx="11287539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những vô ơn để lòng Chúa những héo mòn. Hỡi Chúa nhân lành này con khóc than tội lỗi. Đón đứa con hư quay về với Thánh tình Cha.</a:t>
            </a:r>
            <a:b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66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230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0C3B6-5728-FF4A-779F-F06DDF191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69229-B952-06AE-6C7A-929096A5D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88E851-1A56-5289-41FC-2CC4F5130C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91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CC0679B-33EC-D5F1-2608-1C826D7BE2C3}"/>
              </a:ext>
            </a:extLst>
          </p:cNvPr>
          <p:cNvSpPr/>
          <p:nvPr/>
        </p:nvSpPr>
        <p:spPr>
          <a:xfrm>
            <a:off x="934278" y="367748"/>
            <a:ext cx="1125772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Ôi Chúa Giê-su nghe lời thống thiết khấn cầu. Tội lỗi vô ơn, đã làm Chúa những ưu sầu. Ôi Chúa Giê-su con nguyện yêu Chúa sớm chiều. Đáp đền lòng thương suốt đời ca khen tình yêu.</a:t>
            </a:r>
            <a:br>
              <a:rPr lang="vi-VN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60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432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ACCF78-3B14-5842-E829-314328C77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311BA-8A62-8A24-25A8-DD33C41A8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AF5E216-57EA-2070-E642-C3F82D49BF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4568467-C0DD-3926-9E80-FB26C1FAC66A}"/>
              </a:ext>
            </a:extLst>
          </p:cNvPr>
          <p:cNvSpPr/>
          <p:nvPr/>
        </p:nvSpPr>
        <p:spPr>
          <a:xfrm>
            <a:off x="407503" y="0"/>
            <a:ext cx="1157908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8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Nước mắt chan hòa hồn con ngước lên nhìn Chúa. Khóc lóc đau thương tội lỗi xưa nay xin chừa. Dứt hết tội tình băng hồn đến nơi tình yêu.</a:t>
            </a:r>
            <a:endParaRPr lang="vi-VN" sz="66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035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4F86C-FB26-ECA8-BF32-427F1BFC1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40BD3-B1FD-7CEE-42A8-3C129C410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58E02E-D2EF-BC30-7B3B-2879BC4208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91" y="-125859"/>
            <a:ext cx="12575567" cy="71097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F43AA2B-71D3-3786-95C8-DFA0FBDEEA74}"/>
              </a:ext>
            </a:extLst>
          </p:cNvPr>
          <p:cNvSpPr/>
          <p:nvPr/>
        </p:nvSpPr>
        <p:spPr>
          <a:xfrm>
            <a:off x="854765" y="268357"/>
            <a:ext cx="11337235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Tắm nước trong lành cho đời hết kiếp tiêu điều. Hãy đón con về, về nơi Thánh Tâm từ ái. Giúp sức cho con vững lòng chiến đấu từ đây.</a:t>
            </a:r>
            <a:br>
              <a:rPr lang="vi-VN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6600" b="1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9124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160</TotalTime>
  <Words>356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Garamond</vt:lpstr>
      <vt:lpstr>Times New Roman</vt:lpstr>
      <vt:lpstr>Savon</vt:lpstr>
      <vt:lpstr>BÀI CA THỐNG HỐI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Administrator</cp:lastModifiedBy>
  <cp:revision>44</cp:revision>
  <dcterms:created xsi:type="dcterms:W3CDTF">2024-12-09T09:39:37Z</dcterms:created>
  <dcterms:modified xsi:type="dcterms:W3CDTF">2026-02-26T15:37:54Z</dcterms:modified>
</cp:coreProperties>
</file>