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rgbClr val="A26E4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rgbClr val="A26E4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rgbClr val="A26E4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2347" y="1705153"/>
            <a:ext cx="4438015" cy="0"/>
          </a:xfrm>
          <a:custGeom>
            <a:avLst/>
            <a:gdLst/>
            <a:ahLst/>
            <a:cxnLst/>
            <a:rect l="l" t="t" r="r" b="b"/>
            <a:pathLst>
              <a:path w="4438015">
                <a:moveTo>
                  <a:pt x="0" y="0"/>
                </a:moveTo>
                <a:lnTo>
                  <a:pt x="4437987" y="0"/>
                </a:lnTo>
              </a:path>
            </a:pathLst>
          </a:custGeom>
          <a:ln w="38099">
            <a:solidFill>
              <a:srgbClr val="BA99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9472" y="1628953"/>
            <a:ext cx="152399" cy="1523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49920" y="0"/>
            <a:ext cx="2310079" cy="330862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3284808"/>
            <a:ext cx="7562850" cy="47625"/>
          </a:xfrm>
          <a:custGeom>
            <a:avLst/>
            <a:gdLst/>
            <a:ahLst/>
            <a:cxnLst/>
            <a:rect l="l" t="t" r="r" b="b"/>
            <a:pathLst>
              <a:path w="7562850" h="47625">
                <a:moveTo>
                  <a:pt x="0" y="0"/>
                </a:moveTo>
                <a:lnTo>
                  <a:pt x="7562849" y="0"/>
                </a:lnTo>
                <a:lnTo>
                  <a:pt x="7562849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solidFill>
            <a:srgbClr val="BA9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3346" y="2154596"/>
            <a:ext cx="180975" cy="14278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46636" y="2131596"/>
            <a:ext cx="180974" cy="18097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80213" y="2715436"/>
            <a:ext cx="114300" cy="16923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6407" y="2705155"/>
            <a:ext cx="179472" cy="179472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5249920" y="3332433"/>
            <a:ext cx="2310130" cy="7359650"/>
          </a:xfrm>
          <a:custGeom>
            <a:avLst/>
            <a:gdLst/>
            <a:ahLst/>
            <a:cxnLst/>
            <a:rect l="l" t="t" r="r" b="b"/>
            <a:pathLst>
              <a:path w="2310129" h="7359650">
                <a:moveTo>
                  <a:pt x="2310079" y="7359565"/>
                </a:moveTo>
                <a:lnTo>
                  <a:pt x="0" y="7359565"/>
                </a:lnTo>
                <a:lnTo>
                  <a:pt x="0" y="0"/>
                </a:lnTo>
                <a:lnTo>
                  <a:pt x="2310079" y="0"/>
                </a:lnTo>
                <a:lnTo>
                  <a:pt x="2310079" y="7359565"/>
                </a:lnTo>
                <a:close/>
              </a:path>
            </a:pathLst>
          </a:custGeom>
          <a:solidFill>
            <a:srgbClr val="D0C7C1">
              <a:alpha val="62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5356326" y="3591914"/>
            <a:ext cx="2206625" cy="4796790"/>
          </a:xfrm>
          <a:custGeom>
            <a:avLst/>
            <a:gdLst/>
            <a:ahLst/>
            <a:cxnLst/>
            <a:rect l="l" t="t" r="r" b="b"/>
            <a:pathLst>
              <a:path w="2206625" h="4796790">
                <a:moveTo>
                  <a:pt x="2206523" y="4424578"/>
                </a:moveTo>
                <a:lnTo>
                  <a:pt x="186004" y="4424578"/>
                </a:lnTo>
                <a:lnTo>
                  <a:pt x="136563" y="4431220"/>
                </a:lnTo>
                <a:lnTo>
                  <a:pt x="92125" y="4449978"/>
                </a:lnTo>
                <a:lnTo>
                  <a:pt x="54483" y="4479061"/>
                </a:lnTo>
                <a:lnTo>
                  <a:pt x="25400" y="4516704"/>
                </a:lnTo>
                <a:lnTo>
                  <a:pt x="6642" y="4561141"/>
                </a:lnTo>
                <a:lnTo>
                  <a:pt x="0" y="4610582"/>
                </a:lnTo>
                <a:lnTo>
                  <a:pt x="6642" y="4660023"/>
                </a:lnTo>
                <a:lnTo>
                  <a:pt x="25400" y="4704461"/>
                </a:lnTo>
                <a:lnTo>
                  <a:pt x="54483" y="4742104"/>
                </a:lnTo>
                <a:lnTo>
                  <a:pt x="92125" y="4771187"/>
                </a:lnTo>
                <a:lnTo>
                  <a:pt x="136563" y="4789944"/>
                </a:lnTo>
                <a:lnTo>
                  <a:pt x="186004" y="4796587"/>
                </a:lnTo>
                <a:lnTo>
                  <a:pt x="2206523" y="4796587"/>
                </a:lnTo>
                <a:lnTo>
                  <a:pt x="2206523" y="4424578"/>
                </a:lnTo>
                <a:close/>
              </a:path>
              <a:path w="2206625" h="4796790">
                <a:moveTo>
                  <a:pt x="2206523" y="2243086"/>
                </a:moveTo>
                <a:lnTo>
                  <a:pt x="186004" y="2243086"/>
                </a:lnTo>
                <a:lnTo>
                  <a:pt x="136563" y="2249728"/>
                </a:lnTo>
                <a:lnTo>
                  <a:pt x="92125" y="2268486"/>
                </a:lnTo>
                <a:lnTo>
                  <a:pt x="54483" y="2297569"/>
                </a:lnTo>
                <a:lnTo>
                  <a:pt x="25400" y="2335212"/>
                </a:lnTo>
                <a:lnTo>
                  <a:pt x="6642" y="2379649"/>
                </a:lnTo>
                <a:lnTo>
                  <a:pt x="0" y="2429091"/>
                </a:lnTo>
                <a:lnTo>
                  <a:pt x="6642" y="2478544"/>
                </a:lnTo>
                <a:lnTo>
                  <a:pt x="25400" y="2522969"/>
                </a:lnTo>
                <a:lnTo>
                  <a:pt x="54483" y="2560624"/>
                </a:lnTo>
                <a:lnTo>
                  <a:pt x="92125" y="2589707"/>
                </a:lnTo>
                <a:lnTo>
                  <a:pt x="136563" y="2608453"/>
                </a:lnTo>
                <a:lnTo>
                  <a:pt x="186004" y="2615095"/>
                </a:lnTo>
                <a:lnTo>
                  <a:pt x="2206523" y="2615095"/>
                </a:lnTo>
                <a:lnTo>
                  <a:pt x="2206523" y="2243086"/>
                </a:lnTo>
                <a:close/>
              </a:path>
              <a:path w="2206625" h="4796790">
                <a:moveTo>
                  <a:pt x="2206523" y="0"/>
                </a:moveTo>
                <a:lnTo>
                  <a:pt x="186004" y="0"/>
                </a:lnTo>
                <a:lnTo>
                  <a:pt x="136563" y="6654"/>
                </a:lnTo>
                <a:lnTo>
                  <a:pt x="92125" y="25400"/>
                </a:lnTo>
                <a:lnTo>
                  <a:pt x="54483" y="54483"/>
                </a:lnTo>
                <a:lnTo>
                  <a:pt x="25400" y="92125"/>
                </a:lnTo>
                <a:lnTo>
                  <a:pt x="6642" y="136563"/>
                </a:lnTo>
                <a:lnTo>
                  <a:pt x="0" y="186004"/>
                </a:lnTo>
                <a:lnTo>
                  <a:pt x="6642" y="235458"/>
                </a:lnTo>
                <a:lnTo>
                  <a:pt x="25400" y="279895"/>
                </a:lnTo>
                <a:lnTo>
                  <a:pt x="54483" y="317538"/>
                </a:lnTo>
                <a:lnTo>
                  <a:pt x="92125" y="346621"/>
                </a:lnTo>
                <a:lnTo>
                  <a:pt x="136563" y="365366"/>
                </a:lnTo>
                <a:lnTo>
                  <a:pt x="186004" y="372008"/>
                </a:lnTo>
                <a:lnTo>
                  <a:pt x="2206523" y="372008"/>
                </a:lnTo>
                <a:lnTo>
                  <a:pt x="2206523" y="0"/>
                </a:lnTo>
                <a:close/>
              </a:path>
            </a:pathLst>
          </a:custGeom>
          <a:solidFill>
            <a:srgbClr val="A26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3707" y="533278"/>
            <a:ext cx="6695435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50" b="0" i="0">
                <a:solidFill>
                  <a:srgbClr val="A26E4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7585" y="3557052"/>
            <a:ext cx="6847678" cy="415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26" name="TextBox 11"/>
          <p:cNvSpPr txBox="1"/>
          <p:nvPr userDrawn="1"/>
        </p:nvSpPr>
        <p:spPr>
          <a:xfrm rot="16200000">
            <a:off x="-3312172" y="3977031"/>
            <a:ext cx="6080123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5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5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5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5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5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5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56656" y="7891111"/>
            <a:ext cx="1969092" cy="5442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lygreatsite.com/" TargetMode="External"/><Relationship Id="rId2" Type="http://schemas.openxmlformats.org/officeDocument/2006/relationships/hyperlink" Target="mailto:hello@reallygreatsite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7585" y="7940884"/>
            <a:ext cx="19500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4" dirty="0">
                <a:solidFill>
                  <a:srgbClr val="A26E46"/>
                </a:solidFill>
                <a:latin typeface="Lucida Sans Unicode"/>
                <a:cs typeface="Lucida Sans Unicode"/>
              </a:rPr>
              <a:t>L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35" dirty="0">
                <a:solidFill>
                  <a:srgbClr val="A26E46"/>
                </a:solidFill>
                <a:latin typeface="Lucida Sans Unicode"/>
                <a:cs typeface="Lucida Sans Unicode"/>
              </a:rPr>
              <a:t>A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75" dirty="0">
                <a:solidFill>
                  <a:srgbClr val="A26E46"/>
                </a:solidFill>
                <a:latin typeface="Lucida Sans Unicode"/>
                <a:cs typeface="Lucida Sans Unicode"/>
              </a:rPr>
              <a:t>N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110" dirty="0">
                <a:solidFill>
                  <a:srgbClr val="A26E46"/>
                </a:solidFill>
                <a:latin typeface="Lucida Sans Unicode"/>
                <a:cs typeface="Lucida Sans Unicode"/>
              </a:rPr>
              <a:t>G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40" dirty="0">
                <a:solidFill>
                  <a:srgbClr val="A26E46"/>
                </a:solidFill>
                <a:latin typeface="Lucida Sans Unicode"/>
                <a:cs typeface="Lucida Sans Unicode"/>
              </a:rPr>
              <a:t>U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35" dirty="0">
                <a:solidFill>
                  <a:srgbClr val="A26E46"/>
                </a:solidFill>
                <a:latin typeface="Lucida Sans Unicode"/>
                <a:cs typeface="Lucida Sans Unicode"/>
              </a:rPr>
              <a:t>A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110" dirty="0">
                <a:solidFill>
                  <a:srgbClr val="A26E46"/>
                </a:solidFill>
                <a:latin typeface="Lucida Sans Unicode"/>
                <a:cs typeface="Lucida Sans Unicode"/>
              </a:rPr>
              <a:t>G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3707" y="533278"/>
            <a:ext cx="4826000" cy="92011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spc="-50" dirty="0"/>
              <a:t>A</a:t>
            </a:r>
            <a:r>
              <a:rPr spc="-330" dirty="0"/>
              <a:t>L</a:t>
            </a:r>
            <a:r>
              <a:rPr spc="-95" dirty="0"/>
              <a:t>E</a:t>
            </a:r>
            <a:r>
              <a:rPr spc="-15" dirty="0"/>
              <a:t>X</a:t>
            </a:r>
            <a:r>
              <a:rPr spc="-50" dirty="0"/>
              <a:t>A</a:t>
            </a:r>
            <a:r>
              <a:rPr spc="-110" dirty="0"/>
              <a:t>N</a:t>
            </a:r>
            <a:r>
              <a:rPr spc="-130" dirty="0"/>
              <a:t>D</a:t>
            </a:r>
            <a:r>
              <a:rPr spc="-95" dirty="0"/>
              <a:t>E</a:t>
            </a:r>
            <a:r>
              <a:rPr spc="-70" dirty="0"/>
              <a:t>R</a:t>
            </a:r>
            <a:r>
              <a:rPr spc="-160" dirty="0"/>
              <a:t> </a:t>
            </a:r>
            <a:r>
              <a:rPr spc="-50" dirty="0"/>
              <a:t>A</a:t>
            </a:r>
            <a:r>
              <a:rPr spc="-75" dirty="0"/>
              <a:t>R</a:t>
            </a:r>
            <a:r>
              <a:rPr spc="35" dirty="0"/>
              <a:t>O</a:t>
            </a:r>
            <a:r>
              <a:rPr spc="-110" dirty="0"/>
              <a:t>N</a:t>
            </a:r>
            <a:r>
              <a:rPr spc="35" dirty="0"/>
              <a:t>O</a:t>
            </a:r>
            <a:r>
              <a:rPr spc="400" dirty="0"/>
              <a:t>W</a:t>
            </a:r>
            <a:r>
              <a:rPr spc="-140" dirty="0"/>
              <a:t>I</a:t>
            </a:r>
            <a:r>
              <a:rPr spc="-295" dirty="0"/>
              <a:t>T</a:t>
            </a:r>
            <a:r>
              <a:rPr spc="-200" dirty="0"/>
              <a:t>Z</a:t>
            </a:r>
          </a:p>
          <a:p>
            <a:pPr algn="ctr">
              <a:lnSpc>
                <a:spcPct val="100000"/>
              </a:lnSpc>
              <a:spcBef>
                <a:spcPts val="345"/>
              </a:spcBef>
              <a:tabLst>
                <a:tab pos="2241550" algn="l"/>
              </a:tabLst>
            </a:pPr>
            <a:r>
              <a:rPr sz="1800" spc="-5" dirty="0"/>
              <a:t>M</a:t>
            </a:r>
            <a:r>
              <a:rPr sz="1800" spc="250" dirty="0"/>
              <a:t> </a:t>
            </a:r>
            <a:r>
              <a:rPr sz="1800" spc="220" dirty="0"/>
              <a:t>a</a:t>
            </a:r>
            <a:r>
              <a:rPr sz="1800" spc="254" dirty="0"/>
              <a:t> </a:t>
            </a:r>
            <a:r>
              <a:rPr sz="1800" spc="-70" dirty="0"/>
              <a:t>r</a:t>
            </a:r>
            <a:r>
              <a:rPr sz="1800" spc="250" dirty="0"/>
              <a:t> </a:t>
            </a:r>
            <a:r>
              <a:rPr sz="1800" spc="-125" dirty="0"/>
              <a:t>k</a:t>
            </a:r>
            <a:r>
              <a:rPr sz="1800" spc="254" dirty="0"/>
              <a:t> </a:t>
            </a:r>
            <a:r>
              <a:rPr sz="1800" spc="110" dirty="0"/>
              <a:t>e</a:t>
            </a:r>
            <a:r>
              <a:rPr sz="1800" spc="250" dirty="0"/>
              <a:t> </a:t>
            </a:r>
            <a:r>
              <a:rPr sz="1800" spc="-20" dirty="0"/>
              <a:t>t</a:t>
            </a:r>
            <a:r>
              <a:rPr sz="1800" spc="254" dirty="0"/>
              <a:t> </a:t>
            </a:r>
            <a:r>
              <a:rPr sz="1800" spc="-80" dirty="0"/>
              <a:t>i</a:t>
            </a:r>
            <a:r>
              <a:rPr sz="1800" spc="254" dirty="0"/>
              <a:t> </a:t>
            </a:r>
            <a:r>
              <a:rPr sz="1800" spc="30" dirty="0"/>
              <a:t>n</a:t>
            </a:r>
            <a:r>
              <a:rPr sz="1800" spc="250" dirty="0"/>
              <a:t> </a:t>
            </a:r>
            <a:r>
              <a:rPr sz="1800" spc="90" dirty="0"/>
              <a:t>g	</a:t>
            </a:r>
            <a:r>
              <a:rPr sz="1800" spc="85" dirty="0"/>
              <a:t>S</a:t>
            </a:r>
            <a:r>
              <a:rPr sz="1800" spc="245" dirty="0"/>
              <a:t> </a:t>
            </a:r>
            <a:r>
              <a:rPr sz="1800" spc="80" dirty="0"/>
              <a:t>p</a:t>
            </a:r>
            <a:r>
              <a:rPr sz="1800" spc="240" dirty="0"/>
              <a:t> </a:t>
            </a:r>
            <a:r>
              <a:rPr sz="1800" spc="110" dirty="0"/>
              <a:t>e</a:t>
            </a:r>
            <a:r>
              <a:rPr sz="1800" spc="245" dirty="0"/>
              <a:t> </a:t>
            </a:r>
            <a:r>
              <a:rPr sz="1800" spc="170" dirty="0"/>
              <a:t>c</a:t>
            </a:r>
            <a:r>
              <a:rPr sz="1800" spc="240" dirty="0"/>
              <a:t> </a:t>
            </a:r>
            <a:r>
              <a:rPr sz="1800" spc="-80" dirty="0"/>
              <a:t>i</a:t>
            </a:r>
            <a:r>
              <a:rPr sz="1800" spc="240" dirty="0"/>
              <a:t> </a:t>
            </a:r>
            <a:r>
              <a:rPr sz="1800" spc="220" dirty="0"/>
              <a:t>a</a:t>
            </a:r>
            <a:r>
              <a:rPr sz="1800" spc="245" dirty="0"/>
              <a:t> </a:t>
            </a:r>
            <a:r>
              <a:rPr sz="1800" spc="-80" dirty="0"/>
              <a:t>l</a:t>
            </a:r>
            <a:r>
              <a:rPr sz="1800" spc="240" dirty="0"/>
              <a:t> </a:t>
            </a:r>
            <a:r>
              <a:rPr sz="1800" spc="-80" dirty="0"/>
              <a:t>i</a:t>
            </a:r>
            <a:r>
              <a:rPr sz="1800" spc="245" dirty="0"/>
              <a:t> </a:t>
            </a:r>
            <a:r>
              <a:rPr sz="1800" spc="20" dirty="0"/>
              <a:t>s</a:t>
            </a:r>
            <a:r>
              <a:rPr sz="1800" spc="240" dirty="0"/>
              <a:t> </a:t>
            </a:r>
            <a:r>
              <a:rPr sz="1800" spc="-20" dirty="0"/>
              <a:t>t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670196" y="2135380"/>
            <a:ext cx="155765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5" dirty="0">
                <a:latin typeface="Microsoft Sans Serif"/>
                <a:cs typeface="Microsoft Sans Serif"/>
                <a:hlinkClick r:id="rId2"/>
              </a:rPr>
              <a:t>hello@reallygreatsite.com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6903" y="2132320"/>
            <a:ext cx="90614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Microsoft Sans Serif"/>
                <a:cs typeface="Microsoft Sans Serif"/>
              </a:rPr>
              <a:t>+123-456-7890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6903" y="2707926"/>
            <a:ext cx="15913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0" dirty="0">
                <a:latin typeface="Microsoft Sans Serif"/>
                <a:cs typeface="Microsoft Sans Serif"/>
              </a:rPr>
              <a:t>123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20" dirty="0">
                <a:latin typeface="Microsoft Sans Serif"/>
                <a:cs typeface="Microsoft Sans Serif"/>
              </a:rPr>
              <a:t>Anywhere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30" dirty="0">
                <a:latin typeface="Microsoft Sans Serif"/>
                <a:cs typeface="Microsoft Sans Serif"/>
              </a:rPr>
              <a:t>St.,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Any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City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0196" y="2702817"/>
            <a:ext cx="148336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20" dirty="0">
                <a:latin typeface="Microsoft Sans Serif"/>
                <a:cs typeface="Microsoft Sans Serif"/>
                <a:hlinkClick r:id="rId3"/>
              </a:rPr>
              <a:t>www.reallygreatsite.com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52896" y="3592245"/>
            <a:ext cx="1904364" cy="195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060">
              <a:lnSpc>
                <a:spcPct val="100000"/>
              </a:lnSpc>
              <a:spcBef>
                <a:spcPts val="100"/>
              </a:spcBef>
            </a:pPr>
            <a:r>
              <a:rPr sz="20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20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20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2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2000" spc="-18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2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20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endParaRPr sz="200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2500"/>
              </a:lnSpc>
              <a:spcBef>
                <a:spcPts val="1960"/>
              </a:spcBef>
            </a:pPr>
            <a:r>
              <a:rPr sz="1000" spc="5" dirty="0">
                <a:latin typeface="Lucida Sans Unicode"/>
                <a:cs typeface="Lucida Sans Unicode"/>
              </a:rPr>
              <a:t>Lorem </a:t>
            </a:r>
            <a:r>
              <a:rPr sz="1000" spc="20" dirty="0">
                <a:latin typeface="Lucida Sans Unicode"/>
                <a:cs typeface="Lucida Sans Unicode"/>
              </a:rPr>
              <a:t>ipsum </a:t>
            </a:r>
            <a:r>
              <a:rPr sz="1000" dirty="0">
                <a:latin typeface="Lucida Sans Unicode"/>
                <a:cs typeface="Lucida Sans Unicode"/>
              </a:rPr>
              <a:t>dolor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25" dirty="0">
                <a:latin typeface="Lucida Sans Unicode"/>
                <a:cs typeface="Lucida Sans Unicode"/>
              </a:rPr>
              <a:t>amet, </a:t>
            </a:r>
            <a:r>
              <a:rPr sz="1000" spc="30" dirty="0">
                <a:latin typeface="Lucida Sans Unicode"/>
                <a:cs typeface="Lucida Sans Unicode"/>
              </a:rPr>
              <a:t> </a:t>
            </a:r>
            <a:r>
              <a:rPr sz="1000" spc="25" dirty="0">
                <a:latin typeface="Lucida Sans Unicode"/>
                <a:cs typeface="Lucida Sans Unicode"/>
              </a:rPr>
              <a:t>consectetur</a:t>
            </a:r>
            <a:r>
              <a:rPr sz="1000" spc="30" dirty="0">
                <a:latin typeface="Lucida Sans Unicode"/>
                <a:cs typeface="Lucida Sans Unicode"/>
              </a:rPr>
              <a:t> </a:t>
            </a:r>
            <a:r>
              <a:rPr sz="1000" spc="20" dirty="0">
                <a:latin typeface="Lucida Sans Unicode"/>
                <a:cs typeface="Lucida Sans Unicode"/>
              </a:rPr>
              <a:t>adipiscing</a:t>
            </a:r>
            <a:r>
              <a:rPr sz="1000" spc="25" dirty="0">
                <a:latin typeface="Lucida Sans Unicode"/>
                <a:cs typeface="Lucida Sans Unicode"/>
              </a:rPr>
              <a:t> </a:t>
            </a:r>
            <a:r>
              <a:rPr sz="1000" spc="-30" dirty="0">
                <a:latin typeface="Lucida Sans Unicode"/>
                <a:cs typeface="Lucida Sans Unicode"/>
              </a:rPr>
              <a:t>elit. </a:t>
            </a:r>
            <a:r>
              <a:rPr sz="1000" spc="-25" dirty="0">
                <a:latin typeface="Lucida Sans Unicode"/>
                <a:cs typeface="Lucida Sans Unicode"/>
              </a:rPr>
              <a:t> </a:t>
            </a:r>
            <a:r>
              <a:rPr sz="1000" spc="20" dirty="0">
                <a:latin typeface="Lucida Sans Unicode"/>
                <a:cs typeface="Lucida Sans Unicode"/>
              </a:rPr>
              <a:t>Nunc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60" dirty="0">
                <a:latin typeface="Lucida Sans Unicode"/>
                <a:cs typeface="Lucida Sans Unicode"/>
              </a:rPr>
              <a:t>amet </a:t>
            </a:r>
            <a:r>
              <a:rPr sz="1000" spc="50" dirty="0">
                <a:latin typeface="Lucida Sans Unicode"/>
                <a:cs typeface="Lucida Sans Unicode"/>
              </a:rPr>
              <a:t>sem </a:t>
            </a:r>
            <a:r>
              <a:rPr sz="1000" spc="55" dirty="0">
                <a:latin typeface="Lucida Sans Unicode"/>
                <a:cs typeface="Lucida Sans Unicode"/>
              </a:rPr>
              <a:t>nec </a:t>
            </a:r>
            <a:r>
              <a:rPr sz="1000" spc="-15" dirty="0">
                <a:latin typeface="Lucida Sans Unicode"/>
                <a:cs typeface="Lucida Sans Unicode"/>
              </a:rPr>
              <a:t>risus </a:t>
            </a:r>
            <a:r>
              <a:rPr sz="1000" spc="-10" dirty="0">
                <a:latin typeface="Lucida Sans Unicode"/>
                <a:cs typeface="Lucida Sans Unicode"/>
              </a:rPr>
              <a:t> </a:t>
            </a:r>
            <a:r>
              <a:rPr sz="1000" spc="40" dirty="0">
                <a:latin typeface="Lucida Sans Unicode"/>
                <a:cs typeface="Lucida Sans Unicode"/>
              </a:rPr>
              <a:t>egestas </a:t>
            </a:r>
            <a:r>
              <a:rPr sz="1000" spc="45" dirty="0">
                <a:latin typeface="Lucida Sans Unicode"/>
                <a:cs typeface="Lucida Sans Unicode"/>
              </a:rPr>
              <a:t>accumsan. </a:t>
            </a:r>
            <a:r>
              <a:rPr sz="1000" spc="-15" dirty="0">
                <a:latin typeface="Lucida Sans Unicode"/>
                <a:cs typeface="Lucida Sans Unicode"/>
              </a:rPr>
              <a:t>In </a:t>
            </a:r>
            <a:r>
              <a:rPr sz="1000" spc="30" dirty="0">
                <a:latin typeface="Lucida Sans Unicode"/>
                <a:cs typeface="Lucida Sans Unicode"/>
              </a:rPr>
              <a:t>enim </a:t>
            </a:r>
            <a:r>
              <a:rPr sz="1000" spc="3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nunc,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5" dirty="0">
                <a:latin typeface="Lucida Sans Unicode"/>
                <a:cs typeface="Lucida Sans Unicode"/>
              </a:rPr>
              <a:t>tincidunt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ut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65" dirty="0">
                <a:latin typeface="Lucida Sans Unicode"/>
                <a:cs typeface="Lucida Sans Unicode"/>
              </a:rPr>
              <a:t>quam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5" dirty="0">
                <a:latin typeface="Lucida Sans Unicode"/>
                <a:cs typeface="Lucida Sans Unicode"/>
              </a:rPr>
              <a:t>eget, </a:t>
            </a:r>
            <a:r>
              <a:rPr sz="1000" spc="-305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luctus </a:t>
            </a:r>
            <a:r>
              <a:rPr sz="1000" spc="-5" dirty="0">
                <a:latin typeface="Lucida Sans Unicode"/>
                <a:cs typeface="Lucida Sans Unicode"/>
              </a:rPr>
              <a:t>sollicitudin </a:t>
            </a:r>
            <a:r>
              <a:rPr sz="1000" spc="10" dirty="0">
                <a:latin typeface="Lucida Sans Unicode"/>
                <a:cs typeface="Lucida Sans Unicode"/>
              </a:rPr>
              <a:t>neque. </a:t>
            </a:r>
            <a:r>
              <a:rPr sz="1000" spc="45" dirty="0">
                <a:latin typeface="Lucida Sans Unicode"/>
                <a:cs typeface="Lucida Sans Unicode"/>
              </a:rPr>
              <a:t>Sed </a:t>
            </a:r>
            <a:r>
              <a:rPr sz="1000" spc="-305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leo </a:t>
            </a:r>
            <a:r>
              <a:rPr sz="1000" spc="-40" dirty="0">
                <a:latin typeface="Lucida Sans Unicode"/>
                <a:cs typeface="Lucida Sans Unicode"/>
              </a:rPr>
              <a:t>nisl, </a:t>
            </a:r>
            <a:r>
              <a:rPr sz="1000" spc="35" dirty="0">
                <a:latin typeface="Lucida Sans Unicode"/>
                <a:cs typeface="Lucida Sans Unicode"/>
              </a:rPr>
              <a:t>semper </a:t>
            </a:r>
            <a:r>
              <a:rPr sz="1000" spc="105" dirty="0">
                <a:latin typeface="Lucida Sans Unicode"/>
                <a:cs typeface="Lucida Sans Unicode"/>
              </a:rPr>
              <a:t>ac </a:t>
            </a:r>
            <a:r>
              <a:rPr sz="1000" spc="5" dirty="0">
                <a:latin typeface="Lucida Sans Unicode"/>
                <a:cs typeface="Lucida Sans Unicode"/>
              </a:rPr>
              <a:t>hendrerit </a:t>
            </a:r>
            <a:r>
              <a:rPr sz="1000" spc="1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a,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5" dirty="0">
                <a:latin typeface="Lucida Sans Unicode"/>
                <a:cs typeface="Lucida Sans Unicode"/>
              </a:rPr>
              <a:t>sollicitudin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5" dirty="0">
                <a:latin typeface="Lucida Sans Unicode"/>
                <a:cs typeface="Lucida Sans Unicode"/>
              </a:rPr>
              <a:t>in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15" dirty="0">
                <a:latin typeface="Lucida Sans Unicode"/>
                <a:cs typeface="Lucida Sans Unicode"/>
              </a:rPr>
              <a:t>arcu.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52896" y="5832420"/>
            <a:ext cx="1705610" cy="1916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065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EDUCATION</a:t>
            </a:r>
            <a:endParaRPr sz="2000">
              <a:latin typeface="Lucida Sans Unicode"/>
              <a:cs typeface="Lucida Sans Unicode"/>
            </a:endParaRPr>
          </a:p>
          <a:p>
            <a:pPr marL="12700" marR="338455">
              <a:lnSpc>
                <a:spcPct val="105100"/>
              </a:lnSpc>
              <a:spcBef>
                <a:spcPts val="1835"/>
              </a:spcBef>
            </a:pPr>
            <a:r>
              <a:rPr sz="1000" b="1" spc="-35" dirty="0">
                <a:latin typeface="Tahoma"/>
                <a:cs typeface="Tahoma"/>
              </a:rPr>
              <a:t>B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70" dirty="0">
                <a:latin typeface="Tahoma"/>
                <a:cs typeface="Tahoma"/>
              </a:rPr>
              <a:t>c</a:t>
            </a:r>
            <a:r>
              <a:rPr sz="1000" b="1" spc="25" dirty="0">
                <a:latin typeface="Tahoma"/>
                <a:cs typeface="Tahoma"/>
              </a:rPr>
              <a:t>h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-10" dirty="0">
                <a:latin typeface="Tahoma"/>
                <a:cs typeface="Tahoma"/>
              </a:rPr>
              <a:t>l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-10" dirty="0">
                <a:latin typeface="Tahoma"/>
                <a:cs typeface="Tahoma"/>
              </a:rPr>
              <a:t>r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-25" dirty="0">
                <a:latin typeface="Tahoma"/>
                <a:cs typeface="Tahoma"/>
              </a:rPr>
              <a:t>f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35" dirty="0">
                <a:latin typeface="Tahoma"/>
                <a:cs typeface="Tahoma"/>
              </a:rPr>
              <a:t>B</a:t>
            </a:r>
            <a:r>
              <a:rPr sz="1000" b="1" spc="25" dirty="0">
                <a:latin typeface="Tahoma"/>
                <a:cs typeface="Tahoma"/>
              </a:rPr>
              <a:t>u</a:t>
            </a:r>
            <a:r>
              <a:rPr sz="1000" b="1" spc="35" dirty="0">
                <a:latin typeface="Tahoma"/>
                <a:cs typeface="Tahoma"/>
              </a:rPr>
              <a:t>s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35" dirty="0">
                <a:latin typeface="Tahoma"/>
                <a:cs typeface="Tahoma"/>
              </a:rPr>
              <a:t>s</a:t>
            </a:r>
            <a:r>
              <a:rPr sz="1000" b="1" spc="30" dirty="0">
                <a:latin typeface="Tahoma"/>
                <a:cs typeface="Tahoma"/>
              </a:rPr>
              <a:t>s  </a:t>
            </a:r>
            <a:r>
              <a:rPr sz="1000" b="1" spc="20" dirty="0">
                <a:latin typeface="Tahoma"/>
                <a:cs typeface="Tahoma"/>
              </a:rPr>
              <a:t>Administration </a:t>
            </a:r>
            <a:r>
              <a:rPr sz="1000" b="1" spc="25" dirty="0">
                <a:latin typeface="Tahoma"/>
                <a:cs typeface="Tahoma"/>
              </a:rPr>
              <a:t> </a:t>
            </a:r>
            <a:r>
              <a:rPr sz="1000" spc="30" dirty="0">
                <a:latin typeface="Lucida Sans Unicode"/>
                <a:cs typeface="Lucida Sans Unicode"/>
              </a:rPr>
              <a:t>Wardiere </a:t>
            </a:r>
            <a:r>
              <a:rPr sz="1000" spc="-5" dirty="0">
                <a:latin typeface="Lucida Sans Unicode"/>
                <a:cs typeface="Lucida Sans Unicode"/>
              </a:rPr>
              <a:t>University </a:t>
            </a:r>
            <a:r>
              <a:rPr sz="1000" dirty="0">
                <a:latin typeface="Lucida Sans Unicode"/>
                <a:cs typeface="Lucida Sans Unicode"/>
              </a:rPr>
              <a:t> </a:t>
            </a:r>
            <a:r>
              <a:rPr sz="1000" spc="-25" dirty="0">
                <a:latin typeface="Lucida Sans Unicode"/>
                <a:cs typeface="Lucida Sans Unicode"/>
              </a:rPr>
              <a:t>2005-2009</a:t>
            </a:r>
            <a:endParaRPr sz="1000">
              <a:latin typeface="Lucida Sans Unicode"/>
              <a:cs typeface="Lucida Sans Unicode"/>
            </a:endParaRPr>
          </a:p>
          <a:p>
            <a:pPr marL="12700" marR="338455">
              <a:lnSpc>
                <a:spcPct val="105100"/>
              </a:lnSpc>
              <a:spcBef>
                <a:spcPts val="560"/>
              </a:spcBef>
            </a:pPr>
            <a:r>
              <a:rPr sz="1000" b="1" spc="-35" dirty="0">
                <a:latin typeface="Tahoma"/>
                <a:cs typeface="Tahoma"/>
              </a:rPr>
              <a:t>B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70" dirty="0">
                <a:latin typeface="Tahoma"/>
                <a:cs typeface="Tahoma"/>
              </a:rPr>
              <a:t>c</a:t>
            </a:r>
            <a:r>
              <a:rPr sz="1000" b="1" spc="25" dirty="0">
                <a:latin typeface="Tahoma"/>
                <a:cs typeface="Tahoma"/>
              </a:rPr>
              <a:t>h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-10" dirty="0">
                <a:latin typeface="Tahoma"/>
                <a:cs typeface="Tahoma"/>
              </a:rPr>
              <a:t>l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-10" dirty="0">
                <a:latin typeface="Tahoma"/>
                <a:cs typeface="Tahoma"/>
              </a:rPr>
              <a:t>r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-25" dirty="0">
                <a:latin typeface="Tahoma"/>
                <a:cs typeface="Tahoma"/>
              </a:rPr>
              <a:t>f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35" dirty="0">
                <a:latin typeface="Tahoma"/>
                <a:cs typeface="Tahoma"/>
              </a:rPr>
              <a:t>B</a:t>
            </a:r>
            <a:r>
              <a:rPr sz="1000" b="1" spc="25" dirty="0">
                <a:latin typeface="Tahoma"/>
                <a:cs typeface="Tahoma"/>
              </a:rPr>
              <a:t>u</a:t>
            </a:r>
            <a:r>
              <a:rPr sz="1000" b="1" spc="35" dirty="0">
                <a:latin typeface="Tahoma"/>
                <a:cs typeface="Tahoma"/>
              </a:rPr>
              <a:t>s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35" dirty="0">
                <a:latin typeface="Tahoma"/>
                <a:cs typeface="Tahoma"/>
              </a:rPr>
              <a:t>s</a:t>
            </a:r>
            <a:r>
              <a:rPr sz="1000" b="1" spc="30" dirty="0">
                <a:latin typeface="Tahoma"/>
                <a:cs typeface="Tahoma"/>
              </a:rPr>
              <a:t>s  </a:t>
            </a:r>
            <a:r>
              <a:rPr sz="1000" b="1" spc="20" dirty="0">
                <a:latin typeface="Tahoma"/>
                <a:cs typeface="Tahoma"/>
              </a:rPr>
              <a:t>Administration </a:t>
            </a:r>
            <a:r>
              <a:rPr sz="1000" b="1" spc="25" dirty="0">
                <a:latin typeface="Tahoma"/>
                <a:cs typeface="Tahoma"/>
              </a:rPr>
              <a:t> </a:t>
            </a:r>
            <a:r>
              <a:rPr sz="1000" spc="30" dirty="0">
                <a:latin typeface="Lucida Sans Unicode"/>
                <a:cs typeface="Lucida Sans Unicode"/>
              </a:rPr>
              <a:t>Wardiere </a:t>
            </a:r>
            <a:r>
              <a:rPr sz="1000" spc="-5" dirty="0">
                <a:latin typeface="Lucida Sans Unicode"/>
                <a:cs typeface="Lucida Sans Unicode"/>
              </a:rPr>
              <a:t>University </a:t>
            </a:r>
            <a:r>
              <a:rPr sz="1000" dirty="0">
                <a:latin typeface="Lucida Sans Unicode"/>
                <a:cs typeface="Lucida Sans Unicode"/>
              </a:rPr>
              <a:t> </a:t>
            </a:r>
            <a:r>
              <a:rPr sz="1000" spc="-25" dirty="0">
                <a:latin typeface="Lucida Sans Unicode"/>
                <a:cs typeface="Lucida Sans Unicode"/>
              </a:rPr>
              <a:t>2005-2009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32259" y="8637421"/>
            <a:ext cx="47625" cy="1333500"/>
          </a:xfrm>
          <a:custGeom>
            <a:avLst/>
            <a:gdLst/>
            <a:ahLst/>
            <a:cxnLst/>
            <a:rect l="l" t="t" r="r" b="b"/>
            <a:pathLst>
              <a:path w="47625" h="1333500">
                <a:moveTo>
                  <a:pt x="47625" y="1306525"/>
                </a:moveTo>
                <a:lnTo>
                  <a:pt x="26974" y="1285875"/>
                </a:lnTo>
                <a:lnTo>
                  <a:pt x="20662" y="1285875"/>
                </a:lnTo>
                <a:lnTo>
                  <a:pt x="0" y="1306525"/>
                </a:lnTo>
                <a:lnTo>
                  <a:pt x="0" y="1312849"/>
                </a:lnTo>
                <a:lnTo>
                  <a:pt x="20662" y="1333500"/>
                </a:lnTo>
                <a:lnTo>
                  <a:pt x="26974" y="1333500"/>
                </a:lnTo>
                <a:lnTo>
                  <a:pt x="47625" y="1312849"/>
                </a:lnTo>
                <a:lnTo>
                  <a:pt x="47625" y="1309687"/>
                </a:lnTo>
                <a:lnTo>
                  <a:pt x="47625" y="1306525"/>
                </a:lnTo>
                <a:close/>
              </a:path>
              <a:path w="47625" h="1333500">
                <a:moveTo>
                  <a:pt x="47625" y="1049350"/>
                </a:moveTo>
                <a:lnTo>
                  <a:pt x="26974" y="1028700"/>
                </a:lnTo>
                <a:lnTo>
                  <a:pt x="20662" y="1028700"/>
                </a:lnTo>
                <a:lnTo>
                  <a:pt x="0" y="1049350"/>
                </a:lnTo>
                <a:lnTo>
                  <a:pt x="0" y="1055674"/>
                </a:lnTo>
                <a:lnTo>
                  <a:pt x="20662" y="1076325"/>
                </a:lnTo>
                <a:lnTo>
                  <a:pt x="26974" y="1076325"/>
                </a:lnTo>
                <a:lnTo>
                  <a:pt x="47625" y="1055674"/>
                </a:lnTo>
                <a:lnTo>
                  <a:pt x="47625" y="1052512"/>
                </a:lnTo>
                <a:lnTo>
                  <a:pt x="47625" y="1049350"/>
                </a:lnTo>
                <a:close/>
              </a:path>
              <a:path w="47625" h="1333500">
                <a:moveTo>
                  <a:pt x="47625" y="792175"/>
                </a:moveTo>
                <a:lnTo>
                  <a:pt x="26974" y="771525"/>
                </a:lnTo>
                <a:lnTo>
                  <a:pt x="20662" y="771525"/>
                </a:lnTo>
                <a:lnTo>
                  <a:pt x="0" y="792175"/>
                </a:lnTo>
                <a:lnTo>
                  <a:pt x="0" y="798499"/>
                </a:lnTo>
                <a:lnTo>
                  <a:pt x="20662" y="819150"/>
                </a:lnTo>
                <a:lnTo>
                  <a:pt x="26974" y="819150"/>
                </a:lnTo>
                <a:lnTo>
                  <a:pt x="47625" y="798499"/>
                </a:lnTo>
                <a:lnTo>
                  <a:pt x="47625" y="795337"/>
                </a:lnTo>
                <a:lnTo>
                  <a:pt x="47625" y="792175"/>
                </a:lnTo>
                <a:close/>
              </a:path>
              <a:path w="47625" h="1333500">
                <a:moveTo>
                  <a:pt x="47625" y="535000"/>
                </a:moveTo>
                <a:lnTo>
                  <a:pt x="26974" y="514350"/>
                </a:lnTo>
                <a:lnTo>
                  <a:pt x="20662" y="514350"/>
                </a:lnTo>
                <a:lnTo>
                  <a:pt x="0" y="535000"/>
                </a:lnTo>
                <a:lnTo>
                  <a:pt x="0" y="541324"/>
                </a:lnTo>
                <a:lnTo>
                  <a:pt x="20662" y="561975"/>
                </a:lnTo>
                <a:lnTo>
                  <a:pt x="26974" y="561975"/>
                </a:lnTo>
                <a:lnTo>
                  <a:pt x="47625" y="541324"/>
                </a:lnTo>
                <a:lnTo>
                  <a:pt x="47625" y="538162"/>
                </a:lnTo>
                <a:lnTo>
                  <a:pt x="47625" y="535000"/>
                </a:lnTo>
                <a:close/>
              </a:path>
              <a:path w="47625" h="1333500">
                <a:moveTo>
                  <a:pt x="47625" y="277825"/>
                </a:moveTo>
                <a:lnTo>
                  <a:pt x="26974" y="257175"/>
                </a:lnTo>
                <a:lnTo>
                  <a:pt x="20662" y="257175"/>
                </a:lnTo>
                <a:lnTo>
                  <a:pt x="0" y="277825"/>
                </a:lnTo>
                <a:lnTo>
                  <a:pt x="0" y="284149"/>
                </a:lnTo>
                <a:lnTo>
                  <a:pt x="20662" y="304800"/>
                </a:lnTo>
                <a:lnTo>
                  <a:pt x="26974" y="304800"/>
                </a:lnTo>
                <a:lnTo>
                  <a:pt x="47625" y="284149"/>
                </a:lnTo>
                <a:lnTo>
                  <a:pt x="47625" y="280987"/>
                </a:lnTo>
                <a:lnTo>
                  <a:pt x="47625" y="277825"/>
                </a:lnTo>
                <a:close/>
              </a:path>
              <a:path w="47625" h="1333500">
                <a:moveTo>
                  <a:pt x="47625" y="20650"/>
                </a:moveTo>
                <a:lnTo>
                  <a:pt x="26974" y="0"/>
                </a:lnTo>
                <a:lnTo>
                  <a:pt x="20662" y="0"/>
                </a:lnTo>
                <a:lnTo>
                  <a:pt x="0" y="20650"/>
                </a:lnTo>
                <a:lnTo>
                  <a:pt x="0" y="26974"/>
                </a:lnTo>
                <a:lnTo>
                  <a:pt x="20662" y="47625"/>
                </a:lnTo>
                <a:lnTo>
                  <a:pt x="26974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668697" y="8016817"/>
            <a:ext cx="1254125" cy="201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7510">
              <a:lnSpc>
                <a:spcPct val="100000"/>
              </a:lnSpc>
              <a:spcBef>
                <a:spcPts val="100"/>
              </a:spcBef>
            </a:pPr>
            <a:r>
              <a:rPr sz="20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SKILLS</a:t>
            </a:r>
            <a:endParaRPr sz="2000">
              <a:latin typeface="Lucida Sans Unicode"/>
              <a:cs typeface="Lucida Sans Unicode"/>
            </a:endParaRPr>
          </a:p>
          <a:p>
            <a:pPr marL="12700" marR="5080">
              <a:lnSpc>
                <a:spcPct val="168700"/>
              </a:lnSpc>
              <a:spcBef>
                <a:spcPts val="1085"/>
              </a:spcBef>
            </a:pPr>
            <a:r>
              <a:rPr sz="1000" spc="35" dirty="0">
                <a:latin typeface="Lucida Sans Unicode"/>
                <a:cs typeface="Lucida Sans Unicode"/>
              </a:rPr>
              <a:t>Communication </a:t>
            </a:r>
            <a:r>
              <a:rPr sz="1000" spc="40" dirty="0">
                <a:latin typeface="Lucida Sans Unicode"/>
                <a:cs typeface="Lucida Sans Unicode"/>
              </a:rPr>
              <a:t> </a:t>
            </a:r>
            <a:r>
              <a:rPr sz="1000" spc="-100" dirty="0">
                <a:latin typeface="Lucida Sans Unicode"/>
                <a:cs typeface="Lucida Sans Unicode"/>
              </a:rPr>
              <a:t>T</a:t>
            </a:r>
            <a:r>
              <a:rPr sz="1000" spc="-45" dirty="0">
                <a:latin typeface="Lucida Sans Unicode"/>
                <a:cs typeface="Lucida Sans Unicode"/>
              </a:rPr>
              <a:t>i</a:t>
            </a:r>
            <a:r>
              <a:rPr sz="1000" spc="90" dirty="0">
                <a:latin typeface="Lucida Sans Unicode"/>
                <a:cs typeface="Lucida Sans Unicode"/>
              </a:rPr>
              <a:t>m</a:t>
            </a:r>
            <a:r>
              <a:rPr sz="1000" spc="60" dirty="0">
                <a:latin typeface="Lucida Sans Unicode"/>
                <a:cs typeface="Lucida Sans Unicode"/>
              </a:rPr>
              <a:t>e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90" dirty="0">
                <a:latin typeface="Lucida Sans Unicode"/>
                <a:cs typeface="Lucida Sans Unicode"/>
              </a:rPr>
              <a:t>m</a:t>
            </a:r>
            <a:r>
              <a:rPr sz="1000" spc="114" dirty="0">
                <a:latin typeface="Lucida Sans Unicode"/>
                <a:cs typeface="Lucida Sans Unicode"/>
              </a:rPr>
              <a:t>a</a:t>
            </a:r>
            <a:r>
              <a:rPr sz="1000" spc="10" dirty="0">
                <a:latin typeface="Lucida Sans Unicode"/>
                <a:cs typeface="Lucida Sans Unicode"/>
              </a:rPr>
              <a:t>n</a:t>
            </a:r>
            <a:r>
              <a:rPr sz="1000" spc="114" dirty="0">
                <a:latin typeface="Lucida Sans Unicode"/>
                <a:cs typeface="Lucida Sans Unicode"/>
              </a:rPr>
              <a:t>a</a:t>
            </a:r>
            <a:r>
              <a:rPr sz="1000" spc="45" dirty="0">
                <a:latin typeface="Lucida Sans Unicode"/>
                <a:cs typeface="Lucida Sans Unicode"/>
              </a:rPr>
              <a:t>g</a:t>
            </a:r>
            <a:r>
              <a:rPr sz="1000" spc="55" dirty="0">
                <a:latin typeface="Lucida Sans Unicode"/>
                <a:cs typeface="Lucida Sans Unicode"/>
              </a:rPr>
              <a:t>e</a:t>
            </a:r>
            <a:r>
              <a:rPr sz="1000" spc="90" dirty="0">
                <a:latin typeface="Lucida Sans Unicode"/>
                <a:cs typeface="Lucida Sans Unicode"/>
              </a:rPr>
              <a:t>m</a:t>
            </a:r>
            <a:r>
              <a:rPr sz="1000" spc="55" dirty="0">
                <a:latin typeface="Lucida Sans Unicode"/>
                <a:cs typeface="Lucida Sans Unicode"/>
              </a:rPr>
              <a:t>e</a:t>
            </a:r>
            <a:r>
              <a:rPr sz="1000" spc="10" dirty="0">
                <a:latin typeface="Lucida Sans Unicode"/>
                <a:cs typeface="Lucida Sans Unicode"/>
              </a:rPr>
              <a:t>n</a:t>
            </a:r>
            <a:r>
              <a:rPr sz="1000" spc="-10" dirty="0">
                <a:latin typeface="Lucida Sans Unicode"/>
                <a:cs typeface="Lucida Sans Unicode"/>
              </a:rPr>
              <a:t>t  </a:t>
            </a:r>
            <a:r>
              <a:rPr sz="1000" spc="5" dirty="0">
                <a:latin typeface="Lucida Sans Unicode"/>
                <a:cs typeface="Lucida Sans Unicode"/>
              </a:rPr>
              <a:t>Organization </a:t>
            </a:r>
            <a:r>
              <a:rPr sz="1000" spc="10" dirty="0">
                <a:latin typeface="Lucida Sans Unicode"/>
                <a:cs typeface="Lucida Sans Unicode"/>
              </a:rPr>
              <a:t> </a:t>
            </a:r>
            <a:r>
              <a:rPr sz="1000" spc="20" dirty="0">
                <a:latin typeface="Lucida Sans Unicode"/>
                <a:cs typeface="Lucida Sans Unicode"/>
              </a:rPr>
              <a:t>Technical </a:t>
            </a:r>
            <a:r>
              <a:rPr sz="1000" spc="-35" dirty="0">
                <a:latin typeface="Lucida Sans Unicode"/>
                <a:cs typeface="Lucida Sans Unicode"/>
              </a:rPr>
              <a:t>skills </a:t>
            </a:r>
            <a:r>
              <a:rPr sz="1000" spc="-30" dirty="0">
                <a:latin typeface="Lucida Sans Unicode"/>
                <a:cs typeface="Lucida Sans Unicode"/>
              </a:rPr>
              <a:t> </a:t>
            </a:r>
            <a:r>
              <a:rPr sz="1000" spc="15" dirty="0">
                <a:latin typeface="Lucida Sans Unicode"/>
                <a:cs typeface="Lucida Sans Unicode"/>
              </a:rPr>
              <a:t>Creativity </a:t>
            </a:r>
            <a:r>
              <a:rPr sz="1000" spc="30" dirty="0">
                <a:latin typeface="Lucida Sans Unicode"/>
                <a:cs typeface="Lucida Sans Unicode"/>
              </a:rPr>
              <a:t> </a:t>
            </a:r>
            <a:r>
              <a:rPr sz="1000" spc="35" dirty="0">
                <a:latin typeface="Lucida Sans Unicode"/>
                <a:cs typeface="Lucida Sans Unicode"/>
              </a:rPr>
              <a:t>Research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7585" y="3557052"/>
            <a:ext cx="4383405" cy="415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0475" algn="l"/>
              </a:tabLst>
            </a:pPr>
            <a:r>
              <a:rPr sz="2000" spc="240" dirty="0">
                <a:solidFill>
                  <a:srgbClr val="A26E46"/>
                </a:solidFill>
                <a:latin typeface="Lucida Sans Unicode"/>
                <a:cs typeface="Lucida Sans Unicode"/>
              </a:rPr>
              <a:t>W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15" dirty="0">
                <a:solidFill>
                  <a:srgbClr val="A26E46"/>
                </a:solidFill>
                <a:latin typeface="Lucida Sans Unicode"/>
                <a:cs typeface="Lucida Sans Unicode"/>
              </a:rPr>
              <a:t>O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50" dirty="0">
                <a:solidFill>
                  <a:srgbClr val="A26E46"/>
                </a:solidFill>
                <a:latin typeface="Lucida Sans Unicode"/>
                <a:cs typeface="Lucida Sans Unicode"/>
              </a:rPr>
              <a:t>R</a:t>
            </a:r>
            <a:r>
              <a:rPr sz="2000" spc="3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110" dirty="0">
                <a:solidFill>
                  <a:srgbClr val="A26E46"/>
                </a:solidFill>
                <a:latin typeface="Lucida Sans Unicode"/>
                <a:cs typeface="Lucida Sans Unicode"/>
              </a:rPr>
              <a:t>K	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r>
              <a:rPr sz="2000" spc="30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10" dirty="0">
                <a:solidFill>
                  <a:srgbClr val="A26E46"/>
                </a:solidFill>
                <a:latin typeface="Lucida Sans Unicode"/>
                <a:cs typeface="Lucida Sans Unicode"/>
              </a:rPr>
              <a:t>X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50" dirty="0">
                <a:solidFill>
                  <a:srgbClr val="A26E46"/>
                </a:solidFill>
                <a:latin typeface="Lucida Sans Unicode"/>
                <a:cs typeface="Lucida Sans Unicode"/>
              </a:rPr>
              <a:t>P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r>
              <a:rPr sz="2000" spc="30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50" dirty="0">
                <a:solidFill>
                  <a:srgbClr val="A26E46"/>
                </a:solidFill>
                <a:latin typeface="Lucida Sans Unicode"/>
                <a:cs typeface="Lucida Sans Unicode"/>
              </a:rPr>
              <a:t>R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85" dirty="0">
                <a:solidFill>
                  <a:srgbClr val="A26E46"/>
                </a:solidFill>
                <a:latin typeface="Lucida Sans Unicode"/>
                <a:cs typeface="Lucida Sans Unicode"/>
              </a:rPr>
              <a:t>I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r>
              <a:rPr sz="2000" spc="30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75" dirty="0">
                <a:solidFill>
                  <a:srgbClr val="A26E46"/>
                </a:solidFill>
                <a:latin typeface="Lucida Sans Unicode"/>
                <a:cs typeface="Lucida Sans Unicode"/>
              </a:rPr>
              <a:t>N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160" dirty="0">
                <a:solidFill>
                  <a:srgbClr val="A26E46"/>
                </a:solidFill>
                <a:latin typeface="Lucida Sans Unicode"/>
                <a:cs typeface="Lucida Sans Unicode"/>
              </a:rPr>
              <a:t>C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endParaRPr sz="2000">
              <a:latin typeface="Lucida Sans Unicode"/>
              <a:cs typeface="Lucida Sans Unicode"/>
            </a:endParaRPr>
          </a:p>
          <a:p>
            <a:pPr marL="12700" marR="1184275">
              <a:lnSpc>
                <a:spcPct val="111800"/>
              </a:lnSpc>
              <a:spcBef>
                <a:spcPts val="1639"/>
              </a:spcBef>
              <a:tabLst>
                <a:tab pos="2552700" algn="l"/>
              </a:tabLst>
            </a:pPr>
            <a:r>
              <a:rPr sz="1000" b="1" spc="15" dirty="0">
                <a:latin typeface="Tahoma"/>
                <a:cs typeface="Tahoma"/>
              </a:rPr>
              <a:t>M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-15" dirty="0">
                <a:latin typeface="Tahoma"/>
                <a:cs typeface="Tahoma"/>
              </a:rPr>
              <a:t>r</a:t>
            </a:r>
            <a:r>
              <a:rPr sz="1000" b="1" spc="10" dirty="0">
                <a:latin typeface="Tahoma"/>
                <a:cs typeface="Tahoma"/>
              </a:rPr>
              <a:t>k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-15" dirty="0">
                <a:latin typeface="Tahoma"/>
                <a:cs typeface="Tahoma"/>
              </a:rPr>
              <a:t>t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45" dirty="0">
                <a:latin typeface="Tahoma"/>
                <a:cs typeface="Tahoma"/>
              </a:rPr>
              <a:t>g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25" dirty="0">
                <a:latin typeface="Tahoma"/>
                <a:cs typeface="Tahoma"/>
              </a:rPr>
              <a:t>S</a:t>
            </a:r>
            <a:r>
              <a:rPr sz="1000" b="1" spc="-15" dirty="0">
                <a:latin typeface="Tahoma"/>
                <a:cs typeface="Tahoma"/>
              </a:rPr>
              <a:t>tr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-15" dirty="0">
                <a:latin typeface="Tahoma"/>
                <a:cs typeface="Tahoma"/>
              </a:rPr>
              <a:t>t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40" dirty="0">
                <a:latin typeface="Tahoma"/>
                <a:cs typeface="Tahoma"/>
              </a:rPr>
              <a:t>g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35" dirty="0">
                <a:latin typeface="Tahoma"/>
                <a:cs typeface="Tahoma"/>
              </a:rPr>
              <a:t>s</a:t>
            </a:r>
            <a:r>
              <a:rPr sz="1000" b="1" spc="-10" dirty="0">
                <a:latin typeface="Tahoma"/>
                <a:cs typeface="Tahoma"/>
              </a:rPr>
              <a:t>t</a:t>
            </a:r>
            <a:r>
              <a:rPr sz="1000" b="1" dirty="0">
                <a:latin typeface="Tahoma"/>
                <a:cs typeface="Tahoma"/>
              </a:rPr>
              <a:t>	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10" dirty="0">
                <a:latin typeface="Lucida Sans Unicode"/>
                <a:cs typeface="Lucida Sans Unicode"/>
              </a:rPr>
              <a:t>0</a:t>
            </a:r>
            <a:r>
              <a:rPr sz="1000" spc="-315" dirty="0">
                <a:latin typeface="Lucida Sans Unicode"/>
                <a:cs typeface="Lucida Sans Unicode"/>
              </a:rPr>
              <a:t>1</a:t>
            </a:r>
            <a:r>
              <a:rPr sz="1000" spc="-95" dirty="0">
                <a:latin typeface="Lucida Sans Unicode"/>
                <a:cs typeface="Lucida Sans Unicode"/>
              </a:rPr>
              <a:t>7</a:t>
            </a:r>
            <a:r>
              <a:rPr sz="1000" spc="-35" dirty="0">
                <a:latin typeface="Lucida Sans Unicode"/>
                <a:cs typeface="Lucida Sans Unicode"/>
              </a:rPr>
              <a:t>-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10" dirty="0">
                <a:latin typeface="Lucida Sans Unicode"/>
                <a:cs typeface="Lucida Sans Unicode"/>
              </a:rPr>
              <a:t>0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5" dirty="0">
                <a:latin typeface="Lucida Sans Unicode"/>
                <a:cs typeface="Lucida Sans Unicode"/>
              </a:rPr>
              <a:t>0  </a:t>
            </a:r>
            <a:r>
              <a:rPr sz="1000" spc="30" dirty="0">
                <a:latin typeface="Lucida Sans Unicode"/>
                <a:cs typeface="Lucida Sans Unicode"/>
              </a:rPr>
              <a:t>Fauget</a:t>
            </a:r>
            <a:endParaRPr sz="100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2500"/>
              </a:lnSpc>
              <a:spcBef>
                <a:spcPts val="420"/>
              </a:spcBef>
            </a:pPr>
            <a:r>
              <a:rPr sz="1000" spc="5" dirty="0">
                <a:latin typeface="Lucida Sans Unicode"/>
                <a:cs typeface="Lucida Sans Unicode"/>
              </a:rPr>
              <a:t>Lorem </a:t>
            </a:r>
            <a:r>
              <a:rPr sz="1000" spc="20" dirty="0">
                <a:latin typeface="Lucida Sans Unicode"/>
                <a:cs typeface="Lucida Sans Unicode"/>
              </a:rPr>
              <a:t>ipsum </a:t>
            </a:r>
            <a:r>
              <a:rPr sz="1000" dirty="0">
                <a:latin typeface="Lucida Sans Unicode"/>
                <a:cs typeface="Lucida Sans Unicode"/>
              </a:rPr>
              <a:t>dolor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25" dirty="0">
                <a:latin typeface="Lucida Sans Unicode"/>
                <a:cs typeface="Lucida Sans Unicode"/>
              </a:rPr>
              <a:t>amet, consectetur </a:t>
            </a:r>
            <a:r>
              <a:rPr sz="1000" spc="20" dirty="0">
                <a:latin typeface="Lucida Sans Unicode"/>
                <a:cs typeface="Lucida Sans Unicode"/>
              </a:rPr>
              <a:t>adipiscing </a:t>
            </a:r>
            <a:r>
              <a:rPr sz="1000" spc="-30" dirty="0">
                <a:latin typeface="Lucida Sans Unicode"/>
                <a:cs typeface="Lucida Sans Unicode"/>
              </a:rPr>
              <a:t>elit. </a:t>
            </a:r>
            <a:r>
              <a:rPr sz="1000" spc="20" dirty="0">
                <a:latin typeface="Lucida Sans Unicode"/>
                <a:cs typeface="Lucida Sans Unicode"/>
              </a:rPr>
              <a:t>Nunc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spc="60" dirty="0">
                <a:latin typeface="Lucida Sans Unicode"/>
                <a:cs typeface="Lucida Sans Unicode"/>
              </a:rPr>
              <a:t>amet </a:t>
            </a:r>
            <a:r>
              <a:rPr sz="1000" spc="50" dirty="0">
                <a:latin typeface="Lucida Sans Unicode"/>
                <a:cs typeface="Lucida Sans Unicode"/>
              </a:rPr>
              <a:t>sem </a:t>
            </a:r>
            <a:r>
              <a:rPr sz="1000" spc="55" dirty="0">
                <a:latin typeface="Lucida Sans Unicode"/>
                <a:cs typeface="Lucida Sans Unicode"/>
              </a:rPr>
              <a:t>nec </a:t>
            </a:r>
            <a:r>
              <a:rPr sz="1000" spc="-15" dirty="0">
                <a:latin typeface="Lucida Sans Unicode"/>
                <a:cs typeface="Lucida Sans Unicode"/>
              </a:rPr>
              <a:t>risus </a:t>
            </a:r>
            <a:r>
              <a:rPr sz="1000" spc="40" dirty="0">
                <a:latin typeface="Lucida Sans Unicode"/>
                <a:cs typeface="Lucida Sans Unicode"/>
              </a:rPr>
              <a:t>egestas </a:t>
            </a:r>
            <a:r>
              <a:rPr sz="1000" spc="45" dirty="0">
                <a:latin typeface="Lucida Sans Unicode"/>
                <a:cs typeface="Lucida Sans Unicode"/>
              </a:rPr>
              <a:t>accumsan. </a:t>
            </a:r>
            <a:r>
              <a:rPr sz="1000" spc="-15" dirty="0">
                <a:latin typeface="Lucida Sans Unicode"/>
                <a:cs typeface="Lucida Sans Unicode"/>
              </a:rPr>
              <a:t>In </a:t>
            </a:r>
            <a:r>
              <a:rPr sz="1000" spc="30" dirty="0">
                <a:latin typeface="Lucida Sans Unicode"/>
                <a:cs typeface="Lucida Sans Unicode"/>
              </a:rPr>
              <a:t>enim </a:t>
            </a:r>
            <a:r>
              <a:rPr sz="1000" dirty="0">
                <a:latin typeface="Lucida Sans Unicode"/>
                <a:cs typeface="Lucida Sans Unicode"/>
              </a:rPr>
              <a:t>nunc, </a:t>
            </a:r>
            <a:r>
              <a:rPr sz="1000" spc="5" dirty="0">
                <a:latin typeface="Lucida Sans Unicode"/>
                <a:cs typeface="Lucida Sans Unicode"/>
              </a:rPr>
              <a:t>tincidunt </a:t>
            </a:r>
            <a:r>
              <a:rPr sz="1000" dirty="0">
                <a:latin typeface="Lucida Sans Unicode"/>
                <a:cs typeface="Lucida Sans Unicode"/>
              </a:rPr>
              <a:t>ut </a:t>
            </a:r>
            <a:r>
              <a:rPr sz="1000" spc="5" dirty="0">
                <a:latin typeface="Lucida Sans Unicode"/>
                <a:cs typeface="Lucida Sans Unicode"/>
              </a:rPr>
              <a:t> </a:t>
            </a:r>
            <a:r>
              <a:rPr sz="1000" spc="65" dirty="0">
                <a:latin typeface="Lucida Sans Unicode"/>
                <a:cs typeface="Lucida Sans Unicode"/>
              </a:rPr>
              <a:t>quam</a:t>
            </a:r>
            <a:r>
              <a:rPr sz="1000" spc="70" dirty="0">
                <a:latin typeface="Lucida Sans Unicode"/>
                <a:cs typeface="Lucida Sans Unicode"/>
              </a:rPr>
              <a:t> </a:t>
            </a:r>
            <a:r>
              <a:rPr sz="1000" spc="5" dirty="0">
                <a:latin typeface="Lucida Sans Unicode"/>
                <a:cs typeface="Lucida Sans Unicode"/>
              </a:rPr>
              <a:t>eget,</a:t>
            </a:r>
            <a:r>
              <a:rPr sz="1000" spc="10" dirty="0">
                <a:latin typeface="Lucida Sans Unicode"/>
                <a:cs typeface="Lucida Sans Unicode"/>
              </a:rPr>
              <a:t> luctus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-5" dirty="0">
                <a:latin typeface="Lucida Sans Unicode"/>
                <a:cs typeface="Lucida Sans Unicode"/>
              </a:rPr>
              <a:t>sollicitudin</a:t>
            </a:r>
            <a:r>
              <a:rPr sz="1000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neque.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45" dirty="0">
                <a:latin typeface="Lucida Sans Unicode"/>
                <a:cs typeface="Lucida Sans Unicode"/>
              </a:rPr>
              <a:t>Sed</a:t>
            </a:r>
            <a:r>
              <a:rPr sz="1000" spc="50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leo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-40" dirty="0">
                <a:latin typeface="Lucida Sans Unicode"/>
                <a:cs typeface="Lucida Sans Unicode"/>
              </a:rPr>
              <a:t>nisl,</a:t>
            </a:r>
            <a:r>
              <a:rPr sz="1000" spc="-35" dirty="0">
                <a:latin typeface="Lucida Sans Unicode"/>
                <a:cs typeface="Lucida Sans Unicode"/>
              </a:rPr>
              <a:t> </a:t>
            </a:r>
            <a:r>
              <a:rPr sz="1000" spc="35" dirty="0">
                <a:latin typeface="Lucida Sans Unicode"/>
                <a:cs typeface="Lucida Sans Unicode"/>
              </a:rPr>
              <a:t>semper</a:t>
            </a:r>
            <a:r>
              <a:rPr sz="1000" spc="40" dirty="0">
                <a:latin typeface="Lucida Sans Unicode"/>
                <a:cs typeface="Lucida Sans Unicode"/>
              </a:rPr>
              <a:t> </a:t>
            </a:r>
            <a:r>
              <a:rPr sz="1000" spc="105" dirty="0">
                <a:latin typeface="Lucida Sans Unicode"/>
                <a:cs typeface="Lucida Sans Unicode"/>
              </a:rPr>
              <a:t>ac </a:t>
            </a:r>
            <a:r>
              <a:rPr sz="1000" spc="110" dirty="0">
                <a:latin typeface="Lucida Sans Unicode"/>
                <a:cs typeface="Lucida Sans Unicode"/>
              </a:rPr>
              <a:t> </a:t>
            </a:r>
            <a:r>
              <a:rPr sz="1000" spc="5" dirty="0">
                <a:latin typeface="Lucida Sans Unicode"/>
                <a:cs typeface="Lucida Sans Unicode"/>
              </a:rPr>
              <a:t>hendrerit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a,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5" dirty="0">
                <a:latin typeface="Lucida Sans Unicode"/>
                <a:cs typeface="Lucida Sans Unicode"/>
              </a:rPr>
              <a:t>sollicitudin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15" dirty="0">
                <a:latin typeface="Lucida Sans Unicode"/>
                <a:cs typeface="Lucida Sans Unicode"/>
              </a:rPr>
              <a:t>in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15" dirty="0">
                <a:latin typeface="Lucida Sans Unicode"/>
                <a:cs typeface="Lucida Sans Unicode"/>
              </a:rPr>
              <a:t>arcu.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Lucida Sans Unicode"/>
              <a:cs typeface="Lucida Sans Unicode"/>
            </a:endParaRPr>
          </a:p>
          <a:p>
            <a:pPr marL="12700" marR="1210310">
              <a:lnSpc>
                <a:spcPct val="110100"/>
              </a:lnSpc>
              <a:tabLst>
                <a:tab pos="2552700" algn="l"/>
              </a:tabLst>
            </a:pPr>
            <a:r>
              <a:rPr sz="1000" b="1" spc="15" dirty="0">
                <a:latin typeface="Tahoma"/>
                <a:cs typeface="Tahoma"/>
              </a:rPr>
              <a:t>M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-15" dirty="0">
                <a:latin typeface="Tahoma"/>
                <a:cs typeface="Tahoma"/>
              </a:rPr>
              <a:t>r</a:t>
            </a:r>
            <a:r>
              <a:rPr sz="1000" b="1" spc="10" dirty="0">
                <a:latin typeface="Tahoma"/>
                <a:cs typeface="Tahoma"/>
              </a:rPr>
              <a:t>k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-15" dirty="0">
                <a:latin typeface="Tahoma"/>
                <a:cs typeface="Tahoma"/>
              </a:rPr>
              <a:t>t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45" dirty="0">
                <a:latin typeface="Tahoma"/>
                <a:cs typeface="Tahoma"/>
              </a:rPr>
              <a:t>g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25" dirty="0">
                <a:latin typeface="Tahoma"/>
                <a:cs typeface="Tahoma"/>
              </a:rPr>
              <a:t>S</a:t>
            </a:r>
            <a:r>
              <a:rPr sz="1000" b="1" spc="-15" dirty="0">
                <a:latin typeface="Tahoma"/>
                <a:cs typeface="Tahoma"/>
              </a:rPr>
              <a:t>tr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-15" dirty="0">
                <a:latin typeface="Tahoma"/>
                <a:cs typeface="Tahoma"/>
              </a:rPr>
              <a:t>t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40" dirty="0">
                <a:latin typeface="Tahoma"/>
                <a:cs typeface="Tahoma"/>
              </a:rPr>
              <a:t>g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35" dirty="0">
                <a:latin typeface="Tahoma"/>
                <a:cs typeface="Tahoma"/>
              </a:rPr>
              <a:t>s</a:t>
            </a:r>
            <a:r>
              <a:rPr sz="1000" b="1" spc="-10" dirty="0">
                <a:latin typeface="Tahoma"/>
                <a:cs typeface="Tahoma"/>
              </a:rPr>
              <a:t>t</a:t>
            </a:r>
            <a:r>
              <a:rPr sz="1000" b="1" dirty="0">
                <a:latin typeface="Tahoma"/>
                <a:cs typeface="Tahoma"/>
              </a:rPr>
              <a:t>	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10" dirty="0">
                <a:latin typeface="Lucida Sans Unicode"/>
                <a:cs typeface="Lucida Sans Unicode"/>
              </a:rPr>
              <a:t>0</a:t>
            </a:r>
            <a:r>
              <a:rPr sz="1000" spc="-315" dirty="0">
                <a:latin typeface="Lucida Sans Unicode"/>
                <a:cs typeface="Lucida Sans Unicode"/>
              </a:rPr>
              <a:t>1</a:t>
            </a:r>
            <a:r>
              <a:rPr sz="1000" spc="-50" dirty="0">
                <a:latin typeface="Lucida Sans Unicode"/>
                <a:cs typeface="Lucida Sans Unicode"/>
              </a:rPr>
              <a:t>3</a:t>
            </a:r>
            <a:r>
              <a:rPr sz="1000" spc="-35" dirty="0">
                <a:latin typeface="Lucida Sans Unicode"/>
                <a:cs typeface="Lucida Sans Unicode"/>
              </a:rPr>
              <a:t>-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10" dirty="0">
                <a:latin typeface="Lucida Sans Unicode"/>
                <a:cs typeface="Lucida Sans Unicode"/>
              </a:rPr>
              <a:t>0</a:t>
            </a:r>
            <a:r>
              <a:rPr sz="1000" spc="-315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6  </a:t>
            </a:r>
            <a:r>
              <a:rPr sz="1000" spc="15" dirty="0">
                <a:latin typeface="Lucida Sans Unicode"/>
                <a:cs typeface="Lucida Sans Unicode"/>
              </a:rPr>
              <a:t>Borcelle</a:t>
            </a:r>
            <a:endParaRPr sz="1000">
              <a:latin typeface="Lucida Sans Unicode"/>
              <a:cs typeface="Lucida Sans Unicode"/>
            </a:endParaRPr>
          </a:p>
          <a:p>
            <a:pPr marL="12700" marR="38100" algn="just">
              <a:lnSpc>
                <a:spcPct val="112500"/>
              </a:lnSpc>
              <a:spcBef>
                <a:spcPts val="390"/>
              </a:spcBef>
            </a:pPr>
            <a:r>
              <a:rPr sz="1000" spc="5" dirty="0">
                <a:latin typeface="Lucida Sans Unicode"/>
                <a:cs typeface="Lucida Sans Unicode"/>
              </a:rPr>
              <a:t>Lorem </a:t>
            </a:r>
            <a:r>
              <a:rPr sz="1000" spc="20" dirty="0">
                <a:latin typeface="Lucida Sans Unicode"/>
                <a:cs typeface="Lucida Sans Unicode"/>
              </a:rPr>
              <a:t>ipsum </a:t>
            </a:r>
            <a:r>
              <a:rPr sz="1000" dirty="0">
                <a:latin typeface="Lucida Sans Unicode"/>
                <a:cs typeface="Lucida Sans Unicode"/>
              </a:rPr>
              <a:t>dolor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25" dirty="0">
                <a:latin typeface="Lucida Sans Unicode"/>
                <a:cs typeface="Lucida Sans Unicode"/>
              </a:rPr>
              <a:t>amet, consectetur </a:t>
            </a:r>
            <a:r>
              <a:rPr sz="1000" spc="20" dirty="0">
                <a:latin typeface="Lucida Sans Unicode"/>
                <a:cs typeface="Lucida Sans Unicode"/>
              </a:rPr>
              <a:t>adipiscing </a:t>
            </a:r>
            <a:r>
              <a:rPr sz="1000" spc="-30" dirty="0">
                <a:latin typeface="Lucida Sans Unicode"/>
                <a:cs typeface="Lucida Sans Unicode"/>
              </a:rPr>
              <a:t>elit. </a:t>
            </a:r>
            <a:r>
              <a:rPr sz="1000" spc="20" dirty="0">
                <a:latin typeface="Lucida Sans Unicode"/>
                <a:cs typeface="Lucida Sans Unicode"/>
              </a:rPr>
              <a:t>Nunc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spc="60" dirty="0">
                <a:latin typeface="Lucida Sans Unicode"/>
                <a:cs typeface="Lucida Sans Unicode"/>
              </a:rPr>
              <a:t>amet </a:t>
            </a:r>
            <a:r>
              <a:rPr sz="1000" spc="50" dirty="0">
                <a:latin typeface="Lucida Sans Unicode"/>
                <a:cs typeface="Lucida Sans Unicode"/>
              </a:rPr>
              <a:t>sem </a:t>
            </a:r>
            <a:r>
              <a:rPr sz="1000" spc="55" dirty="0">
                <a:latin typeface="Lucida Sans Unicode"/>
                <a:cs typeface="Lucida Sans Unicode"/>
              </a:rPr>
              <a:t>nec </a:t>
            </a:r>
            <a:r>
              <a:rPr sz="1000" spc="-15" dirty="0">
                <a:latin typeface="Lucida Sans Unicode"/>
                <a:cs typeface="Lucida Sans Unicode"/>
              </a:rPr>
              <a:t>risus </a:t>
            </a:r>
            <a:r>
              <a:rPr sz="1000" spc="40" dirty="0">
                <a:latin typeface="Lucida Sans Unicode"/>
                <a:cs typeface="Lucida Sans Unicode"/>
              </a:rPr>
              <a:t>egestas </a:t>
            </a:r>
            <a:r>
              <a:rPr sz="1000" spc="45" dirty="0">
                <a:latin typeface="Lucida Sans Unicode"/>
                <a:cs typeface="Lucida Sans Unicode"/>
              </a:rPr>
              <a:t>accumsan. </a:t>
            </a:r>
            <a:r>
              <a:rPr sz="1000" spc="-15" dirty="0">
                <a:latin typeface="Lucida Sans Unicode"/>
                <a:cs typeface="Lucida Sans Unicode"/>
              </a:rPr>
              <a:t>In </a:t>
            </a:r>
            <a:r>
              <a:rPr sz="1000" spc="30" dirty="0">
                <a:latin typeface="Lucida Sans Unicode"/>
                <a:cs typeface="Lucida Sans Unicode"/>
              </a:rPr>
              <a:t>enim </a:t>
            </a:r>
            <a:r>
              <a:rPr sz="1000" dirty="0">
                <a:latin typeface="Lucida Sans Unicode"/>
                <a:cs typeface="Lucida Sans Unicode"/>
              </a:rPr>
              <a:t>nunc, </a:t>
            </a:r>
            <a:r>
              <a:rPr sz="1000" spc="5" dirty="0">
                <a:latin typeface="Lucida Sans Unicode"/>
                <a:cs typeface="Lucida Sans Unicode"/>
              </a:rPr>
              <a:t>tincidunt </a:t>
            </a:r>
            <a:r>
              <a:rPr sz="1000" dirty="0">
                <a:latin typeface="Lucida Sans Unicode"/>
                <a:cs typeface="Lucida Sans Unicode"/>
              </a:rPr>
              <a:t>ut </a:t>
            </a:r>
            <a:r>
              <a:rPr sz="1000" spc="5" dirty="0">
                <a:latin typeface="Lucida Sans Unicode"/>
                <a:cs typeface="Lucida Sans Unicode"/>
              </a:rPr>
              <a:t> </a:t>
            </a:r>
            <a:r>
              <a:rPr sz="1000" spc="65" dirty="0">
                <a:latin typeface="Lucida Sans Unicode"/>
                <a:cs typeface="Lucida Sans Unicode"/>
              </a:rPr>
              <a:t>quam </a:t>
            </a:r>
            <a:r>
              <a:rPr sz="1000" spc="5" dirty="0">
                <a:latin typeface="Lucida Sans Unicode"/>
                <a:cs typeface="Lucida Sans Unicode"/>
              </a:rPr>
              <a:t>eget,</a:t>
            </a:r>
            <a:r>
              <a:rPr sz="1000" spc="10" dirty="0">
                <a:latin typeface="Lucida Sans Unicode"/>
                <a:cs typeface="Lucida Sans Unicode"/>
              </a:rPr>
              <a:t> luctus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-5" dirty="0">
                <a:latin typeface="Lucida Sans Unicode"/>
                <a:cs typeface="Lucida Sans Unicode"/>
              </a:rPr>
              <a:t>sollicitudin</a:t>
            </a:r>
            <a:r>
              <a:rPr sz="1000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neque.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45" dirty="0">
                <a:latin typeface="Lucida Sans Unicode"/>
                <a:cs typeface="Lucida Sans Unicode"/>
              </a:rPr>
              <a:t>Sed</a:t>
            </a:r>
            <a:r>
              <a:rPr sz="1000" spc="50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leo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-40" dirty="0">
                <a:latin typeface="Lucida Sans Unicode"/>
                <a:cs typeface="Lucida Sans Unicode"/>
              </a:rPr>
              <a:t>nisl,</a:t>
            </a:r>
            <a:r>
              <a:rPr sz="1000" spc="-35" dirty="0">
                <a:latin typeface="Lucida Sans Unicode"/>
                <a:cs typeface="Lucida Sans Unicode"/>
              </a:rPr>
              <a:t> </a:t>
            </a:r>
            <a:r>
              <a:rPr sz="1000" spc="35" dirty="0">
                <a:latin typeface="Lucida Sans Unicode"/>
                <a:cs typeface="Lucida Sans Unicode"/>
              </a:rPr>
              <a:t>semper</a:t>
            </a:r>
            <a:r>
              <a:rPr sz="1000" spc="40" dirty="0">
                <a:latin typeface="Lucida Sans Unicode"/>
                <a:cs typeface="Lucida Sans Unicode"/>
              </a:rPr>
              <a:t> </a:t>
            </a:r>
            <a:r>
              <a:rPr sz="1000" spc="105" dirty="0">
                <a:latin typeface="Lucida Sans Unicode"/>
                <a:cs typeface="Lucida Sans Unicode"/>
              </a:rPr>
              <a:t>ac </a:t>
            </a:r>
            <a:r>
              <a:rPr sz="1000" spc="110" dirty="0">
                <a:latin typeface="Lucida Sans Unicode"/>
                <a:cs typeface="Lucida Sans Unicode"/>
              </a:rPr>
              <a:t> </a:t>
            </a:r>
            <a:r>
              <a:rPr sz="1000" spc="5" dirty="0">
                <a:latin typeface="Lucida Sans Unicode"/>
                <a:cs typeface="Lucida Sans Unicode"/>
              </a:rPr>
              <a:t>hendrerit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a,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5" dirty="0">
                <a:latin typeface="Lucida Sans Unicode"/>
                <a:cs typeface="Lucida Sans Unicode"/>
              </a:rPr>
              <a:t>sollicitudin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15" dirty="0">
                <a:latin typeface="Lucida Sans Unicode"/>
                <a:cs typeface="Lucida Sans Unicode"/>
              </a:rPr>
              <a:t>in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15" dirty="0">
                <a:latin typeface="Lucida Sans Unicode"/>
                <a:cs typeface="Lucida Sans Unicode"/>
              </a:rPr>
              <a:t>arcu.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50">
              <a:latin typeface="Lucida Sans Unicode"/>
              <a:cs typeface="Lucida Sans Unicode"/>
            </a:endParaRPr>
          </a:p>
          <a:p>
            <a:pPr marL="12700" marR="1173480" algn="just">
              <a:lnSpc>
                <a:spcPts val="1090"/>
              </a:lnSpc>
              <a:tabLst>
                <a:tab pos="2552700" algn="l"/>
              </a:tabLst>
            </a:pPr>
            <a:r>
              <a:rPr sz="1000" b="1" spc="15" dirty="0">
                <a:latin typeface="Tahoma"/>
                <a:cs typeface="Tahoma"/>
              </a:rPr>
              <a:t>M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-15" dirty="0">
                <a:latin typeface="Tahoma"/>
                <a:cs typeface="Tahoma"/>
              </a:rPr>
              <a:t>r</a:t>
            </a:r>
            <a:r>
              <a:rPr sz="1000" b="1" spc="10" dirty="0">
                <a:latin typeface="Tahoma"/>
                <a:cs typeface="Tahoma"/>
              </a:rPr>
              <a:t>k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-15" dirty="0">
                <a:latin typeface="Tahoma"/>
                <a:cs typeface="Tahoma"/>
              </a:rPr>
              <a:t>t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45" dirty="0">
                <a:latin typeface="Tahoma"/>
                <a:cs typeface="Tahoma"/>
              </a:rPr>
              <a:t>g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25" dirty="0">
                <a:latin typeface="Tahoma"/>
                <a:cs typeface="Tahoma"/>
              </a:rPr>
              <a:t>S</a:t>
            </a:r>
            <a:r>
              <a:rPr sz="1000" b="1" spc="-15" dirty="0">
                <a:latin typeface="Tahoma"/>
                <a:cs typeface="Tahoma"/>
              </a:rPr>
              <a:t>tr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-15" dirty="0">
                <a:latin typeface="Tahoma"/>
                <a:cs typeface="Tahoma"/>
              </a:rPr>
              <a:t>t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40" dirty="0">
                <a:latin typeface="Tahoma"/>
                <a:cs typeface="Tahoma"/>
              </a:rPr>
              <a:t>g</a:t>
            </a:r>
            <a:r>
              <a:rPr sz="1000" b="1" spc="-10" dirty="0">
                <a:latin typeface="Tahoma"/>
                <a:cs typeface="Tahoma"/>
              </a:rPr>
              <a:t>i</a:t>
            </a:r>
            <a:r>
              <a:rPr sz="1000" b="1" spc="35" dirty="0">
                <a:latin typeface="Tahoma"/>
                <a:cs typeface="Tahoma"/>
              </a:rPr>
              <a:t>s</a:t>
            </a:r>
            <a:r>
              <a:rPr sz="1000" b="1" spc="-10" dirty="0">
                <a:latin typeface="Tahoma"/>
                <a:cs typeface="Tahoma"/>
              </a:rPr>
              <a:t>t</a:t>
            </a:r>
            <a:r>
              <a:rPr sz="1000" b="1" dirty="0">
                <a:latin typeface="Tahoma"/>
                <a:cs typeface="Tahoma"/>
              </a:rPr>
              <a:t>	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10" dirty="0">
                <a:latin typeface="Lucida Sans Unicode"/>
                <a:cs typeface="Lucida Sans Unicode"/>
              </a:rPr>
              <a:t>009</a:t>
            </a:r>
            <a:r>
              <a:rPr sz="1000" spc="-35" dirty="0">
                <a:latin typeface="Lucida Sans Unicode"/>
                <a:cs typeface="Lucida Sans Unicode"/>
              </a:rPr>
              <a:t>-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10" dirty="0">
                <a:latin typeface="Lucida Sans Unicode"/>
                <a:cs typeface="Lucida Sans Unicode"/>
              </a:rPr>
              <a:t>0</a:t>
            </a:r>
            <a:r>
              <a:rPr sz="1000" spc="-315" dirty="0">
                <a:latin typeface="Lucida Sans Unicode"/>
                <a:cs typeface="Lucida Sans Unicode"/>
              </a:rPr>
              <a:t>1</a:t>
            </a:r>
            <a:r>
              <a:rPr sz="1000" spc="-40" dirty="0">
                <a:latin typeface="Lucida Sans Unicode"/>
                <a:cs typeface="Lucida Sans Unicode"/>
              </a:rPr>
              <a:t>2  </a:t>
            </a:r>
            <a:r>
              <a:rPr sz="1000" spc="15" dirty="0">
                <a:latin typeface="Lucida Sans Unicode"/>
                <a:cs typeface="Lucida Sans Unicode"/>
              </a:rPr>
              <a:t>Larana,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5" dirty="0">
                <a:latin typeface="Lucida Sans Unicode"/>
                <a:cs typeface="Lucida Sans Unicode"/>
              </a:rPr>
              <a:t>Inc.</a:t>
            </a:r>
            <a:endParaRPr sz="1000">
              <a:latin typeface="Lucida Sans Unicode"/>
              <a:cs typeface="Lucida Sans Unicode"/>
            </a:endParaRPr>
          </a:p>
          <a:p>
            <a:pPr marL="12700" marR="38100" algn="just">
              <a:lnSpc>
                <a:spcPct val="112500"/>
              </a:lnSpc>
              <a:spcBef>
                <a:spcPts val="355"/>
              </a:spcBef>
            </a:pPr>
            <a:r>
              <a:rPr sz="1000" spc="5" dirty="0">
                <a:latin typeface="Lucida Sans Unicode"/>
                <a:cs typeface="Lucida Sans Unicode"/>
              </a:rPr>
              <a:t>Lorem </a:t>
            </a:r>
            <a:r>
              <a:rPr sz="1000" spc="20" dirty="0">
                <a:latin typeface="Lucida Sans Unicode"/>
                <a:cs typeface="Lucida Sans Unicode"/>
              </a:rPr>
              <a:t>ipsum </a:t>
            </a:r>
            <a:r>
              <a:rPr sz="1000" dirty="0">
                <a:latin typeface="Lucida Sans Unicode"/>
                <a:cs typeface="Lucida Sans Unicode"/>
              </a:rPr>
              <a:t>dolor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25" dirty="0">
                <a:latin typeface="Lucida Sans Unicode"/>
                <a:cs typeface="Lucida Sans Unicode"/>
              </a:rPr>
              <a:t>amet, consectetur </a:t>
            </a:r>
            <a:r>
              <a:rPr sz="1000" spc="20" dirty="0">
                <a:latin typeface="Lucida Sans Unicode"/>
                <a:cs typeface="Lucida Sans Unicode"/>
              </a:rPr>
              <a:t>adipiscing </a:t>
            </a:r>
            <a:r>
              <a:rPr sz="1000" spc="-30" dirty="0">
                <a:latin typeface="Lucida Sans Unicode"/>
                <a:cs typeface="Lucida Sans Unicode"/>
              </a:rPr>
              <a:t>elit. </a:t>
            </a:r>
            <a:r>
              <a:rPr sz="1000" spc="20" dirty="0">
                <a:latin typeface="Lucida Sans Unicode"/>
                <a:cs typeface="Lucida Sans Unicode"/>
              </a:rPr>
              <a:t>Nunc </a:t>
            </a:r>
            <a:r>
              <a:rPr sz="1000" spc="-20" dirty="0">
                <a:latin typeface="Lucida Sans Unicode"/>
                <a:cs typeface="Lucida Sans Unicode"/>
              </a:rPr>
              <a:t>sit 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spc="60" dirty="0">
                <a:latin typeface="Lucida Sans Unicode"/>
                <a:cs typeface="Lucida Sans Unicode"/>
              </a:rPr>
              <a:t>amet </a:t>
            </a:r>
            <a:r>
              <a:rPr sz="1000" spc="50" dirty="0">
                <a:latin typeface="Lucida Sans Unicode"/>
                <a:cs typeface="Lucida Sans Unicode"/>
              </a:rPr>
              <a:t>sem </a:t>
            </a:r>
            <a:r>
              <a:rPr sz="1000" spc="55" dirty="0">
                <a:latin typeface="Lucida Sans Unicode"/>
                <a:cs typeface="Lucida Sans Unicode"/>
              </a:rPr>
              <a:t>nec </a:t>
            </a:r>
            <a:r>
              <a:rPr sz="1000" spc="-15" dirty="0">
                <a:latin typeface="Lucida Sans Unicode"/>
                <a:cs typeface="Lucida Sans Unicode"/>
              </a:rPr>
              <a:t>risus </a:t>
            </a:r>
            <a:r>
              <a:rPr sz="1000" spc="40" dirty="0">
                <a:latin typeface="Lucida Sans Unicode"/>
                <a:cs typeface="Lucida Sans Unicode"/>
              </a:rPr>
              <a:t>egestas </a:t>
            </a:r>
            <a:r>
              <a:rPr sz="1000" spc="45" dirty="0">
                <a:latin typeface="Lucida Sans Unicode"/>
                <a:cs typeface="Lucida Sans Unicode"/>
              </a:rPr>
              <a:t>accumsan. </a:t>
            </a:r>
            <a:r>
              <a:rPr sz="1000" spc="-15" dirty="0">
                <a:latin typeface="Lucida Sans Unicode"/>
                <a:cs typeface="Lucida Sans Unicode"/>
              </a:rPr>
              <a:t>In </a:t>
            </a:r>
            <a:r>
              <a:rPr sz="1000" spc="30" dirty="0">
                <a:latin typeface="Lucida Sans Unicode"/>
                <a:cs typeface="Lucida Sans Unicode"/>
              </a:rPr>
              <a:t>enim </a:t>
            </a:r>
            <a:r>
              <a:rPr sz="1000" dirty="0">
                <a:latin typeface="Lucida Sans Unicode"/>
                <a:cs typeface="Lucida Sans Unicode"/>
              </a:rPr>
              <a:t>nunc, </a:t>
            </a:r>
            <a:r>
              <a:rPr sz="1000" spc="5" dirty="0">
                <a:latin typeface="Lucida Sans Unicode"/>
                <a:cs typeface="Lucida Sans Unicode"/>
              </a:rPr>
              <a:t>tincidunt </a:t>
            </a:r>
            <a:r>
              <a:rPr sz="1000" dirty="0">
                <a:latin typeface="Lucida Sans Unicode"/>
                <a:cs typeface="Lucida Sans Unicode"/>
              </a:rPr>
              <a:t>ut </a:t>
            </a:r>
            <a:r>
              <a:rPr sz="1000" spc="5" dirty="0">
                <a:latin typeface="Lucida Sans Unicode"/>
                <a:cs typeface="Lucida Sans Unicode"/>
              </a:rPr>
              <a:t> </a:t>
            </a:r>
            <a:r>
              <a:rPr sz="1000" spc="65" dirty="0">
                <a:latin typeface="Lucida Sans Unicode"/>
                <a:cs typeface="Lucida Sans Unicode"/>
              </a:rPr>
              <a:t>quam </a:t>
            </a:r>
            <a:r>
              <a:rPr sz="1000" spc="5" dirty="0">
                <a:latin typeface="Lucida Sans Unicode"/>
                <a:cs typeface="Lucida Sans Unicode"/>
              </a:rPr>
              <a:t>eget,</a:t>
            </a:r>
            <a:r>
              <a:rPr sz="1000" spc="10" dirty="0">
                <a:latin typeface="Lucida Sans Unicode"/>
                <a:cs typeface="Lucida Sans Unicode"/>
              </a:rPr>
              <a:t> luctus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-5" dirty="0">
                <a:latin typeface="Lucida Sans Unicode"/>
                <a:cs typeface="Lucida Sans Unicode"/>
              </a:rPr>
              <a:t>sollicitudin</a:t>
            </a:r>
            <a:r>
              <a:rPr sz="1000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neque.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45" dirty="0">
                <a:latin typeface="Lucida Sans Unicode"/>
                <a:cs typeface="Lucida Sans Unicode"/>
              </a:rPr>
              <a:t>Sed</a:t>
            </a:r>
            <a:r>
              <a:rPr sz="1000" spc="50" dirty="0">
                <a:latin typeface="Lucida Sans Unicode"/>
                <a:cs typeface="Lucida Sans Unicode"/>
              </a:rPr>
              <a:t> </a:t>
            </a:r>
            <a:r>
              <a:rPr sz="1000" spc="10" dirty="0">
                <a:latin typeface="Lucida Sans Unicode"/>
                <a:cs typeface="Lucida Sans Unicode"/>
              </a:rPr>
              <a:t>leo</a:t>
            </a:r>
            <a:r>
              <a:rPr sz="1000" spc="15" dirty="0">
                <a:latin typeface="Lucida Sans Unicode"/>
                <a:cs typeface="Lucida Sans Unicode"/>
              </a:rPr>
              <a:t> </a:t>
            </a:r>
            <a:r>
              <a:rPr sz="1000" spc="-40" dirty="0">
                <a:latin typeface="Lucida Sans Unicode"/>
                <a:cs typeface="Lucida Sans Unicode"/>
              </a:rPr>
              <a:t>nisl,</a:t>
            </a:r>
            <a:r>
              <a:rPr sz="1000" spc="-35" dirty="0">
                <a:latin typeface="Lucida Sans Unicode"/>
                <a:cs typeface="Lucida Sans Unicode"/>
              </a:rPr>
              <a:t> </a:t>
            </a:r>
            <a:r>
              <a:rPr sz="1000" spc="35" dirty="0">
                <a:latin typeface="Lucida Sans Unicode"/>
                <a:cs typeface="Lucida Sans Unicode"/>
              </a:rPr>
              <a:t>semper</a:t>
            </a:r>
            <a:r>
              <a:rPr sz="1000" spc="40" dirty="0">
                <a:latin typeface="Lucida Sans Unicode"/>
                <a:cs typeface="Lucida Sans Unicode"/>
              </a:rPr>
              <a:t> </a:t>
            </a:r>
            <a:r>
              <a:rPr sz="1000" spc="105" dirty="0">
                <a:latin typeface="Lucida Sans Unicode"/>
                <a:cs typeface="Lucida Sans Unicode"/>
              </a:rPr>
              <a:t>ac </a:t>
            </a:r>
            <a:r>
              <a:rPr sz="1000" spc="110" dirty="0">
                <a:latin typeface="Lucida Sans Unicode"/>
                <a:cs typeface="Lucida Sans Unicode"/>
              </a:rPr>
              <a:t> </a:t>
            </a:r>
            <a:r>
              <a:rPr sz="1000" spc="5" dirty="0">
                <a:latin typeface="Lucida Sans Unicode"/>
                <a:cs typeface="Lucida Sans Unicode"/>
              </a:rPr>
              <a:t>hendrerit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a,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5" dirty="0">
                <a:latin typeface="Lucida Sans Unicode"/>
                <a:cs typeface="Lucida Sans Unicode"/>
              </a:rPr>
              <a:t>sollicitudin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15" dirty="0">
                <a:latin typeface="Lucida Sans Unicode"/>
                <a:cs typeface="Lucida Sans Unicode"/>
              </a:rPr>
              <a:t>in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15" dirty="0">
                <a:latin typeface="Lucida Sans Unicode"/>
                <a:cs typeface="Lucida Sans Unicode"/>
              </a:rPr>
              <a:t>arcu.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7585" y="8394878"/>
            <a:ext cx="532130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Lucida Sans Unicode"/>
                <a:cs typeface="Lucida Sans Unicode"/>
              </a:rPr>
              <a:t>English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000" spc="25" dirty="0">
                <a:latin typeface="Lucida Sans Unicode"/>
                <a:cs typeface="Lucida Sans Unicode"/>
              </a:rPr>
              <a:t>Spanish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33215" y="8394878"/>
            <a:ext cx="488315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0" dirty="0">
                <a:latin typeface="Lucida Sans Unicode"/>
                <a:cs typeface="Lucida Sans Unicode"/>
              </a:rPr>
              <a:t>(Good)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000" spc="60" dirty="0">
                <a:latin typeface="Lucida Sans Unicode"/>
                <a:cs typeface="Lucida Sans Unicode"/>
              </a:rPr>
              <a:t>(Good)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7585" y="9121984"/>
            <a:ext cx="2275205" cy="116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A26E46"/>
                </a:solidFill>
                <a:latin typeface="Lucida Sans Unicode"/>
                <a:cs typeface="Lucida Sans Unicode"/>
              </a:rPr>
              <a:t>R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5" dirty="0">
                <a:solidFill>
                  <a:srgbClr val="A26E46"/>
                </a:solidFill>
                <a:latin typeface="Lucida Sans Unicode"/>
                <a:cs typeface="Lucida Sans Unicode"/>
              </a:rPr>
              <a:t>F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50" dirty="0">
                <a:solidFill>
                  <a:srgbClr val="A26E46"/>
                </a:solidFill>
                <a:latin typeface="Lucida Sans Unicode"/>
                <a:cs typeface="Lucida Sans Unicode"/>
              </a:rPr>
              <a:t>R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r>
              <a:rPr sz="2000" spc="30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75" dirty="0">
                <a:solidFill>
                  <a:srgbClr val="A26E46"/>
                </a:solidFill>
                <a:latin typeface="Lucida Sans Unicode"/>
                <a:cs typeface="Lucida Sans Unicode"/>
              </a:rPr>
              <a:t>N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160" dirty="0">
                <a:solidFill>
                  <a:srgbClr val="A26E46"/>
                </a:solidFill>
                <a:latin typeface="Lucida Sans Unicode"/>
                <a:cs typeface="Lucida Sans Unicode"/>
              </a:rPr>
              <a:t>C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-60" dirty="0">
                <a:solidFill>
                  <a:srgbClr val="A26E46"/>
                </a:solidFill>
                <a:latin typeface="Lucida Sans Unicode"/>
                <a:cs typeface="Lucida Sans Unicode"/>
              </a:rPr>
              <a:t>E</a:t>
            </a:r>
            <a:r>
              <a:rPr sz="2000" spc="25" dirty="0">
                <a:solidFill>
                  <a:srgbClr val="A26E46"/>
                </a:solidFill>
                <a:latin typeface="Lucida Sans Unicode"/>
                <a:cs typeface="Lucida Sans Unicode"/>
              </a:rPr>
              <a:t> </a:t>
            </a:r>
            <a:r>
              <a:rPr sz="2000" spc="95" dirty="0">
                <a:solidFill>
                  <a:srgbClr val="A26E46"/>
                </a:solidFill>
                <a:latin typeface="Lucida Sans Unicode"/>
                <a:cs typeface="Lucida Sans Unicode"/>
              </a:rPr>
              <a:t>S</a:t>
            </a:r>
            <a:endParaRPr sz="2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000" b="1" spc="45" dirty="0">
                <a:latin typeface="Tahoma"/>
                <a:cs typeface="Tahoma"/>
              </a:rPr>
              <a:t>A</a:t>
            </a:r>
            <a:r>
              <a:rPr sz="1000" b="1" spc="40" dirty="0">
                <a:latin typeface="Tahoma"/>
                <a:cs typeface="Tahoma"/>
              </a:rPr>
              <a:t>d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-15" dirty="0">
                <a:latin typeface="Tahoma"/>
                <a:cs typeface="Tahoma"/>
              </a:rPr>
              <a:t>r</a:t>
            </a:r>
            <a:r>
              <a:rPr sz="1000" b="1" spc="80" dirty="0">
                <a:latin typeface="Tahoma"/>
                <a:cs typeface="Tahoma"/>
              </a:rPr>
              <a:t>a</a:t>
            </a:r>
            <a:r>
              <a:rPr sz="1000" b="1" spc="-90" dirty="0">
                <a:latin typeface="Tahoma"/>
                <a:cs typeface="Tahoma"/>
              </a:rPr>
              <a:t> </a:t>
            </a:r>
            <a:r>
              <a:rPr sz="1000" b="1" spc="15" dirty="0">
                <a:latin typeface="Tahoma"/>
                <a:cs typeface="Tahoma"/>
              </a:rPr>
              <a:t>M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-15" dirty="0">
                <a:latin typeface="Tahoma"/>
                <a:cs typeface="Tahoma"/>
              </a:rPr>
              <a:t>t</a:t>
            </a:r>
            <a:r>
              <a:rPr sz="1000" b="1" spc="100" dirty="0">
                <a:latin typeface="Tahoma"/>
                <a:cs typeface="Tahoma"/>
              </a:rPr>
              <a:t>m</a:t>
            </a:r>
            <a:r>
              <a:rPr sz="1000" b="1" spc="-15" dirty="0">
                <a:latin typeface="Tahoma"/>
                <a:cs typeface="Tahoma"/>
              </a:rPr>
              <a:t>i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55" dirty="0">
                <a:latin typeface="Tahoma"/>
                <a:cs typeface="Tahoma"/>
              </a:rPr>
              <a:t>y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000" spc="-40" dirty="0">
                <a:latin typeface="Lucida Sans Unicode"/>
                <a:cs typeface="Lucida Sans Unicode"/>
              </a:rPr>
              <a:t>F</a:t>
            </a:r>
            <a:r>
              <a:rPr sz="1000" spc="114" dirty="0">
                <a:latin typeface="Lucida Sans Unicode"/>
                <a:cs typeface="Lucida Sans Unicode"/>
              </a:rPr>
              <a:t>a</a:t>
            </a:r>
            <a:r>
              <a:rPr sz="1000" spc="10" dirty="0">
                <a:latin typeface="Lucida Sans Unicode"/>
                <a:cs typeface="Lucida Sans Unicode"/>
              </a:rPr>
              <a:t>u</a:t>
            </a:r>
            <a:r>
              <a:rPr sz="1000" spc="45" dirty="0">
                <a:latin typeface="Lucida Sans Unicode"/>
                <a:cs typeface="Lucida Sans Unicode"/>
              </a:rPr>
              <a:t>g</a:t>
            </a:r>
            <a:r>
              <a:rPr sz="1000" spc="55" dirty="0">
                <a:latin typeface="Lucida Sans Unicode"/>
                <a:cs typeface="Lucida Sans Unicode"/>
              </a:rPr>
              <a:t>e</a:t>
            </a:r>
            <a:r>
              <a:rPr sz="1000" spc="-10" dirty="0">
                <a:latin typeface="Lucida Sans Unicode"/>
                <a:cs typeface="Lucida Sans Unicode"/>
              </a:rPr>
              <a:t>t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-50" dirty="0">
                <a:latin typeface="Lucida Sans Unicode"/>
                <a:cs typeface="Lucida Sans Unicode"/>
              </a:rPr>
              <a:t>/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75" dirty="0">
                <a:latin typeface="Lucida Sans Unicode"/>
                <a:cs typeface="Lucida Sans Unicode"/>
              </a:rPr>
              <a:t>C</a:t>
            </a:r>
            <a:r>
              <a:rPr sz="1000" spc="-35" dirty="0">
                <a:latin typeface="Lucida Sans Unicode"/>
                <a:cs typeface="Lucida Sans Unicode"/>
              </a:rPr>
              <a:t>E</a:t>
            </a:r>
            <a:r>
              <a:rPr sz="1000" spc="5" dirty="0">
                <a:latin typeface="Lucida Sans Unicode"/>
                <a:cs typeface="Lucida Sans Unicode"/>
              </a:rPr>
              <a:t>O</a:t>
            </a:r>
            <a:endParaRPr sz="1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00" b="1" spc="-40" dirty="0">
                <a:latin typeface="Tahoma"/>
                <a:cs typeface="Tahoma"/>
              </a:rPr>
              <a:t>P</a:t>
            </a:r>
            <a:r>
              <a:rPr sz="1000" b="1" spc="25" dirty="0">
                <a:latin typeface="Tahoma"/>
                <a:cs typeface="Tahoma"/>
              </a:rPr>
              <a:t>h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-80" dirty="0">
                <a:latin typeface="Tahoma"/>
                <a:cs typeface="Tahoma"/>
              </a:rPr>
              <a:t>:</a:t>
            </a:r>
            <a:r>
              <a:rPr sz="1000" b="1" spc="-125" dirty="0">
                <a:latin typeface="Tahoma"/>
                <a:cs typeface="Tahoma"/>
              </a:rPr>
              <a:t> </a:t>
            </a:r>
            <a:r>
              <a:rPr sz="1500" spc="-179" baseline="2777" dirty="0">
                <a:latin typeface="Lucida Sans Unicode"/>
                <a:cs typeface="Lucida Sans Unicode"/>
              </a:rPr>
              <a:t>+</a:t>
            </a:r>
            <a:r>
              <a:rPr sz="1500" spc="-480" baseline="2777" dirty="0">
                <a:latin typeface="Lucida Sans Unicode"/>
                <a:cs typeface="Lucida Sans Unicode"/>
              </a:rPr>
              <a:t>1</a:t>
            </a:r>
            <a:r>
              <a:rPr sz="1500" spc="-97" baseline="2777" dirty="0">
                <a:latin typeface="Lucida Sans Unicode"/>
                <a:cs typeface="Lucida Sans Unicode"/>
              </a:rPr>
              <a:t>2</a:t>
            </a:r>
            <a:r>
              <a:rPr sz="1500" spc="-75" baseline="2777" dirty="0">
                <a:latin typeface="Lucida Sans Unicode"/>
                <a:cs typeface="Lucida Sans Unicode"/>
              </a:rPr>
              <a:t>3</a:t>
            </a:r>
            <a:r>
              <a:rPr sz="1500" spc="-52" baseline="2777" dirty="0">
                <a:latin typeface="Lucida Sans Unicode"/>
                <a:cs typeface="Lucida Sans Unicode"/>
              </a:rPr>
              <a:t>-</a:t>
            </a:r>
            <a:r>
              <a:rPr sz="1500" spc="-15" baseline="2777" dirty="0">
                <a:latin typeface="Lucida Sans Unicode"/>
                <a:cs typeface="Lucida Sans Unicode"/>
              </a:rPr>
              <a:t>45</a:t>
            </a:r>
            <a:r>
              <a:rPr sz="1500" spc="-7" baseline="2777" dirty="0">
                <a:latin typeface="Lucida Sans Unicode"/>
                <a:cs typeface="Lucida Sans Unicode"/>
              </a:rPr>
              <a:t>6</a:t>
            </a:r>
            <a:r>
              <a:rPr sz="1500" spc="-52" baseline="2777" dirty="0">
                <a:latin typeface="Lucida Sans Unicode"/>
                <a:cs typeface="Lucida Sans Unicode"/>
              </a:rPr>
              <a:t>-</a:t>
            </a:r>
            <a:r>
              <a:rPr sz="1500" spc="-142" baseline="2777" dirty="0">
                <a:latin typeface="Lucida Sans Unicode"/>
                <a:cs typeface="Lucida Sans Unicode"/>
              </a:rPr>
              <a:t>7</a:t>
            </a:r>
            <a:r>
              <a:rPr sz="1500" spc="-15" baseline="2777" dirty="0">
                <a:latin typeface="Lucida Sans Unicode"/>
                <a:cs typeface="Lucida Sans Unicode"/>
              </a:rPr>
              <a:t>89</a:t>
            </a:r>
            <a:r>
              <a:rPr sz="1500" spc="-7" baseline="2777" dirty="0">
                <a:latin typeface="Lucida Sans Unicode"/>
                <a:cs typeface="Lucida Sans Unicode"/>
              </a:rPr>
              <a:t>0</a:t>
            </a:r>
            <a:endParaRPr sz="1500" baseline="2777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000" b="1" spc="15" dirty="0">
                <a:latin typeface="Tahoma"/>
                <a:cs typeface="Tahoma"/>
              </a:rPr>
              <a:t>Email</a:t>
            </a:r>
            <a:r>
              <a:rPr sz="1000" b="1" spc="-90" dirty="0">
                <a:latin typeface="Tahoma"/>
                <a:cs typeface="Tahoma"/>
              </a:rPr>
              <a:t> </a:t>
            </a:r>
            <a:r>
              <a:rPr sz="1000" b="1" spc="-80" dirty="0">
                <a:latin typeface="Tahoma"/>
                <a:cs typeface="Tahoma"/>
              </a:rPr>
              <a:t>:</a:t>
            </a:r>
            <a:r>
              <a:rPr sz="1000" b="1" spc="25" dirty="0">
                <a:latin typeface="Tahoma"/>
                <a:cs typeface="Tahoma"/>
              </a:rPr>
              <a:t> </a:t>
            </a:r>
            <a:r>
              <a:rPr sz="1500" spc="22" baseline="2777" dirty="0">
                <a:latin typeface="Lucida Sans Unicode"/>
                <a:cs typeface="Lucida Sans Unicode"/>
                <a:hlinkClick r:id="rId2"/>
              </a:rPr>
              <a:t>hello@reallygreatsite.com</a:t>
            </a:r>
            <a:endParaRPr sz="1500" baseline="2777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11091" y="9541013"/>
            <a:ext cx="2133600" cy="76263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000" b="1" spc="85" dirty="0">
                <a:latin typeface="Tahoma"/>
                <a:cs typeface="Tahoma"/>
              </a:rPr>
              <a:t>C</a:t>
            </a:r>
            <a:r>
              <a:rPr sz="1000" b="1" spc="-15" dirty="0">
                <a:latin typeface="Tahoma"/>
                <a:cs typeface="Tahoma"/>
              </a:rPr>
              <a:t>l</a:t>
            </a:r>
            <a:r>
              <a:rPr sz="1000" b="1" spc="75" dirty="0">
                <a:latin typeface="Tahoma"/>
                <a:cs typeface="Tahoma"/>
              </a:rPr>
              <a:t>a</a:t>
            </a:r>
            <a:r>
              <a:rPr sz="1000" b="1" spc="25" dirty="0">
                <a:latin typeface="Tahoma"/>
                <a:cs typeface="Tahoma"/>
              </a:rPr>
              <a:t>u</a:t>
            </a:r>
            <a:r>
              <a:rPr sz="1000" b="1" spc="40" dirty="0">
                <a:latin typeface="Tahoma"/>
                <a:cs typeface="Tahoma"/>
              </a:rPr>
              <a:t>d</a:t>
            </a:r>
            <a:r>
              <a:rPr sz="1000" b="1" spc="-15" dirty="0">
                <a:latin typeface="Tahoma"/>
                <a:cs typeface="Tahoma"/>
              </a:rPr>
              <a:t>i</a:t>
            </a:r>
            <a:r>
              <a:rPr sz="1000" b="1" spc="80" dirty="0">
                <a:latin typeface="Tahoma"/>
                <a:cs typeface="Tahoma"/>
              </a:rPr>
              <a:t>a</a:t>
            </a:r>
            <a:r>
              <a:rPr sz="1000" b="1" spc="-90" dirty="0">
                <a:latin typeface="Tahoma"/>
                <a:cs typeface="Tahoma"/>
              </a:rPr>
              <a:t> </a:t>
            </a:r>
            <a:r>
              <a:rPr sz="1000" b="1" spc="45" dirty="0">
                <a:latin typeface="Tahoma"/>
                <a:cs typeface="Tahoma"/>
              </a:rPr>
              <a:t>A</a:t>
            </a:r>
            <a:r>
              <a:rPr sz="1000" b="1" spc="-15" dirty="0">
                <a:latin typeface="Tahoma"/>
                <a:cs typeface="Tahoma"/>
              </a:rPr>
              <a:t>l</a:t>
            </a:r>
            <a:r>
              <a:rPr sz="1000" b="1" spc="40" dirty="0">
                <a:latin typeface="Tahoma"/>
                <a:cs typeface="Tahoma"/>
              </a:rPr>
              <a:t>v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40" dirty="0">
                <a:latin typeface="Tahoma"/>
                <a:cs typeface="Tahoma"/>
              </a:rPr>
              <a:t>s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000" spc="30" dirty="0">
                <a:latin typeface="Lucida Sans Unicode"/>
                <a:cs typeface="Lucida Sans Unicode"/>
              </a:rPr>
              <a:t>B</a:t>
            </a:r>
            <a:r>
              <a:rPr sz="1000" spc="20" dirty="0">
                <a:latin typeface="Lucida Sans Unicode"/>
                <a:cs typeface="Lucida Sans Unicode"/>
              </a:rPr>
              <a:t>o</a:t>
            </a:r>
            <a:r>
              <a:rPr sz="1000" spc="-45" dirty="0">
                <a:latin typeface="Lucida Sans Unicode"/>
                <a:cs typeface="Lucida Sans Unicode"/>
              </a:rPr>
              <a:t>r</a:t>
            </a:r>
            <a:r>
              <a:rPr sz="1000" spc="85" dirty="0">
                <a:latin typeface="Lucida Sans Unicode"/>
                <a:cs typeface="Lucida Sans Unicode"/>
              </a:rPr>
              <a:t>c</a:t>
            </a:r>
            <a:r>
              <a:rPr sz="1000" spc="55" dirty="0">
                <a:latin typeface="Lucida Sans Unicode"/>
                <a:cs typeface="Lucida Sans Unicode"/>
              </a:rPr>
              <a:t>e</a:t>
            </a:r>
            <a:r>
              <a:rPr sz="1000" spc="-50" dirty="0">
                <a:latin typeface="Lucida Sans Unicode"/>
                <a:cs typeface="Lucida Sans Unicode"/>
              </a:rPr>
              <a:t>ll</a:t>
            </a:r>
            <a:r>
              <a:rPr sz="1000" spc="60" dirty="0">
                <a:latin typeface="Lucida Sans Unicode"/>
                <a:cs typeface="Lucida Sans Unicode"/>
              </a:rPr>
              <a:t>e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-50" dirty="0">
                <a:latin typeface="Lucida Sans Unicode"/>
                <a:cs typeface="Lucida Sans Unicode"/>
              </a:rPr>
              <a:t>/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75" dirty="0">
                <a:latin typeface="Lucida Sans Unicode"/>
                <a:cs typeface="Lucida Sans Unicode"/>
              </a:rPr>
              <a:t>C</a:t>
            </a:r>
            <a:r>
              <a:rPr sz="1000" spc="-35" dirty="0">
                <a:latin typeface="Lucida Sans Unicode"/>
                <a:cs typeface="Lucida Sans Unicode"/>
              </a:rPr>
              <a:t>E</a:t>
            </a:r>
            <a:r>
              <a:rPr sz="1000" spc="5" dirty="0">
                <a:latin typeface="Lucida Sans Unicode"/>
                <a:cs typeface="Lucida Sans Unicode"/>
              </a:rPr>
              <a:t>O</a:t>
            </a:r>
            <a:endParaRPr sz="1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000" b="1" spc="-40" dirty="0">
                <a:latin typeface="Tahoma"/>
                <a:cs typeface="Tahoma"/>
              </a:rPr>
              <a:t>P</a:t>
            </a:r>
            <a:r>
              <a:rPr sz="1000" b="1" spc="25" dirty="0">
                <a:latin typeface="Tahoma"/>
                <a:cs typeface="Tahoma"/>
              </a:rPr>
              <a:t>h</a:t>
            </a:r>
            <a:r>
              <a:rPr sz="1000" b="1" spc="10" dirty="0">
                <a:latin typeface="Tahoma"/>
                <a:cs typeface="Tahoma"/>
              </a:rPr>
              <a:t>o</a:t>
            </a:r>
            <a:r>
              <a:rPr sz="1000" b="1" spc="25" dirty="0">
                <a:latin typeface="Tahoma"/>
                <a:cs typeface="Tahoma"/>
              </a:rPr>
              <a:t>n</a:t>
            </a:r>
            <a:r>
              <a:rPr sz="1000" b="1" spc="15" dirty="0">
                <a:latin typeface="Tahoma"/>
                <a:cs typeface="Tahoma"/>
              </a:rPr>
              <a:t>e</a:t>
            </a:r>
            <a:r>
              <a:rPr sz="1000" b="1" spc="-80" dirty="0">
                <a:latin typeface="Tahoma"/>
                <a:cs typeface="Tahoma"/>
              </a:rPr>
              <a:t>:</a:t>
            </a:r>
            <a:r>
              <a:rPr sz="1000" b="1" spc="-200" dirty="0">
                <a:latin typeface="Tahoma"/>
                <a:cs typeface="Tahoma"/>
              </a:rPr>
              <a:t> </a:t>
            </a:r>
            <a:r>
              <a:rPr sz="1000" spc="-120" dirty="0">
                <a:latin typeface="Lucida Sans Unicode"/>
                <a:cs typeface="Lucida Sans Unicode"/>
              </a:rPr>
              <a:t>+</a:t>
            </a:r>
            <a:r>
              <a:rPr sz="1000" spc="-320" dirty="0">
                <a:latin typeface="Lucida Sans Unicode"/>
                <a:cs typeface="Lucida Sans Unicode"/>
              </a:rPr>
              <a:t>1</a:t>
            </a:r>
            <a:r>
              <a:rPr sz="1000" spc="-65" dirty="0">
                <a:latin typeface="Lucida Sans Unicode"/>
                <a:cs typeface="Lucida Sans Unicode"/>
              </a:rPr>
              <a:t>2</a:t>
            </a:r>
            <a:r>
              <a:rPr sz="1000" spc="-50" dirty="0">
                <a:latin typeface="Lucida Sans Unicode"/>
                <a:cs typeface="Lucida Sans Unicode"/>
              </a:rPr>
              <a:t>3</a:t>
            </a:r>
            <a:r>
              <a:rPr sz="1000" spc="-35" dirty="0">
                <a:latin typeface="Lucida Sans Unicode"/>
                <a:cs typeface="Lucida Sans Unicode"/>
              </a:rPr>
              <a:t>-</a:t>
            </a:r>
            <a:r>
              <a:rPr sz="1000" spc="-10" dirty="0">
                <a:latin typeface="Lucida Sans Unicode"/>
                <a:cs typeface="Lucida Sans Unicode"/>
              </a:rPr>
              <a:t>45</a:t>
            </a:r>
            <a:r>
              <a:rPr sz="1000" spc="-5" dirty="0">
                <a:latin typeface="Lucida Sans Unicode"/>
                <a:cs typeface="Lucida Sans Unicode"/>
              </a:rPr>
              <a:t>6</a:t>
            </a:r>
            <a:r>
              <a:rPr sz="1000" spc="-35" dirty="0">
                <a:latin typeface="Lucida Sans Unicode"/>
                <a:cs typeface="Lucida Sans Unicode"/>
              </a:rPr>
              <a:t>-</a:t>
            </a:r>
            <a:r>
              <a:rPr sz="1000" spc="-95" dirty="0">
                <a:latin typeface="Lucida Sans Unicode"/>
                <a:cs typeface="Lucida Sans Unicode"/>
              </a:rPr>
              <a:t>7</a:t>
            </a:r>
            <a:r>
              <a:rPr sz="1000" spc="-10" dirty="0">
                <a:latin typeface="Lucida Sans Unicode"/>
                <a:cs typeface="Lucida Sans Unicode"/>
              </a:rPr>
              <a:t>89</a:t>
            </a:r>
            <a:r>
              <a:rPr sz="1000" spc="-5" dirty="0">
                <a:latin typeface="Lucida Sans Unicode"/>
                <a:cs typeface="Lucida Sans Unicode"/>
              </a:rPr>
              <a:t>0</a:t>
            </a:r>
            <a:endParaRPr sz="1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000" b="1" spc="15" dirty="0">
                <a:latin typeface="Tahoma"/>
                <a:cs typeface="Tahoma"/>
              </a:rPr>
              <a:t>Email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80" dirty="0">
                <a:latin typeface="Tahoma"/>
                <a:cs typeface="Tahoma"/>
              </a:rPr>
              <a:t>:</a:t>
            </a:r>
            <a:r>
              <a:rPr sz="1000" b="1" spc="-45" dirty="0">
                <a:latin typeface="Tahoma"/>
                <a:cs typeface="Tahoma"/>
              </a:rPr>
              <a:t> </a:t>
            </a:r>
            <a:r>
              <a:rPr sz="1000" spc="15" dirty="0">
                <a:latin typeface="Lucida Sans Unicode"/>
                <a:cs typeface="Lucida Sans Unicode"/>
                <a:hlinkClick r:id="rId2"/>
              </a:rPr>
              <a:t>hello@reallygreatsite.com</a:t>
            </a:r>
            <a:endParaRPr sz="1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146</Words>
  <Application>Microsoft Office PowerPoint</Application>
  <PresentationFormat>Personalizado</PresentationFormat>
  <Paragraphs>38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Lucida Sans Unicode</vt:lpstr>
      <vt:lpstr>Microsoft Sans Serif</vt:lpstr>
      <vt:lpstr>Tahoma</vt:lpstr>
      <vt:lpstr>Office Theme</vt:lpstr>
      <vt:lpstr>ALEXANDER ARONOWITZ M a r k e t i n g S p e c i a l i s 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and white resume cv</dc:title>
  <dc:creator>sergio vergara</dc:creator>
  <cp:keywords>DAFyhl18JAs,BAFYpgihSUY</cp:keywords>
  <cp:lastModifiedBy>eduardo</cp:lastModifiedBy>
  <cp:revision>1</cp:revision>
  <dcterms:created xsi:type="dcterms:W3CDTF">2023-10-28T06:22:51Z</dcterms:created>
  <dcterms:modified xsi:type="dcterms:W3CDTF">2023-12-04T05:44:59Z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2023-10-28T00:00:00Z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2023-10-28T00:00:00Z</vt:filetime>
  </property>
</Properties>
</file>